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1776" r:id="rId3"/>
    <p:sldId id="1777" r:id="rId4"/>
    <p:sldId id="1778" r:id="rId6"/>
    <p:sldId id="1768" r:id="rId7"/>
    <p:sldId id="1762" r:id="rId8"/>
    <p:sldId id="1763" r:id="rId9"/>
    <p:sldId id="1764" r:id="rId10"/>
    <p:sldId id="1759" r:id="rId11"/>
    <p:sldId id="1731" r:id="rId12"/>
    <p:sldId id="1758" r:id="rId13"/>
    <p:sldId id="1765" r:id="rId14"/>
    <p:sldId id="1767" r:id="rId15"/>
    <p:sldId id="1772" r:id="rId16"/>
    <p:sldId id="1773" r:id="rId17"/>
    <p:sldId id="1733" r:id="rId18"/>
    <p:sldId id="1739" r:id="rId19"/>
    <p:sldId id="1730" r:id="rId20"/>
    <p:sldId id="1484" r:id="rId21"/>
    <p:sldId id="1489" r:id="rId22"/>
    <p:sldId id="1461" r:id="rId23"/>
    <p:sldId id="1779" r:id="rId2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D5D1C"/>
    <a:srgbClr val="7F7F7F"/>
    <a:srgbClr val="757A89"/>
    <a:srgbClr val="F2F2F2"/>
    <a:srgbClr val="F7F7F7"/>
    <a:srgbClr val="B8D2DD"/>
    <a:srgbClr val="ECECEC"/>
    <a:srgbClr val="D9D9D9"/>
    <a:srgbClr val="FFEB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47" autoAdjust="0"/>
    <p:restoredTop sz="93992" autoAdjust="0"/>
  </p:normalViewPr>
  <p:slideViewPr>
    <p:cSldViewPr snapToGrid="0">
      <p:cViewPr>
        <p:scale>
          <a:sx n="66" d="100"/>
          <a:sy n="66" d="100"/>
        </p:scale>
        <p:origin x="1338" y="396"/>
      </p:cViewPr>
      <p:guideLst>
        <p:guide orient="horz" pos="1620"/>
        <p:guide pos="2880"/>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8993F1-B1CA-4F1A-BFE7-05B0E9A306B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FBA4EE-4CDE-4985-9B3D-47A6F19FD11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标题 1"/>
          <p:cNvSpPr>
            <a:spLocks noGrp="1"/>
          </p:cNvSpPr>
          <p:nvPr>
            <p:ph type="ctrTitle"/>
          </p:nvPr>
        </p:nvSpPr>
        <p:spPr>
          <a:xfrm>
            <a:off x="1143000" y="841375"/>
            <a:ext cx="6858000" cy="1790700"/>
          </a:xfrm>
        </p:spPr>
        <p:txBody>
          <a:bodyPr anchor="b">
            <a:normAutofit/>
          </a:bodyPr>
          <a:lstStyle>
            <a:lvl1pPr algn="ctr">
              <a:defRPr sz="4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143000" y="2701925"/>
            <a:ext cx="6858000" cy="1241425"/>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fld>
            <a:endParaRPr lang="zh-CN" altLang="en-US"/>
          </a:p>
        </p:txBody>
      </p:sp>
      <p:sp>
        <p:nvSpPr>
          <p:cNvPr id="16" name="Freeform 10"/>
          <p:cNvSpPr/>
          <p:nvPr userDrawn="1"/>
        </p:nvSpPr>
        <p:spPr bwMode="auto">
          <a:xfrm>
            <a:off x="5360988" y="3667125"/>
            <a:ext cx="127000" cy="122238"/>
          </a:xfrm>
          <a:custGeom>
            <a:avLst/>
            <a:gdLst>
              <a:gd name="T0" fmla="*/ 86 w 99"/>
              <a:gd name="T1" fmla="*/ 71 h 96"/>
              <a:gd name="T2" fmla="*/ 73 w 99"/>
              <a:gd name="T3" fmla="*/ 13 h 96"/>
              <a:gd name="T4" fmla="*/ 13 w 99"/>
              <a:gd name="T5" fmla="*/ 26 h 96"/>
              <a:gd name="T6" fmla="*/ 26 w 99"/>
              <a:gd name="T7" fmla="*/ 84 h 96"/>
              <a:gd name="T8" fmla="*/ 86 w 99"/>
              <a:gd name="T9" fmla="*/ 71 h 96"/>
            </a:gdLst>
            <a:ahLst/>
            <a:cxnLst>
              <a:cxn ang="0">
                <a:pos x="T0" y="T1"/>
              </a:cxn>
              <a:cxn ang="0">
                <a:pos x="T2" y="T3"/>
              </a:cxn>
              <a:cxn ang="0">
                <a:pos x="T4" y="T5"/>
              </a:cxn>
              <a:cxn ang="0">
                <a:pos x="T6" y="T7"/>
              </a:cxn>
              <a:cxn ang="0">
                <a:pos x="T8" y="T9"/>
              </a:cxn>
            </a:cxnLst>
            <a:rect l="0" t="0" r="r" b="b"/>
            <a:pathLst>
              <a:path w="99" h="96">
                <a:moveTo>
                  <a:pt x="86" y="71"/>
                </a:moveTo>
                <a:cubicBezTo>
                  <a:pt x="99" y="52"/>
                  <a:pt x="93" y="26"/>
                  <a:pt x="73" y="13"/>
                </a:cubicBezTo>
                <a:cubicBezTo>
                  <a:pt x="53" y="0"/>
                  <a:pt x="26" y="6"/>
                  <a:pt x="13" y="26"/>
                </a:cubicBezTo>
                <a:cubicBezTo>
                  <a:pt x="0" y="45"/>
                  <a:pt x="6" y="71"/>
                  <a:pt x="26" y="84"/>
                </a:cubicBezTo>
                <a:cubicBezTo>
                  <a:pt x="46" y="96"/>
                  <a:pt x="73" y="91"/>
                  <a:pt x="86"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1"/>
          <p:cNvSpPr/>
          <p:nvPr userDrawn="1"/>
        </p:nvSpPr>
        <p:spPr bwMode="auto">
          <a:xfrm>
            <a:off x="5905501" y="4840288"/>
            <a:ext cx="127000" cy="122238"/>
          </a:xfrm>
          <a:custGeom>
            <a:avLst/>
            <a:gdLst>
              <a:gd name="T0" fmla="*/ 86 w 99"/>
              <a:gd name="T1" fmla="*/ 71 h 96"/>
              <a:gd name="T2" fmla="*/ 73 w 99"/>
              <a:gd name="T3" fmla="*/ 13 h 96"/>
              <a:gd name="T4" fmla="*/ 13 w 99"/>
              <a:gd name="T5" fmla="*/ 26 h 96"/>
              <a:gd name="T6" fmla="*/ 26 w 99"/>
              <a:gd name="T7" fmla="*/ 84 h 96"/>
              <a:gd name="T8" fmla="*/ 86 w 99"/>
              <a:gd name="T9" fmla="*/ 71 h 96"/>
            </a:gdLst>
            <a:ahLst/>
            <a:cxnLst>
              <a:cxn ang="0">
                <a:pos x="T0" y="T1"/>
              </a:cxn>
              <a:cxn ang="0">
                <a:pos x="T2" y="T3"/>
              </a:cxn>
              <a:cxn ang="0">
                <a:pos x="T4" y="T5"/>
              </a:cxn>
              <a:cxn ang="0">
                <a:pos x="T6" y="T7"/>
              </a:cxn>
              <a:cxn ang="0">
                <a:pos x="T8" y="T9"/>
              </a:cxn>
            </a:cxnLst>
            <a:rect l="0" t="0" r="r" b="b"/>
            <a:pathLst>
              <a:path w="99" h="96">
                <a:moveTo>
                  <a:pt x="86" y="71"/>
                </a:moveTo>
                <a:cubicBezTo>
                  <a:pt x="99" y="52"/>
                  <a:pt x="93" y="26"/>
                  <a:pt x="73" y="13"/>
                </a:cubicBezTo>
                <a:cubicBezTo>
                  <a:pt x="53" y="0"/>
                  <a:pt x="26" y="6"/>
                  <a:pt x="13" y="26"/>
                </a:cubicBezTo>
                <a:cubicBezTo>
                  <a:pt x="0" y="45"/>
                  <a:pt x="6" y="71"/>
                  <a:pt x="26" y="84"/>
                </a:cubicBezTo>
                <a:cubicBezTo>
                  <a:pt x="46" y="96"/>
                  <a:pt x="73" y="91"/>
                  <a:pt x="86" y="71"/>
                </a:cubicBezTo>
                <a:close/>
              </a:path>
            </a:pathLst>
          </a:custGeom>
          <a:solidFill>
            <a:srgbClr val="FFD1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700"/>
            <a:ext cx="7886700" cy="2139950"/>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628650" y="1370013"/>
            <a:ext cx="3867150" cy="3262312"/>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48200" y="1370013"/>
            <a:ext cx="3867150" cy="3262312"/>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274638"/>
            <a:ext cx="7886700" cy="993775"/>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30238" y="1879600"/>
            <a:ext cx="3868737" cy="276225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4629150" y="1879600"/>
            <a:ext cx="3887788" cy="276225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71049" y="265114"/>
            <a:ext cx="4458955" cy="538162"/>
          </a:xfrm>
        </p:spPr>
        <p:txBody>
          <a:bodyPr/>
          <a:lstStyle>
            <a:lvl1pPr>
              <a:defRPr>
                <a:solidFill>
                  <a:schemeClr val="accent1"/>
                </a:solidFill>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C8B3137-B41D-4408-A8E0-790B8BB4560C}" type="slidenum">
              <a:rPr lang="zh-CN" altLang="en-US" smtClean="0"/>
            </a:fld>
            <a:endParaRPr lang="zh-CN" altLang="en-US"/>
          </a:p>
        </p:txBody>
      </p:sp>
      <p:grpSp>
        <p:nvGrpSpPr>
          <p:cNvPr id="17" name="组合 16"/>
          <p:cNvGrpSpPr/>
          <p:nvPr userDrawn="1"/>
        </p:nvGrpSpPr>
        <p:grpSpPr>
          <a:xfrm>
            <a:off x="350248" y="277545"/>
            <a:ext cx="487283" cy="456906"/>
            <a:chOff x="350248" y="277545"/>
            <a:chExt cx="487283" cy="456906"/>
          </a:xfrm>
          <a:solidFill>
            <a:schemeClr val="accent1"/>
          </a:solidFill>
        </p:grpSpPr>
        <p:sp>
          <p:nvSpPr>
            <p:cNvPr id="12" name="Freeform 12"/>
            <p:cNvSpPr>
              <a:spLocks noEditPoints="1"/>
            </p:cNvSpPr>
            <p:nvPr userDrawn="1"/>
          </p:nvSpPr>
          <p:spPr bwMode="auto">
            <a:xfrm>
              <a:off x="350248" y="277545"/>
              <a:ext cx="475760" cy="451249"/>
            </a:xfrm>
            <a:custGeom>
              <a:avLst/>
              <a:gdLst>
                <a:gd name="T0" fmla="*/ 1191 w 2824"/>
                <a:gd name="T1" fmla="*/ 2501 h 2691"/>
                <a:gd name="T2" fmla="*/ 1763 w 2824"/>
                <a:gd name="T3" fmla="*/ 2484 h 2691"/>
                <a:gd name="T4" fmla="*/ 1797 w 2824"/>
                <a:gd name="T5" fmla="*/ 2474 h 2691"/>
                <a:gd name="T6" fmla="*/ 2325 w 2824"/>
                <a:gd name="T7" fmla="*/ 2165 h 2691"/>
                <a:gd name="T8" fmla="*/ 2346 w 2824"/>
                <a:gd name="T9" fmla="*/ 2140 h 2691"/>
                <a:gd name="T10" fmla="*/ 2589 w 2824"/>
                <a:gd name="T11" fmla="*/ 1632 h 2691"/>
                <a:gd name="T12" fmla="*/ 2597 w 2824"/>
                <a:gd name="T13" fmla="*/ 1591 h 2691"/>
                <a:gd name="T14" fmla="*/ 2595 w 2824"/>
                <a:gd name="T15" fmla="*/ 1015 h 2691"/>
                <a:gd name="T16" fmla="*/ 2582 w 2824"/>
                <a:gd name="T17" fmla="*/ 987 h 2691"/>
                <a:gd name="T18" fmla="*/ 2252 w 2824"/>
                <a:gd name="T19" fmla="*/ 494 h 2691"/>
                <a:gd name="T20" fmla="*/ 2219 w 2824"/>
                <a:gd name="T21" fmla="*/ 496 h 2691"/>
                <a:gd name="T22" fmla="*/ 1839 w 2824"/>
                <a:gd name="T23" fmla="*/ 177 h 2691"/>
                <a:gd name="T24" fmla="*/ 1668 w 2824"/>
                <a:gd name="T25" fmla="*/ 204 h 2691"/>
                <a:gd name="T26" fmla="*/ 1372 w 2824"/>
                <a:gd name="T27" fmla="*/ 67 h 2691"/>
                <a:gd name="T28" fmla="*/ 1036 w 2824"/>
                <a:gd name="T29" fmla="*/ 222 h 2691"/>
                <a:gd name="T30" fmla="*/ 602 w 2824"/>
                <a:gd name="T31" fmla="*/ 335 h 2691"/>
                <a:gd name="T32" fmla="*/ 534 w 2824"/>
                <a:gd name="T33" fmla="*/ 566 h 2691"/>
                <a:gd name="T34" fmla="*/ 240 w 2824"/>
                <a:gd name="T35" fmla="*/ 763 h 2691"/>
                <a:gd name="T36" fmla="*/ 237 w 2824"/>
                <a:gd name="T37" fmla="*/ 1085 h 2691"/>
                <a:gd name="T38" fmla="*/ 88 w 2824"/>
                <a:gd name="T39" fmla="*/ 1447 h 2691"/>
                <a:gd name="T40" fmla="*/ 262 w 2824"/>
                <a:gd name="T41" fmla="*/ 1686 h 2691"/>
                <a:gd name="T42" fmla="*/ 278 w 2824"/>
                <a:gd name="T43" fmla="*/ 2019 h 2691"/>
                <a:gd name="T44" fmla="*/ 594 w 2824"/>
                <a:gd name="T45" fmla="*/ 2222 h 2691"/>
                <a:gd name="T46" fmla="*/ 1008 w 2824"/>
                <a:gd name="T47" fmla="*/ 2507 h 2691"/>
                <a:gd name="T48" fmla="*/ 1177 w 2824"/>
                <a:gd name="T49" fmla="*/ 2487 h 2691"/>
                <a:gd name="T50" fmla="*/ 1155 w 2824"/>
                <a:gd name="T51" fmla="*/ 2561 h 2691"/>
                <a:gd name="T52" fmla="*/ 538 w 2824"/>
                <a:gd name="T53" fmla="*/ 2278 h 2691"/>
                <a:gd name="T54" fmla="*/ 181 w 2824"/>
                <a:gd name="T55" fmla="*/ 1714 h 2691"/>
                <a:gd name="T56" fmla="*/ 158 w 2824"/>
                <a:gd name="T57" fmla="*/ 1072 h 2691"/>
                <a:gd name="T58" fmla="*/ 460 w 2824"/>
                <a:gd name="T59" fmla="*/ 517 h 2691"/>
                <a:gd name="T60" fmla="*/ 1008 w 2824"/>
                <a:gd name="T61" fmla="*/ 154 h 2691"/>
                <a:gd name="T62" fmla="*/ 1687 w 2824"/>
                <a:gd name="T63" fmla="*/ 128 h 2691"/>
                <a:gd name="T64" fmla="*/ 2271 w 2824"/>
                <a:gd name="T65" fmla="*/ 428 h 2691"/>
                <a:gd name="T66" fmla="*/ 2653 w 2824"/>
                <a:gd name="T67" fmla="*/ 975 h 2691"/>
                <a:gd name="T68" fmla="*/ 2662 w 2824"/>
                <a:gd name="T69" fmla="*/ 1624 h 2691"/>
                <a:gd name="T70" fmla="*/ 2389 w 2824"/>
                <a:gd name="T71" fmla="*/ 2195 h 2691"/>
                <a:gd name="T72" fmla="*/ 1938 w 2824"/>
                <a:gd name="T73" fmla="*/ 2558 h 2691"/>
                <a:gd name="T74" fmla="*/ 1458 w 2824"/>
                <a:gd name="T75" fmla="*/ 2691 h 2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24" h="2691">
                  <a:moveTo>
                    <a:pt x="1177" y="2487"/>
                  </a:moveTo>
                  <a:cubicBezTo>
                    <a:pt x="1191" y="2501"/>
                    <a:pt x="1191" y="2501"/>
                    <a:pt x="1191" y="2501"/>
                  </a:cubicBezTo>
                  <a:cubicBezTo>
                    <a:pt x="1274" y="2582"/>
                    <a:pt x="1364" y="2623"/>
                    <a:pt x="1458" y="2623"/>
                  </a:cubicBezTo>
                  <a:cubicBezTo>
                    <a:pt x="1629" y="2623"/>
                    <a:pt x="1762" y="2485"/>
                    <a:pt x="1763" y="2484"/>
                  </a:cubicBezTo>
                  <a:cubicBezTo>
                    <a:pt x="1777" y="2469"/>
                    <a:pt x="1777" y="2469"/>
                    <a:pt x="1777" y="2469"/>
                  </a:cubicBezTo>
                  <a:cubicBezTo>
                    <a:pt x="1797" y="2474"/>
                    <a:pt x="1797" y="2474"/>
                    <a:pt x="1797" y="2474"/>
                  </a:cubicBezTo>
                  <a:cubicBezTo>
                    <a:pt x="1847" y="2485"/>
                    <a:pt x="1895" y="2491"/>
                    <a:pt x="1939" y="2491"/>
                  </a:cubicBezTo>
                  <a:cubicBezTo>
                    <a:pt x="2264" y="2491"/>
                    <a:pt x="2322" y="2178"/>
                    <a:pt x="2325" y="2165"/>
                  </a:cubicBezTo>
                  <a:cubicBezTo>
                    <a:pt x="2328" y="2147"/>
                    <a:pt x="2328" y="2147"/>
                    <a:pt x="2328" y="2147"/>
                  </a:cubicBezTo>
                  <a:cubicBezTo>
                    <a:pt x="2346" y="2140"/>
                    <a:pt x="2346" y="2140"/>
                    <a:pt x="2346" y="2140"/>
                  </a:cubicBezTo>
                  <a:cubicBezTo>
                    <a:pt x="2486" y="2083"/>
                    <a:pt x="2576" y="2005"/>
                    <a:pt x="2612" y="1907"/>
                  </a:cubicBezTo>
                  <a:cubicBezTo>
                    <a:pt x="2664" y="1768"/>
                    <a:pt x="2590" y="1633"/>
                    <a:pt x="2589" y="1632"/>
                  </a:cubicBezTo>
                  <a:cubicBezTo>
                    <a:pt x="2576" y="1608"/>
                    <a:pt x="2576" y="1608"/>
                    <a:pt x="2576" y="1608"/>
                  </a:cubicBezTo>
                  <a:cubicBezTo>
                    <a:pt x="2597" y="1591"/>
                    <a:pt x="2597" y="1591"/>
                    <a:pt x="2597" y="1591"/>
                  </a:cubicBezTo>
                  <a:cubicBezTo>
                    <a:pt x="2702" y="1499"/>
                    <a:pt x="2753" y="1403"/>
                    <a:pt x="2751" y="1303"/>
                  </a:cubicBezTo>
                  <a:cubicBezTo>
                    <a:pt x="2747" y="1138"/>
                    <a:pt x="2596" y="1016"/>
                    <a:pt x="2595" y="1015"/>
                  </a:cubicBezTo>
                  <a:cubicBezTo>
                    <a:pt x="2581" y="1004"/>
                    <a:pt x="2581" y="1004"/>
                    <a:pt x="2581" y="1004"/>
                  </a:cubicBezTo>
                  <a:cubicBezTo>
                    <a:pt x="2582" y="987"/>
                    <a:pt x="2582" y="987"/>
                    <a:pt x="2582" y="987"/>
                  </a:cubicBezTo>
                  <a:cubicBezTo>
                    <a:pt x="2596" y="808"/>
                    <a:pt x="2562" y="674"/>
                    <a:pt x="2480" y="590"/>
                  </a:cubicBezTo>
                  <a:cubicBezTo>
                    <a:pt x="2392" y="499"/>
                    <a:pt x="2274" y="494"/>
                    <a:pt x="2252" y="494"/>
                  </a:cubicBezTo>
                  <a:cubicBezTo>
                    <a:pt x="2249" y="494"/>
                    <a:pt x="2247" y="494"/>
                    <a:pt x="2247" y="494"/>
                  </a:cubicBezTo>
                  <a:cubicBezTo>
                    <a:pt x="2219" y="496"/>
                    <a:pt x="2219" y="496"/>
                    <a:pt x="2219" y="496"/>
                  </a:cubicBezTo>
                  <a:cubicBezTo>
                    <a:pt x="2211" y="470"/>
                    <a:pt x="2211" y="470"/>
                    <a:pt x="2211" y="470"/>
                  </a:cubicBezTo>
                  <a:cubicBezTo>
                    <a:pt x="2144" y="228"/>
                    <a:pt x="1972" y="177"/>
                    <a:pt x="1839" y="177"/>
                  </a:cubicBezTo>
                  <a:cubicBezTo>
                    <a:pt x="1754" y="177"/>
                    <a:pt x="1689" y="197"/>
                    <a:pt x="1688" y="197"/>
                  </a:cubicBezTo>
                  <a:cubicBezTo>
                    <a:pt x="1668" y="204"/>
                    <a:pt x="1668" y="204"/>
                    <a:pt x="1668" y="204"/>
                  </a:cubicBezTo>
                  <a:cubicBezTo>
                    <a:pt x="1653" y="190"/>
                    <a:pt x="1653" y="190"/>
                    <a:pt x="1653" y="190"/>
                  </a:cubicBezTo>
                  <a:cubicBezTo>
                    <a:pt x="1565" y="109"/>
                    <a:pt x="1471" y="67"/>
                    <a:pt x="1372" y="67"/>
                  </a:cubicBezTo>
                  <a:cubicBezTo>
                    <a:pt x="1189" y="67"/>
                    <a:pt x="1048" y="209"/>
                    <a:pt x="1047" y="211"/>
                  </a:cubicBezTo>
                  <a:cubicBezTo>
                    <a:pt x="1036" y="222"/>
                    <a:pt x="1036" y="222"/>
                    <a:pt x="1036" y="222"/>
                  </a:cubicBezTo>
                  <a:cubicBezTo>
                    <a:pt x="1019" y="222"/>
                    <a:pt x="1019" y="222"/>
                    <a:pt x="1019" y="222"/>
                  </a:cubicBezTo>
                  <a:cubicBezTo>
                    <a:pt x="823" y="211"/>
                    <a:pt x="682" y="249"/>
                    <a:pt x="602" y="335"/>
                  </a:cubicBezTo>
                  <a:cubicBezTo>
                    <a:pt x="519" y="424"/>
                    <a:pt x="530" y="537"/>
                    <a:pt x="530" y="538"/>
                  </a:cubicBezTo>
                  <a:cubicBezTo>
                    <a:pt x="534" y="566"/>
                    <a:pt x="534" y="566"/>
                    <a:pt x="534" y="566"/>
                  </a:cubicBezTo>
                  <a:cubicBezTo>
                    <a:pt x="506" y="574"/>
                    <a:pt x="506" y="574"/>
                    <a:pt x="506" y="574"/>
                  </a:cubicBezTo>
                  <a:cubicBezTo>
                    <a:pt x="375" y="611"/>
                    <a:pt x="286" y="674"/>
                    <a:pt x="240" y="763"/>
                  </a:cubicBezTo>
                  <a:cubicBezTo>
                    <a:pt x="167" y="905"/>
                    <a:pt x="229" y="1065"/>
                    <a:pt x="230" y="1067"/>
                  </a:cubicBezTo>
                  <a:cubicBezTo>
                    <a:pt x="237" y="1085"/>
                    <a:pt x="237" y="1085"/>
                    <a:pt x="237" y="1085"/>
                  </a:cubicBezTo>
                  <a:cubicBezTo>
                    <a:pt x="224" y="1100"/>
                    <a:pt x="224" y="1100"/>
                    <a:pt x="224" y="1100"/>
                  </a:cubicBezTo>
                  <a:cubicBezTo>
                    <a:pt x="117" y="1222"/>
                    <a:pt x="71" y="1339"/>
                    <a:pt x="88" y="1447"/>
                  </a:cubicBezTo>
                  <a:cubicBezTo>
                    <a:pt x="111" y="1591"/>
                    <a:pt x="239" y="1672"/>
                    <a:pt x="240" y="1672"/>
                  </a:cubicBezTo>
                  <a:cubicBezTo>
                    <a:pt x="262" y="1686"/>
                    <a:pt x="262" y="1686"/>
                    <a:pt x="262" y="1686"/>
                  </a:cubicBezTo>
                  <a:cubicBezTo>
                    <a:pt x="255" y="1710"/>
                    <a:pt x="255" y="1710"/>
                    <a:pt x="255" y="1710"/>
                  </a:cubicBezTo>
                  <a:cubicBezTo>
                    <a:pt x="218" y="1830"/>
                    <a:pt x="226" y="1934"/>
                    <a:pt x="278" y="2019"/>
                  </a:cubicBezTo>
                  <a:cubicBezTo>
                    <a:pt x="371" y="2171"/>
                    <a:pt x="571" y="2217"/>
                    <a:pt x="573" y="2218"/>
                  </a:cubicBezTo>
                  <a:cubicBezTo>
                    <a:pt x="594" y="2222"/>
                    <a:pt x="594" y="2222"/>
                    <a:pt x="594" y="2222"/>
                  </a:cubicBezTo>
                  <a:cubicBezTo>
                    <a:pt x="599" y="2242"/>
                    <a:pt x="599" y="2242"/>
                    <a:pt x="599" y="2242"/>
                  </a:cubicBezTo>
                  <a:cubicBezTo>
                    <a:pt x="662" y="2461"/>
                    <a:pt x="856" y="2507"/>
                    <a:pt x="1008" y="2507"/>
                  </a:cubicBezTo>
                  <a:cubicBezTo>
                    <a:pt x="1093" y="2507"/>
                    <a:pt x="1157" y="2492"/>
                    <a:pt x="1157" y="2492"/>
                  </a:cubicBezTo>
                  <a:lnTo>
                    <a:pt x="1177" y="2487"/>
                  </a:lnTo>
                  <a:close/>
                  <a:moveTo>
                    <a:pt x="1458" y="2691"/>
                  </a:moveTo>
                  <a:cubicBezTo>
                    <a:pt x="1350" y="2691"/>
                    <a:pt x="1248" y="2647"/>
                    <a:pt x="1155" y="2561"/>
                  </a:cubicBezTo>
                  <a:cubicBezTo>
                    <a:pt x="1127" y="2566"/>
                    <a:pt x="1073" y="2574"/>
                    <a:pt x="1008" y="2574"/>
                  </a:cubicBezTo>
                  <a:cubicBezTo>
                    <a:pt x="767" y="2574"/>
                    <a:pt x="601" y="2469"/>
                    <a:pt x="538" y="2278"/>
                  </a:cubicBezTo>
                  <a:cubicBezTo>
                    <a:pt x="479" y="2261"/>
                    <a:pt x="308" y="2201"/>
                    <a:pt x="218" y="2053"/>
                  </a:cubicBezTo>
                  <a:cubicBezTo>
                    <a:pt x="159" y="1957"/>
                    <a:pt x="147" y="1843"/>
                    <a:pt x="181" y="1714"/>
                  </a:cubicBezTo>
                  <a:cubicBezTo>
                    <a:pt x="138" y="1681"/>
                    <a:pt x="41" y="1593"/>
                    <a:pt x="19" y="1457"/>
                  </a:cubicBezTo>
                  <a:cubicBezTo>
                    <a:pt x="0" y="1333"/>
                    <a:pt x="47" y="1204"/>
                    <a:pt x="158" y="1072"/>
                  </a:cubicBezTo>
                  <a:cubicBezTo>
                    <a:pt x="142" y="1020"/>
                    <a:pt x="106" y="871"/>
                    <a:pt x="178" y="733"/>
                  </a:cubicBezTo>
                  <a:cubicBezTo>
                    <a:pt x="229" y="633"/>
                    <a:pt x="324" y="561"/>
                    <a:pt x="460" y="517"/>
                  </a:cubicBezTo>
                  <a:cubicBezTo>
                    <a:pt x="461" y="470"/>
                    <a:pt x="472" y="374"/>
                    <a:pt x="549" y="291"/>
                  </a:cubicBezTo>
                  <a:cubicBezTo>
                    <a:pt x="641" y="191"/>
                    <a:pt x="795" y="145"/>
                    <a:pt x="1008" y="154"/>
                  </a:cubicBezTo>
                  <a:cubicBezTo>
                    <a:pt x="1049" y="116"/>
                    <a:pt x="1189" y="0"/>
                    <a:pt x="1372" y="0"/>
                  </a:cubicBezTo>
                  <a:cubicBezTo>
                    <a:pt x="1484" y="0"/>
                    <a:pt x="1589" y="43"/>
                    <a:pt x="1687" y="128"/>
                  </a:cubicBezTo>
                  <a:cubicBezTo>
                    <a:pt x="1715" y="121"/>
                    <a:pt x="1771" y="110"/>
                    <a:pt x="1839" y="110"/>
                  </a:cubicBezTo>
                  <a:cubicBezTo>
                    <a:pt x="1964" y="110"/>
                    <a:pt x="2184" y="152"/>
                    <a:pt x="2271" y="428"/>
                  </a:cubicBezTo>
                  <a:cubicBezTo>
                    <a:pt x="2325" y="431"/>
                    <a:pt x="2440" y="450"/>
                    <a:pt x="2531" y="544"/>
                  </a:cubicBezTo>
                  <a:cubicBezTo>
                    <a:pt x="2624" y="640"/>
                    <a:pt x="2665" y="785"/>
                    <a:pt x="2653" y="975"/>
                  </a:cubicBezTo>
                  <a:cubicBezTo>
                    <a:pt x="2695" y="1012"/>
                    <a:pt x="2817" y="1136"/>
                    <a:pt x="2821" y="1301"/>
                  </a:cubicBezTo>
                  <a:cubicBezTo>
                    <a:pt x="2824" y="1415"/>
                    <a:pt x="2770" y="1523"/>
                    <a:pt x="2662" y="1624"/>
                  </a:cubicBezTo>
                  <a:cubicBezTo>
                    <a:pt x="2685" y="1674"/>
                    <a:pt x="2726" y="1797"/>
                    <a:pt x="2678" y="1928"/>
                  </a:cubicBezTo>
                  <a:cubicBezTo>
                    <a:pt x="2637" y="2041"/>
                    <a:pt x="2540" y="2131"/>
                    <a:pt x="2389" y="2195"/>
                  </a:cubicBezTo>
                  <a:cubicBezTo>
                    <a:pt x="2370" y="2271"/>
                    <a:pt x="2274" y="2558"/>
                    <a:pt x="1938" y="2558"/>
                  </a:cubicBezTo>
                  <a:cubicBezTo>
                    <a:pt x="1938" y="2558"/>
                    <a:pt x="1938" y="2558"/>
                    <a:pt x="1938" y="2558"/>
                  </a:cubicBezTo>
                  <a:cubicBezTo>
                    <a:pt x="1895" y="2558"/>
                    <a:pt x="1849" y="2553"/>
                    <a:pt x="1800" y="2543"/>
                  </a:cubicBezTo>
                  <a:cubicBezTo>
                    <a:pt x="1758" y="2583"/>
                    <a:pt x="1627" y="2691"/>
                    <a:pt x="1458" y="2691"/>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13" name="Freeform 13"/>
            <p:cNvSpPr>
              <a:spLocks noEditPoints="1"/>
            </p:cNvSpPr>
            <p:nvPr userDrawn="1"/>
          </p:nvSpPr>
          <p:spPr bwMode="auto">
            <a:xfrm>
              <a:off x="418752" y="340602"/>
              <a:ext cx="338751" cy="324715"/>
            </a:xfrm>
            <a:custGeom>
              <a:avLst/>
              <a:gdLst>
                <a:gd name="T0" fmla="*/ 1006 w 2012"/>
                <a:gd name="T1" fmla="*/ 67 h 1936"/>
                <a:gd name="T2" fmla="*/ 70 w 2012"/>
                <a:gd name="T3" fmla="*/ 968 h 1936"/>
                <a:gd name="T4" fmla="*/ 1006 w 2012"/>
                <a:gd name="T5" fmla="*/ 1869 h 1936"/>
                <a:gd name="T6" fmla="*/ 1942 w 2012"/>
                <a:gd name="T7" fmla="*/ 968 h 1936"/>
                <a:gd name="T8" fmla="*/ 1006 w 2012"/>
                <a:gd name="T9" fmla="*/ 67 h 1936"/>
                <a:gd name="T10" fmla="*/ 1006 w 2012"/>
                <a:gd name="T11" fmla="*/ 1936 h 1936"/>
                <a:gd name="T12" fmla="*/ 0 w 2012"/>
                <a:gd name="T13" fmla="*/ 968 h 1936"/>
                <a:gd name="T14" fmla="*/ 1006 w 2012"/>
                <a:gd name="T15" fmla="*/ 0 h 1936"/>
                <a:gd name="T16" fmla="*/ 2012 w 2012"/>
                <a:gd name="T17" fmla="*/ 968 h 1936"/>
                <a:gd name="T18" fmla="*/ 1006 w 2012"/>
                <a:gd name="T19" fmla="*/ 1936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2" h="1936">
                  <a:moveTo>
                    <a:pt x="1006" y="67"/>
                  </a:moveTo>
                  <a:cubicBezTo>
                    <a:pt x="490" y="67"/>
                    <a:pt x="70" y="471"/>
                    <a:pt x="70" y="968"/>
                  </a:cubicBezTo>
                  <a:cubicBezTo>
                    <a:pt x="70" y="1465"/>
                    <a:pt x="490" y="1869"/>
                    <a:pt x="1006" y="1869"/>
                  </a:cubicBezTo>
                  <a:cubicBezTo>
                    <a:pt x="1522" y="1869"/>
                    <a:pt x="1942" y="1465"/>
                    <a:pt x="1942" y="968"/>
                  </a:cubicBezTo>
                  <a:cubicBezTo>
                    <a:pt x="1942" y="471"/>
                    <a:pt x="1522" y="67"/>
                    <a:pt x="1006" y="67"/>
                  </a:cubicBezTo>
                  <a:close/>
                  <a:moveTo>
                    <a:pt x="1006" y="1936"/>
                  </a:moveTo>
                  <a:cubicBezTo>
                    <a:pt x="451" y="1936"/>
                    <a:pt x="0" y="1502"/>
                    <a:pt x="0" y="968"/>
                  </a:cubicBezTo>
                  <a:cubicBezTo>
                    <a:pt x="0" y="434"/>
                    <a:pt x="451" y="0"/>
                    <a:pt x="1006" y="0"/>
                  </a:cubicBezTo>
                  <a:cubicBezTo>
                    <a:pt x="1561" y="0"/>
                    <a:pt x="2012" y="434"/>
                    <a:pt x="2012" y="968"/>
                  </a:cubicBezTo>
                  <a:cubicBezTo>
                    <a:pt x="2012" y="1502"/>
                    <a:pt x="1561" y="1936"/>
                    <a:pt x="1006" y="1936"/>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14" name="Freeform 14"/>
            <p:cNvSpPr>
              <a:spLocks noEditPoints="1"/>
            </p:cNvSpPr>
            <p:nvPr userDrawn="1"/>
          </p:nvSpPr>
          <p:spPr bwMode="auto">
            <a:xfrm>
              <a:off x="395289" y="317139"/>
              <a:ext cx="387354" cy="371432"/>
            </a:xfrm>
            <a:custGeom>
              <a:avLst/>
              <a:gdLst>
                <a:gd name="T0" fmla="*/ 1150 w 2300"/>
                <a:gd name="T1" fmla="*/ 68 h 2214"/>
                <a:gd name="T2" fmla="*/ 70 w 2300"/>
                <a:gd name="T3" fmla="*/ 1107 h 2214"/>
                <a:gd name="T4" fmla="*/ 1150 w 2300"/>
                <a:gd name="T5" fmla="*/ 2146 h 2214"/>
                <a:gd name="T6" fmla="*/ 2230 w 2300"/>
                <a:gd name="T7" fmla="*/ 1107 h 2214"/>
                <a:gd name="T8" fmla="*/ 1150 w 2300"/>
                <a:gd name="T9" fmla="*/ 68 h 2214"/>
                <a:gd name="T10" fmla="*/ 1150 w 2300"/>
                <a:gd name="T11" fmla="*/ 2214 h 2214"/>
                <a:gd name="T12" fmla="*/ 0 w 2300"/>
                <a:gd name="T13" fmla="*/ 1107 h 2214"/>
                <a:gd name="T14" fmla="*/ 1150 w 2300"/>
                <a:gd name="T15" fmla="*/ 0 h 2214"/>
                <a:gd name="T16" fmla="*/ 2300 w 2300"/>
                <a:gd name="T17" fmla="*/ 1107 h 2214"/>
                <a:gd name="T18" fmla="*/ 1150 w 2300"/>
                <a:gd name="T19" fmla="*/ 2214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0" h="2214">
                  <a:moveTo>
                    <a:pt x="1150" y="68"/>
                  </a:moveTo>
                  <a:cubicBezTo>
                    <a:pt x="554" y="68"/>
                    <a:pt x="70" y="534"/>
                    <a:pt x="70" y="1107"/>
                  </a:cubicBezTo>
                  <a:cubicBezTo>
                    <a:pt x="70" y="1680"/>
                    <a:pt x="554" y="2146"/>
                    <a:pt x="1150" y="2146"/>
                  </a:cubicBezTo>
                  <a:cubicBezTo>
                    <a:pt x="1746" y="2146"/>
                    <a:pt x="2230" y="1680"/>
                    <a:pt x="2230" y="1107"/>
                  </a:cubicBezTo>
                  <a:cubicBezTo>
                    <a:pt x="2230" y="534"/>
                    <a:pt x="1746" y="68"/>
                    <a:pt x="1150" y="68"/>
                  </a:cubicBezTo>
                  <a:close/>
                  <a:moveTo>
                    <a:pt x="1150" y="2214"/>
                  </a:moveTo>
                  <a:cubicBezTo>
                    <a:pt x="516" y="2214"/>
                    <a:pt x="0" y="1717"/>
                    <a:pt x="0" y="1107"/>
                  </a:cubicBezTo>
                  <a:cubicBezTo>
                    <a:pt x="0" y="497"/>
                    <a:pt x="516" y="0"/>
                    <a:pt x="1150" y="0"/>
                  </a:cubicBezTo>
                  <a:cubicBezTo>
                    <a:pt x="1784" y="0"/>
                    <a:pt x="2300" y="497"/>
                    <a:pt x="2300" y="1107"/>
                  </a:cubicBezTo>
                  <a:cubicBezTo>
                    <a:pt x="2300" y="1717"/>
                    <a:pt x="1784" y="2214"/>
                    <a:pt x="1150" y="2214"/>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15" name="Freeform 15"/>
            <p:cNvSpPr>
              <a:spLocks noEditPoints="1"/>
            </p:cNvSpPr>
            <p:nvPr userDrawn="1"/>
          </p:nvSpPr>
          <p:spPr bwMode="auto">
            <a:xfrm>
              <a:off x="429437" y="349820"/>
              <a:ext cx="318221" cy="305023"/>
            </a:xfrm>
            <a:custGeom>
              <a:avLst/>
              <a:gdLst>
                <a:gd name="T0" fmla="*/ 443 w 1519"/>
                <a:gd name="T1" fmla="*/ 1224 h 1456"/>
                <a:gd name="T2" fmla="*/ 516 w 1519"/>
                <a:gd name="T3" fmla="*/ 1416 h 1456"/>
                <a:gd name="T4" fmla="*/ 348 w 1519"/>
                <a:gd name="T5" fmla="*/ 1153 h 1456"/>
                <a:gd name="T6" fmla="*/ 1012 w 1519"/>
                <a:gd name="T7" fmla="*/ 1224 h 1456"/>
                <a:gd name="T8" fmla="*/ 1012 w 1519"/>
                <a:gd name="T9" fmla="*/ 1416 h 1456"/>
                <a:gd name="T10" fmla="*/ 1086 w 1519"/>
                <a:gd name="T11" fmla="*/ 1224 h 1456"/>
                <a:gd name="T12" fmla="*/ 1181 w 1519"/>
                <a:gd name="T13" fmla="*/ 1153 h 1456"/>
                <a:gd name="T14" fmla="*/ 1012 w 1519"/>
                <a:gd name="T15" fmla="*/ 1224 h 1456"/>
                <a:gd name="T16" fmla="*/ 1234 w 1519"/>
                <a:gd name="T17" fmla="*/ 374 h 1456"/>
                <a:gd name="T18" fmla="*/ 1086 w 1519"/>
                <a:gd name="T19" fmla="*/ 303 h 1456"/>
                <a:gd name="T20" fmla="*/ 1012 w 1519"/>
                <a:gd name="T21" fmla="*/ 61 h 1456"/>
                <a:gd name="T22" fmla="*/ 1012 w 1519"/>
                <a:gd name="T23" fmla="*/ 343 h 1456"/>
                <a:gd name="T24" fmla="*/ 516 w 1519"/>
                <a:gd name="T25" fmla="*/ 343 h 1456"/>
                <a:gd name="T26" fmla="*/ 443 w 1519"/>
                <a:gd name="T27" fmla="*/ 61 h 1456"/>
                <a:gd name="T28" fmla="*/ 274 w 1519"/>
                <a:gd name="T29" fmla="*/ 303 h 1456"/>
                <a:gd name="T30" fmla="*/ 516 w 1519"/>
                <a:gd name="T31" fmla="*/ 374 h 1456"/>
                <a:gd name="T32" fmla="*/ 1086 w 1519"/>
                <a:gd name="T33" fmla="*/ 829 h 1456"/>
                <a:gd name="T34" fmla="*/ 897 w 1519"/>
                <a:gd name="T35" fmla="*/ 698 h 1456"/>
                <a:gd name="T36" fmla="*/ 1086 w 1519"/>
                <a:gd name="T37" fmla="*/ 829 h 1456"/>
                <a:gd name="T38" fmla="*/ 707 w 1519"/>
                <a:gd name="T39" fmla="*/ 1062 h 1456"/>
                <a:gd name="T40" fmla="*/ 823 w 1519"/>
                <a:gd name="T41" fmla="*/ 445 h 1456"/>
                <a:gd name="T42" fmla="*/ 633 w 1519"/>
                <a:gd name="T43" fmla="*/ 829 h 1456"/>
                <a:gd name="T44" fmla="*/ 443 w 1519"/>
                <a:gd name="T45" fmla="*/ 698 h 1456"/>
                <a:gd name="T46" fmla="*/ 633 w 1519"/>
                <a:gd name="T47" fmla="*/ 829 h 1456"/>
                <a:gd name="T48" fmla="*/ 1519 w 1519"/>
                <a:gd name="T49" fmla="*/ 698 h 1456"/>
                <a:gd name="T50" fmla="*/ 897 w 1519"/>
                <a:gd name="T51" fmla="*/ 627 h 1456"/>
                <a:gd name="T52" fmla="*/ 1509 w 1519"/>
                <a:gd name="T53" fmla="*/ 546 h 1456"/>
                <a:gd name="T54" fmla="*/ 897 w 1519"/>
                <a:gd name="T55" fmla="*/ 475 h 1456"/>
                <a:gd name="T56" fmla="*/ 823 w 1519"/>
                <a:gd name="T57" fmla="*/ 0 h 1456"/>
                <a:gd name="T58" fmla="*/ 707 w 1519"/>
                <a:gd name="T59" fmla="*/ 374 h 1456"/>
                <a:gd name="T60" fmla="*/ 633 w 1519"/>
                <a:gd name="T61" fmla="*/ 0 h 1456"/>
                <a:gd name="T62" fmla="*/ 42 w 1519"/>
                <a:gd name="T63" fmla="*/ 475 h 1456"/>
                <a:gd name="T64" fmla="*/ 633 w 1519"/>
                <a:gd name="T65" fmla="*/ 546 h 1456"/>
                <a:gd name="T66" fmla="*/ 0 w 1519"/>
                <a:gd name="T67" fmla="*/ 627 h 1456"/>
                <a:gd name="T68" fmla="*/ 369 w 1519"/>
                <a:gd name="T69" fmla="*/ 698 h 1456"/>
                <a:gd name="T70" fmla="*/ 0 w 1519"/>
                <a:gd name="T71" fmla="*/ 829 h 1456"/>
                <a:gd name="T72" fmla="*/ 633 w 1519"/>
                <a:gd name="T73" fmla="*/ 900 h 1456"/>
                <a:gd name="T74" fmla="*/ 42 w 1519"/>
                <a:gd name="T75" fmla="*/ 991 h 1456"/>
                <a:gd name="T76" fmla="*/ 633 w 1519"/>
                <a:gd name="T77" fmla="*/ 1062 h 1456"/>
                <a:gd name="T78" fmla="*/ 707 w 1519"/>
                <a:gd name="T79" fmla="*/ 1456 h 1456"/>
                <a:gd name="T80" fmla="*/ 823 w 1519"/>
                <a:gd name="T81" fmla="*/ 1133 h 1456"/>
                <a:gd name="T82" fmla="*/ 897 w 1519"/>
                <a:gd name="T83" fmla="*/ 1456 h 1456"/>
                <a:gd name="T84" fmla="*/ 1466 w 1519"/>
                <a:gd name="T85" fmla="*/ 1062 h 1456"/>
                <a:gd name="T86" fmla="*/ 897 w 1519"/>
                <a:gd name="T87" fmla="*/ 991 h 1456"/>
                <a:gd name="T88" fmla="*/ 1519 w 1519"/>
                <a:gd name="T89" fmla="*/ 900 h 1456"/>
                <a:gd name="T90" fmla="*/ 1160 w 1519"/>
                <a:gd name="T91" fmla="*/ 829 h 1456"/>
                <a:gd name="T92" fmla="*/ 1519 w 1519"/>
                <a:gd name="T93" fmla="*/ 698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9" h="1456">
                  <a:moveTo>
                    <a:pt x="348" y="1224"/>
                  </a:moveTo>
                  <a:lnTo>
                    <a:pt x="443" y="1224"/>
                  </a:lnTo>
                  <a:lnTo>
                    <a:pt x="443" y="1416"/>
                  </a:lnTo>
                  <a:lnTo>
                    <a:pt x="516" y="1416"/>
                  </a:lnTo>
                  <a:lnTo>
                    <a:pt x="516" y="1153"/>
                  </a:lnTo>
                  <a:lnTo>
                    <a:pt x="348" y="1153"/>
                  </a:lnTo>
                  <a:lnTo>
                    <a:pt x="348" y="1224"/>
                  </a:lnTo>
                  <a:close/>
                  <a:moveTo>
                    <a:pt x="1012" y="1224"/>
                  </a:moveTo>
                  <a:lnTo>
                    <a:pt x="1012" y="1224"/>
                  </a:lnTo>
                  <a:lnTo>
                    <a:pt x="1012" y="1416"/>
                  </a:lnTo>
                  <a:lnTo>
                    <a:pt x="1086" y="1416"/>
                  </a:lnTo>
                  <a:lnTo>
                    <a:pt x="1086" y="1224"/>
                  </a:lnTo>
                  <a:lnTo>
                    <a:pt x="1181" y="1224"/>
                  </a:lnTo>
                  <a:lnTo>
                    <a:pt x="1181" y="1153"/>
                  </a:lnTo>
                  <a:lnTo>
                    <a:pt x="1012" y="1153"/>
                  </a:lnTo>
                  <a:lnTo>
                    <a:pt x="1012" y="1224"/>
                  </a:lnTo>
                  <a:close/>
                  <a:moveTo>
                    <a:pt x="1012" y="374"/>
                  </a:moveTo>
                  <a:lnTo>
                    <a:pt x="1234" y="374"/>
                  </a:lnTo>
                  <a:lnTo>
                    <a:pt x="1234" y="303"/>
                  </a:lnTo>
                  <a:lnTo>
                    <a:pt x="1086" y="303"/>
                  </a:lnTo>
                  <a:lnTo>
                    <a:pt x="1086" y="61"/>
                  </a:lnTo>
                  <a:lnTo>
                    <a:pt x="1012" y="61"/>
                  </a:lnTo>
                  <a:lnTo>
                    <a:pt x="1012" y="343"/>
                  </a:lnTo>
                  <a:lnTo>
                    <a:pt x="1012" y="343"/>
                  </a:lnTo>
                  <a:lnTo>
                    <a:pt x="1012" y="374"/>
                  </a:lnTo>
                  <a:close/>
                  <a:moveTo>
                    <a:pt x="516" y="343"/>
                  </a:moveTo>
                  <a:lnTo>
                    <a:pt x="516" y="61"/>
                  </a:lnTo>
                  <a:lnTo>
                    <a:pt x="443" y="61"/>
                  </a:lnTo>
                  <a:lnTo>
                    <a:pt x="443" y="303"/>
                  </a:lnTo>
                  <a:lnTo>
                    <a:pt x="274" y="303"/>
                  </a:lnTo>
                  <a:lnTo>
                    <a:pt x="274" y="374"/>
                  </a:lnTo>
                  <a:lnTo>
                    <a:pt x="516" y="374"/>
                  </a:lnTo>
                  <a:lnTo>
                    <a:pt x="516" y="343"/>
                  </a:lnTo>
                  <a:close/>
                  <a:moveTo>
                    <a:pt x="1086" y="829"/>
                  </a:moveTo>
                  <a:lnTo>
                    <a:pt x="897" y="829"/>
                  </a:lnTo>
                  <a:lnTo>
                    <a:pt x="897" y="698"/>
                  </a:lnTo>
                  <a:lnTo>
                    <a:pt x="1086" y="698"/>
                  </a:lnTo>
                  <a:lnTo>
                    <a:pt x="1086" y="829"/>
                  </a:lnTo>
                  <a:close/>
                  <a:moveTo>
                    <a:pt x="823" y="1062"/>
                  </a:moveTo>
                  <a:lnTo>
                    <a:pt x="707" y="1062"/>
                  </a:lnTo>
                  <a:lnTo>
                    <a:pt x="707" y="445"/>
                  </a:lnTo>
                  <a:lnTo>
                    <a:pt x="823" y="445"/>
                  </a:lnTo>
                  <a:lnTo>
                    <a:pt x="823" y="1062"/>
                  </a:lnTo>
                  <a:close/>
                  <a:moveTo>
                    <a:pt x="633" y="829"/>
                  </a:moveTo>
                  <a:lnTo>
                    <a:pt x="443" y="829"/>
                  </a:lnTo>
                  <a:lnTo>
                    <a:pt x="443" y="698"/>
                  </a:lnTo>
                  <a:lnTo>
                    <a:pt x="633" y="698"/>
                  </a:lnTo>
                  <a:lnTo>
                    <a:pt x="633" y="829"/>
                  </a:lnTo>
                  <a:lnTo>
                    <a:pt x="633" y="829"/>
                  </a:lnTo>
                  <a:close/>
                  <a:moveTo>
                    <a:pt x="1519" y="698"/>
                  </a:moveTo>
                  <a:lnTo>
                    <a:pt x="1519" y="627"/>
                  </a:lnTo>
                  <a:lnTo>
                    <a:pt x="897" y="627"/>
                  </a:lnTo>
                  <a:lnTo>
                    <a:pt x="897" y="546"/>
                  </a:lnTo>
                  <a:lnTo>
                    <a:pt x="1509" y="546"/>
                  </a:lnTo>
                  <a:lnTo>
                    <a:pt x="1509" y="475"/>
                  </a:lnTo>
                  <a:lnTo>
                    <a:pt x="897" y="475"/>
                  </a:lnTo>
                  <a:lnTo>
                    <a:pt x="897" y="0"/>
                  </a:lnTo>
                  <a:lnTo>
                    <a:pt x="823" y="0"/>
                  </a:lnTo>
                  <a:lnTo>
                    <a:pt x="823" y="374"/>
                  </a:lnTo>
                  <a:lnTo>
                    <a:pt x="707" y="374"/>
                  </a:lnTo>
                  <a:lnTo>
                    <a:pt x="707" y="0"/>
                  </a:lnTo>
                  <a:lnTo>
                    <a:pt x="633" y="0"/>
                  </a:lnTo>
                  <a:lnTo>
                    <a:pt x="633" y="475"/>
                  </a:lnTo>
                  <a:lnTo>
                    <a:pt x="42" y="475"/>
                  </a:lnTo>
                  <a:lnTo>
                    <a:pt x="42" y="546"/>
                  </a:lnTo>
                  <a:lnTo>
                    <a:pt x="633" y="546"/>
                  </a:lnTo>
                  <a:lnTo>
                    <a:pt x="633" y="627"/>
                  </a:lnTo>
                  <a:lnTo>
                    <a:pt x="0" y="627"/>
                  </a:lnTo>
                  <a:lnTo>
                    <a:pt x="0" y="698"/>
                  </a:lnTo>
                  <a:lnTo>
                    <a:pt x="369" y="698"/>
                  </a:lnTo>
                  <a:lnTo>
                    <a:pt x="369" y="829"/>
                  </a:lnTo>
                  <a:lnTo>
                    <a:pt x="0" y="829"/>
                  </a:lnTo>
                  <a:lnTo>
                    <a:pt x="0" y="900"/>
                  </a:lnTo>
                  <a:lnTo>
                    <a:pt x="633" y="900"/>
                  </a:lnTo>
                  <a:lnTo>
                    <a:pt x="633" y="991"/>
                  </a:lnTo>
                  <a:lnTo>
                    <a:pt x="42" y="991"/>
                  </a:lnTo>
                  <a:lnTo>
                    <a:pt x="42" y="1062"/>
                  </a:lnTo>
                  <a:lnTo>
                    <a:pt x="633" y="1062"/>
                  </a:lnTo>
                  <a:lnTo>
                    <a:pt x="633" y="1456"/>
                  </a:lnTo>
                  <a:lnTo>
                    <a:pt x="707" y="1456"/>
                  </a:lnTo>
                  <a:lnTo>
                    <a:pt x="707" y="1133"/>
                  </a:lnTo>
                  <a:lnTo>
                    <a:pt x="823" y="1133"/>
                  </a:lnTo>
                  <a:lnTo>
                    <a:pt x="823" y="1456"/>
                  </a:lnTo>
                  <a:lnTo>
                    <a:pt x="897" y="1456"/>
                  </a:lnTo>
                  <a:lnTo>
                    <a:pt x="897" y="1062"/>
                  </a:lnTo>
                  <a:lnTo>
                    <a:pt x="1466" y="1062"/>
                  </a:lnTo>
                  <a:lnTo>
                    <a:pt x="1466" y="991"/>
                  </a:lnTo>
                  <a:lnTo>
                    <a:pt x="897" y="991"/>
                  </a:lnTo>
                  <a:lnTo>
                    <a:pt x="897" y="900"/>
                  </a:lnTo>
                  <a:lnTo>
                    <a:pt x="1519" y="900"/>
                  </a:lnTo>
                  <a:lnTo>
                    <a:pt x="1519" y="829"/>
                  </a:lnTo>
                  <a:lnTo>
                    <a:pt x="1160" y="829"/>
                  </a:lnTo>
                  <a:lnTo>
                    <a:pt x="1160" y="698"/>
                  </a:lnTo>
                  <a:lnTo>
                    <a:pt x="1519" y="698"/>
                  </a:ln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16" name="Freeform 16"/>
            <p:cNvSpPr/>
            <p:nvPr userDrawn="1"/>
          </p:nvSpPr>
          <p:spPr bwMode="auto">
            <a:xfrm>
              <a:off x="603526" y="290324"/>
              <a:ext cx="234005" cy="444127"/>
            </a:xfrm>
            <a:custGeom>
              <a:avLst/>
              <a:gdLst>
                <a:gd name="T0" fmla="*/ 1387 w 1389"/>
                <a:gd name="T1" fmla="*/ 1223 h 2648"/>
                <a:gd name="T2" fmla="*/ 1214 w 1389"/>
                <a:gd name="T3" fmla="*/ 888 h 2648"/>
                <a:gd name="T4" fmla="*/ 1090 w 1389"/>
                <a:gd name="T5" fmla="*/ 446 h 2648"/>
                <a:gd name="T6" fmla="*/ 823 w 1389"/>
                <a:gd name="T7" fmla="*/ 327 h 2648"/>
                <a:gd name="T8" fmla="*/ 379 w 1389"/>
                <a:gd name="T9" fmla="*/ 0 h 2648"/>
                <a:gd name="T10" fmla="*/ 316 w 1389"/>
                <a:gd name="T11" fmla="*/ 4 h 2648"/>
                <a:gd name="T12" fmla="*/ 308 w 1389"/>
                <a:gd name="T13" fmla="*/ 74 h 2648"/>
                <a:gd name="T14" fmla="*/ 379 w 1389"/>
                <a:gd name="T15" fmla="*/ 69 h 2648"/>
                <a:gd name="T16" fmla="*/ 761 w 1389"/>
                <a:gd name="T17" fmla="*/ 370 h 2648"/>
                <a:gd name="T18" fmla="*/ 769 w 1389"/>
                <a:gd name="T19" fmla="*/ 397 h 2648"/>
                <a:gd name="T20" fmla="*/ 798 w 1389"/>
                <a:gd name="T21" fmla="*/ 395 h 2648"/>
                <a:gd name="T22" fmla="*/ 803 w 1389"/>
                <a:gd name="T23" fmla="*/ 395 h 2648"/>
                <a:gd name="T24" fmla="*/ 1037 w 1389"/>
                <a:gd name="T25" fmla="*/ 493 h 2648"/>
                <a:gd name="T26" fmla="*/ 1142 w 1389"/>
                <a:gd name="T27" fmla="*/ 900 h 2648"/>
                <a:gd name="T28" fmla="*/ 1141 w 1389"/>
                <a:gd name="T29" fmla="*/ 918 h 2648"/>
                <a:gd name="T30" fmla="*/ 1155 w 1389"/>
                <a:gd name="T31" fmla="*/ 929 h 2648"/>
                <a:gd name="T32" fmla="*/ 1315 w 1389"/>
                <a:gd name="T33" fmla="*/ 1225 h 2648"/>
                <a:gd name="T34" fmla="*/ 1157 w 1389"/>
                <a:gd name="T35" fmla="*/ 1520 h 2648"/>
                <a:gd name="T36" fmla="*/ 1136 w 1389"/>
                <a:gd name="T37" fmla="*/ 1538 h 2648"/>
                <a:gd name="T38" fmla="*/ 1149 w 1389"/>
                <a:gd name="T39" fmla="*/ 1562 h 2648"/>
                <a:gd name="T40" fmla="*/ 1173 w 1389"/>
                <a:gd name="T41" fmla="*/ 1844 h 2648"/>
                <a:gd name="T42" fmla="*/ 899 w 1389"/>
                <a:gd name="T43" fmla="*/ 2083 h 2648"/>
                <a:gd name="T44" fmla="*/ 881 w 1389"/>
                <a:gd name="T45" fmla="*/ 2091 h 2648"/>
                <a:gd name="T46" fmla="*/ 877 w 1389"/>
                <a:gd name="T47" fmla="*/ 2109 h 2648"/>
                <a:gd name="T48" fmla="*/ 481 w 1389"/>
                <a:gd name="T49" fmla="*/ 2443 h 2648"/>
                <a:gd name="T50" fmla="*/ 336 w 1389"/>
                <a:gd name="T51" fmla="*/ 2426 h 2648"/>
                <a:gd name="T52" fmla="*/ 316 w 1389"/>
                <a:gd name="T53" fmla="*/ 2421 h 2648"/>
                <a:gd name="T54" fmla="*/ 301 w 1389"/>
                <a:gd name="T55" fmla="*/ 2436 h 2648"/>
                <a:gd name="T56" fmla="*/ 20 w 1389"/>
                <a:gd name="T57" fmla="*/ 2578 h 2648"/>
                <a:gd name="T58" fmla="*/ 12 w 1389"/>
                <a:gd name="T59" fmla="*/ 2648 h 2648"/>
                <a:gd name="T60" fmla="*/ 65 w 1389"/>
                <a:gd name="T61" fmla="*/ 2641 h 2648"/>
                <a:gd name="T62" fmla="*/ 340 w 1389"/>
                <a:gd name="T63" fmla="*/ 2497 h 2648"/>
                <a:gd name="T64" fmla="*/ 481 w 1389"/>
                <a:gd name="T65" fmla="*/ 2512 h 2648"/>
                <a:gd name="T66" fmla="*/ 481 w 1389"/>
                <a:gd name="T67" fmla="*/ 2512 h 2648"/>
                <a:gd name="T68" fmla="*/ 944 w 1389"/>
                <a:gd name="T69" fmla="*/ 2140 h 2648"/>
                <a:gd name="T70" fmla="*/ 1240 w 1389"/>
                <a:gd name="T71" fmla="*/ 1866 h 2648"/>
                <a:gd name="T72" fmla="*/ 1224 w 1389"/>
                <a:gd name="T73" fmla="*/ 1554 h 2648"/>
                <a:gd name="T74" fmla="*/ 1387 w 1389"/>
                <a:gd name="T75" fmla="*/ 1223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9" h="2648">
                  <a:moveTo>
                    <a:pt x="1387" y="1223"/>
                  </a:moveTo>
                  <a:cubicBezTo>
                    <a:pt x="1382" y="1053"/>
                    <a:pt x="1257" y="927"/>
                    <a:pt x="1214" y="888"/>
                  </a:cubicBezTo>
                  <a:cubicBezTo>
                    <a:pt x="1226" y="693"/>
                    <a:pt x="1184" y="544"/>
                    <a:pt x="1090" y="446"/>
                  </a:cubicBezTo>
                  <a:cubicBezTo>
                    <a:pt x="996" y="349"/>
                    <a:pt x="878" y="330"/>
                    <a:pt x="823" y="327"/>
                  </a:cubicBezTo>
                  <a:cubicBezTo>
                    <a:pt x="733" y="44"/>
                    <a:pt x="508" y="0"/>
                    <a:pt x="379" y="0"/>
                  </a:cubicBezTo>
                  <a:cubicBezTo>
                    <a:pt x="357" y="0"/>
                    <a:pt x="336" y="2"/>
                    <a:pt x="316" y="4"/>
                  </a:cubicBezTo>
                  <a:cubicBezTo>
                    <a:pt x="316" y="4"/>
                    <a:pt x="0" y="90"/>
                    <a:pt x="308" y="74"/>
                  </a:cubicBezTo>
                  <a:cubicBezTo>
                    <a:pt x="616" y="58"/>
                    <a:pt x="353" y="69"/>
                    <a:pt x="379" y="69"/>
                  </a:cubicBezTo>
                  <a:cubicBezTo>
                    <a:pt x="516" y="69"/>
                    <a:pt x="693" y="121"/>
                    <a:pt x="761" y="370"/>
                  </a:cubicBezTo>
                  <a:cubicBezTo>
                    <a:pt x="769" y="397"/>
                    <a:pt x="769" y="397"/>
                    <a:pt x="769" y="397"/>
                  </a:cubicBezTo>
                  <a:cubicBezTo>
                    <a:pt x="798" y="395"/>
                    <a:pt x="798" y="395"/>
                    <a:pt x="798" y="395"/>
                  </a:cubicBezTo>
                  <a:cubicBezTo>
                    <a:pt x="798" y="395"/>
                    <a:pt x="800" y="395"/>
                    <a:pt x="803" y="395"/>
                  </a:cubicBezTo>
                  <a:cubicBezTo>
                    <a:pt x="826" y="395"/>
                    <a:pt x="947" y="400"/>
                    <a:pt x="1037" y="493"/>
                  </a:cubicBezTo>
                  <a:cubicBezTo>
                    <a:pt x="1121" y="580"/>
                    <a:pt x="1156" y="717"/>
                    <a:pt x="1142" y="900"/>
                  </a:cubicBezTo>
                  <a:cubicBezTo>
                    <a:pt x="1141" y="918"/>
                    <a:pt x="1141" y="918"/>
                    <a:pt x="1141" y="918"/>
                  </a:cubicBezTo>
                  <a:cubicBezTo>
                    <a:pt x="1155" y="929"/>
                    <a:pt x="1155" y="929"/>
                    <a:pt x="1155" y="929"/>
                  </a:cubicBezTo>
                  <a:cubicBezTo>
                    <a:pt x="1156" y="931"/>
                    <a:pt x="1311" y="1055"/>
                    <a:pt x="1315" y="1225"/>
                  </a:cubicBezTo>
                  <a:cubicBezTo>
                    <a:pt x="1317" y="1327"/>
                    <a:pt x="1264" y="1426"/>
                    <a:pt x="1157" y="1520"/>
                  </a:cubicBezTo>
                  <a:cubicBezTo>
                    <a:pt x="1136" y="1538"/>
                    <a:pt x="1136" y="1538"/>
                    <a:pt x="1136" y="1538"/>
                  </a:cubicBezTo>
                  <a:cubicBezTo>
                    <a:pt x="1149" y="1562"/>
                    <a:pt x="1149" y="1562"/>
                    <a:pt x="1149" y="1562"/>
                  </a:cubicBezTo>
                  <a:cubicBezTo>
                    <a:pt x="1150" y="1563"/>
                    <a:pt x="1225" y="1702"/>
                    <a:pt x="1173" y="1844"/>
                  </a:cubicBezTo>
                  <a:cubicBezTo>
                    <a:pt x="1135" y="1945"/>
                    <a:pt x="1043" y="2025"/>
                    <a:pt x="899" y="2083"/>
                  </a:cubicBezTo>
                  <a:cubicBezTo>
                    <a:pt x="881" y="2091"/>
                    <a:pt x="881" y="2091"/>
                    <a:pt x="881" y="2091"/>
                  </a:cubicBezTo>
                  <a:cubicBezTo>
                    <a:pt x="877" y="2109"/>
                    <a:pt x="877" y="2109"/>
                    <a:pt x="877" y="2109"/>
                  </a:cubicBezTo>
                  <a:cubicBezTo>
                    <a:pt x="875" y="2123"/>
                    <a:pt x="815" y="2443"/>
                    <a:pt x="481" y="2443"/>
                  </a:cubicBezTo>
                  <a:cubicBezTo>
                    <a:pt x="436" y="2443"/>
                    <a:pt x="387" y="2438"/>
                    <a:pt x="336" y="2426"/>
                  </a:cubicBezTo>
                  <a:cubicBezTo>
                    <a:pt x="316" y="2421"/>
                    <a:pt x="316" y="2421"/>
                    <a:pt x="316" y="2421"/>
                  </a:cubicBezTo>
                  <a:cubicBezTo>
                    <a:pt x="301" y="2436"/>
                    <a:pt x="301" y="2436"/>
                    <a:pt x="301" y="2436"/>
                  </a:cubicBezTo>
                  <a:cubicBezTo>
                    <a:pt x="300" y="2438"/>
                    <a:pt x="180" y="2563"/>
                    <a:pt x="20" y="2578"/>
                  </a:cubicBezTo>
                  <a:cubicBezTo>
                    <a:pt x="12" y="2648"/>
                    <a:pt x="12" y="2648"/>
                    <a:pt x="12" y="2648"/>
                  </a:cubicBezTo>
                  <a:cubicBezTo>
                    <a:pt x="30" y="2647"/>
                    <a:pt x="48" y="2644"/>
                    <a:pt x="65" y="2641"/>
                  </a:cubicBezTo>
                  <a:cubicBezTo>
                    <a:pt x="200" y="2616"/>
                    <a:pt x="303" y="2532"/>
                    <a:pt x="340" y="2497"/>
                  </a:cubicBezTo>
                  <a:cubicBezTo>
                    <a:pt x="389" y="2507"/>
                    <a:pt x="437" y="2512"/>
                    <a:pt x="481" y="2512"/>
                  </a:cubicBezTo>
                  <a:cubicBezTo>
                    <a:pt x="481" y="2512"/>
                    <a:pt x="481" y="2512"/>
                    <a:pt x="481" y="2512"/>
                  </a:cubicBezTo>
                  <a:cubicBezTo>
                    <a:pt x="825" y="2512"/>
                    <a:pt x="924" y="2218"/>
                    <a:pt x="944" y="2140"/>
                  </a:cubicBezTo>
                  <a:cubicBezTo>
                    <a:pt x="1098" y="2074"/>
                    <a:pt x="1198" y="1982"/>
                    <a:pt x="1240" y="1866"/>
                  </a:cubicBezTo>
                  <a:cubicBezTo>
                    <a:pt x="1290" y="1732"/>
                    <a:pt x="1247" y="1606"/>
                    <a:pt x="1224" y="1554"/>
                  </a:cubicBezTo>
                  <a:cubicBezTo>
                    <a:pt x="1335" y="1451"/>
                    <a:pt x="1389" y="1340"/>
                    <a:pt x="1387" y="1223"/>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628650" y="274638"/>
            <a:ext cx="5762625" cy="4357687"/>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60F15D0-D630-4D11-9B2B-D1085BC29F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965740" y="274639"/>
            <a:ext cx="4364264" cy="538162"/>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F60F15D0-D630-4D11-9B2B-D1085BC29F97}" type="datetimeFigureOut">
              <a:rPr lang="zh-CN" altLang="en-US" smtClean="0"/>
            </a:fld>
            <a:endParaRPr lang="zh-CN" altLang="en-US"/>
          </a:p>
        </p:txBody>
      </p:sp>
      <p:sp>
        <p:nvSpPr>
          <p:cNvPr id="5" name="页脚占位符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4C8B3137-B41D-4408-A8E0-790B8BB4560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1800" b="1" kern="1200" spc="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5.jpeg"/><Relationship Id="rId1" Type="http://schemas.openxmlformats.org/officeDocument/2006/relationships/image" Target="../media/image1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17183" y="653374"/>
            <a:ext cx="2313454" cy="2646878"/>
          </a:xfrm>
          <a:prstGeom prst="rect">
            <a:avLst/>
          </a:prstGeom>
          <a:noFill/>
        </p:spPr>
        <p:txBody>
          <a:bodyPr wrap="none" rtlCol="0">
            <a:spAutoFit/>
          </a:bodyPr>
          <a:lstStyle/>
          <a:p>
            <a:r>
              <a:rPr lang="zh-CN" altLang="en-US" sz="16600">
                <a:solidFill>
                  <a:schemeClr val="accent1"/>
                </a:solidFill>
                <a:latin typeface="华文行楷" panose="02010800040101010101" pitchFamily="2" charset="-122"/>
                <a:ea typeface="华文行楷" panose="02010800040101010101" pitchFamily="2" charset="-122"/>
              </a:rPr>
              <a:t>中</a:t>
            </a:r>
            <a:endParaRPr lang="zh-CN" altLang="en-US" sz="16600">
              <a:solidFill>
                <a:schemeClr val="accent1"/>
              </a:solidFill>
              <a:latin typeface="华文行楷" panose="02010800040101010101" pitchFamily="2" charset="-122"/>
              <a:ea typeface="华文行楷" panose="02010800040101010101" pitchFamily="2" charset="-122"/>
            </a:endParaRPr>
          </a:p>
        </p:txBody>
      </p:sp>
      <p:sp>
        <p:nvSpPr>
          <p:cNvPr id="6" name="文本框 5"/>
          <p:cNvSpPr txBox="1"/>
          <p:nvPr/>
        </p:nvSpPr>
        <p:spPr>
          <a:xfrm>
            <a:off x="7189489" y="2143660"/>
            <a:ext cx="1313180" cy="1446550"/>
          </a:xfrm>
          <a:prstGeom prst="rect">
            <a:avLst/>
          </a:prstGeom>
          <a:noFill/>
        </p:spPr>
        <p:txBody>
          <a:bodyPr wrap="none" rtlCol="0">
            <a:spAutoFit/>
          </a:bodyPr>
          <a:lstStyle/>
          <a:p>
            <a:r>
              <a:rPr lang="zh-CN" altLang="en-US" sz="8800">
                <a:solidFill>
                  <a:schemeClr val="accent1"/>
                </a:solidFill>
                <a:latin typeface="华文行楷" panose="02010800040101010101" pitchFamily="2" charset="-122"/>
                <a:ea typeface="华文行楷" panose="02010800040101010101" pitchFamily="2" charset="-122"/>
              </a:rPr>
              <a:t>秋</a:t>
            </a:r>
            <a:endParaRPr lang="zh-CN" altLang="en-US" sz="8800">
              <a:solidFill>
                <a:schemeClr val="accent1"/>
              </a:solidFill>
              <a:latin typeface="华文行楷" panose="02010800040101010101" pitchFamily="2" charset="-122"/>
              <a:ea typeface="华文行楷" panose="02010800040101010101" pitchFamily="2" charset="-122"/>
            </a:endParaRPr>
          </a:p>
        </p:txBody>
      </p:sp>
      <p:sp>
        <p:nvSpPr>
          <p:cNvPr id="7" name="文本框 6"/>
          <p:cNvSpPr txBox="1"/>
          <p:nvPr/>
        </p:nvSpPr>
        <p:spPr>
          <a:xfrm rot="5400000">
            <a:off x="7180730" y="1317347"/>
            <a:ext cx="1483098" cy="338554"/>
          </a:xfrm>
          <a:prstGeom prst="rect">
            <a:avLst/>
          </a:prstGeom>
          <a:noFill/>
        </p:spPr>
        <p:txBody>
          <a:bodyPr wrap="none" rtlCol="0">
            <a:spAutoFit/>
          </a:bodyPr>
          <a:lstStyle/>
          <a:p>
            <a:r>
              <a:rPr lang="en-US" altLang="zh-CN" sz="1600">
                <a:solidFill>
                  <a:schemeClr val="bg1">
                    <a:lumMod val="65000"/>
                  </a:schemeClr>
                </a:solidFill>
                <a:latin typeface="Edwardian Script ITC" panose="030303020407070D0804" pitchFamily="66" charset="0"/>
              </a:rPr>
              <a:t>Mid-autumn Festival</a:t>
            </a:r>
            <a:endParaRPr lang="zh-CN" altLang="en-US" sz="1600">
              <a:solidFill>
                <a:schemeClr val="bg1">
                  <a:lumMod val="65000"/>
                </a:schemeClr>
              </a:solidFill>
              <a:latin typeface="Edwardian Script ITC" panose="030303020407070D0804" pitchFamily="66" charset="0"/>
            </a:endParaRPr>
          </a:p>
        </p:txBody>
      </p:sp>
      <p:sp>
        <p:nvSpPr>
          <p:cNvPr id="8" name="PA_文本框 7"/>
          <p:cNvSpPr txBox="1"/>
          <p:nvPr/>
        </p:nvSpPr>
        <p:spPr>
          <a:xfrm>
            <a:off x="4477186" y="3402855"/>
            <a:ext cx="358897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b="1">
                <a:cs typeface="+mn-ea"/>
                <a:sym typeface="+mn-lt"/>
              </a:rPr>
              <a:t>中秋节活动策划方案 </a:t>
            </a:r>
            <a:endParaRPr lang="en-US" altLang="zh-CN" sz="2400" b="1">
              <a:cs typeface="+mn-ea"/>
              <a:sym typeface="+mn-lt"/>
            </a:endParaRPr>
          </a:p>
        </p:txBody>
      </p:sp>
      <p:cxnSp>
        <p:nvCxnSpPr>
          <p:cNvPr id="10" name="直接连接符 9"/>
          <p:cNvCxnSpPr/>
          <p:nvPr/>
        </p:nvCxnSpPr>
        <p:spPr>
          <a:xfrm>
            <a:off x="6667500" y="3975100"/>
            <a:ext cx="9779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934710" y="4114800"/>
            <a:ext cx="1254779"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
            <a:ext cx="4962925" cy="2791646"/>
          </a:xfrm>
          <a:prstGeom prst="rect">
            <a:avLst/>
          </a:prstGeom>
        </p:spPr>
      </p:pic>
      <p:sp>
        <p:nvSpPr>
          <p:cNvPr id="5" name="文本框 4"/>
          <p:cNvSpPr txBox="1"/>
          <p:nvPr/>
        </p:nvSpPr>
        <p:spPr>
          <a:xfrm>
            <a:off x="3837027" y="224324"/>
            <a:ext cx="3454110" cy="802169"/>
          </a:xfrm>
          <a:prstGeom prst="rect">
            <a:avLst/>
          </a:prstGeom>
          <a:noFill/>
        </p:spPr>
        <p:txBody>
          <a:bodyPr vert="horz"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en-US" altLang="zh-CN" sz="2800" b="1">
                <a:solidFill>
                  <a:schemeClr val="accent1"/>
                </a:solidFill>
                <a:latin typeface="+mn-ea"/>
                <a:cs typeface="Browallia New" panose="020B0604020202020204" pitchFamily="34" charset="-34"/>
              </a:rPr>
              <a:t>1 </a:t>
            </a:r>
            <a:r>
              <a:rPr lang="zh-CN" altLang="en-US" sz="2800" b="1">
                <a:solidFill>
                  <a:schemeClr val="accent1"/>
                </a:solidFill>
                <a:latin typeface="+mn-ea"/>
                <a:cs typeface="Browallia New" panose="020B0604020202020204" pitchFamily="34" charset="-34"/>
              </a:rPr>
              <a:t>添加章节标题</a:t>
            </a:r>
            <a:endParaRPr lang="en-US" altLang="zh-CN" sz="2800" b="1" dirty="0">
              <a:solidFill>
                <a:schemeClr val="accent1"/>
              </a:solidFill>
              <a:latin typeface="+mn-ea"/>
              <a:cs typeface="Browallia New" panose="020B0604020202020204" pitchFamily="34" charset="-34"/>
            </a:endParaRPr>
          </a:p>
        </p:txBody>
      </p:sp>
      <p:sp>
        <p:nvSpPr>
          <p:cNvPr id="6" name="文本框 12"/>
          <p:cNvSpPr txBox="1"/>
          <p:nvPr/>
        </p:nvSpPr>
        <p:spPr>
          <a:xfrm>
            <a:off x="4161881" y="808017"/>
            <a:ext cx="3430047" cy="59776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000">
                <a:solidFill>
                  <a:schemeClr val="bg1">
                    <a:lumMod val="65000"/>
                  </a:schemeClr>
                </a:solidFill>
              </a:rPr>
              <a:t>点击这里添加内容描述点击这里添加内容描述点击这里添加内容描述点击这里添加内容描述点击这里添加内容</a:t>
            </a:r>
            <a:endParaRPr lang="en-US" altLang="zh-CN" sz="1000">
              <a:solidFill>
                <a:schemeClr val="bg1">
                  <a:lumMod val="65000"/>
                </a:schemeClr>
              </a:solidFill>
            </a:endParaRPr>
          </a:p>
        </p:txBody>
      </p:sp>
      <p:sp>
        <p:nvSpPr>
          <p:cNvPr id="7" name="文本框 6"/>
          <p:cNvSpPr txBox="1"/>
          <p:nvPr/>
        </p:nvSpPr>
        <p:spPr>
          <a:xfrm>
            <a:off x="3837027" y="1405784"/>
            <a:ext cx="3454110" cy="802169"/>
          </a:xfrm>
          <a:prstGeom prst="rect">
            <a:avLst/>
          </a:prstGeom>
          <a:noFill/>
        </p:spPr>
        <p:txBody>
          <a:bodyPr vert="horz"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en-US" altLang="zh-CN" sz="2800" b="1">
                <a:solidFill>
                  <a:schemeClr val="accent1"/>
                </a:solidFill>
                <a:latin typeface="+mn-ea"/>
                <a:cs typeface="Browallia New" panose="020B0604020202020204" pitchFamily="34" charset="-34"/>
              </a:rPr>
              <a:t>2 </a:t>
            </a:r>
            <a:r>
              <a:rPr lang="zh-CN" altLang="en-US" sz="2800" b="1">
                <a:solidFill>
                  <a:schemeClr val="accent1"/>
                </a:solidFill>
                <a:latin typeface="+mn-ea"/>
                <a:cs typeface="Browallia New" panose="020B0604020202020204" pitchFamily="34" charset="-34"/>
              </a:rPr>
              <a:t>添加章节标题</a:t>
            </a:r>
            <a:endParaRPr lang="en-US" altLang="zh-CN" sz="2800" b="1" dirty="0">
              <a:solidFill>
                <a:schemeClr val="accent1"/>
              </a:solidFill>
              <a:latin typeface="+mn-ea"/>
              <a:cs typeface="Browallia New" panose="020B0604020202020204" pitchFamily="34" charset="-34"/>
            </a:endParaRPr>
          </a:p>
        </p:txBody>
      </p:sp>
      <p:sp>
        <p:nvSpPr>
          <p:cNvPr id="8" name="文本框 12"/>
          <p:cNvSpPr txBox="1"/>
          <p:nvPr/>
        </p:nvSpPr>
        <p:spPr>
          <a:xfrm>
            <a:off x="4161881" y="1989477"/>
            <a:ext cx="3430047" cy="59776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000">
                <a:solidFill>
                  <a:schemeClr val="bg1">
                    <a:lumMod val="65000"/>
                  </a:schemeClr>
                </a:solidFill>
              </a:rPr>
              <a:t>点击这里添加内容描述点击这里添加内容描述点击这里添加内容描述点击这里添加内容描述点击这里添加内容</a:t>
            </a:r>
            <a:endParaRPr lang="en-US" altLang="zh-CN" sz="1000">
              <a:solidFill>
                <a:schemeClr val="bg1">
                  <a:lumMod val="65000"/>
                </a:schemeClr>
              </a:solidFill>
            </a:endParaRPr>
          </a:p>
        </p:txBody>
      </p:sp>
      <p:sp>
        <p:nvSpPr>
          <p:cNvPr id="9" name="文本框 8"/>
          <p:cNvSpPr txBox="1"/>
          <p:nvPr/>
        </p:nvSpPr>
        <p:spPr>
          <a:xfrm>
            <a:off x="3837027" y="2587244"/>
            <a:ext cx="3454110" cy="802169"/>
          </a:xfrm>
          <a:prstGeom prst="rect">
            <a:avLst/>
          </a:prstGeom>
          <a:noFill/>
        </p:spPr>
        <p:txBody>
          <a:bodyPr vert="horz"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en-US" altLang="zh-CN" sz="2800" b="1">
                <a:solidFill>
                  <a:schemeClr val="accent1"/>
                </a:solidFill>
                <a:latin typeface="+mn-ea"/>
                <a:cs typeface="Browallia New" panose="020B0604020202020204" pitchFamily="34" charset="-34"/>
              </a:rPr>
              <a:t>3 </a:t>
            </a:r>
            <a:r>
              <a:rPr lang="zh-CN" altLang="en-US" sz="2800" b="1">
                <a:solidFill>
                  <a:schemeClr val="accent1"/>
                </a:solidFill>
                <a:latin typeface="+mn-ea"/>
                <a:cs typeface="Browallia New" panose="020B0604020202020204" pitchFamily="34" charset="-34"/>
              </a:rPr>
              <a:t>添加章节标题</a:t>
            </a:r>
            <a:endParaRPr lang="en-US" altLang="zh-CN" sz="2800" b="1" dirty="0">
              <a:solidFill>
                <a:schemeClr val="accent1"/>
              </a:solidFill>
              <a:latin typeface="+mn-ea"/>
              <a:cs typeface="Browallia New" panose="020B0604020202020204" pitchFamily="34" charset="-34"/>
            </a:endParaRPr>
          </a:p>
        </p:txBody>
      </p:sp>
      <p:sp>
        <p:nvSpPr>
          <p:cNvPr id="10" name="文本框 12"/>
          <p:cNvSpPr txBox="1"/>
          <p:nvPr/>
        </p:nvSpPr>
        <p:spPr>
          <a:xfrm>
            <a:off x="4161881" y="3170937"/>
            <a:ext cx="3430047" cy="59776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000">
                <a:solidFill>
                  <a:schemeClr val="bg1">
                    <a:lumMod val="65000"/>
                  </a:schemeClr>
                </a:solidFill>
              </a:rPr>
              <a:t>点击这里添加内容描述点击这里添加内容描述点击这里添加内容描述点击这里添加内容描述点击这里添加内容</a:t>
            </a:r>
            <a:endParaRPr lang="en-US" altLang="zh-CN" sz="1000">
              <a:solidFill>
                <a:schemeClr val="bg1">
                  <a:lumMod val="65000"/>
                </a:schemeClr>
              </a:solidFill>
            </a:endParaRPr>
          </a:p>
        </p:txBody>
      </p:sp>
      <p:sp>
        <p:nvSpPr>
          <p:cNvPr id="11" name="文本框 10"/>
          <p:cNvSpPr txBox="1"/>
          <p:nvPr/>
        </p:nvSpPr>
        <p:spPr>
          <a:xfrm>
            <a:off x="3837027" y="3768704"/>
            <a:ext cx="3454110" cy="802169"/>
          </a:xfrm>
          <a:prstGeom prst="rect">
            <a:avLst/>
          </a:prstGeom>
          <a:noFill/>
        </p:spPr>
        <p:txBody>
          <a:bodyPr vert="horz"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en-US" altLang="zh-CN" sz="2800" b="1">
                <a:solidFill>
                  <a:schemeClr val="accent1"/>
                </a:solidFill>
                <a:latin typeface="+mn-ea"/>
                <a:cs typeface="Browallia New" panose="020B0604020202020204" pitchFamily="34" charset="-34"/>
              </a:rPr>
              <a:t>4 </a:t>
            </a:r>
            <a:r>
              <a:rPr lang="zh-CN" altLang="en-US" sz="2800" b="1">
                <a:solidFill>
                  <a:schemeClr val="accent1"/>
                </a:solidFill>
                <a:latin typeface="+mn-ea"/>
                <a:cs typeface="Browallia New" panose="020B0604020202020204" pitchFamily="34" charset="-34"/>
              </a:rPr>
              <a:t>添加章节标题</a:t>
            </a:r>
            <a:endParaRPr lang="en-US" altLang="zh-CN" sz="2800" b="1" dirty="0">
              <a:solidFill>
                <a:schemeClr val="accent1"/>
              </a:solidFill>
              <a:latin typeface="+mn-ea"/>
              <a:cs typeface="Browallia New" panose="020B0604020202020204" pitchFamily="34" charset="-34"/>
            </a:endParaRPr>
          </a:p>
        </p:txBody>
      </p:sp>
      <p:sp>
        <p:nvSpPr>
          <p:cNvPr id="12" name="文本框 12"/>
          <p:cNvSpPr txBox="1"/>
          <p:nvPr/>
        </p:nvSpPr>
        <p:spPr>
          <a:xfrm>
            <a:off x="4161881" y="4352397"/>
            <a:ext cx="3430047" cy="59776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000">
                <a:solidFill>
                  <a:schemeClr val="bg1">
                    <a:lumMod val="65000"/>
                  </a:schemeClr>
                </a:solidFill>
              </a:rPr>
              <a:t>点击这里添加内容描述点击这里添加内容描述点击这里添加内容描述点击这里添加内容描述点击这里添加内容</a:t>
            </a:r>
            <a:endParaRPr lang="en-US" altLang="zh-CN" sz="1000">
              <a:solidFill>
                <a:schemeClr val="bg1">
                  <a:lumMod val="6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
            <a:ext cx="4962925" cy="2791646"/>
          </a:xfrm>
          <a:prstGeom prst="rect">
            <a:avLst/>
          </a:prstGeom>
        </p:spPr>
      </p:pic>
      <p:sp>
        <p:nvSpPr>
          <p:cNvPr id="3" name="椭圆 2"/>
          <p:cNvSpPr/>
          <p:nvPr/>
        </p:nvSpPr>
        <p:spPr>
          <a:xfrm>
            <a:off x="2172369" y="1594855"/>
            <a:ext cx="1973178" cy="1973178"/>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椭圆 3"/>
          <p:cNvSpPr/>
          <p:nvPr/>
        </p:nvSpPr>
        <p:spPr>
          <a:xfrm>
            <a:off x="2280655" y="1703142"/>
            <a:ext cx="1756608" cy="1756606"/>
          </a:xfrm>
          <a:prstGeom prst="ellipse">
            <a:avLst/>
          </a:prstGeom>
          <a:solidFill>
            <a:schemeClr val="accent1"/>
          </a:solidFill>
          <a:ln w="28575">
            <a:solidFill>
              <a:schemeClr val="accent1">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8000">
                <a:latin typeface="Impact" panose="020B0806030902050204" pitchFamily="34" charset="0"/>
              </a:rPr>
              <a:t>01</a:t>
            </a:r>
            <a:endParaRPr lang="zh-CN" altLang="en-US" sz="8000">
              <a:latin typeface="Impact" panose="020B0806030902050204" pitchFamily="34" charset="0"/>
            </a:endParaRPr>
          </a:p>
        </p:txBody>
      </p:sp>
      <p:sp>
        <p:nvSpPr>
          <p:cNvPr id="5" name="文本框 4"/>
          <p:cNvSpPr txBox="1"/>
          <p:nvPr/>
        </p:nvSpPr>
        <p:spPr>
          <a:xfrm>
            <a:off x="4385132" y="1698867"/>
            <a:ext cx="2984879" cy="802169"/>
          </a:xfrm>
          <a:prstGeom prst="rect">
            <a:avLst/>
          </a:prstGeom>
          <a:noFill/>
        </p:spPr>
        <p:txBody>
          <a:bodyPr vert="horz"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3200" b="1">
                <a:solidFill>
                  <a:schemeClr val="accent1"/>
                </a:solidFill>
                <a:latin typeface="+mn-ea"/>
                <a:cs typeface="Browallia New" panose="020B0604020202020204" pitchFamily="34" charset="-34"/>
              </a:rPr>
              <a:t>添加章节标题</a:t>
            </a:r>
            <a:endParaRPr lang="en-US" altLang="zh-CN" sz="3200" b="1" dirty="0">
              <a:solidFill>
                <a:schemeClr val="accent1"/>
              </a:solidFill>
              <a:latin typeface="+mn-ea"/>
              <a:cs typeface="Browallia New" panose="020B0604020202020204" pitchFamily="34" charset="-34"/>
            </a:endParaRPr>
          </a:p>
        </p:txBody>
      </p:sp>
      <p:sp>
        <p:nvSpPr>
          <p:cNvPr id="6" name="文本框 12"/>
          <p:cNvSpPr txBox="1"/>
          <p:nvPr/>
        </p:nvSpPr>
        <p:spPr>
          <a:xfrm>
            <a:off x="4409195" y="2416812"/>
            <a:ext cx="3430047" cy="129559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000">
                <a:solidFill>
                  <a:schemeClr val="bg1">
                    <a:lumMod val="65000"/>
                  </a:schemeClr>
                </a:solidFill>
              </a:rPr>
              <a:t>点击这里添加内容描述点击这里添加内容描述点击这里添加内容描述点击这里添加内容描述点击这里添加内容描述点击这里添加内容描述点击这里添加内容描述点击这里添加内容描述点击这里添加内容描述</a:t>
            </a:r>
            <a:endParaRPr lang="en-US" altLang="zh-CN" sz="1000">
              <a:solidFill>
                <a:schemeClr val="bg1">
                  <a:lumMod val="6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683000" y="520700"/>
            <a:ext cx="1422400" cy="393700"/>
          </a:xfrm>
          <a:prstGeom prst="rect">
            <a:avLst/>
          </a:prstGeom>
          <a:solidFill>
            <a:schemeClr val="accent1"/>
          </a:solidFill>
          <a:ln w="25400">
            <a:solidFill>
              <a:schemeClr val="accent1">
                <a:alpha val="86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a:solidFill>
                  <a:srgbClr val="FFFFFF"/>
                </a:solidFill>
              </a:rPr>
              <a:t>添加标题</a:t>
            </a:r>
            <a:endParaRPr lang="zh-CN" altLang="en-US" b="1">
              <a:solidFill>
                <a:srgbClr val="FFFFFF"/>
              </a:solidFill>
            </a:endParaRPr>
          </a:p>
        </p:txBody>
      </p:sp>
      <p:sp>
        <p:nvSpPr>
          <p:cNvPr id="4" name="矩形 3"/>
          <p:cNvSpPr/>
          <p:nvPr/>
        </p:nvSpPr>
        <p:spPr>
          <a:xfrm>
            <a:off x="3403600" y="4300342"/>
            <a:ext cx="1981200" cy="393700"/>
          </a:xfrm>
          <a:prstGeom prst="rect">
            <a:avLst/>
          </a:prstGeom>
          <a:solidFill>
            <a:schemeClr val="accent1"/>
          </a:solidFill>
          <a:ln w="25400">
            <a:solidFill>
              <a:schemeClr val="accent1">
                <a:alpha val="86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200">
                <a:solidFill>
                  <a:srgbClr val="FFFFFF"/>
                </a:solidFill>
              </a:rPr>
              <a:t>点击这里添加内容描述</a:t>
            </a:r>
            <a:endParaRPr lang="zh-CN" altLang="en-US" sz="1200">
              <a:solidFill>
                <a:srgbClr val="FFFFFF"/>
              </a:solidFill>
            </a:endParaRPr>
          </a:p>
        </p:txBody>
      </p:sp>
      <p:sp>
        <p:nvSpPr>
          <p:cNvPr id="5" name="椭圆 4"/>
          <p:cNvSpPr/>
          <p:nvPr/>
        </p:nvSpPr>
        <p:spPr>
          <a:xfrm>
            <a:off x="1778000" y="1358900"/>
            <a:ext cx="1625600" cy="1625600"/>
          </a:xfrm>
          <a:prstGeom prst="ellipse">
            <a:avLst/>
          </a:prstGeom>
          <a:blipFill dpi="0" rotWithShape="1">
            <a:blip r:embed="rId1" cstate="print">
              <a:extLst>
                <a:ext uri="{28A0092B-C50C-407E-A947-70E740481C1C}">
                  <a14:useLocalDpi xmlns:a14="http://schemas.microsoft.com/office/drawing/2010/main" val="0"/>
                </a:ext>
              </a:extLst>
            </a:blip>
            <a:srcRect/>
            <a:stretch>
              <a:fillRect l="-25000" r="-25000"/>
            </a:stretch>
          </a:blip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文本框 3"/>
          <p:cNvSpPr txBox="1"/>
          <p:nvPr/>
        </p:nvSpPr>
        <p:spPr>
          <a:xfrm>
            <a:off x="1346200" y="3153840"/>
            <a:ext cx="6451600" cy="123423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zh-CN" altLang="en-US" sz="1100">
                <a:solidFill>
                  <a:schemeClr val="tx1">
                    <a:lumMod val="50000"/>
                    <a:lumOff val="50000"/>
                  </a:schemeClr>
                </a:solidFill>
              </a:rPr>
              <a:t>点击这里添加内容描述点击这里添加内容描述点击这里添加内容点击这里添加内容描述点击这里添加内容描述点击这里添加内容描述点击这里添加内容描述点击这里添加内容描述点击这里添加内容</a:t>
            </a:r>
            <a:endParaRPr lang="en-US" altLang="zh-CN" sz="1100">
              <a:solidFill>
                <a:schemeClr val="tx1">
                  <a:lumMod val="50000"/>
                  <a:lumOff val="50000"/>
                </a:schemeClr>
              </a:solidFill>
            </a:endParaRPr>
          </a:p>
        </p:txBody>
      </p:sp>
      <p:sp>
        <p:nvSpPr>
          <p:cNvPr id="7" name="椭圆 6"/>
          <p:cNvSpPr/>
          <p:nvPr/>
        </p:nvSpPr>
        <p:spPr>
          <a:xfrm>
            <a:off x="3581400" y="1358900"/>
            <a:ext cx="1625600" cy="1625600"/>
          </a:xfrm>
          <a:prstGeom prst="ellipse">
            <a:avLst/>
          </a:prstGeom>
          <a:blipFill dpi="0" rotWithShape="1">
            <a:blip r:embed="rId2" cstate="print">
              <a:extLst>
                <a:ext uri="{28A0092B-C50C-407E-A947-70E740481C1C}">
                  <a14:useLocalDpi xmlns:a14="http://schemas.microsoft.com/office/drawing/2010/main" val="0"/>
                </a:ext>
              </a:extLst>
            </a:blip>
            <a:srcRect/>
            <a:stretch>
              <a:fillRect l="-5804" r="-44196"/>
            </a:stretch>
          </a:blip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椭圆 7"/>
          <p:cNvSpPr/>
          <p:nvPr/>
        </p:nvSpPr>
        <p:spPr>
          <a:xfrm>
            <a:off x="5384800" y="1358900"/>
            <a:ext cx="1625600" cy="1625600"/>
          </a:xfrm>
          <a:prstGeom prst="ellipse">
            <a:avLst/>
          </a:prstGeom>
          <a:blipFill dpi="0" rotWithShape="1">
            <a:blip r:embed="rId3" cstate="print">
              <a:extLst>
                <a:ext uri="{28A0092B-C50C-407E-A947-70E740481C1C}">
                  <a14:useLocalDpi xmlns:a14="http://schemas.microsoft.com/office/drawing/2010/main" val="0"/>
                </a:ext>
              </a:extLst>
            </a:blip>
            <a:srcRect/>
            <a:stretch>
              <a:fillRect l="-24994" r="-24994"/>
            </a:stretch>
          </a:blip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latin typeface="+mj-ea"/>
              </a:rPr>
              <a:t>请点击这里添加相关标题</a:t>
            </a:r>
            <a:endParaRPr lang="zh-CN" altLang="en-US"/>
          </a:p>
        </p:txBody>
      </p:sp>
      <p:cxnSp>
        <p:nvCxnSpPr>
          <p:cNvPr id="37" name="直接连接符 36"/>
          <p:cNvCxnSpPr/>
          <p:nvPr/>
        </p:nvCxnSpPr>
        <p:spPr>
          <a:xfrm>
            <a:off x="2578100" y="2578100"/>
            <a:ext cx="51943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2578100" y="3340100"/>
            <a:ext cx="51943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2578100" y="4102100"/>
            <a:ext cx="51943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
          <p:cNvSpPr txBox="1"/>
          <p:nvPr/>
        </p:nvSpPr>
        <p:spPr>
          <a:xfrm>
            <a:off x="1244600" y="2402891"/>
            <a:ext cx="1130300" cy="401217"/>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dist">
              <a:lnSpc>
                <a:spcPct val="130000"/>
              </a:lnSpc>
            </a:pPr>
            <a:r>
              <a:rPr lang="en-US" altLang="zh-CN" sz="2800" b="1">
                <a:solidFill>
                  <a:schemeClr val="accent1"/>
                </a:solidFill>
                <a:latin typeface="Impact" panose="020B0806030902050204" pitchFamily="34" charset="0"/>
              </a:rPr>
              <a:t>$900</a:t>
            </a:r>
            <a:endParaRPr lang="en-US" altLang="zh-CN" sz="2800" b="1">
              <a:solidFill>
                <a:schemeClr val="accent1"/>
              </a:solidFill>
              <a:latin typeface="Impact" panose="020B0806030902050204" pitchFamily="34" charset="0"/>
            </a:endParaRPr>
          </a:p>
        </p:txBody>
      </p:sp>
      <p:sp>
        <p:nvSpPr>
          <p:cNvPr id="41" name="文本框 3"/>
          <p:cNvSpPr txBox="1"/>
          <p:nvPr/>
        </p:nvSpPr>
        <p:spPr>
          <a:xfrm>
            <a:off x="1244600" y="3139491"/>
            <a:ext cx="1130300" cy="401217"/>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dist">
              <a:lnSpc>
                <a:spcPct val="130000"/>
              </a:lnSpc>
            </a:pPr>
            <a:r>
              <a:rPr lang="en-US" altLang="zh-CN" sz="2800" b="1">
                <a:solidFill>
                  <a:schemeClr val="accent1"/>
                </a:solidFill>
                <a:latin typeface="Impact" panose="020B0806030902050204" pitchFamily="34" charset="0"/>
              </a:rPr>
              <a:t>$600</a:t>
            </a:r>
            <a:endParaRPr lang="en-US" altLang="zh-CN" sz="2800" b="1">
              <a:solidFill>
                <a:schemeClr val="accent1"/>
              </a:solidFill>
              <a:latin typeface="Impact" panose="020B0806030902050204" pitchFamily="34" charset="0"/>
            </a:endParaRPr>
          </a:p>
        </p:txBody>
      </p:sp>
      <p:sp>
        <p:nvSpPr>
          <p:cNvPr id="42" name="文本框 3"/>
          <p:cNvSpPr txBox="1"/>
          <p:nvPr/>
        </p:nvSpPr>
        <p:spPr>
          <a:xfrm>
            <a:off x="1244600" y="3876091"/>
            <a:ext cx="1130300" cy="401217"/>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dist">
              <a:lnSpc>
                <a:spcPct val="130000"/>
              </a:lnSpc>
            </a:pPr>
            <a:r>
              <a:rPr lang="en-US" altLang="zh-CN" sz="2800" b="1">
                <a:solidFill>
                  <a:schemeClr val="accent1"/>
                </a:solidFill>
                <a:latin typeface="Impact" panose="020B0806030902050204" pitchFamily="34" charset="0"/>
              </a:rPr>
              <a:t>$300</a:t>
            </a:r>
            <a:endParaRPr lang="en-US" altLang="zh-CN" sz="2800" b="1">
              <a:solidFill>
                <a:schemeClr val="accent1"/>
              </a:solidFill>
              <a:latin typeface="Impact" panose="020B0806030902050204" pitchFamily="34" charset="0"/>
            </a:endParaRPr>
          </a:p>
        </p:txBody>
      </p:sp>
      <p:sp>
        <p:nvSpPr>
          <p:cNvPr id="43" name="文本框 3"/>
          <p:cNvSpPr txBox="1"/>
          <p:nvPr/>
        </p:nvSpPr>
        <p:spPr>
          <a:xfrm>
            <a:off x="2990850" y="1070816"/>
            <a:ext cx="1320800" cy="401217"/>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a:latin typeface="+mn-ea"/>
              </a:rPr>
              <a:t>标题</a:t>
            </a:r>
            <a:endParaRPr lang="en-US" altLang="zh-CN">
              <a:latin typeface="+mn-ea"/>
            </a:endParaRPr>
          </a:p>
        </p:txBody>
      </p:sp>
      <p:sp>
        <p:nvSpPr>
          <p:cNvPr id="44" name="文本框 3"/>
          <p:cNvSpPr txBox="1"/>
          <p:nvPr/>
        </p:nvSpPr>
        <p:spPr>
          <a:xfrm>
            <a:off x="4448175" y="1070816"/>
            <a:ext cx="1320800" cy="401217"/>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a:latin typeface="+mn-ea"/>
              </a:rPr>
              <a:t>标题</a:t>
            </a:r>
            <a:endParaRPr lang="en-US" altLang="zh-CN">
              <a:latin typeface="+mn-ea"/>
            </a:endParaRPr>
          </a:p>
        </p:txBody>
      </p:sp>
      <p:sp>
        <p:nvSpPr>
          <p:cNvPr id="45" name="文本框 3"/>
          <p:cNvSpPr txBox="1"/>
          <p:nvPr/>
        </p:nvSpPr>
        <p:spPr>
          <a:xfrm>
            <a:off x="5905500" y="1070816"/>
            <a:ext cx="1320800" cy="401217"/>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a:latin typeface="+mn-ea"/>
              </a:rPr>
              <a:t>标题</a:t>
            </a:r>
            <a:endParaRPr lang="en-US" altLang="zh-CN">
              <a:latin typeface="+mn-ea"/>
            </a:endParaRPr>
          </a:p>
        </p:txBody>
      </p:sp>
      <p:cxnSp>
        <p:nvCxnSpPr>
          <p:cNvPr id="56" name="直接连接符 55"/>
          <p:cNvCxnSpPr/>
          <p:nvPr/>
        </p:nvCxnSpPr>
        <p:spPr>
          <a:xfrm>
            <a:off x="6660802" y="1587501"/>
            <a:ext cx="0" cy="990599"/>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5108574" y="1587501"/>
            <a:ext cx="0" cy="2120899"/>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3651249" y="1587501"/>
            <a:ext cx="0" cy="1333499"/>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1244600" y="1587501"/>
            <a:ext cx="6997700"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0" name="任意多边形: 形状 49"/>
          <p:cNvSpPr/>
          <p:nvPr/>
        </p:nvSpPr>
        <p:spPr>
          <a:xfrm>
            <a:off x="6196905" y="2027353"/>
            <a:ext cx="927795" cy="1119866"/>
          </a:xfrm>
          <a:custGeom>
            <a:avLst/>
            <a:gdLst>
              <a:gd name="connsiteX0" fmla="*/ 411233 w 841375"/>
              <a:gd name="connsiteY0" fmla="*/ 0 h 1015555"/>
              <a:gd name="connsiteX1" fmla="*/ 713394 w 841375"/>
              <a:gd name="connsiteY1" fmla="*/ 292707 h 1015555"/>
              <a:gd name="connsiteX2" fmla="*/ 722848 w 841375"/>
              <a:gd name="connsiteY2" fmla="*/ 887574 h 1015555"/>
              <a:gd name="connsiteX3" fmla="*/ 127980 w 841375"/>
              <a:gd name="connsiteY3" fmla="*/ 897028 h 1015555"/>
              <a:gd name="connsiteX4" fmla="*/ 127981 w 841375"/>
              <a:gd name="connsiteY4" fmla="*/ 897027 h 1015555"/>
              <a:gd name="connsiteX5" fmla="*/ 118527 w 841375"/>
              <a:gd name="connsiteY5" fmla="*/ 302160 h 1015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375" h="1015555">
                <a:moveTo>
                  <a:pt x="411233" y="0"/>
                </a:moveTo>
                <a:lnTo>
                  <a:pt x="713394" y="292707"/>
                </a:lnTo>
                <a:cubicBezTo>
                  <a:pt x="880273" y="454365"/>
                  <a:pt x="884506" y="720695"/>
                  <a:pt x="722848" y="887574"/>
                </a:cubicBezTo>
                <a:cubicBezTo>
                  <a:pt x="561190" y="1054453"/>
                  <a:pt x="294859" y="1058686"/>
                  <a:pt x="127980" y="897028"/>
                </a:cubicBezTo>
                <a:lnTo>
                  <a:pt x="127981" y="897027"/>
                </a:lnTo>
                <a:cubicBezTo>
                  <a:pt x="-38898" y="735369"/>
                  <a:pt x="-43131" y="469039"/>
                  <a:pt x="118527" y="3021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600"/>
              <a:t>C</a:t>
            </a:r>
            <a:endParaRPr lang="zh-CN" altLang="en-US" sz="3600"/>
          </a:p>
        </p:txBody>
      </p:sp>
      <p:sp>
        <p:nvSpPr>
          <p:cNvPr id="51" name="任意多边形: 形状 50"/>
          <p:cNvSpPr/>
          <p:nvPr/>
        </p:nvSpPr>
        <p:spPr>
          <a:xfrm>
            <a:off x="3187352" y="2756095"/>
            <a:ext cx="927795" cy="1119866"/>
          </a:xfrm>
          <a:custGeom>
            <a:avLst/>
            <a:gdLst>
              <a:gd name="connsiteX0" fmla="*/ 411233 w 841375"/>
              <a:gd name="connsiteY0" fmla="*/ 0 h 1015555"/>
              <a:gd name="connsiteX1" fmla="*/ 713394 w 841375"/>
              <a:gd name="connsiteY1" fmla="*/ 292707 h 1015555"/>
              <a:gd name="connsiteX2" fmla="*/ 722848 w 841375"/>
              <a:gd name="connsiteY2" fmla="*/ 887574 h 1015555"/>
              <a:gd name="connsiteX3" fmla="*/ 127980 w 841375"/>
              <a:gd name="connsiteY3" fmla="*/ 897028 h 1015555"/>
              <a:gd name="connsiteX4" fmla="*/ 127981 w 841375"/>
              <a:gd name="connsiteY4" fmla="*/ 897027 h 1015555"/>
              <a:gd name="connsiteX5" fmla="*/ 118527 w 841375"/>
              <a:gd name="connsiteY5" fmla="*/ 302160 h 1015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375" h="1015555">
                <a:moveTo>
                  <a:pt x="411233" y="0"/>
                </a:moveTo>
                <a:lnTo>
                  <a:pt x="713394" y="292707"/>
                </a:lnTo>
                <a:cubicBezTo>
                  <a:pt x="880273" y="454365"/>
                  <a:pt x="884506" y="720695"/>
                  <a:pt x="722848" y="887574"/>
                </a:cubicBezTo>
                <a:cubicBezTo>
                  <a:pt x="561190" y="1054453"/>
                  <a:pt x="294859" y="1058686"/>
                  <a:pt x="127980" y="897028"/>
                </a:cubicBezTo>
                <a:lnTo>
                  <a:pt x="127981" y="897027"/>
                </a:lnTo>
                <a:cubicBezTo>
                  <a:pt x="-38898" y="735369"/>
                  <a:pt x="-43131" y="469039"/>
                  <a:pt x="118527" y="3021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600"/>
              <a:t>A</a:t>
            </a:r>
            <a:endParaRPr lang="zh-CN" altLang="en-US" sz="3600"/>
          </a:p>
        </p:txBody>
      </p:sp>
      <p:sp>
        <p:nvSpPr>
          <p:cNvPr id="52" name="任意多边形: 形状 51"/>
          <p:cNvSpPr/>
          <p:nvPr/>
        </p:nvSpPr>
        <p:spPr>
          <a:xfrm>
            <a:off x="4644677" y="3516768"/>
            <a:ext cx="927795" cy="1119866"/>
          </a:xfrm>
          <a:custGeom>
            <a:avLst/>
            <a:gdLst>
              <a:gd name="connsiteX0" fmla="*/ 411233 w 841375"/>
              <a:gd name="connsiteY0" fmla="*/ 0 h 1015555"/>
              <a:gd name="connsiteX1" fmla="*/ 713394 w 841375"/>
              <a:gd name="connsiteY1" fmla="*/ 292707 h 1015555"/>
              <a:gd name="connsiteX2" fmla="*/ 722848 w 841375"/>
              <a:gd name="connsiteY2" fmla="*/ 887574 h 1015555"/>
              <a:gd name="connsiteX3" fmla="*/ 127980 w 841375"/>
              <a:gd name="connsiteY3" fmla="*/ 897028 h 1015555"/>
              <a:gd name="connsiteX4" fmla="*/ 127981 w 841375"/>
              <a:gd name="connsiteY4" fmla="*/ 897027 h 1015555"/>
              <a:gd name="connsiteX5" fmla="*/ 118527 w 841375"/>
              <a:gd name="connsiteY5" fmla="*/ 302160 h 1015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375" h="1015555">
                <a:moveTo>
                  <a:pt x="411233" y="0"/>
                </a:moveTo>
                <a:lnTo>
                  <a:pt x="713394" y="292707"/>
                </a:lnTo>
                <a:cubicBezTo>
                  <a:pt x="880273" y="454365"/>
                  <a:pt x="884506" y="720695"/>
                  <a:pt x="722848" y="887574"/>
                </a:cubicBezTo>
                <a:cubicBezTo>
                  <a:pt x="561190" y="1054453"/>
                  <a:pt x="294859" y="1058686"/>
                  <a:pt x="127980" y="897028"/>
                </a:cubicBezTo>
                <a:lnTo>
                  <a:pt x="127981" y="897027"/>
                </a:lnTo>
                <a:cubicBezTo>
                  <a:pt x="-38898" y="735369"/>
                  <a:pt x="-43131" y="469039"/>
                  <a:pt x="118527" y="3021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600"/>
              <a:t>B</a:t>
            </a:r>
            <a:endParaRPr lang="zh-CN" altLang="en-US" sz="3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latin typeface="+mj-ea"/>
              </a:rPr>
              <a:t>请点击这里添加相关标题</a:t>
            </a:r>
            <a:endParaRPr lang="zh-CN" altLang="en-US"/>
          </a:p>
        </p:txBody>
      </p:sp>
      <p:sp>
        <p:nvSpPr>
          <p:cNvPr id="4" name="圆: 空心 3"/>
          <p:cNvSpPr/>
          <p:nvPr/>
        </p:nvSpPr>
        <p:spPr>
          <a:xfrm>
            <a:off x="1104900" y="1320800"/>
            <a:ext cx="1403350" cy="1403350"/>
          </a:xfrm>
          <a:prstGeom prst="donut">
            <a:avLst>
              <a:gd name="adj" fmla="val 8068"/>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5" name="空心弧 4"/>
          <p:cNvSpPr/>
          <p:nvPr/>
        </p:nvSpPr>
        <p:spPr>
          <a:xfrm>
            <a:off x="1104900" y="1320800"/>
            <a:ext cx="1403350" cy="1403350"/>
          </a:xfrm>
          <a:prstGeom prst="blockArc">
            <a:avLst>
              <a:gd name="adj1" fmla="val 10800000"/>
              <a:gd name="adj2" fmla="val 8067133"/>
              <a:gd name="adj3" fmla="val 816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9" name="文本框 3"/>
          <p:cNvSpPr txBox="1"/>
          <p:nvPr/>
        </p:nvSpPr>
        <p:spPr>
          <a:xfrm>
            <a:off x="2724150" y="1346200"/>
            <a:ext cx="1301750" cy="622300"/>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dist">
              <a:lnSpc>
                <a:spcPct val="130000"/>
              </a:lnSpc>
            </a:pPr>
            <a:r>
              <a:rPr lang="en-US" altLang="zh-CN" sz="3600" b="1">
                <a:solidFill>
                  <a:schemeClr val="accent1"/>
                </a:solidFill>
                <a:latin typeface="Impact" panose="020B0806030902050204" pitchFamily="34" charset="0"/>
              </a:rPr>
              <a:t>$899</a:t>
            </a:r>
            <a:endParaRPr lang="en-US" altLang="zh-CN" sz="3600" b="1">
              <a:solidFill>
                <a:schemeClr val="accent1"/>
              </a:solidFill>
              <a:latin typeface="Impact" panose="020B0806030902050204" pitchFamily="34" charset="0"/>
            </a:endParaRPr>
          </a:p>
        </p:txBody>
      </p:sp>
      <p:sp>
        <p:nvSpPr>
          <p:cNvPr id="10" name="文本框 3"/>
          <p:cNvSpPr txBox="1"/>
          <p:nvPr/>
        </p:nvSpPr>
        <p:spPr>
          <a:xfrm>
            <a:off x="2724150" y="1968501"/>
            <a:ext cx="5035550" cy="755650"/>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zh-CN" altLang="en-US" sz="1100">
                <a:solidFill>
                  <a:schemeClr val="tx1">
                    <a:lumMod val="50000"/>
                    <a:lumOff val="50000"/>
                  </a:schemeClr>
                </a:solidFill>
              </a:rPr>
              <a:t>点击这里添加内容描述点击这里添加内容描述点击这里添加内容点击这里添加内容描述点击这里添加内容描述点击这里添加内容描述</a:t>
            </a:r>
            <a:endParaRPr lang="en-US" altLang="zh-CN" sz="1100">
              <a:solidFill>
                <a:schemeClr val="tx1">
                  <a:lumMod val="50000"/>
                  <a:lumOff val="50000"/>
                </a:schemeClr>
              </a:solidFill>
            </a:endParaRPr>
          </a:p>
        </p:txBody>
      </p:sp>
      <p:sp>
        <p:nvSpPr>
          <p:cNvPr id="11" name="圆: 空心 10"/>
          <p:cNvSpPr/>
          <p:nvPr/>
        </p:nvSpPr>
        <p:spPr>
          <a:xfrm>
            <a:off x="1104900" y="3124200"/>
            <a:ext cx="1403350" cy="1403350"/>
          </a:xfrm>
          <a:prstGeom prst="donut">
            <a:avLst>
              <a:gd name="adj" fmla="val 8068"/>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12" name="空心弧 11"/>
          <p:cNvSpPr/>
          <p:nvPr/>
        </p:nvSpPr>
        <p:spPr>
          <a:xfrm>
            <a:off x="1104900" y="3124200"/>
            <a:ext cx="1403350" cy="1403350"/>
          </a:xfrm>
          <a:prstGeom prst="blockArc">
            <a:avLst>
              <a:gd name="adj1" fmla="val 10800000"/>
              <a:gd name="adj2" fmla="val 1243037"/>
              <a:gd name="adj3" fmla="val 77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14" name="文本框 3"/>
          <p:cNvSpPr txBox="1"/>
          <p:nvPr/>
        </p:nvSpPr>
        <p:spPr>
          <a:xfrm>
            <a:off x="2724150" y="3149600"/>
            <a:ext cx="1301750" cy="622300"/>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dist">
              <a:lnSpc>
                <a:spcPct val="130000"/>
              </a:lnSpc>
            </a:pPr>
            <a:r>
              <a:rPr lang="en-US" altLang="zh-CN" sz="3600" b="1">
                <a:solidFill>
                  <a:schemeClr val="accent1"/>
                </a:solidFill>
                <a:latin typeface="Impact" panose="020B0806030902050204" pitchFamily="34" charset="0"/>
              </a:rPr>
              <a:t>$552</a:t>
            </a:r>
            <a:endParaRPr lang="en-US" altLang="zh-CN" sz="3600" b="1">
              <a:solidFill>
                <a:schemeClr val="accent1"/>
              </a:solidFill>
              <a:latin typeface="Impact" panose="020B0806030902050204" pitchFamily="34" charset="0"/>
            </a:endParaRPr>
          </a:p>
        </p:txBody>
      </p:sp>
      <p:sp>
        <p:nvSpPr>
          <p:cNvPr id="15" name="文本框 3"/>
          <p:cNvSpPr txBox="1"/>
          <p:nvPr/>
        </p:nvSpPr>
        <p:spPr>
          <a:xfrm>
            <a:off x="2724150" y="3771901"/>
            <a:ext cx="5035550" cy="755650"/>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zh-CN" altLang="en-US" sz="1100">
                <a:solidFill>
                  <a:schemeClr val="tx1">
                    <a:lumMod val="50000"/>
                    <a:lumOff val="50000"/>
                  </a:schemeClr>
                </a:solidFill>
              </a:rPr>
              <a:t>点击这里添加内容描述点击这里添加内容描述点击这里添加内容点击这里添加内容描述点击这里添加内容描述点击这里添加内容描述</a:t>
            </a:r>
            <a:endParaRPr lang="en-US" altLang="zh-CN" sz="1100">
              <a:solidFill>
                <a:schemeClr val="tx1">
                  <a:lumMod val="50000"/>
                  <a:lumOff val="50000"/>
                </a:schemeClr>
              </a:solidFill>
            </a:endParaRPr>
          </a:p>
        </p:txBody>
      </p:sp>
      <p:grpSp>
        <p:nvGrpSpPr>
          <p:cNvPr id="16" name="组合 15"/>
          <p:cNvGrpSpPr/>
          <p:nvPr/>
        </p:nvGrpSpPr>
        <p:grpSpPr>
          <a:xfrm>
            <a:off x="1562933" y="1794022"/>
            <a:ext cx="487283" cy="456906"/>
            <a:chOff x="350248" y="277545"/>
            <a:chExt cx="487283" cy="456906"/>
          </a:xfrm>
          <a:solidFill>
            <a:schemeClr val="accent1"/>
          </a:solidFill>
        </p:grpSpPr>
        <p:sp>
          <p:nvSpPr>
            <p:cNvPr id="17" name="Freeform 12"/>
            <p:cNvSpPr>
              <a:spLocks noEditPoints="1"/>
            </p:cNvSpPr>
            <p:nvPr userDrawn="1"/>
          </p:nvSpPr>
          <p:spPr bwMode="auto">
            <a:xfrm>
              <a:off x="350248" y="277545"/>
              <a:ext cx="475760" cy="451249"/>
            </a:xfrm>
            <a:custGeom>
              <a:avLst/>
              <a:gdLst>
                <a:gd name="T0" fmla="*/ 1191 w 2824"/>
                <a:gd name="T1" fmla="*/ 2501 h 2691"/>
                <a:gd name="T2" fmla="*/ 1763 w 2824"/>
                <a:gd name="T3" fmla="*/ 2484 h 2691"/>
                <a:gd name="T4" fmla="*/ 1797 w 2824"/>
                <a:gd name="T5" fmla="*/ 2474 h 2691"/>
                <a:gd name="T6" fmla="*/ 2325 w 2824"/>
                <a:gd name="T7" fmla="*/ 2165 h 2691"/>
                <a:gd name="T8" fmla="*/ 2346 w 2824"/>
                <a:gd name="T9" fmla="*/ 2140 h 2691"/>
                <a:gd name="T10" fmla="*/ 2589 w 2824"/>
                <a:gd name="T11" fmla="*/ 1632 h 2691"/>
                <a:gd name="T12" fmla="*/ 2597 w 2824"/>
                <a:gd name="T13" fmla="*/ 1591 h 2691"/>
                <a:gd name="T14" fmla="*/ 2595 w 2824"/>
                <a:gd name="T15" fmla="*/ 1015 h 2691"/>
                <a:gd name="T16" fmla="*/ 2582 w 2824"/>
                <a:gd name="T17" fmla="*/ 987 h 2691"/>
                <a:gd name="T18" fmla="*/ 2252 w 2824"/>
                <a:gd name="T19" fmla="*/ 494 h 2691"/>
                <a:gd name="T20" fmla="*/ 2219 w 2824"/>
                <a:gd name="T21" fmla="*/ 496 h 2691"/>
                <a:gd name="T22" fmla="*/ 1839 w 2824"/>
                <a:gd name="T23" fmla="*/ 177 h 2691"/>
                <a:gd name="T24" fmla="*/ 1668 w 2824"/>
                <a:gd name="T25" fmla="*/ 204 h 2691"/>
                <a:gd name="T26" fmla="*/ 1372 w 2824"/>
                <a:gd name="T27" fmla="*/ 67 h 2691"/>
                <a:gd name="T28" fmla="*/ 1036 w 2824"/>
                <a:gd name="T29" fmla="*/ 222 h 2691"/>
                <a:gd name="T30" fmla="*/ 602 w 2824"/>
                <a:gd name="T31" fmla="*/ 335 h 2691"/>
                <a:gd name="T32" fmla="*/ 534 w 2824"/>
                <a:gd name="T33" fmla="*/ 566 h 2691"/>
                <a:gd name="T34" fmla="*/ 240 w 2824"/>
                <a:gd name="T35" fmla="*/ 763 h 2691"/>
                <a:gd name="T36" fmla="*/ 237 w 2824"/>
                <a:gd name="T37" fmla="*/ 1085 h 2691"/>
                <a:gd name="T38" fmla="*/ 88 w 2824"/>
                <a:gd name="T39" fmla="*/ 1447 h 2691"/>
                <a:gd name="T40" fmla="*/ 262 w 2824"/>
                <a:gd name="T41" fmla="*/ 1686 h 2691"/>
                <a:gd name="T42" fmla="*/ 278 w 2824"/>
                <a:gd name="T43" fmla="*/ 2019 h 2691"/>
                <a:gd name="T44" fmla="*/ 594 w 2824"/>
                <a:gd name="T45" fmla="*/ 2222 h 2691"/>
                <a:gd name="T46" fmla="*/ 1008 w 2824"/>
                <a:gd name="T47" fmla="*/ 2507 h 2691"/>
                <a:gd name="T48" fmla="*/ 1177 w 2824"/>
                <a:gd name="T49" fmla="*/ 2487 h 2691"/>
                <a:gd name="T50" fmla="*/ 1155 w 2824"/>
                <a:gd name="T51" fmla="*/ 2561 h 2691"/>
                <a:gd name="T52" fmla="*/ 538 w 2824"/>
                <a:gd name="T53" fmla="*/ 2278 h 2691"/>
                <a:gd name="T54" fmla="*/ 181 w 2824"/>
                <a:gd name="T55" fmla="*/ 1714 h 2691"/>
                <a:gd name="T56" fmla="*/ 158 w 2824"/>
                <a:gd name="T57" fmla="*/ 1072 h 2691"/>
                <a:gd name="T58" fmla="*/ 460 w 2824"/>
                <a:gd name="T59" fmla="*/ 517 h 2691"/>
                <a:gd name="T60" fmla="*/ 1008 w 2824"/>
                <a:gd name="T61" fmla="*/ 154 h 2691"/>
                <a:gd name="T62" fmla="*/ 1687 w 2824"/>
                <a:gd name="T63" fmla="*/ 128 h 2691"/>
                <a:gd name="T64" fmla="*/ 2271 w 2824"/>
                <a:gd name="T65" fmla="*/ 428 h 2691"/>
                <a:gd name="T66" fmla="*/ 2653 w 2824"/>
                <a:gd name="T67" fmla="*/ 975 h 2691"/>
                <a:gd name="T68" fmla="*/ 2662 w 2824"/>
                <a:gd name="T69" fmla="*/ 1624 h 2691"/>
                <a:gd name="T70" fmla="*/ 2389 w 2824"/>
                <a:gd name="T71" fmla="*/ 2195 h 2691"/>
                <a:gd name="T72" fmla="*/ 1938 w 2824"/>
                <a:gd name="T73" fmla="*/ 2558 h 2691"/>
                <a:gd name="T74" fmla="*/ 1458 w 2824"/>
                <a:gd name="T75" fmla="*/ 2691 h 2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24" h="2691">
                  <a:moveTo>
                    <a:pt x="1177" y="2487"/>
                  </a:moveTo>
                  <a:cubicBezTo>
                    <a:pt x="1191" y="2501"/>
                    <a:pt x="1191" y="2501"/>
                    <a:pt x="1191" y="2501"/>
                  </a:cubicBezTo>
                  <a:cubicBezTo>
                    <a:pt x="1274" y="2582"/>
                    <a:pt x="1364" y="2623"/>
                    <a:pt x="1458" y="2623"/>
                  </a:cubicBezTo>
                  <a:cubicBezTo>
                    <a:pt x="1629" y="2623"/>
                    <a:pt x="1762" y="2485"/>
                    <a:pt x="1763" y="2484"/>
                  </a:cubicBezTo>
                  <a:cubicBezTo>
                    <a:pt x="1777" y="2469"/>
                    <a:pt x="1777" y="2469"/>
                    <a:pt x="1777" y="2469"/>
                  </a:cubicBezTo>
                  <a:cubicBezTo>
                    <a:pt x="1797" y="2474"/>
                    <a:pt x="1797" y="2474"/>
                    <a:pt x="1797" y="2474"/>
                  </a:cubicBezTo>
                  <a:cubicBezTo>
                    <a:pt x="1847" y="2485"/>
                    <a:pt x="1895" y="2491"/>
                    <a:pt x="1939" y="2491"/>
                  </a:cubicBezTo>
                  <a:cubicBezTo>
                    <a:pt x="2264" y="2491"/>
                    <a:pt x="2322" y="2178"/>
                    <a:pt x="2325" y="2165"/>
                  </a:cubicBezTo>
                  <a:cubicBezTo>
                    <a:pt x="2328" y="2147"/>
                    <a:pt x="2328" y="2147"/>
                    <a:pt x="2328" y="2147"/>
                  </a:cubicBezTo>
                  <a:cubicBezTo>
                    <a:pt x="2346" y="2140"/>
                    <a:pt x="2346" y="2140"/>
                    <a:pt x="2346" y="2140"/>
                  </a:cubicBezTo>
                  <a:cubicBezTo>
                    <a:pt x="2486" y="2083"/>
                    <a:pt x="2576" y="2005"/>
                    <a:pt x="2612" y="1907"/>
                  </a:cubicBezTo>
                  <a:cubicBezTo>
                    <a:pt x="2664" y="1768"/>
                    <a:pt x="2590" y="1633"/>
                    <a:pt x="2589" y="1632"/>
                  </a:cubicBezTo>
                  <a:cubicBezTo>
                    <a:pt x="2576" y="1608"/>
                    <a:pt x="2576" y="1608"/>
                    <a:pt x="2576" y="1608"/>
                  </a:cubicBezTo>
                  <a:cubicBezTo>
                    <a:pt x="2597" y="1591"/>
                    <a:pt x="2597" y="1591"/>
                    <a:pt x="2597" y="1591"/>
                  </a:cubicBezTo>
                  <a:cubicBezTo>
                    <a:pt x="2702" y="1499"/>
                    <a:pt x="2753" y="1403"/>
                    <a:pt x="2751" y="1303"/>
                  </a:cubicBezTo>
                  <a:cubicBezTo>
                    <a:pt x="2747" y="1138"/>
                    <a:pt x="2596" y="1016"/>
                    <a:pt x="2595" y="1015"/>
                  </a:cubicBezTo>
                  <a:cubicBezTo>
                    <a:pt x="2581" y="1004"/>
                    <a:pt x="2581" y="1004"/>
                    <a:pt x="2581" y="1004"/>
                  </a:cubicBezTo>
                  <a:cubicBezTo>
                    <a:pt x="2582" y="987"/>
                    <a:pt x="2582" y="987"/>
                    <a:pt x="2582" y="987"/>
                  </a:cubicBezTo>
                  <a:cubicBezTo>
                    <a:pt x="2596" y="808"/>
                    <a:pt x="2562" y="674"/>
                    <a:pt x="2480" y="590"/>
                  </a:cubicBezTo>
                  <a:cubicBezTo>
                    <a:pt x="2392" y="499"/>
                    <a:pt x="2274" y="494"/>
                    <a:pt x="2252" y="494"/>
                  </a:cubicBezTo>
                  <a:cubicBezTo>
                    <a:pt x="2249" y="494"/>
                    <a:pt x="2247" y="494"/>
                    <a:pt x="2247" y="494"/>
                  </a:cubicBezTo>
                  <a:cubicBezTo>
                    <a:pt x="2219" y="496"/>
                    <a:pt x="2219" y="496"/>
                    <a:pt x="2219" y="496"/>
                  </a:cubicBezTo>
                  <a:cubicBezTo>
                    <a:pt x="2211" y="470"/>
                    <a:pt x="2211" y="470"/>
                    <a:pt x="2211" y="470"/>
                  </a:cubicBezTo>
                  <a:cubicBezTo>
                    <a:pt x="2144" y="228"/>
                    <a:pt x="1972" y="177"/>
                    <a:pt x="1839" y="177"/>
                  </a:cubicBezTo>
                  <a:cubicBezTo>
                    <a:pt x="1754" y="177"/>
                    <a:pt x="1689" y="197"/>
                    <a:pt x="1688" y="197"/>
                  </a:cubicBezTo>
                  <a:cubicBezTo>
                    <a:pt x="1668" y="204"/>
                    <a:pt x="1668" y="204"/>
                    <a:pt x="1668" y="204"/>
                  </a:cubicBezTo>
                  <a:cubicBezTo>
                    <a:pt x="1653" y="190"/>
                    <a:pt x="1653" y="190"/>
                    <a:pt x="1653" y="190"/>
                  </a:cubicBezTo>
                  <a:cubicBezTo>
                    <a:pt x="1565" y="109"/>
                    <a:pt x="1471" y="67"/>
                    <a:pt x="1372" y="67"/>
                  </a:cubicBezTo>
                  <a:cubicBezTo>
                    <a:pt x="1189" y="67"/>
                    <a:pt x="1048" y="209"/>
                    <a:pt x="1047" y="211"/>
                  </a:cubicBezTo>
                  <a:cubicBezTo>
                    <a:pt x="1036" y="222"/>
                    <a:pt x="1036" y="222"/>
                    <a:pt x="1036" y="222"/>
                  </a:cubicBezTo>
                  <a:cubicBezTo>
                    <a:pt x="1019" y="222"/>
                    <a:pt x="1019" y="222"/>
                    <a:pt x="1019" y="222"/>
                  </a:cubicBezTo>
                  <a:cubicBezTo>
                    <a:pt x="823" y="211"/>
                    <a:pt x="682" y="249"/>
                    <a:pt x="602" y="335"/>
                  </a:cubicBezTo>
                  <a:cubicBezTo>
                    <a:pt x="519" y="424"/>
                    <a:pt x="530" y="537"/>
                    <a:pt x="530" y="538"/>
                  </a:cubicBezTo>
                  <a:cubicBezTo>
                    <a:pt x="534" y="566"/>
                    <a:pt x="534" y="566"/>
                    <a:pt x="534" y="566"/>
                  </a:cubicBezTo>
                  <a:cubicBezTo>
                    <a:pt x="506" y="574"/>
                    <a:pt x="506" y="574"/>
                    <a:pt x="506" y="574"/>
                  </a:cubicBezTo>
                  <a:cubicBezTo>
                    <a:pt x="375" y="611"/>
                    <a:pt x="286" y="674"/>
                    <a:pt x="240" y="763"/>
                  </a:cubicBezTo>
                  <a:cubicBezTo>
                    <a:pt x="167" y="905"/>
                    <a:pt x="229" y="1065"/>
                    <a:pt x="230" y="1067"/>
                  </a:cubicBezTo>
                  <a:cubicBezTo>
                    <a:pt x="237" y="1085"/>
                    <a:pt x="237" y="1085"/>
                    <a:pt x="237" y="1085"/>
                  </a:cubicBezTo>
                  <a:cubicBezTo>
                    <a:pt x="224" y="1100"/>
                    <a:pt x="224" y="1100"/>
                    <a:pt x="224" y="1100"/>
                  </a:cubicBezTo>
                  <a:cubicBezTo>
                    <a:pt x="117" y="1222"/>
                    <a:pt x="71" y="1339"/>
                    <a:pt x="88" y="1447"/>
                  </a:cubicBezTo>
                  <a:cubicBezTo>
                    <a:pt x="111" y="1591"/>
                    <a:pt x="239" y="1672"/>
                    <a:pt x="240" y="1672"/>
                  </a:cubicBezTo>
                  <a:cubicBezTo>
                    <a:pt x="262" y="1686"/>
                    <a:pt x="262" y="1686"/>
                    <a:pt x="262" y="1686"/>
                  </a:cubicBezTo>
                  <a:cubicBezTo>
                    <a:pt x="255" y="1710"/>
                    <a:pt x="255" y="1710"/>
                    <a:pt x="255" y="1710"/>
                  </a:cubicBezTo>
                  <a:cubicBezTo>
                    <a:pt x="218" y="1830"/>
                    <a:pt x="226" y="1934"/>
                    <a:pt x="278" y="2019"/>
                  </a:cubicBezTo>
                  <a:cubicBezTo>
                    <a:pt x="371" y="2171"/>
                    <a:pt x="571" y="2217"/>
                    <a:pt x="573" y="2218"/>
                  </a:cubicBezTo>
                  <a:cubicBezTo>
                    <a:pt x="594" y="2222"/>
                    <a:pt x="594" y="2222"/>
                    <a:pt x="594" y="2222"/>
                  </a:cubicBezTo>
                  <a:cubicBezTo>
                    <a:pt x="599" y="2242"/>
                    <a:pt x="599" y="2242"/>
                    <a:pt x="599" y="2242"/>
                  </a:cubicBezTo>
                  <a:cubicBezTo>
                    <a:pt x="662" y="2461"/>
                    <a:pt x="856" y="2507"/>
                    <a:pt x="1008" y="2507"/>
                  </a:cubicBezTo>
                  <a:cubicBezTo>
                    <a:pt x="1093" y="2507"/>
                    <a:pt x="1157" y="2492"/>
                    <a:pt x="1157" y="2492"/>
                  </a:cubicBezTo>
                  <a:lnTo>
                    <a:pt x="1177" y="2487"/>
                  </a:lnTo>
                  <a:close/>
                  <a:moveTo>
                    <a:pt x="1458" y="2691"/>
                  </a:moveTo>
                  <a:cubicBezTo>
                    <a:pt x="1350" y="2691"/>
                    <a:pt x="1248" y="2647"/>
                    <a:pt x="1155" y="2561"/>
                  </a:cubicBezTo>
                  <a:cubicBezTo>
                    <a:pt x="1127" y="2566"/>
                    <a:pt x="1073" y="2574"/>
                    <a:pt x="1008" y="2574"/>
                  </a:cubicBezTo>
                  <a:cubicBezTo>
                    <a:pt x="767" y="2574"/>
                    <a:pt x="601" y="2469"/>
                    <a:pt x="538" y="2278"/>
                  </a:cubicBezTo>
                  <a:cubicBezTo>
                    <a:pt x="479" y="2261"/>
                    <a:pt x="308" y="2201"/>
                    <a:pt x="218" y="2053"/>
                  </a:cubicBezTo>
                  <a:cubicBezTo>
                    <a:pt x="159" y="1957"/>
                    <a:pt x="147" y="1843"/>
                    <a:pt x="181" y="1714"/>
                  </a:cubicBezTo>
                  <a:cubicBezTo>
                    <a:pt x="138" y="1681"/>
                    <a:pt x="41" y="1593"/>
                    <a:pt x="19" y="1457"/>
                  </a:cubicBezTo>
                  <a:cubicBezTo>
                    <a:pt x="0" y="1333"/>
                    <a:pt x="47" y="1204"/>
                    <a:pt x="158" y="1072"/>
                  </a:cubicBezTo>
                  <a:cubicBezTo>
                    <a:pt x="142" y="1020"/>
                    <a:pt x="106" y="871"/>
                    <a:pt x="178" y="733"/>
                  </a:cubicBezTo>
                  <a:cubicBezTo>
                    <a:pt x="229" y="633"/>
                    <a:pt x="324" y="561"/>
                    <a:pt x="460" y="517"/>
                  </a:cubicBezTo>
                  <a:cubicBezTo>
                    <a:pt x="461" y="470"/>
                    <a:pt x="472" y="374"/>
                    <a:pt x="549" y="291"/>
                  </a:cubicBezTo>
                  <a:cubicBezTo>
                    <a:pt x="641" y="191"/>
                    <a:pt x="795" y="145"/>
                    <a:pt x="1008" y="154"/>
                  </a:cubicBezTo>
                  <a:cubicBezTo>
                    <a:pt x="1049" y="116"/>
                    <a:pt x="1189" y="0"/>
                    <a:pt x="1372" y="0"/>
                  </a:cubicBezTo>
                  <a:cubicBezTo>
                    <a:pt x="1484" y="0"/>
                    <a:pt x="1589" y="43"/>
                    <a:pt x="1687" y="128"/>
                  </a:cubicBezTo>
                  <a:cubicBezTo>
                    <a:pt x="1715" y="121"/>
                    <a:pt x="1771" y="110"/>
                    <a:pt x="1839" y="110"/>
                  </a:cubicBezTo>
                  <a:cubicBezTo>
                    <a:pt x="1964" y="110"/>
                    <a:pt x="2184" y="152"/>
                    <a:pt x="2271" y="428"/>
                  </a:cubicBezTo>
                  <a:cubicBezTo>
                    <a:pt x="2325" y="431"/>
                    <a:pt x="2440" y="450"/>
                    <a:pt x="2531" y="544"/>
                  </a:cubicBezTo>
                  <a:cubicBezTo>
                    <a:pt x="2624" y="640"/>
                    <a:pt x="2665" y="785"/>
                    <a:pt x="2653" y="975"/>
                  </a:cubicBezTo>
                  <a:cubicBezTo>
                    <a:pt x="2695" y="1012"/>
                    <a:pt x="2817" y="1136"/>
                    <a:pt x="2821" y="1301"/>
                  </a:cubicBezTo>
                  <a:cubicBezTo>
                    <a:pt x="2824" y="1415"/>
                    <a:pt x="2770" y="1523"/>
                    <a:pt x="2662" y="1624"/>
                  </a:cubicBezTo>
                  <a:cubicBezTo>
                    <a:pt x="2685" y="1674"/>
                    <a:pt x="2726" y="1797"/>
                    <a:pt x="2678" y="1928"/>
                  </a:cubicBezTo>
                  <a:cubicBezTo>
                    <a:pt x="2637" y="2041"/>
                    <a:pt x="2540" y="2131"/>
                    <a:pt x="2389" y="2195"/>
                  </a:cubicBezTo>
                  <a:cubicBezTo>
                    <a:pt x="2370" y="2271"/>
                    <a:pt x="2274" y="2558"/>
                    <a:pt x="1938" y="2558"/>
                  </a:cubicBezTo>
                  <a:cubicBezTo>
                    <a:pt x="1938" y="2558"/>
                    <a:pt x="1938" y="2558"/>
                    <a:pt x="1938" y="2558"/>
                  </a:cubicBezTo>
                  <a:cubicBezTo>
                    <a:pt x="1895" y="2558"/>
                    <a:pt x="1849" y="2553"/>
                    <a:pt x="1800" y="2543"/>
                  </a:cubicBezTo>
                  <a:cubicBezTo>
                    <a:pt x="1758" y="2583"/>
                    <a:pt x="1627" y="2691"/>
                    <a:pt x="1458" y="2691"/>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18" name="Freeform 13"/>
            <p:cNvSpPr>
              <a:spLocks noEditPoints="1"/>
            </p:cNvSpPr>
            <p:nvPr userDrawn="1"/>
          </p:nvSpPr>
          <p:spPr bwMode="auto">
            <a:xfrm>
              <a:off x="418752" y="340602"/>
              <a:ext cx="338751" cy="324715"/>
            </a:xfrm>
            <a:custGeom>
              <a:avLst/>
              <a:gdLst>
                <a:gd name="T0" fmla="*/ 1006 w 2012"/>
                <a:gd name="T1" fmla="*/ 67 h 1936"/>
                <a:gd name="T2" fmla="*/ 70 w 2012"/>
                <a:gd name="T3" fmla="*/ 968 h 1936"/>
                <a:gd name="T4" fmla="*/ 1006 w 2012"/>
                <a:gd name="T5" fmla="*/ 1869 h 1936"/>
                <a:gd name="T6" fmla="*/ 1942 w 2012"/>
                <a:gd name="T7" fmla="*/ 968 h 1936"/>
                <a:gd name="T8" fmla="*/ 1006 w 2012"/>
                <a:gd name="T9" fmla="*/ 67 h 1936"/>
                <a:gd name="T10" fmla="*/ 1006 w 2012"/>
                <a:gd name="T11" fmla="*/ 1936 h 1936"/>
                <a:gd name="T12" fmla="*/ 0 w 2012"/>
                <a:gd name="T13" fmla="*/ 968 h 1936"/>
                <a:gd name="T14" fmla="*/ 1006 w 2012"/>
                <a:gd name="T15" fmla="*/ 0 h 1936"/>
                <a:gd name="T16" fmla="*/ 2012 w 2012"/>
                <a:gd name="T17" fmla="*/ 968 h 1936"/>
                <a:gd name="T18" fmla="*/ 1006 w 2012"/>
                <a:gd name="T19" fmla="*/ 1936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2" h="1936">
                  <a:moveTo>
                    <a:pt x="1006" y="67"/>
                  </a:moveTo>
                  <a:cubicBezTo>
                    <a:pt x="490" y="67"/>
                    <a:pt x="70" y="471"/>
                    <a:pt x="70" y="968"/>
                  </a:cubicBezTo>
                  <a:cubicBezTo>
                    <a:pt x="70" y="1465"/>
                    <a:pt x="490" y="1869"/>
                    <a:pt x="1006" y="1869"/>
                  </a:cubicBezTo>
                  <a:cubicBezTo>
                    <a:pt x="1522" y="1869"/>
                    <a:pt x="1942" y="1465"/>
                    <a:pt x="1942" y="968"/>
                  </a:cubicBezTo>
                  <a:cubicBezTo>
                    <a:pt x="1942" y="471"/>
                    <a:pt x="1522" y="67"/>
                    <a:pt x="1006" y="67"/>
                  </a:cubicBezTo>
                  <a:close/>
                  <a:moveTo>
                    <a:pt x="1006" y="1936"/>
                  </a:moveTo>
                  <a:cubicBezTo>
                    <a:pt x="451" y="1936"/>
                    <a:pt x="0" y="1502"/>
                    <a:pt x="0" y="968"/>
                  </a:cubicBezTo>
                  <a:cubicBezTo>
                    <a:pt x="0" y="434"/>
                    <a:pt x="451" y="0"/>
                    <a:pt x="1006" y="0"/>
                  </a:cubicBezTo>
                  <a:cubicBezTo>
                    <a:pt x="1561" y="0"/>
                    <a:pt x="2012" y="434"/>
                    <a:pt x="2012" y="968"/>
                  </a:cubicBezTo>
                  <a:cubicBezTo>
                    <a:pt x="2012" y="1502"/>
                    <a:pt x="1561" y="1936"/>
                    <a:pt x="1006" y="1936"/>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19" name="Freeform 14"/>
            <p:cNvSpPr>
              <a:spLocks noEditPoints="1"/>
            </p:cNvSpPr>
            <p:nvPr userDrawn="1"/>
          </p:nvSpPr>
          <p:spPr bwMode="auto">
            <a:xfrm>
              <a:off x="395289" y="317139"/>
              <a:ext cx="387354" cy="371432"/>
            </a:xfrm>
            <a:custGeom>
              <a:avLst/>
              <a:gdLst>
                <a:gd name="T0" fmla="*/ 1150 w 2300"/>
                <a:gd name="T1" fmla="*/ 68 h 2214"/>
                <a:gd name="T2" fmla="*/ 70 w 2300"/>
                <a:gd name="T3" fmla="*/ 1107 h 2214"/>
                <a:gd name="T4" fmla="*/ 1150 w 2300"/>
                <a:gd name="T5" fmla="*/ 2146 h 2214"/>
                <a:gd name="T6" fmla="*/ 2230 w 2300"/>
                <a:gd name="T7" fmla="*/ 1107 h 2214"/>
                <a:gd name="T8" fmla="*/ 1150 w 2300"/>
                <a:gd name="T9" fmla="*/ 68 h 2214"/>
                <a:gd name="T10" fmla="*/ 1150 w 2300"/>
                <a:gd name="T11" fmla="*/ 2214 h 2214"/>
                <a:gd name="T12" fmla="*/ 0 w 2300"/>
                <a:gd name="T13" fmla="*/ 1107 h 2214"/>
                <a:gd name="T14" fmla="*/ 1150 w 2300"/>
                <a:gd name="T15" fmla="*/ 0 h 2214"/>
                <a:gd name="T16" fmla="*/ 2300 w 2300"/>
                <a:gd name="T17" fmla="*/ 1107 h 2214"/>
                <a:gd name="T18" fmla="*/ 1150 w 2300"/>
                <a:gd name="T19" fmla="*/ 2214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0" h="2214">
                  <a:moveTo>
                    <a:pt x="1150" y="68"/>
                  </a:moveTo>
                  <a:cubicBezTo>
                    <a:pt x="554" y="68"/>
                    <a:pt x="70" y="534"/>
                    <a:pt x="70" y="1107"/>
                  </a:cubicBezTo>
                  <a:cubicBezTo>
                    <a:pt x="70" y="1680"/>
                    <a:pt x="554" y="2146"/>
                    <a:pt x="1150" y="2146"/>
                  </a:cubicBezTo>
                  <a:cubicBezTo>
                    <a:pt x="1746" y="2146"/>
                    <a:pt x="2230" y="1680"/>
                    <a:pt x="2230" y="1107"/>
                  </a:cubicBezTo>
                  <a:cubicBezTo>
                    <a:pt x="2230" y="534"/>
                    <a:pt x="1746" y="68"/>
                    <a:pt x="1150" y="68"/>
                  </a:cubicBezTo>
                  <a:close/>
                  <a:moveTo>
                    <a:pt x="1150" y="2214"/>
                  </a:moveTo>
                  <a:cubicBezTo>
                    <a:pt x="516" y="2214"/>
                    <a:pt x="0" y="1717"/>
                    <a:pt x="0" y="1107"/>
                  </a:cubicBezTo>
                  <a:cubicBezTo>
                    <a:pt x="0" y="497"/>
                    <a:pt x="516" y="0"/>
                    <a:pt x="1150" y="0"/>
                  </a:cubicBezTo>
                  <a:cubicBezTo>
                    <a:pt x="1784" y="0"/>
                    <a:pt x="2300" y="497"/>
                    <a:pt x="2300" y="1107"/>
                  </a:cubicBezTo>
                  <a:cubicBezTo>
                    <a:pt x="2300" y="1717"/>
                    <a:pt x="1784" y="2214"/>
                    <a:pt x="1150" y="2214"/>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20" name="Freeform 15"/>
            <p:cNvSpPr>
              <a:spLocks noEditPoints="1"/>
            </p:cNvSpPr>
            <p:nvPr userDrawn="1"/>
          </p:nvSpPr>
          <p:spPr bwMode="auto">
            <a:xfrm>
              <a:off x="429437" y="349820"/>
              <a:ext cx="318221" cy="305023"/>
            </a:xfrm>
            <a:custGeom>
              <a:avLst/>
              <a:gdLst>
                <a:gd name="T0" fmla="*/ 443 w 1519"/>
                <a:gd name="T1" fmla="*/ 1224 h 1456"/>
                <a:gd name="T2" fmla="*/ 516 w 1519"/>
                <a:gd name="T3" fmla="*/ 1416 h 1456"/>
                <a:gd name="T4" fmla="*/ 348 w 1519"/>
                <a:gd name="T5" fmla="*/ 1153 h 1456"/>
                <a:gd name="T6" fmla="*/ 1012 w 1519"/>
                <a:gd name="T7" fmla="*/ 1224 h 1456"/>
                <a:gd name="T8" fmla="*/ 1012 w 1519"/>
                <a:gd name="T9" fmla="*/ 1416 h 1456"/>
                <a:gd name="T10" fmla="*/ 1086 w 1519"/>
                <a:gd name="T11" fmla="*/ 1224 h 1456"/>
                <a:gd name="T12" fmla="*/ 1181 w 1519"/>
                <a:gd name="T13" fmla="*/ 1153 h 1456"/>
                <a:gd name="T14" fmla="*/ 1012 w 1519"/>
                <a:gd name="T15" fmla="*/ 1224 h 1456"/>
                <a:gd name="T16" fmla="*/ 1234 w 1519"/>
                <a:gd name="T17" fmla="*/ 374 h 1456"/>
                <a:gd name="T18" fmla="*/ 1086 w 1519"/>
                <a:gd name="T19" fmla="*/ 303 h 1456"/>
                <a:gd name="T20" fmla="*/ 1012 w 1519"/>
                <a:gd name="T21" fmla="*/ 61 h 1456"/>
                <a:gd name="T22" fmla="*/ 1012 w 1519"/>
                <a:gd name="T23" fmla="*/ 343 h 1456"/>
                <a:gd name="T24" fmla="*/ 516 w 1519"/>
                <a:gd name="T25" fmla="*/ 343 h 1456"/>
                <a:gd name="T26" fmla="*/ 443 w 1519"/>
                <a:gd name="T27" fmla="*/ 61 h 1456"/>
                <a:gd name="T28" fmla="*/ 274 w 1519"/>
                <a:gd name="T29" fmla="*/ 303 h 1456"/>
                <a:gd name="T30" fmla="*/ 516 w 1519"/>
                <a:gd name="T31" fmla="*/ 374 h 1456"/>
                <a:gd name="T32" fmla="*/ 1086 w 1519"/>
                <a:gd name="T33" fmla="*/ 829 h 1456"/>
                <a:gd name="T34" fmla="*/ 897 w 1519"/>
                <a:gd name="T35" fmla="*/ 698 h 1456"/>
                <a:gd name="T36" fmla="*/ 1086 w 1519"/>
                <a:gd name="T37" fmla="*/ 829 h 1456"/>
                <a:gd name="T38" fmla="*/ 707 w 1519"/>
                <a:gd name="T39" fmla="*/ 1062 h 1456"/>
                <a:gd name="T40" fmla="*/ 823 w 1519"/>
                <a:gd name="T41" fmla="*/ 445 h 1456"/>
                <a:gd name="T42" fmla="*/ 633 w 1519"/>
                <a:gd name="T43" fmla="*/ 829 h 1456"/>
                <a:gd name="T44" fmla="*/ 443 w 1519"/>
                <a:gd name="T45" fmla="*/ 698 h 1456"/>
                <a:gd name="T46" fmla="*/ 633 w 1519"/>
                <a:gd name="T47" fmla="*/ 829 h 1456"/>
                <a:gd name="T48" fmla="*/ 1519 w 1519"/>
                <a:gd name="T49" fmla="*/ 698 h 1456"/>
                <a:gd name="T50" fmla="*/ 897 w 1519"/>
                <a:gd name="T51" fmla="*/ 627 h 1456"/>
                <a:gd name="T52" fmla="*/ 1509 w 1519"/>
                <a:gd name="T53" fmla="*/ 546 h 1456"/>
                <a:gd name="T54" fmla="*/ 897 w 1519"/>
                <a:gd name="T55" fmla="*/ 475 h 1456"/>
                <a:gd name="T56" fmla="*/ 823 w 1519"/>
                <a:gd name="T57" fmla="*/ 0 h 1456"/>
                <a:gd name="T58" fmla="*/ 707 w 1519"/>
                <a:gd name="T59" fmla="*/ 374 h 1456"/>
                <a:gd name="T60" fmla="*/ 633 w 1519"/>
                <a:gd name="T61" fmla="*/ 0 h 1456"/>
                <a:gd name="T62" fmla="*/ 42 w 1519"/>
                <a:gd name="T63" fmla="*/ 475 h 1456"/>
                <a:gd name="T64" fmla="*/ 633 w 1519"/>
                <a:gd name="T65" fmla="*/ 546 h 1456"/>
                <a:gd name="T66" fmla="*/ 0 w 1519"/>
                <a:gd name="T67" fmla="*/ 627 h 1456"/>
                <a:gd name="T68" fmla="*/ 369 w 1519"/>
                <a:gd name="T69" fmla="*/ 698 h 1456"/>
                <a:gd name="T70" fmla="*/ 0 w 1519"/>
                <a:gd name="T71" fmla="*/ 829 h 1456"/>
                <a:gd name="T72" fmla="*/ 633 w 1519"/>
                <a:gd name="T73" fmla="*/ 900 h 1456"/>
                <a:gd name="T74" fmla="*/ 42 w 1519"/>
                <a:gd name="T75" fmla="*/ 991 h 1456"/>
                <a:gd name="T76" fmla="*/ 633 w 1519"/>
                <a:gd name="T77" fmla="*/ 1062 h 1456"/>
                <a:gd name="T78" fmla="*/ 707 w 1519"/>
                <a:gd name="T79" fmla="*/ 1456 h 1456"/>
                <a:gd name="T80" fmla="*/ 823 w 1519"/>
                <a:gd name="T81" fmla="*/ 1133 h 1456"/>
                <a:gd name="T82" fmla="*/ 897 w 1519"/>
                <a:gd name="T83" fmla="*/ 1456 h 1456"/>
                <a:gd name="T84" fmla="*/ 1466 w 1519"/>
                <a:gd name="T85" fmla="*/ 1062 h 1456"/>
                <a:gd name="T86" fmla="*/ 897 w 1519"/>
                <a:gd name="T87" fmla="*/ 991 h 1456"/>
                <a:gd name="T88" fmla="*/ 1519 w 1519"/>
                <a:gd name="T89" fmla="*/ 900 h 1456"/>
                <a:gd name="T90" fmla="*/ 1160 w 1519"/>
                <a:gd name="T91" fmla="*/ 829 h 1456"/>
                <a:gd name="T92" fmla="*/ 1519 w 1519"/>
                <a:gd name="T93" fmla="*/ 698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9" h="1456">
                  <a:moveTo>
                    <a:pt x="348" y="1224"/>
                  </a:moveTo>
                  <a:lnTo>
                    <a:pt x="443" y="1224"/>
                  </a:lnTo>
                  <a:lnTo>
                    <a:pt x="443" y="1416"/>
                  </a:lnTo>
                  <a:lnTo>
                    <a:pt x="516" y="1416"/>
                  </a:lnTo>
                  <a:lnTo>
                    <a:pt x="516" y="1153"/>
                  </a:lnTo>
                  <a:lnTo>
                    <a:pt x="348" y="1153"/>
                  </a:lnTo>
                  <a:lnTo>
                    <a:pt x="348" y="1224"/>
                  </a:lnTo>
                  <a:close/>
                  <a:moveTo>
                    <a:pt x="1012" y="1224"/>
                  </a:moveTo>
                  <a:lnTo>
                    <a:pt x="1012" y="1224"/>
                  </a:lnTo>
                  <a:lnTo>
                    <a:pt x="1012" y="1416"/>
                  </a:lnTo>
                  <a:lnTo>
                    <a:pt x="1086" y="1416"/>
                  </a:lnTo>
                  <a:lnTo>
                    <a:pt x="1086" y="1224"/>
                  </a:lnTo>
                  <a:lnTo>
                    <a:pt x="1181" y="1224"/>
                  </a:lnTo>
                  <a:lnTo>
                    <a:pt x="1181" y="1153"/>
                  </a:lnTo>
                  <a:lnTo>
                    <a:pt x="1012" y="1153"/>
                  </a:lnTo>
                  <a:lnTo>
                    <a:pt x="1012" y="1224"/>
                  </a:lnTo>
                  <a:close/>
                  <a:moveTo>
                    <a:pt x="1012" y="374"/>
                  </a:moveTo>
                  <a:lnTo>
                    <a:pt x="1234" y="374"/>
                  </a:lnTo>
                  <a:lnTo>
                    <a:pt x="1234" y="303"/>
                  </a:lnTo>
                  <a:lnTo>
                    <a:pt x="1086" y="303"/>
                  </a:lnTo>
                  <a:lnTo>
                    <a:pt x="1086" y="61"/>
                  </a:lnTo>
                  <a:lnTo>
                    <a:pt x="1012" y="61"/>
                  </a:lnTo>
                  <a:lnTo>
                    <a:pt x="1012" y="343"/>
                  </a:lnTo>
                  <a:lnTo>
                    <a:pt x="1012" y="343"/>
                  </a:lnTo>
                  <a:lnTo>
                    <a:pt x="1012" y="374"/>
                  </a:lnTo>
                  <a:close/>
                  <a:moveTo>
                    <a:pt x="516" y="343"/>
                  </a:moveTo>
                  <a:lnTo>
                    <a:pt x="516" y="61"/>
                  </a:lnTo>
                  <a:lnTo>
                    <a:pt x="443" y="61"/>
                  </a:lnTo>
                  <a:lnTo>
                    <a:pt x="443" y="303"/>
                  </a:lnTo>
                  <a:lnTo>
                    <a:pt x="274" y="303"/>
                  </a:lnTo>
                  <a:lnTo>
                    <a:pt x="274" y="374"/>
                  </a:lnTo>
                  <a:lnTo>
                    <a:pt x="516" y="374"/>
                  </a:lnTo>
                  <a:lnTo>
                    <a:pt x="516" y="343"/>
                  </a:lnTo>
                  <a:close/>
                  <a:moveTo>
                    <a:pt x="1086" y="829"/>
                  </a:moveTo>
                  <a:lnTo>
                    <a:pt x="897" y="829"/>
                  </a:lnTo>
                  <a:lnTo>
                    <a:pt x="897" y="698"/>
                  </a:lnTo>
                  <a:lnTo>
                    <a:pt x="1086" y="698"/>
                  </a:lnTo>
                  <a:lnTo>
                    <a:pt x="1086" y="829"/>
                  </a:lnTo>
                  <a:close/>
                  <a:moveTo>
                    <a:pt x="823" y="1062"/>
                  </a:moveTo>
                  <a:lnTo>
                    <a:pt x="707" y="1062"/>
                  </a:lnTo>
                  <a:lnTo>
                    <a:pt x="707" y="445"/>
                  </a:lnTo>
                  <a:lnTo>
                    <a:pt x="823" y="445"/>
                  </a:lnTo>
                  <a:lnTo>
                    <a:pt x="823" y="1062"/>
                  </a:lnTo>
                  <a:close/>
                  <a:moveTo>
                    <a:pt x="633" y="829"/>
                  </a:moveTo>
                  <a:lnTo>
                    <a:pt x="443" y="829"/>
                  </a:lnTo>
                  <a:lnTo>
                    <a:pt x="443" y="698"/>
                  </a:lnTo>
                  <a:lnTo>
                    <a:pt x="633" y="698"/>
                  </a:lnTo>
                  <a:lnTo>
                    <a:pt x="633" y="829"/>
                  </a:lnTo>
                  <a:lnTo>
                    <a:pt x="633" y="829"/>
                  </a:lnTo>
                  <a:close/>
                  <a:moveTo>
                    <a:pt x="1519" y="698"/>
                  </a:moveTo>
                  <a:lnTo>
                    <a:pt x="1519" y="627"/>
                  </a:lnTo>
                  <a:lnTo>
                    <a:pt x="897" y="627"/>
                  </a:lnTo>
                  <a:lnTo>
                    <a:pt x="897" y="546"/>
                  </a:lnTo>
                  <a:lnTo>
                    <a:pt x="1509" y="546"/>
                  </a:lnTo>
                  <a:lnTo>
                    <a:pt x="1509" y="475"/>
                  </a:lnTo>
                  <a:lnTo>
                    <a:pt x="897" y="475"/>
                  </a:lnTo>
                  <a:lnTo>
                    <a:pt x="897" y="0"/>
                  </a:lnTo>
                  <a:lnTo>
                    <a:pt x="823" y="0"/>
                  </a:lnTo>
                  <a:lnTo>
                    <a:pt x="823" y="374"/>
                  </a:lnTo>
                  <a:lnTo>
                    <a:pt x="707" y="374"/>
                  </a:lnTo>
                  <a:lnTo>
                    <a:pt x="707" y="0"/>
                  </a:lnTo>
                  <a:lnTo>
                    <a:pt x="633" y="0"/>
                  </a:lnTo>
                  <a:lnTo>
                    <a:pt x="633" y="475"/>
                  </a:lnTo>
                  <a:lnTo>
                    <a:pt x="42" y="475"/>
                  </a:lnTo>
                  <a:lnTo>
                    <a:pt x="42" y="546"/>
                  </a:lnTo>
                  <a:lnTo>
                    <a:pt x="633" y="546"/>
                  </a:lnTo>
                  <a:lnTo>
                    <a:pt x="633" y="627"/>
                  </a:lnTo>
                  <a:lnTo>
                    <a:pt x="0" y="627"/>
                  </a:lnTo>
                  <a:lnTo>
                    <a:pt x="0" y="698"/>
                  </a:lnTo>
                  <a:lnTo>
                    <a:pt x="369" y="698"/>
                  </a:lnTo>
                  <a:lnTo>
                    <a:pt x="369" y="829"/>
                  </a:lnTo>
                  <a:lnTo>
                    <a:pt x="0" y="829"/>
                  </a:lnTo>
                  <a:lnTo>
                    <a:pt x="0" y="900"/>
                  </a:lnTo>
                  <a:lnTo>
                    <a:pt x="633" y="900"/>
                  </a:lnTo>
                  <a:lnTo>
                    <a:pt x="633" y="991"/>
                  </a:lnTo>
                  <a:lnTo>
                    <a:pt x="42" y="991"/>
                  </a:lnTo>
                  <a:lnTo>
                    <a:pt x="42" y="1062"/>
                  </a:lnTo>
                  <a:lnTo>
                    <a:pt x="633" y="1062"/>
                  </a:lnTo>
                  <a:lnTo>
                    <a:pt x="633" y="1456"/>
                  </a:lnTo>
                  <a:lnTo>
                    <a:pt x="707" y="1456"/>
                  </a:lnTo>
                  <a:lnTo>
                    <a:pt x="707" y="1133"/>
                  </a:lnTo>
                  <a:lnTo>
                    <a:pt x="823" y="1133"/>
                  </a:lnTo>
                  <a:lnTo>
                    <a:pt x="823" y="1456"/>
                  </a:lnTo>
                  <a:lnTo>
                    <a:pt x="897" y="1456"/>
                  </a:lnTo>
                  <a:lnTo>
                    <a:pt x="897" y="1062"/>
                  </a:lnTo>
                  <a:lnTo>
                    <a:pt x="1466" y="1062"/>
                  </a:lnTo>
                  <a:lnTo>
                    <a:pt x="1466" y="991"/>
                  </a:lnTo>
                  <a:lnTo>
                    <a:pt x="897" y="991"/>
                  </a:lnTo>
                  <a:lnTo>
                    <a:pt x="897" y="900"/>
                  </a:lnTo>
                  <a:lnTo>
                    <a:pt x="1519" y="900"/>
                  </a:lnTo>
                  <a:lnTo>
                    <a:pt x="1519" y="829"/>
                  </a:lnTo>
                  <a:lnTo>
                    <a:pt x="1160" y="829"/>
                  </a:lnTo>
                  <a:lnTo>
                    <a:pt x="1160" y="698"/>
                  </a:lnTo>
                  <a:lnTo>
                    <a:pt x="1519" y="698"/>
                  </a:ln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21" name="Freeform 16"/>
            <p:cNvSpPr/>
            <p:nvPr userDrawn="1"/>
          </p:nvSpPr>
          <p:spPr bwMode="auto">
            <a:xfrm>
              <a:off x="603526" y="290324"/>
              <a:ext cx="234005" cy="444127"/>
            </a:xfrm>
            <a:custGeom>
              <a:avLst/>
              <a:gdLst>
                <a:gd name="T0" fmla="*/ 1387 w 1389"/>
                <a:gd name="T1" fmla="*/ 1223 h 2648"/>
                <a:gd name="T2" fmla="*/ 1214 w 1389"/>
                <a:gd name="T3" fmla="*/ 888 h 2648"/>
                <a:gd name="T4" fmla="*/ 1090 w 1389"/>
                <a:gd name="T5" fmla="*/ 446 h 2648"/>
                <a:gd name="T6" fmla="*/ 823 w 1389"/>
                <a:gd name="T7" fmla="*/ 327 h 2648"/>
                <a:gd name="T8" fmla="*/ 379 w 1389"/>
                <a:gd name="T9" fmla="*/ 0 h 2648"/>
                <a:gd name="T10" fmla="*/ 316 w 1389"/>
                <a:gd name="T11" fmla="*/ 4 h 2648"/>
                <a:gd name="T12" fmla="*/ 308 w 1389"/>
                <a:gd name="T13" fmla="*/ 74 h 2648"/>
                <a:gd name="T14" fmla="*/ 379 w 1389"/>
                <a:gd name="T15" fmla="*/ 69 h 2648"/>
                <a:gd name="T16" fmla="*/ 761 w 1389"/>
                <a:gd name="T17" fmla="*/ 370 h 2648"/>
                <a:gd name="T18" fmla="*/ 769 w 1389"/>
                <a:gd name="T19" fmla="*/ 397 h 2648"/>
                <a:gd name="T20" fmla="*/ 798 w 1389"/>
                <a:gd name="T21" fmla="*/ 395 h 2648"/>
                <a:gd name="T22" fmla="*/ 803 w 1389"/>
                <a:gd name="T23" fmla="*/ 395 h 2648"/>
                <a:gd name="T24" fmla="*/ 1037 w 1389"/>
                <a:gd name="T25" fmla="*/ 493 h 2648"/>
                <a:gd name="T26" fmla="*/ 1142 w 1389"/>
                <a:gd name="T27" fmla="*/ 900 h 2648"/>
                <a:gd name="T28" fmla="*/ 1141 w 1389"/>
                <a:gd name="T29" fmla="*/ 918 h 2648"/>
                <a:gd name="T30" fmla="*/ 1155 w 1389"/>
                <a:gd name="T31" fmla="*/ 929 h 2648"/>
                <a:gd name="T32" fmla="*/ 1315 w 1389"/>
                <a:gd name="T33" fmla="*/ 1225 h 2648"/>
                <a:gd name="T34" fmla="*/ 1157 w 1389"/>
                <a:gd name="T35" fmla="*/ 1520 h 2648"/>
                <a:gd name="T36" fmla="*/ 1136 w 1389"/>
                <a:gd name="T37" fmla="*/ 1538 h 2648"/>
                <a:gd name="T38" fmla="*/ 1149 w 1389"/>
                <a:gd name="T39" fmla="*/ 1562 h 2648"/>
                <a:gd name="T40" fmla="*/ 1173 w 1389"/>
                <a:gd name="T41" fmla="*/ 1844 h 2648"/>
                <a:gd name="T42" fmla="*/ 899 w 1389"/>
                <a:gd name="T43" fmla="*/ 2083 h 2648"/>
                <a:gd name="T44" fmla="*/ 881 w 1389"/>
                <a:gd name="T45" fmla="*/ 2091 h 2648"/>
                <a:gd name="T46" fmla="*/ 877 w 1389"/>
                <a:gd name="T47" fmla="*/ 2109 h 2648"/>
                <a:gd name="T48" fmla="*/ 481 w 1389"/>
                <a:gd name="T49" fmla="*/ 2443 h 2648"/>
                <a:gd name="T50" fmla="*/ 336 w 1389"/>
                <a:gd name="T51" fmla="*/ 2426 h 2648"/>
                <a:gd name="T52" fmla="*/ 316 w 1389"/>
                <a:gd name="T53" fmla="*/ 2421 h 2648"/>
                <a:gd name="T54" fmla="*/ 301 w 1389"/>
                <a:gd name="T55" fmla="*/ 2436 h 2648"/>
                <a:gd name="T56" fmla="*/ 20 w 1389"/>
                <a:gd name="T57" fmla="*/ 2578 h 2648"/>
                <a:gd name="T58" fmla="*/ 12 w 1389"/>
                <a:gd name="T59" fmla="*/ 2648 h 2648"/>
                <a:gd name="T60" fmla="*/ 65 w 1389"/>
                <a:gd name="T61" fmla="*/ 2641 h 2648"/>
                <a:gd name="T62" fmla="*/ 340 w 1389"/>
                <a:gd name="T63" fmla="*/ 2497 h 2648"/>
                <a:gd name="T64" fmla="*/ 481 w 1389"/>
                <a:gd name="T65" fmla="*/ 2512 h 2648"/>
                <a:gd name="T66" fmla="*/ 481 w 1389"/>
                <a:gd name="T67" fmla="*/ 2512 h 2648"/>
                <a:gd name="T68" fmla="*/ 944 w 1389"/>
                <a:gd name="T69" fmla="*/ 2140 h 2648"/>
                <a:gd name="T70" fmla="*/ 1240 w 1389"/>
                <a:gd name="T71" fmla="*/ 1866 h 2648"/>
                <a:gd name="T72" fmla="*/ 1224 w 1389"/>
                <a:gd name="T73" fmla="*/ 1554 h 2648"/>
                <a:gd name="T74" fmla="*/ 1387 w 1389"/>
                <a:gd name="T75" fmla="*/ 1223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9" h="2648">
                  <a:moveTo>
                    <a:pt x="1387" y="1223"/>
                  </a:moveTo>
                  <a:cubicBezTo>
                    <a:pt x="1382" y="1053"/>
                    <a:pt x="1257" y="927"/>
                    <a:pt x="1214" y="888"/>
                  </a:cubicBezTo>
                  <a:cubicBezTo>
                    <a:pt x="1226" y="693"/>
                    <a:pt x="1184" y="544"/>
                    <a:pt x="1090" y="446"/>
                  </a:cubicBezTo>
                  <a:cubicBezTo>
                    <a:pt x="996" y="349"/>
                    <a:pt x="878" y="330"/>
                    <a:pt x="823" y="327"/>
                  </a:cubicBezTo>
                  <a:cubicBezTo>
                    <a:pt x="733" y="44"/>
                    <a:pt x="508" y="0"/>
                    <a:pt x="379" y="0"/>
                  </a:cubicBezTo>
                  <a:cubicBezTo>
                    <a:pt x="357" y="0"/>
                    <a:pt x="336" y="2"/>
                    <a:pt x="316" y="4"/>
                  </a:cubicBezTo>
                  <a:cubicBezTo>
                    <a:pt x="316" y="4"/>
                    <a:pt x="0" y="90"/>
                    <a:pt x="308" y="74"/>
                  </a:cubicBezTo>
                  <a:cubicBezTo>
                    <a:pt x="616" y="58"/>
                    <a:pt x="353" y="69"/>
                    <a:pt x="379" y="69"/>
                  </a:cubicBezTo>
                  <a:cubicBezTo>
                    <a:pt x="516" y="69"/>
                    <a:pt x="693" y="121"/>
                    <a:pt x="761" y="370"/>
                  </a:cubicBezTo>
                  <a:cubicBezTo>
                    <a:pt x="769" y="397"/>
                    <a:pt x="769" y="397"/>
                    <a:pt x="769" y="397"/>
                  </a:cubicBezTo>
                  <a:cubicBezTo>
                    <a:pt x="798" y="395"/>
                    <a:pt x="798" y="395"/>
                    <a:pt x="798" y="395"/>
                  </a:cubicBezTo>
                  <a:cubicBezTo>
                    <a:pt x="798" y="395"/>
                    <a:pt x="800" y="395"/>
                    <a:pt x="803" y="395"/>
                  </a:cubicBezTo>
                  <a:cubicBezTo>
                    <a:pt x="826" y="395"/>
                    <a:pt x="947" y="400"/>
                    <a:pt x="1037" y="493"/>
                  </a:cubicBezTo>
                  <a:cubicBezTo>
                    <a:pt x="1121" y="580"/>
                    <a:pt x="1156" y="717"/>
                    <a:pt x="1142" y="900"/>
                  </a:cubicBezTo>
                  <a:cubicBezTo>
                    <a:pt x="1141" y="918"/>
                    <a:pt x="1141" y="918"/>
                    <a:pt x="1141" y="918"/>
                  </a:cubicBezTo>
                  <a:cubicBezTo>
                    <a:pt x="1155" y="929"/>
                    <a:pt x="1155" y="929"/>
                    <a:pt x="1155" y="929"/>
                  </a:cubicBezTo>
                  <a:cubicBezTo>
                    <a:pt x="1156" y="931"/>
                    <a:pt x="1311" y="1055"/>
                    <a:pt x="1315" y="1225"/>
                  </a:cubicBezTo>
                  <a:cubicBezTo>
                    <a:pt x="1317" y="1327"/>
                    <a:pt x="1264" y="1426"/>
                    <a:pt x="1157" y="1520"/>
                  </a:cubicBezTo>
                  <a:cubicBezTo>
                    <a:pt x="1136" y="1538"/>
                    <a:pt x="1136" y="1538"/>
                    <a:pt x="1136" y="1538"/>
                  </a:cubicBezTo>
                  <a:cubicBezTo>
                    <a:pt x="1149" y="1562"/>
                    <a:pt x="1149" y="1562"/>
                    <a:pt x="1149" y="1562"/>
                  </a:cubicBezTo>
                  <a:cubicBezTo>
                    <a:pt x="1150" y="1563"/>
                    <a:pt x="1225" y="1702"/>
                    <a:pt x="1173" y="1844"/>
                  </a:cubicBezTo>
                  <a:cubicBezTo>
                    <a:pt x="1135" y="1945"/>
                    <a:pt x="1043" y="2025"/>
                    <a:pt x="899" y="2083"/>
                  </a:cubicBezTo>
                  <a:cubicBezTo>
                    <a:pt x="881" y="2091"/>
                    <a:pt x="881" y="2091"/>
                    <a:pt x="881" y="2091"/>
                  </a:cubicBezTo>
                  <a:cubicBezTo>
                    <a:pt x="877" y="2109"/>
                    <a:pt x="877" y="2109"/>
                    <a:pt x="877" y="2109"/>
                  </a:cubicBezTo>
                  <a:cubicBezTo>
                    <a:pt x="875" y="2123"/>
                    <a:pt x="815" y="2443"/>
                    <a:pt x="481" y="2443"/>
                  </a:cubicBezTo>
                  <a:cubicBezTo>
                    <a:pt x="436" y="2443"/>
                    <a:pt x="387" y="2438"/>
                    <a:pt x="336" y="2426"/>
                  </a:cubicBezTo>
                  <a:cubicBezTo>
                    <a:pt x="316" y="2421"/>
                    <a:pt x="316" y="2421"/>
                    <a:pt x="316" y="2421"/>
                  </a:cubicBezTo>
                  <a:cubicBezTo>
                    <a:pt x="301" y="2436"/>
                    <a:pt x="301" y="2436"/>
                    <a:pt x="301" y="2436"/>
                  </a:cubicBezTo>
                  <a:cubicBezTo>
                    <a:pt x="300" y="2438"/>
                    <a:pt x="180" y="2563"/>
                    <a:pt x="20" y="2578"/>
                  </a:cubicBezTo>
                  <a:cubicBezTo>
                    <a:pt x="12" y="2648"/>
                    <a:pt x="12" y="2648"/>
                    <a:pt x="12" y="2648"/>
                  </a:cubicBezTo>
                  <a:cubicBezTo>
                    <a:pt x="30" y="2647"/>
                    <a:pt x="48" y="2644"/>
                    <a:pt x="65" y="2641"/>
                  </a:cubicBezTo>
                  <a:cubicBezTo>
                    <a:pt x="200" y="2616"/>
                    <a:pt x="303" y="2532"/>
                    <a:pt x="340" y="2497"/>
                  </a:cubicBezTo>
                  <a:cubicBezTo>
                    <a:pt x="389" y="2507"/>
                    <a:pt x="437" y="2512"/>
                    <a:pt x="481" y="2512"/>
                  </a:cubicBezTo>
                  <a:cubicBezTo>
                    <a:pt x="481" y="2512"/>
                    <a:pt x="481" y="2512"/>
                    <a:pt x="481" y="2512"/>
                  </a:cubicBezTo>
                  <a:cubicBezTo>
                    <a:pt x="825" y="2512"/>
                    <a:pt x="924" y="2218"/>
                    <a:pt x="944" y="2140"/>
                  </a:cubicBezTo>
                  <a:cubicBezTo>
                    <a:pt x="1098" y="2074"/>
                    <a:pt x="1198" y="1982"/>
                    <a:pt x="1240" y="1866"/>
                  </a:cubicBezTo>
                  <a:cubicBezTo>
                    <a:pt x="1290" y="1732"/>
                    <a:pt x="1247" y="1606"/>
                    <a:pt x="1224" y="1554"/>
                  </a:cubicBezTo>
                  <a:cubicBezTo>
                    <a:pt x="1335" y="1451"/>
                    <a:pt x="1389" y="1340"/>
                    <a:pt x="1387" y="1223"/>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1562933" y="3597422"/>
            <a:ext cx="487283" cy="456906"/>
            <a:chOff x="350248" y="277545"/>
            <a:chExt cx="487283" cy="456906"/>
          </a:xfrm>
          <a:solidFill>
            <a:schemeClr val="accent1"/>
          </a:solidFill>
        </p:grpSpPr>
        <p:sp>
          <p:nvSpPr>
            <p:cNvPr id="23" name="Freeform 12"/>
            <p:cNvSpPr>
              <a:spLocks noEditPoints="1"/>
            </p:cNvSpPr>
            <p:nvPr userDrawn="1"/>
          </p:nvSpPr>
          <p:spPr bwMode="auto">
            <a:xfrm>
              <a:off x="350248" y="277545"/>
              <a:ext cx="475760" cy="451249"/>
            </a:xfrm>
            <a:custGeom>
              <a:avLst/>
              <a:gdLst>
                <a:gd name="T0" fmla="*/ 1191 w 2824"/>
                <a:gd name="T1" fmla="*/ 2501 h 2691"/>
                <a:gd name="T2" fmla="*/ 1763 w 2824"/>
                <a:gd name="T3" fmla="*/ 2484 h 2691"/>
                <a:gd name="T4" fmla="*/ 1797 w 2824"/>
                <a:gd name="T5" fmla="*/ 2474 h 2691"/>
                <a:gd name="T6" fmla="*/ 2325 w 2824"/>
                <a:gd name="T7" fmla="*/ 2165 h 2691"/>
                <a:gd name="T8" fmla="*/ 2346 w 2824"/>
                <a:gd name="T9" fmla="*/ 2140 h 2691"/>
                <a:gd name="T10" fmla="*/ 2589 w 2824"/>
                <a:gd name="T11" fmla="*/ 1632 h 2691"/>
                <a:gd name="T12" fmla="*/ 2597 w 2824"/>
                <a:gd name="T13" fmla="*/ 1591 h 2691"/>
                <a:gd name="T14" fmla="*/ 2595 w 2824"/>
                <a:gd name="T15" fmla="*/ 1015 h 2691"/>
                <a:gd name="T16" fmla="*/ 2582 w 2824"/>
                <a:gd name="T17" fmla="*/ 987 h 2691"/>
                <a:gd name="T18" fmla="*/ 2252 w 2824"/>
                <a:gd name="T19" fmla="*/ 494 h 2691"/>
                <a:gd name="T20" fmla="*/ 2219 w 2824"/>
                <a:gd name="T21" fmla="*/ 496 h 2691"/>
                <a:gd name="T22" fmla="*/ 1839 w 2824"/>
                <a:gd name="T23" fmla="*/ 177 h 2691"/>
                <a:gd name="T24" fmla="*/ 1668 w 2824"/>
                <a:gd name="T25" fmla="*/ 204 h 2691"/>
                <a:gd name="T26" fmla="*/ 1372 w 2824"/>
                <a:gd name="T27" fmla="*/ 67 h 2691"/>
                <a:gd name="T28" fmla="*/ 1036 w 2824"/>
                <a:gd name="T29" fmla="*/ 222 h 2691"/>
                <a:gd name="T30" fmla="*/ 602 w 2824"/>
                <a:gd name="T31" fmla="*/ 335 h 2691"/>
                <a:gd name="T32" fmla="*/ 534 w 2824"/>
                <a:gd name="T33" fmla="*/ 566 h 2691"/>
                <a:gd name="T34" fmla="*/ 240 w 2824"/>
                <a:gd name="T35" fmla="*/ 763 h 2691"/>
                <a:gd name="T36" fmla="*/ 237 w 2824"/>
                <a:gd name="T37" fmla="*/ 1085 h 2691"/>
                <a:gd name="T38" fmla="*/ 88 w 2824"/>
                <a:gd name="T39" fmla="*/ 1447 h 2691"/>
                <a:gd name="T40" fmla="*/ 262 w 2824"/>
                <a:gd name="T41" fmla="*/ 1686 h 2691"/>
                <a:gd name="T42" fmla="*/ 278 w 2824"/>
                <a:gd name="T43" fmla="*/ 2019 h 2691"/>
                <a:gd name="T44" fmla="*/ 594 w 2824"/>
                <a:gd name="T45" fmla="*/ 2222 h 2691"/>
                <a:gd name="T46" fmla="*/ 1008 w 2824"/>
                <a:gd name="T47" fmla="*/ 2507 h 2691"/>
                <a:gd name="T48" fmla="*/ 1177 w 2824"/>
                <a:gd name="T49" fmla="*/ 2487 h 2691"/>
                <a:gd name="T50" fmla="*/ 1155 w 2824"/>
                <a:gd name="T51" fmla="*/ 2561 h 2691"/>
                <a:gd name="T52" fmla="*/ 538 w 2824"/>
                <a:gd name="T53" fmla="*/ 2278 h 2691"/>
                <a:gd name="T54" fmla="*/ 181 w 2824"/>
                <a:gd name="T55" fmla="*/ 1714 h 2691"/>
                <a:gd name="T56" fmla="*/ 158 w 2824"/>
                <a:gd name="T57" fmla="*/ 1072 h 2691"/>
                <a:gd name="T58" fmla="*/ 460 w 2824"/>
                <a:gd name="T59" fmla="*/ 517 h 2691"/>
                <a:gd name="T60" fmla="*/ 1008 w 2824"/>
                <a:gd name="T61" fmla="*/ 154 h 2691"/>
                <a:gd name="T62" fmla="*/ 1687 w 2824"/>
                <a:gd name="T63" fmla="*/ 128 h 2691"/>
                <a:gd name="T64" fmla="*/ 2271 w 2824"/>
                <a:gd name="T65" fmla="*/ 428 h 2691"/>
                <a:gd name="T66" fmla="*/ 2653 w 2824"/>
                <a:gd name="T67" fmla="*/ 975 h 2691"/>
                <a:gd name="T68" fmla="*/ 2662 w 2824"/>
                <a:gd name="T69" fmla="*/ 1624 h 2691"/>
                <a:gd name="T70" fmla="*/ 2389 w 2824"/>
                <a:gd name="T71" fmla="*/ 2195 h 2691"/>
                <a:gd name="T72" fmla="*/ 1938 w 2824"/>
                <a:gd name="T73" fmla="*/ 2558 h 2691"/>
                <a:gd name="T74" fmla="*/ 1458 w 2824"/>
                <a:gd name="T75" fmla="*/ 2691 h 2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24" h="2691">
                  <a:moveTo>
                    <a:pt x="1177" y="2487"/>
                  </a:moveTo>
                  <a:cubicBezTo>
                    <a:pt x="1191" y="2501"/>
                    <a:pt x="1191" y="2501"/>
                    <a:pt x="1191" y="2501"/>
                  </a:cubicBezTo>
                  <a:cubicBezTo>
                    <a:pt x="1274" y="2582"/>
                    <a:pt x="1364" y="2623"/>
                    <a:pt x="1458" y="2623"/>
                  </a:cubicBezTo>
                  <a:cubicBezTo>
                    <a:pt x="1629" y="2623"/>
                    <a:pt x="1762" y="2485"/>
                    <a:pt x="1763" y="2484"/>
                  </a:cubicBezTo>
                  <a:cubicBezTo>
                    <a:pt x="1777" y="2469"/>
                    <a:pt x="1777" y="2469"/>
                    <a:pt x="1777" y="2469"/>
                  </a:cubicBezTo>
                  <a:cubicBezTo>
                    <a:pt x="1797" y="2474"/>
                    <a:pt x="1797" y="2474"/>
                    <a:pt x="1797" y="2474"/>
                  </a:cubicBezTo>
                  <a:cubicBezTo>
                    <a:pt x="1847" y="2485"/>
                    <a:pt x="1895" y="2491"/>
                    <a:pt x="1939" y="2491"/>
                  </a:cubicBezTo>
                  <a:cubicBezTo>
                    <a:pt x="2264" y="2491"/>
                    <a:pt x="2322" y="2178"/>
                    <a:pt x="2325" y="2165"/>
                  </a:cubicBezTo>
                  <a:cubicBezTo>
                    <a:pt x="2328" y="2147"/>
                    <a:pt x="2328" y="2147"/>
                    <a:pt x="2328" y="2147"/>
                  </a:cubicBezTo>
                  <a:cubicBezTo>
                    <a:pt x="2346" y="2140"/>
                    <a:pt x="2346" y="2140"/>
                    <a:pt x="2346" y="2140"/>
                  </a:cubicBezTo>
                  <a:cubicBezTo>
                    <a:pt x="2486" y="2083"/>
                    <a:pt x="2576" y="2005"/>
                    <a:pt x="2612" y="1907"/>
                  </a:cubicBezTo>
                  <a:cubicBezTo>
                    <a:pt x="2664" y="1768"/>
                    <a:pt x="2590" y="1633"/>
                    <a:pt x="2589" y="1632"/>
                  </a:cubicBezTo>
                  <a:cubicBezTo>
                    <a:pt x="2576" y="1608"/>
                    <a:pt x="2576" y="1608"/>
                    <a:pt x="2576" y="1608"/>
                  </a:cubicBezTo>
                  <a:cubicBezTo>
                    <a:pt x="2597" y="1591"/>
                    <a:pt x="2597" y="1591"/>
                    <a:pt x="2597" y="1591"/>
                  </a:cubicBezTo>
                  <a:cubicBezTo>
                    <a:pt x="2702" y="1499"/>
                    <a:pt x="2753" y="1403"/>
                    <a:pt x="2751" y="1303"/>
                  </a:cubicBezTo>
                  <a:cubicBezTo>
                    <a:pt x="2747" y="1138"/>
                    <a:pt x="2596" y="1016"/>
                    <a:pt x="2595" y="1015"/>
                  </a:cubicBezTo>
                  <a:cubicBezTo>
                    <a:pt x="2581" y="1004"/>
                    <a:pt x="2581" y="1004"/>
                    <a:pt x="2581" y="1004"/>
                  </a:cubicBezTo>
                  <a:cubicBezTo>
                    <a:pt x="2582" y="987"/>
                    <a:pt x="2582" y="987"/>
                    <a:pt x="2582" y="987"/>
                  </a:cubicBezTo>
                  <a:cubicBezTo>
                    <a:pt x="2596" y="808"/>
                    <a:pt x="2562" y="674"/>
                    <a:pt x="2480" y="590"/>
                  </a:cubicBezTo>
                  <a:cubicBezTo>
                    <a:pt x="2392" y="499"/>
                    <a:pt x="2274" y="494"/>
                    <a:pt x="2252" y="494"/>
                  </a:cubicBezTo>
                  <a:cubicBezTo>
                    <a:pt x="2249" y="494"/>
                    <a:pt x="2247" y="494"/>
                    <a:pt x="2247" y="494"/>
                  </a:cubicBezTo>
                  <a:cubicBezTo>
                    <a:pt x="2219" y="496"/>
                    <a:pt x="2219" y="496"/>
                    <a:pt x="2219" y="496"/>
                  </a:cubicBezTo>
                  <a:cubicBezTo>
                    <a:pt x="2211" y="470"/>
                    <a:pt x="2211" y="470"/>
                    <a:pt x="2211" y="470"/>
                  </a:cubicBezTo>
                  <a:cubicBezTo>
                    <a:pt x="2144" y="228"/>
                    <a:pt x="1972" y="177"/>
                    <a:pt x="1839" y="177"/>
                  </a:cubicBezTo>
                  <a:cubicBezTo>
                    <a:pt x="1754" y="177"/>
                    <a:pt x="1689" y="197"/>
                    <a:pt x="1688" y="197"/>
                  </a:cubicBezTo>
                  <a:cubicBezTo>
                    <a:pt x="1668" y="204"/>
                    <a:pt x="1668" y="204"/>
                    <a:pt x="1668" y="204"/>
                  </a:cubicBezTo>
                  <a:cubicBezTo>
                    <a:pt x="1653" y="190"/>
                    <a:pt x="1653" y="190"/>
                    <a:pt x="1653" y="190"/>
                  </a:cubicBezTo>
                  <a:cubicBezTo>
                    <a:pt x="1565" y="109"/>
                    <a:pt x="1471" y="67"/>
                    <a:pt x="1372" y="67"/>
                  </a:cubicBezTo>
                  <a:cubicBezTo>
                    <a:pt x="1189" y="67"/>
                    <a:pt x="1048" y="209"/>
                    <a:pt x="1047" y="211"/>
                  </a:cubicBezTo>
                  <a:cubicBezTo>
                    <a:pt x="1036" y="222"/>
                    <a:pt x="1036" y="222"/>
                    <a:pt x="1036" y="222"/>
                  </a:cubicBezTo>
                  <a:cubicBezTo>
                    <a:pt x="1019" y="222"/>
                    <a:pt x="1019" y="222"/>
                    <a:pt x="1019" y="222"/>
                  </a:cubicBezTo>
                  <a:cubicBezTo>
                    <a:pt x="823" y="211"/>
                    <a:pt x="682" y="249"/>
                    <a:pt x="602" y="335"/>
                  </a:cubicBezTo>
                  <a:cubicBezTo>
                    <a:pt x="519" y="424"/>
                    <a:pt x="530" y="537"/>
                    <a:pt x="530" y="538"/>
                  </a:cubicBezTo>
                  <a:cubicBezTo>
                    <a:pt x="534" y="566"/>
                    <a:pt x="534" y="566"/>
                    <a:pt x="534" y="566"/>
                  </a:cubicBezTo>
                  <a:cubicBezTo>
                    <a:pt x="506" y="574"/>
                    <a:pt x="506" y="574"/>
                    <a:pt x="506" y="574"/>
                  </a:cubicBezTo>
                  <a:cubicBezTo>
                    <a:pt x="375" y="611"/>
                    <a:pt x="286" y="674"/>
                    <a:pt x="240" y="763"/>
                  </a:cubicBezTo>
                  <a:cubicBezTo>
                    <a:pt x="167" y="905"/>
                    <a:pt x="229" y="1065"/>
                    <a:pt x="230" y="1067"/>
                  </a:cubicBezTo>
                  <a:cubicBezTo>
                    <a:pt x="237" y="1085"/>
                    <a:pt x="237" y="1085"/>
                    <a:pt x="237" y="1085"/>
                  </a:cubicBezTo>
                  <a:cubicBezTo>
                    <a:pt x="224" y="1100"/>
                    <a:pt x="224" y="1100"/>
                    <a:pt x="224" y="1100"/>
                  </a:cubicBezTo>
                  <a:cubicBezTo>
                    <a:pt x="117" y="1222"/>
                    <a:pt x="71" y="1339"/>
                    <a:pt x="88" y="1447"/>
                  </a:cubicBezTo>
                  <a:cubicBezTo>
                    <a:pt x="111" y="1591"/>
                    <a:pt x="239" y="1672"/>
                    <a:pt x="240" y="1672"/>
                  </a:cubicBezTo>
                  <a:cubicBezTo>
                    <a:pt x="262" y="1686"/>
                    <a:pt x="262" y="1686"/>
                    <a:pt x="262" y="1686"/>
                  </a:cubicBezTo>
                  <a:cubicBezTo>
                    <a:pt x="255" y="1710"/>
                    <a:pt x="255" y="1710"/>
                    <a:pt x="255" y="1710"/>
                  </a:cubicBezTo>
                  <a:cubicBezTo>
                    <a:pt x="218" y="1830"/>
                    <a:pt x="226" y="1934"/>
                    <a:pt x="278" y="2019"/>
                  </a:cubicBezTo>
                  <a:cubicBezTo>
                    <a:pt x="371" y="2171"/>
                    <a:pt x="571" y="2217"/>
                    <a:pt x="573" y="2218"/>
                  </a:cubicBezTo>
                  <a:cubicBezTo>
                    <a:pt x="594" y="2222"/>
                    <a:pt x="594" y="2222"/>
                    <a:pt x="594" y="2222"/>
                  </a:cubicBezTo>
                  <a:cubicBezTo>
                    <a:pt x="599" y="2242"/>
                    <a:pt x="599" y="2242"/>
                    <a:pt x="599" y="2242"/>
                  </a:cubicBezTo>
                  <a:cubicBezTo>
                    <a:pt x="662" y="2461"/>
                    <a:pt x="856" y="2507"/>
                    <a:pt x="1008" y="2507"/>
                  </a:cubicBezTo>
                  <a:cubicBezTo>
                    <a:pt x="1093" y="2507"/>
                    <a:pt x="1157" y="2492"/>
                    <a:pt x="1157" y="2492"/>
                  </a:cubicBezTo>
                  <a:lnTo>
                    <a:pt x="1177" y="2487"/>
                  </a:lnTo>
                  <a:close/>
                  <a:moveTo>
                    <a:pt x="1458" y="2691"/>
                  </a:moveTo>
                  <a:cubicBezTo>
                    <a:pt x="1350" y="2691"/>
                    <a:pt x="1248" y="2647"/>
                    <a:pt x="1155" y="2561"/>
                  </a:cubicBezTo>
                  <a:cubicBezTo>
                    <a:pt x="1127" y="2566"/>
                    <a:pt x="1073" y="2574"/>
                    <a:pt x="1008" y="2574"/>
                  </a:cubicBezTo>
                  <a:cubicBezTo>
                    <a:pt x="767" y="2574"/>
                    <a:pt x="601" y="2469"/>
                    <a:pt x="538" y="2278"/>
                  </a:cubicBezTo>
                  <a:cubicBezTo>
                    <a:pt x="479" y="2261"/>
                    <a:pt x="308" y="2201"/>
                    <a:pt x="218" y="2053"/>
                  </a:cubicBezTo>
                  <a:cubicBezTo>
                    <a:pt x="159" y="1957"/>
                    <a:pt x="147" y="1843"/>
                    <a:pt x="181" y="1714"/>
                  </a:cubicBezTo>
                  <a:cubicBezTo>
                    <a:pt x="138" y="1681"/>
                    <a:pt x="41" y="1593"/>
                    <a:pt x="19" y="1457"/>
                  </a:cubicBezTo>
                  <a:cubicBezTo>
                    <a:pt x="0" y="1333"/>
                    <a:pt x="47" y="1204"/>
                    <a:pt x="158" y="1072"/>
                  </a:cubicBezTo>
                  <a:cubicBezTo>
                    <a:pt x="142" y="1020"/>
                    <a:pt x="106" y="871"/>
                    <a:pt x="178" y="733"/>
                  </a:cubicBezTo>
                  <a:cubicBezTo>
                    <a:pt x="229" y="633"/>
                    <a:pt x="324" y="561"/>
                    <a:pt x="460" y="517"/>
                  </a:cubicBezTo>
                  <a:cubicBezTo>
                    <a:pt x="461" y="470"/>
                    <a:pt x="472" y="374"/>
                    <a:pt x="549" y="291"/>
                  </a:cubicBezTo>
                  <a:cubicBezTo>
                    <a:pt x="641" y="191"/>
                    <a:pt x="795" y="145"/>
                    <a:pt x="1008" y="154"/>
                  </a:cubicBezTo>
                  <a:cubicBezTo>
                    <a:pt x="1049" y="116"/>
                    <a:pt x="1189" y="0"/>
                    <a:pt x="1372" y="0"/>
                  </a:cubicBezTo>
                  <a:cubicBezTo>
                    <a:pt x="1484" y="0"/>
                    <a:pt x="1589" y="43"/>
                    <a:pt x="1687" y="128"/>
                  </a:cubicBezTo>
                  <a:cubicBezTo>
                    <a:pt x="1715" y="121"/>
                    <a:pt x="1771" y="110"/>
                    <a:pt x="1839" y="110"/>
                  </a:cubicBezTo>
                  <a:cubicBezTo>
                    <a:pt x="1964" y="110"/>
                    <a:pt x="2184" y="152"/>
                    <a:pt x="2271" y="428"/>
                  </a:cubicBezTo>
                  <a:cubicBezTo>
                    <a:pt x="2325" y="431"/>
                    <a:pt x="2440" y="450"/>
                    <a:pt x="2531" y="544"/>
                  </a:cubicBezTo>
                  <a:cubicBezTo>
                    <a:pt x="2624" y="640"/>
                    <a:pt x="2665" y="785"/>
                    <a:pt x="2653" y="975"/>
                  </a:cubicBezTo>
                  <a:cubicBezTo>
                    <a:pt x="2695" y="1012"/>
                    <a:pt x="2817" y="1136"/>
                    <a:pt x="2821" y="1301"/>
                  </a:cubicBezTo>
                  <a:cubicBezTo>
                    <a:pt x="2824" y="1415"/>
                    <a:pt x="2770" y="1523"/>
                    <a:pt x="2662" y="1624"/>
                  </a:cubicBezTo>
                  <a:cubicBezTo>
                    <a:pt x="2685" y="1674"/>
                    <a:pt x="2726" y="1797"/>
                    <a:pt x="2678" y="1928"/>
                  </a:cubicBezTo>
                  <a:cubicBezTo>
                    <a:pt x="2637" y="2041"/>
                    <a:pt x="2540" y="2131"/>
                    <a:pt x="2389" y="2195"/>
                  </a:cubicBezTo>
                  <a:cubicBezTo>
                    <a:pt x="2370" y="2271"/>
                    <a:pt x="2274" y="2558"/>
                    <a:pt x="1938" y="2558"/>
                  </a:cubicBezTo>
                  <a:cubicBezTo>
                    <a:pt x="1938" y="2558"/>
                    <a:pt x="1938" y="2558"/>
                    <a:pt x="1938" y="2558"/>
                  </a:cubicBezTo>
                  <a:cubicBezTo>
                    <a:pt x="1895" y="2558"/>
                    <a:pt x="1849" y="2553"/>
                    <a:pt x="1800" y="2543"/>
                  </a:cubicBezTo>
                  <a:cubicBezTo>
                    <a:pt x="1758" y="2583"/>
                    <a:pt x="1627" y="2691"/>
                    <a:pt x="1458" y="2691"/>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24" name="Freeform 13"/>
            <p:cNvSpPr>
              <a:spLocks noEditPoints="1"/>
            </p:cNvSpPr>
            <p:nvPr userDrawn="1"/>
          </p:nvSpPr>
          <p:spPr bwMode="auto">
            <a:xfrm>
              <a:off x="418752" y="340602"/>
              <a:ext cx="338751" cy="324715"/>
            </a:xfrm>
            <a:custGeom>
              <a:avLst/>
              <a:gdLst>
                <a:gd name="T0" fmla="*/ 1006 w 2012"/>
                <a:gd name="T1" fmla="*/ 67 h 1936"/>
                <a:gd name="T2" fmla="*/ 70 w 2012"/>
                <a:gd name="T3" fmla="*/ 968 h 1936"/>
                <a:gd name="T4" fmla="*/ 1006 w 2012"/>
                <a:gd name="T5" fmla="*/ 1869 h 1936"/>
                <a:gd name="T6" fmla="*/ 1942 w 2012"/>
                <a:gd name="T7" fmla="*/ 968 h 1936"/>
                <a:gd name="T8" fmla="*/ 1006 w 2012"/>
                <a:gd name="T9" fmla="*/ 67 h 1936"/>
                <a:gd name="T10" fmla="*/ 1006 w 2012"/>
                <a:gd name="T11" fmla="*/ 1936 h 1936"/>
                <a:gd name="T12" fmla="*/ 0 w 2012"/>
                <a:gd name="T13" fmla="*/ 968 h 1936"/>
                <a:gd name="T14" fmla="*/ 1006 w 2012"/>
                <a:gd name="T15" fmla="*/ 0 h 1936"/>
                <a:gd name="T16" fmla="*/ 2012 w 2012"/>
                <a:gd name="T17" fmla="*/ 968 h 1936"/>
                <a:gd name="T18" fmla="*/ 1006 w 2012"/>
                <a:gd name="T19" fmla="*/ 1936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2" h="1936">
                  <a:moveTo>
                    <a:pt x="1006" y="67"/>
                  </a:moveTo>
                  <a:cubicBezTo>
                    <a:pt x="490" y="67"/>
                    <a:pt x="70" y="471"/>
                    <a:pt x="70" y="968"/>
                  </a:cubicBezTo>
                  <a:cubicBezTo>
                    <a:pt x="70" y="1465"/>
                    <a:pt x="490" y="1869"/>
                    <a:pt x="1006" y="1869"/>
                  </a:cubicBezTo>
                  <a:cubicBezTo>
                    <a:pt x="1522" y="1869"/>
                    <a:pt x="1942" y="1465"/>
                    <a:pt x="1942" y="968"/>
                  </a:cubicBezTo>
                  <a:cubicBezTo>
                    <a:pt x="1942" y="471"/>
                    <a:pt x="1522" y="67"/>
                    <a:pt x="1006" y="67"/>
                  </a:cubicBezTo>
                  <a:close/>
                  <a:moveTo>
                    <a:pt x="1006" y="1936"/>
                  </a:moveTo>
                  <a:cubicBezTo>
                    <a:pt x="451" y="1936"/>
                    <a:pt x="0" y="1502"/>
                    <a:pt x="0" y="968"/>
                  </a:cubicBezTo>
                  <a:cubicBezTo>
                    <a:pt x="0" y="434"/>
                    <a:pt x="451" y="0"/>
                    <a:pt x="1006" y="0"/>
                  </a:cubicBezTo>
                  <a:cubicBezTo>
                    <a:pt x="1561" y="0"/>
                    <a:pt x="2012" y="434"/>
                    <a:pt x="2012" y="968"/>
                  </a:cubicBezTo>
                  <a:cubicBezTo>
                    <a:pt x="2012" y="1502"/>
                    <a:pt x="1561" y="1936"/>
                    <a:pt x="1006" y="1936"/>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25" name="Freeform 14"/>
            <p:cNvSpPr>
              <a:spLocks noEditPoints="1"/>
            </p:cNvSpPr>
            <p:nvPr userDrawn="1"/>
          </p:nvSpPr>
          <p:spPr bwMode="auto">
            <a:xfrm>
              <a:off x="395289" y="317139"/>
              <a:ext cx="387354" cy="371432"/>
            </a:xfrm>
            <a:custGeom>
              <a:avLst/>
              <a:gdLst>
                <a:gd name="T0" fmla="*/ 1150 w 2300"/>
                <a:gd name="T1" fmla="*/ 68 h 2214"/>
                <a:gd name="T2" fmla="*/ 70 w 2300"/>
                <a:gd name="T3" fmla="*/ 1107 h 2214"/>
                <a:gd name="T4" fmla="*/ 1150 w 2300"/>
                <a:gd name="T5" fmla="*/ 2146 h 2214"/>
                <a:gd name="T6" fmla="*/ 2230 w 2300"/>
                <a:gd name="T7" fmla="*/ 1107 h 2214"/>
                <a:gd name="T8" fmla="*/ 1150 w 2300"/>
                <a:gd name="T9" fmla="*/ 68 h 2214"/>
                <a:gd name="T10" fmla="*/ 1150 w 2300"/>
                <a:gd name="T11" fmla="*/ 2214 h 2214"/>
                <a:gd name="T12" fmla="*/ 0 w 2300"/>
                <a:gd name="T13" fmla="*/ 1107 h 2214"/>
                <a:gd name="T14" fmla="*/ 1150 w 2300"/>
                <a:gd name="T15" fmla="*/ 0 h 2214"/>
                <a:gd name="T16" fmla="*/ 2300 w 2300"/>
                <a:gd name="T17" fmla="*/ 1107 h 2214"/>
                <a:gd name="T18" fmla="*/ 1150 w 2300"/>
                <a:gd name="T19" fmla="*/ 2214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0" h="2214">
                  <a:moveTo>
                    <a:pt x="1150" y="68"/>
                  </a:moveTo>
                  <a:cubicBezTo>
                    <a:pt x="554" y="68"/>
                    <a:pt x="70" y="534"/>
                    <a:pt x="70" y="1107"/>
                  </a:cubicBezTo>
                  <a:cubicBezTo>
                    <a:pt x="70" y="1680"/>
                    <a:pt x="554" y="2146"/>
                    <a:pt x="1150" y="2146"/>
                  </a:cubicBezTo>
                  <a:cubicBezTo>
                    <a:pt x="1746" y="2146"/>
                    <a:pt x="2230" y="1680"/>
                    <a:pt x="2230" y="1107"/>
                  </a:cubicBezTo>
                  <a:cubicBezTo>
                    <a:pt x="2230" y="534"/>
                    <a:pt x="1746" y="68"/>
                    <a:pt x="1150" y="68"/>
                  </a:cubicBezTo>
                  <a:close/>
                  <a:moveTo>
                    <a:pt x="1150" y="2214"/>
                  </a:moveTo>
                  <a:cubicBezTo>
                    <a:pt x="516" y="2214"/>
                    <a:pt x="0" y="1717"/>
                    <a:pt x="0" y="1107"/>
                  </a:cubicBezTo>
                  <a:cubicBezTo>
                    <a:pt x="0" y="497"/>
                    <a:pt x="516" y="0"/>
                    <a:pt x="1150" y="0"/>
                  </a:cubicBezTo>
                  <a:cubicBezTo>
                    <a:pt x="1784" y="0"/>
                    <a:pt x="2300" y="497"/>
                    <a:pt x="2300" y="1107"/>
                  </a:cubicBezTo>
                  <a:cubicBezTo>
                    <a:pt x="2300" y="1717"/>
                    <a:pt x="1784" y="2214"/>
                    <a:pt x="1150" y="2214"/>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26" name="Freeform 15"/>
            <p:cNvSpPr>
              <a:spLocks noEditPoints="1"/>
            </p:cNvSpPr>
            <p:nvPr userDrawn="1"/>
          </p:nvSpPr>
          <p:spPr bwMode="auto">
            <a:xfrm>
              <a:off x="429437" y="349820"/>
              <a:ext cx="318221" cy="305023"/>
            </a:xfrm>
            <a:custGeom>
              <a:avLst/>
              <a:gdLst>
                <a:gd name="T0" fmla="*/ 443 w 1519"/>
                <a:gd name="T1" fmla="*/ 1224 h 1456"/>
                <a:gd name="T2" fmla="*/ 516 w 1519"/>
                <a:gd name="T3" fmla="*/ 1416 h 1456"/>
                <a:gd name="T4" fmla="*/ 348 w 1519"/>
                <a:gd name="T5" fmla="*/ 1153 h 1456"/>
                <a:gd name="T6" fmla="*/ 1012 w 1519"/>
                <a:gd name="T7" fmla="*/ 1224 h 1456"/>
                <a:gd name="T8" fmla="*/ 1012 w 1519"/>
                <a:gd name="T9" fmla="*/ 1416 h 1456"/>
                <a:gd name="T10" fmla="*/ 1086 w 1519"/>
                <a:gd name="T11" fmla="*/ 1224 h 1456"/>
                <a:gd name="T12" fmla="*/ 1181 w 1519"/>
                <a:gd name="T13" fmla="*/ 1153 h 1456"/>
                <a:gd name="T14" fmla="*/ 1012 w 1519"/>
                <a:gd name="T15" fmla="*/ 1224 h 1456"/>
                <a:gd name="T16" fmla="*/ 1234 w 1519"/>
                <a:gd name="T17" fmla="*/ 374 h 1456"/>
                <a:gd name="T18" fmla="*/ 1086 w 1519"/>
                <a:gd name="T19" fmla="*/ 303 h 1456"/>
                <a:gd name="T20" fmla="*/ 1012 w 1519"/>
                <a:gd name="T21" fmla="*/ 61 h 1456"/>
                <a:gd name="T22" fmla="*/ 1012 w 1519"/>
                <a:gd name="T23" fmla="*/ 343 h 1456"/>
                <a:gd name="T24" fmla="*/ 516 w 1519"/>
                <a:gd name="T25" fmla="*/ 343 h 1456"/>
                <a:gd name="T26" fmla="*/ 443 w 1519"/>
                <a:gd name="T27" fmla="*/ 61 h 1456"/>
                <a:gd name="T28" fmla="*/ 274 w 1519"/>
                <a:gd name="T29" fmla="*/ 303 h 1456"/>
                <a:gd name="T30" fmla="*/ 516 w 1519"/>
                <a:gd name="T31" fmla="*/ 374 h 1456"/>
                <a:gd name="T32" fmla="*/ 1086 w 1519"/>
                <a:gd name="T33" fmla="*/ 829 h 1456"/>
                <a:gd name="T34" fmla="*/ 897 w 1519"/>
                <a:gd name="T35" fmla="*/ 698 h 1456"/>
                <a:gd name="T36" fmla="*/ 1086 w 1519"/>
                <a:gd name="T37" fmla="*/ 829 h 1456"/>
                <a:gd name="T38" fmla="*/ 707 w 1519"/>
                <a:gd name="T39" fmla="*/ 1062 h 1456"/>
                <a:gd name="T40" fmla="*/ 823 w 1519"/>
                <a:gd name="T41" fmla="*/ 445 h 1456"/>
                <a:gd name="T42" fmla="*/ 633 w 1519"/>
                <a:gd name="T43" fmla="*/ 829 h 1456"/>
                <a:gd name="T44" fmla="*/ 443 w 1519"/>
                <a:gd name="T45" fmla="*/ 698 h 1456"/>
                <a:gd name="T46" fmla="*/ 633 w 1519"/>
                <a:gd name="T47" fmla="*/ 829 h 1456"/>
                <a:gd name="T48" fmla="*/ 1519 w 1519"/>
                <a:gd name="T49" fmla="*/ 698 h 1456"/>
                <a:gd name="T50" fmla="*/ 897 w 1519"/>
                <a:gd name="T51" fmla="*/ 627 h 1456"/>
                <a:gd name="T52" fmla="*/ 1509 w 1519"/>
                <a:gd name="T53" fmla="*/ 546 h 1456"/>
                <a:gd name="T54" fmla="*/ 897 w 1519"/>
                <a:gd name="T55" fmla="*/ 475 h 1456"/>
                <a:gd name="T56" fmla="*/ 823 w 1519"/>
                <a:gd name="T57" fmla="*/ 0 h 1456"/>
                <a:gd name="T58" fmla="*/ 707 w 1519"/>
                <a:gd name="T59" fmla="*/ 374 h 1456"/>
                <a:gd name="T60" fmla="*/ 633 w 1519"/>
                <a:gd name="T61" fmla="*/ 0 h 1456"/>
                <a:gd name="T62" fmla="*/ 42 w 1519"/>
                <a:gd name="T63" fmla="*/ 475 h 1456"/>
                <a:gd name="T64" fmla="*/ 633 w 1519"/>
                <a:gd name="T65" fmla="*/ 546 h 1456"/>
                <a:gd name="T66" fmla="*/ 0 w 1519"/>
                <a:gd name="T67" fmla="*/ 627 h 1456"/>
                <a:gd name="T68" fmla="*/ 369 w 1519"/>
                <a:gd name="T69" fmla="*/ 698 h 1456"/>
                <a:gd name="T70" fmla="*/ 0 w 1519"/>
                <a:gd name="T71" fmla="*/ 829 h 1456"/>
                <a:gd name="T72" fmla="*/ 633 w 1519"/>
                <a:gd name="T73" fmla="*/ 900 h 1456"/>
                <a:gd name="T74" fmla="*/ 42 w 1519"/>
                <a:gd name="T75" fmla="*/ 991 h 1456"/>
                <a:gd name="T76" fmla="*/ 633 w 1519"/>
                <a:gd name="T77" fmla="*/ 1062 h 1456"/>
                <a:gd name="T78" fmla="*/ 707 w 1519"/>
                <a:gd name="T79" fmla="*/ 1456 h 1456"/>
                <a:gd name="T80" fmla="*/ 823 w 1519"/>
                <a:gd name="T81" fmla="*/ 1133 h 1456"/>
                <a:gd name="T82" fmla="*/ 897 w 1519"/>
                <a:gd name="T83" fmla="*/ 1456 h 1456"/>
                <a:gd name="T84" fmla="*/ 1466 w 1519"/>
                <a:gd name="T85" fmla="*/ 1062 h 1456"/>
                <a:gd name="T86" fmla="*/ 897 w 1519"/>
                <a:gd name="T87" fmla="*/ 991 h 1456"/>
                <a:gd name="T88" fmla="*/ 1519 w 1519"/>
                <a:gd name="T89" fmla="*/ 900 h 1456"/>
                <a:gd name="T90" fmla="*/ 1160 w 1519"/>
                <a:gd name="T91" fmla="*/ 829 h 1456"/>
                <a:gd name="T92" fmla="*/ 1519 w 1519"/>
                <a:gd name="T93" fmla="*/ 698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9" h="1456">
                  <a:moveTo>
                    <a:pt x="348" y="1224"/>
                  </a:moveTo>
                  <a:lnTo>
                    <a:pt x="443" y="1224"/>
                  </a:lnTo>
                  <a:lnTo>
                    <a:pt x="443" y="1416"/>
                  </a:lnTo>
                  <a:lnTo>
                    <a:pt x="516" y="1416"/>
                  </a:lnTo>
                  <a:lnTo>
                    <a:pt x="516" y="1153"/>
                  </a:lnTo>
                  <a:lnTo>
                    <a:pt x="348" y="1153"/>
                  </a:lnTo>
                  <a:lnTo>
                    <a:pt x="348" y="1224"/>
                  </a:lnTo>
                  <a:close/>
                  <a:moveTo>
                    <a:pt x="1012" y="1224"/>
                  </a:moveTo>
                  <a:lnTo>
                    <a:pt x="1012" y="1224"/>
                  </a:lnTo>
                  <a:lnTo>
                    <a:pt x="1012" y="1416"/>
                  </a:lnTo>
                  <a:lnTo>
                    <a:pt x="1086" y="1416"/>
                  </a:lnTo>
                  <a:lnTo>
                    <a:pt x="1086" y="1224"/>
                  </a:lnTo>
                  <a:lnTo>
                    <a:pt x="1181" y="1224"/>
                  </a:lnTo>
                  <a:lnTo>
                    <a:pt x="1181" y="1153"/>
                  </a:lnTo>
                  <a:lnTo>
                    <a:pt x="1012" y="1153"/>
                  </a:lnTo>
                  <a:lnTo>
                    <a:pt x="1012" y="1224"/>
                  </a:lnTo>
                  <a:close/>
                  <a:moveTo>
                    <a:pt x="1012" y="374"/>
                  </a:moveTo>
                  <a:lnTo>
                    <a:pt x="1234" y="374"/>
                  </a:lnTo>
                  <a:lnTo>
                    <a:pt x="1234" y="303"/>
                  </a:lnTo>
                  <a:lnTo>
                    <a:pt x="1086" y="303"/>
                  </a:lnTo>
                  <a:lnTo>
                    <a:pt x="1086" y="61"/>
                  </a:lnTo>
                  <a:lnTo>
                    <a:pt x="1012" y="61"/>
                  </a:lnTo>
                  <a:lnTo>
                    <a:pt x="1012" y="343"/>
                  </a:lnTo>
                  <a:lnTo>
                    <a:pt x="1012" y="343"/>
                  </a:lnTo>
                  <a:lnTo>
                    <a:pt x="1012" y="374"/>
                  </a:lnTo>
                  <a:close/>
                  <a:moveTo>
                    <a:pt x="516" y="343"/>
                  </a:moveTo>
                  <a:lnTo>
                    <a:pt x="516" y="61"/>
                  </a:lnTo>
                  <a:lnTo>
                    <a:pt x="443" y="61"/>
                  </a:lnTo>
                  <a:lnTo>
                    <a:pt x="443" y="303"/>
                  </a:lnTo>
                  <a:lnTo>
                    <a:pt x="274" y="303"/>
                  </a:lnTo>
                  <a:lnTo>
                    <a:pt x="274" y="374"/>
                  </a:lnTo>
                  <a:lnTo>
                    <a:pt x="516" y="374"/>
                  </a:lnTo>
                  <a:lnTo>
                    <a:pt x="516" y="343"/>
                  </a:lnTo>
                  <a:close/>
                  <a:moveTo>
                    <a:pt x="1086" y="829"/>
                  </a:moveTo>
                  <a:lnTo>
                    <a:pt x="897" y="829"/>
                  </a:lnTo>
                  <a:lnTo>
                    <a:pt x="897" y="698"/>
                  </a:lnTo>
                  <a:lnTo>
                    <a:pt x="1086" y="698"/>
                  </a:lnTo>
                  <a:lnTo>
                    <a:pt x="1086" y="829"/>
                  </a:lnTo>
                  <a:close/>
                  <a:moveTo>
                    <a:pt x="823" y="1062"/>
                  </a:moveTo>
                  <a:lnTo>
                    <a:pt x="707" y="1062"/>
                  </a:lnTo>
                  <a:lnTo>
                    <a:pt x="707" y="445"/>
                  </a:lnTo>
                  <a:lnTo>
                    <a:pt x="823" y="445"/>
                  </a:lnTo>
                  <a:lnTo>
                    <a:pt x="823" y="1062"/>
                  </a:lnTo>
                  <a:close/>
                  <a:moveTo>
                    <a:pt x="633" y="829"/>
                  </a:moveTo>
                  <a:lnTo>
                    <a:pt x="443" y="829"/>
                  </a:lnTo>
                  <a:lnTo>
                    <a:pt x="443" y="698"/>
                  </a:lnTo>
                  <a:lnTo>
                    <a:pt x="633" y="698"/>
                  </a:lnTo>
                  <a:lnTo>
                    <a:pt x="633" y="829"/>
                  </a:lnTo>
                  <a:lnTo>
                    <a:pt x="633" y="829"/>
                  </a:lnTo>
                  <a:close/>
                  <a:moveTo>
                    <a:pt x="1519" y="698"/>
                  </a:moveTo>
                  <a:lnTo>
                    <a:pt x="1519" y="627"/>
                  </a:lnTo>
                  <a:lnTo>
                    <a:pt x="897" y="627"/>
                  </a:lnTo>
                  <a:lnTo>
                    <a:pt x="897" y="546"/>
                  </a:lnTo>
                  <a:lnTo>
                    <a:pt x="1509" y="546"/>
                  </a:lnTo>
                  <a:lnTo>
                    <a:pt x="1509" y="475"/>
                  </a:lnTo>
                  <a:lnTo>
                    <a:pt x="897" y="475"/>
                  </a:lnTo>
                  <a:lnTo>
                    <a:pt x="897" y="0"/>
                  </a:lnTo>
                  <a:lnTo>
                    <a:pt x="823" y="0"/>
                  </a:lnTo>
                  <a:lnTo>
                    <a:pt x="823" y="374"/>
                  </a:lnTo>
                  <a:lnTo>
                    <a:pt x="707" y="374"/>
                  </a:lnTo>
                  <a:lnTo>
                    <a:pt x="707" y="0"/>
                  </a:lnTo>
                  <a:lnTo>
                    <a:pt x="633" y="0"/>
                  </a:lnTo>
                  <a:lnTo>
                    <a:pt x="633" y="475"/>
                  </a:lnTo>
                  <a:lnTo>
                    <a:pt x="42" y="475"/>
                  </a:lnTo>
                  <a:lnTo>
                    <a:pt x="42" y="546"/>
                  </a:lnTo>
                  <a:lnTo>
                    <a:pt x="633" y="546"/>
                  </a:lnTo>
                  <a:lnTo>
                    <a:pt x="633" y="627"/>
                  </a:lnTo>
                  <a:lnTo>
                    <a:pt x="0" y="627"/>
                  </a:lnTo>
                  <a:lnTo>
                    <a:pt x="0" y="698"/>
                  </a:lnTo>
                  <a:lnTo>
                    <a:pt x="369" y="698"/>
                  </a:lnTo>
                  <a:lnTo>
                    <a:pt x="369" y="829"/>
                  </a:lnTo>
                  <a:lnTo>
                    <a:pt x="0" y="829"/>
                  </a:lnTo>
                  <a:lnTo>
                    <a:pt x="0" y="900"/>
                  </a:lnTo>
                  <a:lnTo>
                    <a:pt x="633" y="900"/>
                  </a:lnTo>
                  <a:lnTo>
                    <a:pt x="633" y="991"/>
                  </a:lnTo>
                  <a:lnTo>
                    <a:pt x="42" y="991"/>
                  </a:lnTo>
                  <a:lnTo>
                    <a:pt x="42" y="1062"/>
                  </a:lnTo>
                  <a:lnTo>
                    <a:pt x="633" y="1062"/>
                  </a:lnTo>
                  <a:lnTo>
                    <a:pt x="633" y="1456"/>
                  </a:lnTo>
                  <a:lnTo>
                    <a:pt x="707" y="1456"/>
                  </a:lnTo>
                  <a:lnTo>
                    <a:pt x="707" y="1133"/>
                  </a:lnTo>
                  <a:lnTo>
                    <a:pt x="823" y="1133"/>
                  </a:lnTo>
                  <a:lnTo>
                    <a:pt x="823" y="1456"/>
                  </a:lnTo>
                  <a:lnTo>
                    <a:pt x="897" y="1456"/>
                  </a:lnTo>
                  <a:lnTo>
                    <a:pt x="897" y="1062"/>
                  </a:lnTo>
                  <a:lnTo>
                    <a:pt x="1466" y="1062"/>
                  </a:lnTo>
                  <a:lnTo>
                    <a:pt x="1466" y="991"/>
                  </a:lnTo>
                  <a:lnTo>
                    <a:pt x="897" y="991"/>
                  </a:lnTo>
                  <a:lnTo>
                    <a:pt x="897" y="900"/>
                  </a:lnTo>
                  <a:lnTo>
                    <a:pt x="1519" y="900"/>
                  </a:lnTo>
                  <a:lnTo>
                    <a:pt x="1519" y="829"/>
                  </a:lnTo>
                  <a:lnTo>
                    <a:pt x="1160" y="829"/>
                  </a:lnTo>
                  <a:lnTo>
                    <a:pt x="1160" y="698"/>
                  </a:lnTo>
                  <a:lnTo>
                    <a:pt x="1519" y="698"/>
                  </a:ln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27" name="Freeform 16"/>
            <p:cNvSpPr/>
            <p:nvPr userDrawn="1"/>
          </p:nvSpPr>
          <p:spPr bwMode="auto">
            <a:xfrm>
              <a:off x="603526" y="290324"/>
              <a:ext cx="234005" cy="444127"/>
            </a:xfrm>
            <a:custGeom>
              <a:avLst/>
              <a:gdLst>
                <a:gd name="T0" fmla="*/ 1387 w 1389"/>
                <a:gd name="T1" fmla="*/ 1223 h 2648"/>
                <a:gd name="T2" fmla="*/ 1214 w 1389"/>
                <a:gd name="T3" fmla="*/ 888 h 2648"/>
                <a:gd name="T4" fmla="*/ 1090 w 1389"/>
                <a:gd name="T5" fmla="*/ 446 h 2648"/>
                <a:gd name="T6" fmla="*/ 823 w 1389"/>
                <a:gd name="T7" fmla="*/ 327 h 2648"/>
                <a:gd name="T8" fmla="*/ 379 w 1389"/>
                <a:gd name="T9" fmla="*/ 0 h 2648"/>
                <a:gd name="T10" fmla="*/ 316 w 1389"/>
                <a:gd name="T11" fmla="*/ 4 h 2648"/>
                <a:gd name="T12" fmla="*/ 308 w 1389"/>
                <a:gd name="T13" fmla="*/ 74 h 2648"/>
                <a:gd name="T14" fmla="*/ 379 w 1389"/>
                <a:gd name="T15" fmla="*/ 69 h 2648"/>
                <a:gd name="T16" fmla="*/ 761 w 1389"/>
                <a:gd name="T17" fmla="*/ 370 h 2648"/>
                <a:gd name="T18" fmla="*/ 769 w 1389"/>
                <a:gd name="T19" fmla="*/ 397 h 2648"/>
                <a:gd name="T20" fmla="*/ 798 w 1389"/>
                <a:gd name="T21" fmla="*/ 395 h 2648"/>
                <a:gd name="T22" fmla="*/ 803 w 1389"/>
                <a:gd name="T23" fmla="*/ 395 h 2648"/>
                <a:gd name="T24" fmla="*/ 1037 w 1389"/>
                <a:gd name="T25" fmla="*/ 493 h 2648"/>
                <a:gd name="T26" fmla="*/ 1142 w 1389"/>
                <a:gd name="T27" fmla="*/ 900 h 2648"/>
                <a:gd name="T28" fmla="*/ 1141 w 1389"/>
                <a:gd name="T29" fmla="*/ 918 h 2648"/>
                <a:gd name="T30" fmla="*/ 1155 w 1389"/>
                <a:gd name="T31" fmla="*/ 929 h 2648"/>
                <a:gd name="T32" fmla="*/ 1315 w 1389"/>
                <a:gd name="T33" fmla="*/ 1225 h 2648"/>
                <a:gd name="T34" fmla="*/ 1157 w 1389"/>
                <a:gd name="T35" fmla="*/ 1520 h 2648"/>
                <a:gd name="T36" fmla="*/ 1136 w 1389"/>
                <a:gd name="T37" fmla="*/ 1538 h 2648"/>
                <a:gd name="T38" fmla="*/ 1149 w 1389"/>
                <a:gd name="T39" fmla="*/ 1562 h 2648"/>
                <a:gd name="T40" fmla="*/ 1173 w 1389"/>
                <a:gd name="T41" fmla="*/ 1844 h 2648"/>
                <a:gd name="T42" fmla="*/ 899 w 1389"/>
                <a:gd name="T43" fmla="*/ 2083 h 2648"/>
                <a:gd name="T44" fmla="*/ 881 w 1389"/>
                <a:gd name="T45" fmla="*/ 2091 h 2648"/>
                <a:gd name="T46" fmla="*/ 877 w 1389"/>
                <a:gd name="T47" fmla="*/ 2109 h 2648"/>
                <a:gd name="T48" fmla="*/ 481 w 1389"/>
                <a:gd name="T49" fmla="*/ 2443 h 2648"/>
                <a:gd name="T50" fmla="*/ 336 w 1389"/>
                <a:gd name="T51" fmla="*/ 2426 h 2648"/>
                <a:gd name="T52" fmla="*/ 316 w 1389"/>
                <a:gd name="T53" fmla="*/ 2421 h 2648"/>
                <a:gd name="T54" fmla="*/ 301 w 1389"/>
                <a:gd name="T55" fmla="*/ 2436 h 2648"/>
                <a:gd name="T56" fmla="*/ 20 w 1389"/>
                <a:gd name="T57" fmla="*/ 2578 h 2648"/>
                <a:gd name="T58" fmla="*/ 12 w 1389"/>
                <a:gd name="T59" fmla="*/ 2648 h 2648"/>
                <a:gd name="T60" fmla="*/ 65 w 1389"/>
                <a:gd name="T61" fmla="*/ 2641 h 2648"/>
                <a:gd name="T62" fmla="*/ 340 w 1389"/>
                <a:gd name="T63" fmla="*/ 2497 h 2648"/>
                <a:gd name="T64" fmla="*/ 481 w 1389"/>
                <a:gd name="T65" fmla="*/ 2512 h 2648"/>
                <a:gd name="T66" fmla="*/ 481 w 1389"/>
                <a:gd name="T67" fmla="*/ 2512 h 2648"/>
                <a:gd name="T68" fmla="*/ 944 w 1389"/>
                <a:gd name="T69" fmla="*/ 2140 h 2648"/>
                <a:gd name="T70" fmla="*/ 1240 w 1389"/>
                <a:gd name="T71" fmla="*/ 1866 h 2648"/>
                <a:gd name="T72" fmla="*/ 1224 w 1389"/>
                <a:gd name="T73" fmla="*/ 1554 h 2648"/>
                <a:gd name="T74" fmla="*/ 1387 w 1389"/>
                <a:gd name="T75" fmla="*/ 1223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9" h="2648">
                  <a:moveTo>
                    <a:pt x="1387" y="1223"/>
                  </a:moveTo>
                  <a:cubicBezTo>
                    <a:pt x="1382" y="1053"/>
                    <a:pt x="1257" y="927"/>
                    <a:pt x="1214" y="888"/>
                  </a:cubicBezTo>
                  <a:cubicBezTo>
                    <a:pt x="1226" y="693"/>
                    <a:pt x="1184" y="544"/>
                    <a:pt x="1090" y="446"/>
                  </a:cubicBezTo>
                  <a:cubicBezTo>
                    <a:pt x="996" y="349"/>
                    <a:pt x="878" y="330"/>
                    <a:pt x="823" y="327"/>
                  </a:cubicBezTo>
                  <a:cubicBezTo>
                    <a:pt x="733" y="44"/>
                    <a:pt x="508" y="0"/>
                    <a:pt x="379" y="0"/>
                  </a:cubicBezTo>
                  <a:cubicBezTo>
                    <a:pt x="357" y="0"/>
                    <a:pt x="336" y="2"/>
                    <a:pt x="316" y="4"/>
                  </a:cubicBezTo>
                  <a:cubicBezTo>
                    <a:pt x="316" y="4"/>
                    <a:pt x="0" y="90"/>
                    <a:pt x="308" y="74"/>
                  </a:cubicBezTo>
                  <a:cubicBezTo>
                    <a:pt x="616" y="58"/>
                    <a:pt x="353" y="69"/>
                    <a:pt x="379" y="69"/>
                  </a:cubicBezTo>
                  <a:cubicBezTo>
                    <a:pt x="516" y="69"/>
                    <a:pt x="693" y="121"/>
                    <a:pt x="761" y="370"/>
                  </a:cubicBezTo>
                  <a:cubicBezTo>
                    <a:pt x="769" y="397"/>
                    <a:pt x="769" y="397"/>
                    <a:pt x="769" y="397"/>
                  </a:cubicBezTo>
                  <a:cubicBezTo>
                    <a:pt x="798" y="395"/>
                    <a:pt x="798" y="395"/>
                    <a:pt x="798" y="395"/>
                  </a:cubicBezTo>
                  <a:cubicBezTo>
                    <a:pt x="798" y="395"/>
                    <a:pt x="800" y="395"/>
                    <a:pt x="803" y="395"/>
                  </a:cubicBezTo>
                  <a:cubicBezTo>
                    <a:pt x="826" y="395"/>
                    <a:pt x="947" y="400"/>
                    <a:pt x="1037" y="493"/>
                  </a:cubicBezTo>
                  <a:cubicBezTo>
                    <a:pt x="1121" y="580"/>
                    <a:pt x="1156" y="717"/>
                    <a:pt x="1142" y="900"/>
                  </a:cubicBezTo>
                  <a:cubicBezTo>
                    <a:pt x="1141" y="918"/>
                    <a:pt x="1141" y="918"/>
                    <a:pt x="1141" y="918"/>
                  </a:cubicBezTo>
                  <a:cubicBezTo>
                    <a:pt x="1155" y="929"/>
                    <a:pt x="1155" y="929"/>
                    <a:pt x="1155" y="929"/>
                  </a:cubicBezTo>
                  <a:cubicBezTo>
                    <a:pt x="1156" y="931"/>
                    <a:pt x="1311" y="1055"/>
                    <a:pt x="1315" y="1225"/>
                  </a:cubicBezTo>
                  <a:cubicBezTo>
                    <a:pt x="1317" y="1327"/>
                    <a:pt x="1264" y="1426"/>
                    <a:pt x="1157" y="1520"/>
                  </a:cubicBezTo>
                  <a:cubicBezTo>
                    <a:pt x="1136" y="1538"/>
                    <a:pt x="1136" y="1538"/>
                    <a:pt x="1136" y="1538"/>
                  </a:cubicBezTo>
                  <a:cubicBezTo>
                    <a:pt x="1149" y="1562"/>
                    <a:pt x="1149" y="1562"/>
                    <a:pt x="1149" y="1562"/>
                  </a:cubicBezTo>
                  <a:cubicBezTo>
                    <a:pt x="1150" y="1563"/>
                    <a:pt x="1225" y="1702"/>
                    <a:pt x="1173" y="1844"/>
                  </a:cubicBezTo>
                  <a:cubicBezTo>
                    <a:pt x="1135" y="1945"/>
                    <a:pt x="1043" y="2025"/>
                    <a:pt x="899" y="2083"/>
                  </a:cubicBezTo>
                  <a:cubicBezTo>
                    <a:pt x="881" y="2091"/>
                    <a:pt x="881" y="2091"/>
                    <a:pt x="881" y="2091"/>
                  </a:cubicBezTo>
                  <a:cubicBezTo>
                    <a:pt x="877" y="2109"/>
                    <a:pt x="877" y="2109"/>
                    <a:pt x="877" y="2109"/>
                  </a:cubicBezTo>
                  <a:cubicBezTo>
                    <a:pt x="875" y="2123"/>
                    <a:pt x="815" y="2443"/>
                    <a:pt x="481" y="2443"/>
                  </a:cubicBezTo>
                  <a:cubicBezTo>
                    <a:pt x="436" y="2443"/>
                    <a:pt x="387" y="2438"/>
                    <a:pt x="336" y="2426"/>
                  </a:cubicBezTo>
                  <a:cubicBezTo>
                    <a:pt x="316" y="2421"/>
                    <a:pt x="316" y="2421"/>
                    <a:pt x="316" y="2421"/>
                  </a:cubicBezTo>
                  <a:cubicBezTo>
                    <a:pt x="301" y="2436"/>
                    <a:pt x="301" y="2436"/>
                    <a:pt x="301" y="2436"/>
                  </a:cubicBezTo>
                  <a:cubicBezTo>
                    <a:pt x="300" y="2438"/>
                    <a:pt x="180" y="2563"/>
                    <a:pt x="20" y="2578"/>
                  </a:cubicBezTo>
                  <a:cubicBezTo>
                    <a:pt x="12" y="2648"/>
                    <a:pt x="12" y="2648"/>
                    <a:pt x="12" y="2648"/>
                  </a:cubicBezTo>
                  <a:cubicBezTo>
                    <a:pt x="30" y="2647"/>
                    <a:pt x="48" y="2644"/>
                    <a:pt x="65" y="2641"/>
                  </a:cubicBezTo>
                  <a:cubicBezTo>
                    <a:pt x="200" y="2616"/>
                    <a:pt x="303" y="2532"/>
                    <a:pt x="340" y="2497"/>
                  </a:cubicBezTo>
                  <a:cubicBezTo>
                    <a:pt x="389" y="2507"/>
                    <a:pt x="437" y="2512"/>
                    <a:pt x="481" y="2512"/>
                  </a:cubicBezTo>
                  <a:cubicBezTo>
                    <a:pt x="481" y="2512"/>
                    <a:pt x="481" y="2512"/>
                    <a:pt x="481" y="2512"/>
                  </a:cubicBezTo>
                  <a:cubicBezTo>
                    <a:pt x="825" y="2512"/>
                    <a:pt x="924" y="2218"/>
                    <a:pt x="944" y="2140"/>
                  </a:cubicBezTo>
                  <a:cubicBezTo>
                    <a:pt x="1098" y="2074"/>
                    <a:pt x="1198" y="1982"/>
                    <a:pt x="1240" y="1866"/>
                  </a:cubicBezTo>
                  <a:cubicBezTo>
                    <a:pt x="1290" y="1732"/>
                    <a:pt x="1247" y="1606"/>
                    <a:pt x="1224" y="1554"/>
                  </a:cubicBezTo>
                  <a:cubicBezTo>
                    <a:pt x="1335" y="1451"/>
                    <a:pt x="1389" y="1340"/>
                    <a:pt x="1387" y="1223"/>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latin typeface="+mj-ea"/>
              </a:rPr>
              <a:t>请点击这里添加相关标题</a:t>
            </a:r>
            <a:endParaRPr lang="zh-CN" altLang="en-US"/>
          </a:p>
        </p:txBody>
      </p:sp>
      <p:sp>
        <p:nvSpPr>
          <p:cNvPr id="4" name="圆: 空心 3"/>
          <p:cNvSpPr/>
          <p:nvPr/>
        </p:nvSpPr>
        <p:spPr>
          <a:xfrm>
            <a:off x="3712029" y="1149352"/>
            <a:ext cx="1622878" cy="1622878"/>
          </a:xfrm>
          <a:prstGeom prst="donut">
            <a:avLst>
              <a:gd name="adj" fmla="val 56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5" name="椭圆 4"/>
          <p:cNvSpPr/>
          <p:nvPr/>
        </p:nvSpPr>
        <p:spPr>
          <a:xfrm>
            <a:off x="5030561" y="1392828"/>
            <a:ext cx="374648" cy="3746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a:t>1</a:t>
            </a:r>
            <a:endParaRPr lang="zh-CN" altLang="en-US"/>
          </a:p>
        </p:txBody>
      </p:sp>
      <p:sp>
        <p:nvSpPr>
          <p:cNvPr id="6" name="文本框 3"/>
          <p:cNvSpPr txBox="1"/>
          <p:nvPr/>
        </p:nvSpPr>
        <p:spPr>
          <a:xfrm>
            <a:off x="3958318" y="1786149"/>
            <a:ext cx="1130300" cy="401217"/>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2800">
                <a:latin typeface="Impact" panose="020B0806030902050204" pitchFamily="34" charset="0"/>
              </a:rPr>
              <a:t>标题</a:t>
            </a:r>
            <a:endParaRPr lang="en-US" altLang="zh-CN" sz="2800">
              <a:latin typeface="Impact" panose="020B0806030902050204" pitchFamily="34" charset="0"/>
            </a:endParaRPr>
          </a:p>
        </p:txBody>
      </p:sp>
      <p:sp>
        <p:nvSpPr>
          <p:cNvPr id="10" name="圆: 空心 9"/>
          <p:cNvSpPr/>
          <p:nvPr/>
        </p:nvSpPr>
        <p:spPr>
          <a:xfrm>
            <a:off x="2731408" y="3064277"/>
            <a:ext cx="1622878" cy="1622878"/>
          </a:xfrm>
          <a:prstGeom prst="donut">
            <a:avLst>
              <a:gd name="adj" fmla="val 56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11" name="椭圆 10"/>
          <p:cNvSpPr/>
          <p:nvPr/>
        </p:nvSpPr>
        <p:spPr>
          <a:xfrm>
            <a:off x="2731408" y="3240658"/>
            <a:ext cx="374648" cy="3746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a:t>2</a:t>
            </a:r>
            <a:endParaRPr lang="zh-CN" altLang="en-US"/>
          </a:p>
        </p:txBody>
      </p:sp>
      <p:sp>
        <p:nvSpPr>
          <p:cNvPr id="12" name="文本框 3"/>
          <p:cNvSpPr txBox="1"/>
          <p:nvPr/>
        </p:nvSpPr>
        <p:spPr>
          <a:xfrm>
            <a:off x="2977697" y="3701074"/>
            <a:ext cx="1130300" cy="401217"/>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2800">
                <a:latin typeface="Impact" panose="020B0806030902050204" pitchFamily="34" charset="0"/>
              </a:rPr>
              <a:t>标题</a:t>
            </a:r>
            <a:endParaRPr lang="en-US" altLang="zh-CN" sz="2800">
              <a:latin typeface="Impact" panose="020B0806030902050204" pitchFamily="34" charset="0"/>
            </a:endParaRPr>
          </a:p>
        </p:txBody>
      </p:sp>
      <p:sp>
        <p:nvSpPr>
          <p:cNvPr id="14" name="圆: 空心 13"/>
          <p:cNvSpPr/>
          <p:nvPr/>
        </p:nvSpPr>
        <p:spPr>
          <a:xfrm>
            <a:off x="4692649" y="3064277"/>
            <a:ext cx="1622878" cy="1622878"/>
          </a:xfrm>
          <a:prstGeom prst="donut">
            <a:avLst>
              <a:gd name="adj" fmla="val 56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15" name="椭圆 14"/>
          <p:cNvSpPr/>
          <p:nvPr/>
        </p:nvSpPr>
        <p:spPr>
          <a:xfrm>
            <a:off x="5842453" y="3097334"/>
            <a:ext cx="374648" cy="3746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a:t>3</a:t>
            </a:r>
            <a:endParaRPr lang="zh-CN" altLang="en-US"/>
          </a:p>
        </p:txBody>
      </p:sp>
      <p:sp>
        <p:nvSpPr>
          <p:cNvPr id="16" name="文本框 3"/>
          <p:cNvSpPr txBox="1"/>
          <p:nvPr/>
        </p:nvSpPr>
        <p:spPr>
          <a:xfrm>
            <a:off x="4938938" y="3701074"/>
            <a:ext cx="1130300" cy="401217"/>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2800">
                <a:latin typeface="Impact" panose="020B0806030902050204" pitchFamily="34" charset="0"/>
              </a:rPr>
              <a:t>标题</a:t>
            </a:r>
            <a:endParaRPr lang="en-US" altLang="zh-CN" sz="2800">
              <a:latin typeface="Impact" panose="020B0806030902050204" pitchFamily="34" charset="0"/>
            </a:endParaRPr>
          </a:p>
        </p:txBody>
      </p:sp>
      <p:sp>
        <p:nvSpPr>
          <p:cNvPr id="17" name="文本框 3"/>
          <p:cNvSpPr txBox="1"/>
          <p:nvPr/>
        </p:nvSpPr>
        <p:spPr>
          <a:xfrm>
            <a:off x="5685065" y="1190871"/>
            <a:ext cx="2559050" cy="138257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zh-CN" altLang="en-US" sz="1100">
                <a:solidFill>
                  <a:schemeClr val="tx1">
                    <a:lumMod val="50000"/>
                    <a:lumOff val="50000"/>
                  </a:schemeClr>
                </a:solidFill>
              </a:rPr>
              <a:t>点击这里添加内容描述点击这里添加内容描述点击这里添加内容点击这里添加内容描述点击这里添加内容描述</a:t>
            </a:r>
            <a:endParaRPr lang="en-US" altLang="zh-CN" sz="1100">
              <a:solidFill>
                <a:schemeClr val="tx1">
                  <a:lumMod val="50000"/>
                  <a:lumOff val="50000"/>
                </a:schemeClr>
              </a:solidFill>
            </a:endParaRPr>
          </a:p>
        </p:txBody>
      </p:sp>
      <p:sp>
        <p:nvSpPr>
          <p:cNvPr id="18" name="文本框 3"/>
          <p:cNvSpPr txBox="1"/>
          <p:nvPr/>
        </p:nvSpPr>
        <p:spPr>
          <a:xfrm>
            <a:off x="562881" y="2043704"/>
            <a:ext cx="2559050" cy="102057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50000"/>
              </a:lnSpc>
            </a:pPr>
            <a:r>
              <a:rPr lang="zh-CN" altLang="en-US" sz="1100">
                <a:solidFill>
                  <a:schemeClr val="tx1">
                    <a:lumMod val="50000"/>
                    <a:lumOff val="50000"/>
                  </a:schemeClr>
                </a:solidFill>
              </a:rPr>
              <a:t>点击这里添加内容描述点击这里添加内容描述点击这里添加内容点击这里添加内容描述点击这里添加内容描述</a:t>
            </a:r>
            <a:endParaRPr lang="en-US" altLang="zh-CN" sz="1100">
              <a:solidFill>
                <a:schemeClr val="tx1">
                  <a:lumMod val="50000"/>
                  <a:lumOff val="50000"/>
                </a:schemeClr>
              </a:solidFill>
            </a:endParaRPr>
          </a:p>
        </p:txBody>
      </p:sp>
      <p:sp>
        <p:nvSpPr>
          <p:cNvPr id="20" name="文本框 3"/>
          <p:cNvSpPr txBox="1"/>
          <p:nvPr/>
        </p:nvSpPr>
        <p:spPr>
          <a:xfrm>
            <a:off x="6522813" y="3284658"/>
            <a:ext cx="2199823" cy="1071322"/>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zh-CN" altLang="en-US" sz="1100">
                <a:solidFill>
                  <a:schemeClr val="tx1">
                    <a:lumMod val="50000"/>
                    <a:lumOff val="50000"/>
                  </a:schemeClr>
                </a:solidFill>
              </a:rPr>
              <a:t>点击这里添加内容描述点击这里添加内容描述点击这里添加内容点击这里添加内容描述</a:t>
            </a:r>
            <a:endParaRPr lang="en-US" altLang="zh-CN" sz="1100">
              <a:solidFill>
                <a:schemeClr val="tx1">
                  <a:lumMod val="50000"/>
                  <a:lumOff val="5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latin typeface="+mj-ea"/>
              </a:rPr>
              <a:t>请点击这里添加相关标题</a:t>
            </a:r>
            <a:endParaRPr lang="zh-CN" altLang="en-US"/>
          </a:p>
        </p:txBody>
      </p:sp>
      <p:sp>
        <p:nvSpPr>
          <p:cNvPr id="32" name="椭圆 31"/>
          <p:cNvSpPr/>
          <p:nvPr/>
        </p:nvSpPr>
        <p:spPr>
          <a:xfrm>
            <a:off x="869268" y="1514699"/>
            <a:ext cx="1875520" cy="187552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7200">
                <a:solidFill>
                  <a:schemeClr val="accent1"/>
                </a:solidFill>
              </a:rPr>
              <a:t>16</a:t>
            </a:r>
            <a:endParaRPr lang="zh-CN" altLang="en-US" sz="7200">
              <a:solidFill>
                <a:schemeClr val="accent1"/>
              </a:solidFill>
            </a:endParaRPr>
          </a:p>
        </p:txBody>
      </p:sp>
      <p:sp>
        <p:nvSpPr>
          <p:cNvPr id="33" name="椭圆 32"/>
          <p:cNvSpPr/>
          <p:nvPr/>
        </p:nvSpPr>
        <p:spPr>
          <a:xfrm>
            <a:off x="725713" y="1371144"/>
            <a:ext cx="2162630" cy="2162630"/>
          </a:xfrm>
          <a:prstGeom prst="ellipse">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4" name="文本框 3"/>
          <p:cNvSpPr txBox="1"/>
          <p:nvPr/>
        </p:nvSpPr>
        <p:spPr>
          <a:xfrm>
            <a:off x="725713" y="3629865"/>
            <a:ext cx="2162630" cy="109453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chemeClr val="tx1">
                    <a:lumMod val="50000"/>
                    <a:lumOff val="50000"/>
                  </a:schemeClr>
                </a:solidFill>
              </a:rPr>
              <a:t>点击这里添加内容描述点击这里添加内容描述点击这里添加内容点击这里添加内容描述点击这里添加内容描述</a:t>
            </a:r>
            <a:endParaRPr lang="en-US" altLang="zh-CN" sz="1100">
              <a:solidFill>
                <a:schemeClr val="tx1">
                  <a:lumMod val="50000"/>
                  <a:lumOff val="50000"/>
                </a:schemeClr>
              </a:solidFill>
            </a:endParaRPr>
          </a:p>
        </p:txBody>
      </p:sp>
      <p:sp>
        <p:nvSpPr>
          <p:cNvPr id="35" name="椭圆 34"/>
          <p:cNvSpPr/>
          <p:nvPr/>
        </p:nvSpPr>
        <p:spPr>
          <a:xfrm>
            <a:off x="3688668" y="1514699"/>
            <a:ext cx="1875520" cy="187552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7200">
                <a:solidFill>
                  <a:schemeClr val="accent1"/>
                </a:solidFill>
              </a:rPr>
              <a:t>26</a:t>
            </a:r>
            <a:endParaRPr lang="zh-CN" altLang="en-US" sz="7200">
              <a:solidFill>
                <a:schemeClr val="accent1"/>
              </a:solidFill>
            </a:endParaRPr>
          </a:p>
        </p:txBody>
      </p:sp>
      <p:sp>
        <p:nvSpPr>
          <p:cNvPr id="36" name="椭圆 35"/>
          <p:cNvSpPr/>
          <p:nvPr/>
        </p:nvSpPr>
        <p:spPr>
          <a:xfrm>
            <a:off x="3545113" y="1371144"/>
            <a:ext cx="2162630" cy="2162630"/>
          </a:xfrm>
          <a:prstGeom prst="ellipse">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7" name="文本框 3"/>
          <p:cNvSpPr txBox="1"/>
          <p:nvPr/>
        </p:nvSpPr>
        <p:spPr>
          <a:xfrm>
            <a:off x="3545113" y="3629865"/>
            <a:ext cx="2162630" cy="109453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chemeClr val="tx1">
                    <a:lumMod val="50000"/>
                    <a:lumOff val="50000"/>
                  </a:schemeClr>
                </a:solidFill>
              </a:rPr>
              <a:t>点击这里添加内容描述点击这里添加内容描述点击这里添加内容点击这里添加内容描述点击这里添加内容描述</a:t>
            </a:r>
            <a:endParaRPr lang="en-US" altLang="zh-CN" sz="1100">
              <a:solidFill>
                <a:schemeClr val="tx1">
                  <a:lumMod val="50000"/>
                  <a:lumOff val="50000"/>
                </a:schemeClr>
              </a:solidFill>
            </a:endParaRPr>
          </a:p>
        </p:txBody>
      </p:sp>
      <p:sp>
        <p:nvSpPr>
          <p:cNvPr id="38" name="椭圆 37"/>
          <p:cNvSpPr/>
          <p:nvPr/>
        </p:nvSpPr>
        <p:spPr>
          <a:xfrm>
            <a:off x="6508068" y="1514699"/>
            <a:ext cx="1875520" cy="187552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7200">
                <a:solidFill>
                  <a:schemeClr val="accent1"/>
                </a:solidFill>
              </a:rPr>
              <a:t>36</a:t>
            </a:r>
            <a:endParaRPr lang="zh-CN" altLang="en-US" sz="7200">
              <a:solidFill>
                <a:schemeClr val="accent1"/>
              </a:solidFill>
            </a:endParaRPr>
          </a:p>
        </p:txBody>
      </p:sp>
      <p:sp>
        <p:nvSpPr>
          <p:cNvPr id="39" name="椭圆 38"/>
          <p:cNvSpPr/>
          <p:nvPr/>
        </p:nvSpPr>
        <p:spPr>
          <a:xfrm>
            <a:off x="6364513" y="1371144"/>
            <a:ext cx="2162630" cy="2162630"/>
          </a:xfrm>
          <a:prstGeom prst="ellipse">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0" name="文本框 3"/>
          <p:cNvSpPr txBox="1"/>
          <p:nvPr/>
        </p:nvSpPr>
        <p:spPr>
          <a:xfrm>
            <a:off x="6364513" y="3629865"/>
            <a:ext cx="2162630" cy="109453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chemeClr val="tx1">
                    <a:lumMod val="50000"/>
                    <a:lumOff val="50000"/>
                  </a:schemeClr>
                </a:solidFill>
              </a:rPr>
              <a:t>点击这里添加内容描述点击这里添加内容描述点击这里添加内容点击这里添加内容描述点击这里添加内容描述</a:t>
            </a:r>
            <a:endParaRPr lang="en-US" altLang="zh-CN" sz="1100">
              <a:solidFill>
                <a:schemeClr val="tx1">
                  <a:lumMod val="50000"/>
                  <a:lumOff val="50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latin typeface="+mj-ea"/>
              </a:rPr>
              <a:t>请点击这里添加相关标题</a:t>
            </a:r>
            <a:endParaRPr lang="zh-CN" altLang="en-US"/>
          </a:p>
        </p:txBody>
      </p:sp>
      <p:sp>
        <p:nvSpPr>
          <p:cNvPr id="4" name="矩形: 圆角 3"/>
          <p:cNvSpPr/>
          <p:nvPr/>
        </p:nvSpPr>
        <p:spPr>
          <a:xfrm>
            <a:off x="943429" y="2374324"/>
            <a:ext cx="464457" cy="90590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矩形: 圆角 4"/>
          <p:cNvSpPr/>
          <p:nvPr/>
        </p:nvSpPr>
        <p:spPr>
          <a:xfrm>
            <a:off x="1685724" y="1705072"/>
            <a:ext cx="464457" cy="157515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文本框 5"/>
          <p:cNvSpPr txBox="1"/>
          <p:nvPr/>
        </p:nvSpPr>
        <p:spPr>
          <a:xfrm>
            <a:off x="867005" y="3310398"/>
            <a:ext cx="646331" cy="369332"/>
          </a:xfrm>
          <a:prstGeom prst="rect">
            <a:avLst/>
          </a:prstGeom>
          <a:noFill/>
        </p:spPr>
        <p:txBody>
          <a:bodyPr wrap="none" rtlCol="0">
            <a:spAutoFit/>
          </a:bodyPr>
          <a:lstStyle/>
          <a:p>
            <a:pPr algn="ctr"/>
            <a:r>
              <a:rPr lang="zh-CN" altLang="en-US"/>
              <a:t>标题</a:t>
            </a:r>
            <a:endParaRPr lang="zh-CN" altLang="en-US"/>
          </a:p>
        </p:txBody>
      </p:sp>
      <p:sp>
        <p:nvSpPr>
          <p:cNvPr id="7" name="文本框 6"/>
          <p:cNvSpPr txBox="1"/>
          <p:nvPr/>
        </p:nvSpPr>
        <p:spPr>
          <a:xfrm>
            <a:off x="1567542" y="3310398"/>
            <a:ext cx="646331" cy="369332"/>
          </a:xfrm>
          <a:prstGeom prst="rect">
            <a:avLst/>
          </a:prstGeom>
          <a:noFill/>
        </p:spPr>
        <p:txBody>
          <a:bodyPr wrap="none" rtlCol="0">
            <a:spAutoFit/>
          </a:bodyPr>
          <a:lstStyle/>
          <a:p>
            <a:pPr algn="ctr"/>
            <a:r>
              <a:rPr lang="zh-CN" altLang="en-US"/>
              <a:t>标题</a:t>
            </a:r>
            <a:endParaRPr lang="zh-CN" altLang="en-US"/>
          </a:p>
        </p:txBody>
      </p:sp>
      <p:sp>
        <p:nvSpPr>
          <p:cNvPr id="8" name="文本框 7"/>
          <p:cNvSpPr txBox="1"/>
          <p:nvPr/>
        </p:nvSpPr>
        <p:spPr>
          <a:xfrm>
            <a:off x="955171" y="1995361"/>
            <a:ext cx="418705" cy="369332"/>
          </a:xfrm>
          <a:prstGeom prst="rect">
            <a:avLst/>
          </a:prstGeom>
          <a:noFill/>
        </p:spPr>
        <p:txBody>
          <a:bodyPr wrap="none" rtlCol="0">
            <a:spAutoFit/>
          </a:bodyPr>
          <a:lstStyle/>
          <a:p>
            <a:pPr algn="ctr"/>
            <a:r>
              <a:rPr lang="en-US" altLang="zh-CN" b="1">
                <a:solidFill>
                  <a:schemeClr val="accent1"/>
                </a:solidFill>
              </a:rPr>
              <a:t>50</a:t>
            </a:r>
            <a:endParaRPr lang="zh-CN" altLang="en-US" b="1">
              <a:solidFill>
                <a:schemeClr val="accent1"/>
              </a:solidFill>
            </a:endParaRPr>
          </a:p>
        </p:txBody>
      </p:sp>
      <p:sp>
        <p:nvSpPr>
          <p:cNvPr id="9" name="文本框 8"/>
          <p:cNvSpPr txBox="1"/>
          <p:nvPr/>
        </p:nvSpPr>
        <p:spPr>
          <a:xfrm>
            <a:off x="1592942" y="1313194"/>
            <a:ext cx="646331" cy="369332"/>
          </a:xfrm>
          <a:prstGeom prst="rect">
            <a:avLst/>
          </a:prstGeom>
          <a:noFill/>
        </p:spPr>
        <p:txBody>
          <a:bodyPr wrap="square" rtlCol="0">
            <a:spAutoFit/>
          </a:bodyPr>
          <a:lstStyle/>
          <a:p>
            <a:pPr algn="ctr"/>
            <a:r>
              <a:rPr lang="en-US" altLang="zh-CN" b="1">
                <a:solidFill>
                  <a:schemeClr val="accent1"/>
                </a:solidFill>
              </a:rPr>
              <a:t>90</a:t>
            </a:r>
            <a:endParaRPr lang="zh-CN" altLang="en-US" b="1">
              <a:solidFill>
                <a:schemeClr val="accent1"/>
              </a:solidFill>
            </a:endParaRPr>
          </a:p>
        </p:txBody>
      </p:sp>
      <p:sp>
        <p:nvSpPr>
          <p:cNvPr id="10" name="文本框 3"/>
          <p:cNvSpPr txBox="1"/>
          <p:nvPr/>
        </p:nvSpPr>
        <p:spPr>
          <a:xfrm>
            <a:off x="682169" y="3901506"/>
            <a:ext cx="1770746" cy="88837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chemeClr val="tx1">
                    <a:lumMod val="50000"/>
                    <a:lumOff val="50000"/>
                  </a:schemeClr>
                </a:solidFill>
              </a:rPr>
              <a:t>点击这里添加内容描述点击这里添加内容描述点击这里添加内容</a:t>
            </a:r>
            <a:endParaRPr lang="en-US" altLang="zh-CN" sz="1100">
              <a:solidFill>
                <a:schemeClr val="tx1">
                  <a:lumMod val="50000"/>
                  <a:lumOff val="50000"/>
                </a:schemeClr>
              </a:solidFill>
            </a:endParaRPr>
          </a:p>
        </p:txBody>
      </p:sp>
      <p:sp>
        <p:nvSpPr>
          <p:cNvPr id="11" name="矩形: 圆角 10"/>
          <p:cNvSpPr/>
          <p:nvPr/>
        </p:nvSpPr>
        <p:spPr>
          <a:xfrm>
            <a:off x="3002390" y="2374324"/>
            <a:ext cx="464457" cy="90590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矩形: 圆角 11"/>
          <p:cNvSpPr/>
          <p:nvPr/>
        </p:nvSpPr>
        <p:spPr>
          <a:xfrm>
            <a:off x="3744685" y="1705072"/>
            <a:ext cx="464457" cy="157515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文本框 12"/>
          <p:cNvSpPr txBox="1"/>
          <p:nvPr/>
        </p:nvSpPr>
        <p:spPr>
          <a:xfrm>
            <a:off x="2925966" y="3310398"/>
            <a:ext cx="646331" cy="369332"/>
          </a:xfrm>
          <a:prstGeom prst="rect">
            <a:avLst/>
          </a:prstGeom>
          <a:noFill/>
        </p:spPr>
        <p:txBody>
          <a:bodyPr wrap="none" rtlCol="0">
            <a:spAutoFit/>
          </a:bodyPr>
          <a:lstStyle/>
          <a:p>
            <a:pPr algn="ctr"/>
            <a:r>
              <a:rPr lang="zh-CN" altLang="en-US"/>
              <a:t>标题</a:t>
            </a:r>
            <a:endParaRPr lang="zh-CN" altLang="en-US"/>
          </a:p>
        </p:txBody>
      </p:sp>
      <p:sp>
        <p:nvSpPr>
          <p:cNvPr id="14" name="文本框 13"/>
          <p:cNvSpPr txBox="1"/>
          <p:nvPr/>
        </p:nvSpPr>
        <p:spPr>
          <a:xfrm>
            <a:off x="3626503" y="3310398"/>
            <a:ext cx="646331" cy="369332"/>
          </a:xfrm>
          <a:prstGeom prst="rect">
            <a:avLst/>
          </a:prstGeom>
          <a:noFill/>
        </p:spPr>
        <p:txBody>
          <a:bodyPr wrap="none" rtlCol="0">
            <a:spAutoFit/>
          </a:bodyPr>
          <a:lstStyle/>
          <a:p>
            <a:pPr algn="ctr"/>
            <a:r>
              <a:rPr lang="zh-CN" altLang="en-US"/>
              <a:t>标题</a:t>
            </a:r>
            <a:endParaRPr lang="zh-CN" altLang="en-US"/>
          </a:p>
        </p:txBody>
      </p:sp>
      <p:sp>
        <p:nvSpPr>
          <p:cNvPr id="15" name="文本框 14"/>
          <p:cNvSpPr txBox="1"/>
          <p:nvPr/>
        </p:nvSpPr>
        <p:spPr>
          <a:xfrm>
            <a:off x="3014132" y="1995361"/>
            <a:ext cx="418705" cy="369332"/>
          </a:xfrm>
          <a:prstGeom prst="rect">
            <a:avLst/>
          </a:prstGeom>
          <a:noFill/>
        </p:spPr>
        <p:txBody>
          <a:bodyPr wrap="none" rtlCol="0">
            <a:spAutoFit/>
          </a:bodyPr>
          <a:lstStyle/>
          <a:p>
            <a:pPr algn="ctr"/>
            <a:r>
              <a:rPr lang="en-US" altLang="zh-CN" b="1">
                <a:solidFill>
                  <a:schemeClr val="accent1"/>
                </a:solidFill>
              </a:rPr>
              <a:t>50</a:t>
            </a:r>
            <a:endParaRPr lang="zh-CN" altLang="en-US" b="1">
              <a:solidFill>
                <a:schemeClr val="accent1"/>
              </a:solidFill>
            </a:endParaRPr>
          </a:p>
        </p:txBody>
      </p:sp>
      <p:sp>
        <p:nvSpPr>
          <p:cNvPr id="16" name="文本框 15"/>
          <p:cNvSpPr txBox="1"/>
          <p:nvPr/>
        </p:nvSpPr>
        <p:spPr>
          <a:xfrm>
            <a:off x="3651903" y="1313194"/>
            <a:ext cx="646331" cy="369332"/>
          </a:xfrm>
          <a:prstGeom prst="rect">
            <a:avLst/>
          </a:prstGeom>
          <a:noFill/>
        </p:spPr>
        <p:txBody>
          <a:bodyPr wrap="square" rtlCol="0">
            <a:spAutoFit/>
          </a:bodyPr>
          <a:lstStyle/>
          <a:p>
            <a:pPr algn="ctr"/>
            <a:r>
              <a:rPr lang="en-US" altLang="zh-CN" b="1">
                <a:solidFill>
                  <a:schemeClr val="accent1"/>
                </a:solidFill>
              </a:rPr>
              <a:t>90</a:t>
            </a:r>
            <a:endParaRPr lang="zh-CN" altLang="en-US" b="1">
              <a:solidFill>
                <a:schemeClr val="accent1"/>
              </a:solidFill>
            </a:endParaRPr>
          </a:p>
        </p:txBody>
      </p:sp>
      <p:sp>
        <p:nvSpPr>
          <p:cNvPr id="17" name="文本框 3"/>
          <p:cNvSpPr txBox="1"/>
          <p:nvPr/>
        </p:nvSpPr>
        <p:spPr>
          <a:xfrm>
            <a:off x="2741130" y="3901506"/>
            <a:ext cx="1770746" cy="88837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chemeClr val="tx1">
                    <a:lumMod val="50000"/>
                    <a:lumOff val="50000"/>
                  </a:schemeClr>
                </a:solidFill>
              </a:rPr>
              <a:t>点击这里添加内容描述点击这里添加内容描述点击这里添加内容</a:t>
            </a:r>
            <a:endParaRPr lang="en-US" altLang="zh-CN" sz="1100">
              <a:solidFill>
                <a:schemeClr val="tx1">
                  <a:lumMod val="50000"/>
                  <a:lumOff val="50000"/>
                </a:schemeClr>
              </a:solidFill>
            </a:endParaRPr>
          </a:p>
        </p:txBody>
      </p:sp>
      <p:sp>
        <p:nvSpPr>
          <p:cNvPr id="18" name="矩形: 圆角 17"/>
          <p:cNvSpPr/>
          <p:nvPr/>
        </p:nvSpPr>
        <p:spPr>
          <a:xfrm>
            <a:off x="5061351" y="2374324"/>
            <a:ext cx="464457" cy="90590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矩形: 圆角 18"/>
          <p:cNvSpPr/>
          <p:nvPr/>
        </p:nvSpPr>
        <p:spPr>
          <a:xfrm>
            <a:off x="5803646" y="1705072"/>
            <a:ext cx="464457" cy="157515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文本框 19"/>
          <p:cNvSpPr txBox="1"/>
          <p:nvPr/>
        </p:nvSpPr>
        <p:spPr>
          <a:xfrm>
            <a:off x="4984927" y="3310398"/>
            <a:ext cx="646331" cy="369332"/>
          </a:xfrm>
          <a:prstGeom prst="rect">
            <a:avLst/>
          </a:prstGeom>
          <a:noFill/>
        </p:spPr>
        <p:txBody>
          <a:bodyPr wrap="none" rtlCol="0">
            <a:spAutoFit/>
          </a:bodyPr>
          <a:lstStyle/>
          <a:p>
            <a:pPr algn="ctr"/>
            <a:r>
              <a:rPr lang="zh-CN" altLang="en-US"/>
              <a:t>标题</a:t>
            </a:r>
            <a:endParaRPr lang="zh-CN" altLang="en-US"/>
          </a:p>
        </p:txBody>
      </p:sp>
      <p:sp>
        <p:nvSpPr>
          <p:cNvPr id="21" name="文本框 20"/>
          <p:cNvSpPr txBox="1"/>
          <p:nvPr/>
        </p:nvSpPr>
        <p:spPr>
          <a:xfrm>
            <a:off x="5685464" y="3310398"/>
            <a:ext cx="646331" cy="369332"/>
          </a:xfrm>
          <a:prstGeom prst="rect">
            <a:avLst/>
          </a:prstGeom>
          <a:noFill/>
        </p:spPr>
        <p:txBody>
          <a:bodyPr wrap="none" rtlCol="0">
            <a:spAutoFit/>
          </a:bodyPr>
          <a:lstStyle/>
          <a:p>
            <a:pPr algn="ctr"/>
            <a:r>
              <a:rPr lang="zh-CN" altLang="en-US"/>
              <a:t>标题</a:t>
            </a:r>
            <a:endParaRPr lang="zh-CN" altLang="en-US"/>
          </a:p>
        </p:txBody>
      </p:sp>
      <p:sp>
        <p:nvSpPr>
          <p:cNvPr id="22" name="文本框 21"/>
          <p:cNvSpPr txBox="1"/>
          <p:nvPr/>
        </p:nvSpPr>
        <p:spPr>
          <a:xfrm>
            <a:off x="5073093" y="1995361"/>
            <a:ext cx="418705" cy="369332"/>
          </a:xfrm>
          <a:prstGeom prst="rect">
            <a:avLst/>
          </a:prstGeom>
          <a:noFill/>
        </p:spPr>
        <p:txBody>
          <a:bodyPr wrap="none" rtlCol="0">
            <a:spAutoFit/>
          </a:bodyPr>
          <a:lstStyle/>
          <a:p>
            <a:pPr algn="ctr"/>
            <a:r>
              <a:rPr lang="en-US" altLang="zh-CN" b="1">
                <a:solidFill>
                  <a:schemeClr val="accent1"/>
                </a:solidFill>
              </a:rPr>
              <a:t>50</a:t>
            </a:r>
            <a:endParaRPr lang="zh-CN" altLang="en-US" b="1">
              <a:solidFill>
                <a:schemeClr val="accent1"/>
              </a:solidFill>
            </a:endParaRPr>
          </a:p>
        </p:txBody>
      </p:sp>
      <p:sp>
        <p:nvSpPr>
          <p:cNvPr id="23" name="文本框 22"/>
          <p:cNvSpPr txBox="1"/>
          <p:nvPr/>
        </p:nvSpPr>
        <p:spPr>
          <a:xfrm>
            <a:off x="5710864" y="1313194"/>
            <a:ext cx="646331" cy="369332"/>
          </a:xfrm>
          <a:prstGeom prst="rect">
            <a:avLst/>
          </a:prstGeom>
          <a:noFill/>
        </p:spPr>
        <p:txBody>
          <a:bodyPr wrap="square" rtlCol="0">
            <a:spAutoFit/>
          </a:bodyPr>
          <a:lstStyle/>
          <a:p>
            <a:pPr algn="ctr"/>
            <a:r>
              <a:rPr lang="en-US" altLang="zh-CN" b="1">
                <a:solidFill>
                  <a:schemeClr val="accent1"/>
                </a:solidFill>
              </a:rPr>
              <a:t>90</a:t>
            </a:r>
            <a:endParaRPr lang="zh-CN" altLang="en-US" b="1">
              <a:solidFill>
                <a:schemeClr val="accent1"/>
              </a:solidFill>
            </a:endParaRPr>
          </a:p>
        </p:txBody>
      </p:sp>
      <p:sp>
        <p:nvSpPr>
          <p:cNvPr id="24" name="文本框 3"/>
          <p:cNvSpPr txBox="1"/>
          <p:nvPr/>
        </p:nvSpPr>
        <p:spPr>
          <a:xfrm>
            <a:off x="4800091" y="3901506"/>
            <a:ext cx="1770746" cy="88837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chemeClr val="tx1">
                    <a:lumMod val="50000"/>
                    <a:lumOff val="50000"/>
                  </a:schemeClr>
                </a:solidFill>
              </a:rPr>
              <a:t>点击这里添加内容描述点击这里添加内容描述点击这里添加内容</a:t>
            </a:r>
            <a:endParaRPr lang="en-US" altLang="zh-CN" sz="1100">
              <a:solidFill>
                <a:schemeClr val="tx1">
                  <a:lumMod val="50000"/>
                  <a:lumOff val="50000"/>
                </a:schemeClr>
              </a:solidFill>
            </a:endParaRPr>
          </a:p>
        </p:txBody>
      </p:sp>
      <p:sp>
        <p:nvSpPr>
          <p:cNvPr id="25" name="矩形: 圆角 24"/>
          <p:cNvSpPr/>
          <p:nvPr/>
        </p:nvSpPr>
        <p:spPr>
          <a:xfrm>
            <a:off x="7120312" y="2374324"/>
            <a:ext cx="464457" cy="90590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矩形: 圆角 25"/>
          <p:cNvSpPr/>
          <p:nvPr/>
        </p:nvSpPr>
        <p:spPr>
          <a:xfrm>
            <a:off x="7862607" y="1705072"/>
            <a:ext cx="464457" cy="157515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7" name="文本框 26"/>
          <p:cNvSpPr txBox="1"/>
          <p:nvPr/>
        </p:nvSpPr>
        <p:spPr>
          <a:xfrm>
            <a:off x="7043888" y="3310398"/>
            <a:ext cx="646331" cy="369332"/>
          </a:xfrm>
          <a:prstGeom prst="rect">
            <a:avLst/>
          </a:prstGeom>
          <a:noFill/>
        </p:spPr>
        <p:txBody>
          <a:bodyPr wrap="none" rtlCol="0">
            <a:spAutoFit/>
          </a:bodyPr>
          <a:lstStyle/>
          <a:p>
            <a:pPr algn="ctr"/>
            <a:r>
              <a:rPr lang="zh-CN" altLang="en-US"/>
              <a:t>标题</a:t>
            </a:r>
            <a:endParaRPr lang="zh-CN" altLang="en-US"/>
          </a:p>
        </p:txBody>
      </p:sp>
      <p:sp>
        <p:nvSpPr>
          <p:cNvPr id="28" name="文本框 27"/>
          <p:cNvSpPr txBox="1"/>
          <p:nvPr/>
        </p:nvSpPr>
        <p:spPr>
          <a:xfrm>
            <a:off x="7744425" y="3310398"/>
            <a:ext cx="646331" cy="369332"/>
          </a:xfrm>
          <a:prstGeom prst="rect">
            <a:avLst/>
          </a:prstGeom>
          <a:noFill/>
        </p:spPr>
        <p:txBody>
          <a:bodyPr wrap="none" rtlCol="0">
            <a:spAutoFit/>
          </a:bodyPr>
          <a:lstStyle/>
          <a:p>
            <a:pPr algn="ctr"/>
            <a:r>
              <a:rPr lang="zh-CN" altLang="en-US"/>
              <a:t>标题</a:t>
            </a:r>
            <a:endParaRPr lang="zh-CN" altLang="en-US"/>
          </a:p>
        </p:txBody>
      </p:sp>
      <p:sp>
        <p:nvSpPr>
          <p:cNvPr id="29" name="文本框 28"/>
          <p:cNvSpPr txBox="1"/>
          <p:nvPr/>
        </p:nvSpPr>
        <p:spPr>
          <a:xfrm>
            <a:off x="7132054" y="1995361"/>
            <a:ext cx="418705" cy="369332"/>
          </a:xfrm>
          <a:prstGeom prst="rect">
            <a:avLst/>
          </a:prstGeom>
          <a:noFill/>
        </p:spPr>
        <p:txBody>
          <a:bodyPr wrap="none" rtlCol="0">
            <a:spAutoFit/>
          </a:bodyPr>
          <a:lstStyle/>
          <a:p>
            <a:pPr algn="ctr"/>
            <a:r>
              <a:rPr lang="en-US" altLang="zh-CN" b="1">
                <a:solidFill>
                  <a:schemeClr val="accent1"/>
                </a:solidFill>
              </a:rPr>
              <a:t>50</a:t>
            </a:r>
            <a:endParaRPr lang="zh-CN" altLang="en-US" b="1">
              <a:solidFill>
                <a:schemeClr val="accent1"/>
              </a:solidFill>
            </a:endParaRPr>
          </a:p>
        </p:txBody>
      </p:sp>
      <p:sp>
        <p:nvSpPr>
          <p:cNvPr id="30" name="文本框 29"/>
          <p:cNvSpPr txBox="1"/>
          <p:nvPr/>
        </p:nvSpPr>
        <p:spPr>
          <a:xfrm>
            <a:off x="7769825" y="1313194"/>
            <a:ext cx="646331" cy="369332"/>
          </a:xfrm>
          <a:prstGeom prst="rect">
            <a:avLst/>
          </a:prstGeom>
          <a:noFill/>
        </p:spPr>
        <p:txBody>
          <a:bodyPr wrap="square" rtlCol="0">
            <a:spAutoFit/>
          </a:bodyPr>
          <a:lstStyle/>
          <a:p>
            <a:pPr algn="ctr"/>
            <a:r>
              <a:rPr lang="en-US" altLang="zh-CN" b="1">
                <a:solidFill>
                  <a:schemeClr val="accent1"/>
                </a:solidFill>
              </a:rPr>
              <a:t>90</a:t>
            </a:r>
            <a:endParaRPr lang="zh-CN" altLang="en-US" b="1">
              <a:solidFill>
                <a:schemeClr val="accent1"/>
              </a:solidFill>
            </a:endParaRPr>
          </a:p>
        </p:txBody>
      </p:sp>
      <p:sp>
        <p:nvSpPr>
          <p:cNvPr id="31" name="文本框 3"/>
          <p:cNvSpPr txBox="1"/>
          <p:nvPr/>
        </p:nvSpPr>
        <p:spPr>
          <a:xfrm>
            <a:off x="6859052" y="3901506"/>
            <a:ext cx="1770746" cy="88837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chemeClr val="tx1">
                    <a:lumMod val="50000"/>
                    <a:lumOff val="50000"/>
                  </a:schemeClr>
                </a:solidFill>
              </a:rPr>
              <a:t>点击这里添加内容描述点击这里添加内容描述点击这里添加内容</a:t>
            </a:r>
            <a:endParaRPr lang="en-US" altLang="zh-CN" sz="1100">
              <a:solidFill>
                <a:schemeClr val="tx1">
                  <a:lumMod val="50000"/>
                  <a:lumOff val="50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latin typeface="+mj-ea"/>
              </a:rPr>
              <a:t>请点击这里添加相关标题</a:t>
            </a:r>
            <a:endParaRPr lang="zh-CN" altLang="en-US"/>
          </a:p>
        </p:txBody>
      </p:sp>
      <p:sp>
        <p:nvSpPr>
          <p:cNvPr id="6" name="椭圆 5"/>
          <p:cNvSpPr/>
          <p:nvPr/>
        </p:nvSpPr>
        <p:spPr>
          <a:xfrm>
            <a:off x="1828802" y="3686625"/>
            <a:ext cx="580572" cy="5805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b="1"/>
              <a:t>01</a:t>
            </a:r>
            <a:endParaRPr lang="zh-CN" altLang="en-US" b="1"/>
          </a:p>
        </p:txBody>
      </p:sp>
      <p:sp>
        <p:nvSpPr>
          <p:cNvPr id="8" name="椭圆 7"/>
          <p:cNvSpPr/>
          <p:nvPr/>
        </p:nvSpPr>
        <p:spPr>
          <a:xfrm>
            <a:off x="4323782" y="3686625"/>
            <a:ext cx="580572" cy="5805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b="1"/>
              <a:t>02</a:t>
            </a:r>
            <a:endParaRPr lang="zh-CN" altLang="en-US" b="1"/>
          </a:p>
        </p:txBody>
      </p:sp>
      <p:sp>
        <p:nvSpPr>
          <p:cNvPr id="10" name="椭圆 9"/>
          <p:cNvSpPr/>
          <p:nvPr/>
        </p:nvSpPr>
        <p:spPr>
          <a:xfrm>
            <a:off x="6850743" y="3686625"/>
            <a:ext cx="580572" cy="5805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b="1"/>
              <a:t>03</a:t>
            </a:r>
            <a:endParaRPr lang="zh-CN" altLang="en-US" b="1"/>
          </a:p>
        </p:txBody>
      </p:sp>
      <p:cxnSp>
        <p:nvCxnSpPr>
          <p:cNvPr id="12" name="直接连接符 11"/>
          <p:cNvCxnSpPr/>
          <p:nvPr/>
        </p:nvCxnSpPr>
        <p:spPr>
          <a:xfrm>
            <a:off x="1146630" y="3541485"/>
            <a:ext cx="696685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任意多边形: 形状 19"/>
          <p:cNvSpPr/>
          <p:nvPr/>
        </p:nvSpPr>
        <p:spPr>
          <a:xfrm>
            <a:off x="1335319" y="1596575"/>
            <a:ext cx="1567538" cy="1892165"/>
          </a:xfrm>
          <a:custGeom>
            <a:avLst/>
            <a:gdLst>
              <a:gd name="connsiteX0" fmla="*/ 778941 w 1567538"/>
              <a:gd name="connsiteY0" fmla="*/ 15 h 1892165"/>
              <a:gd name="connsiteX1" fmla="*/ 1334553 w 1567538"/>
              <a:gd name="connsiteY1" fmla="*/ 226157 h 1892165"/>
              <a:gd name="connsiteX2" fmla="*/ 1341381 w 1567538"/>
              <a:gd name="connsiteY2" fmla="*/ 1334553 h 1892165"/>
              <a:gd name="connsiteX3" fmla="*/ 790597 w 1567538"/>
              <a:gd name="connsiteY3" fmla="*/ 1892165 h 1892165"/>
              <a:gd name="connsiteX4" fmla="*/ 232985 w 1567538"/>
              <a:gd name="connsiteY4" fmla="*/ 1341381 h 1892165"/>
              <a:gd name="connsiteX5" fmla="*/ 226157 w 1567538"/>
              <a:gd name="connsiteY5" fmla="*/ 232985 h 1892165"/>
              <a:gd name="connsiteX6" fmla="*/ 778941 w 1567538"/>
              <a:gd name="connsiteY6" fmla="*/ 15 h 189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7538" h="1892165">
                <a:moveTo>
                  <a:pt x="778941" y="15"/>
                </a:moveTo>
                <a:cubicBezTo>
                  <a:pt x="979521" y="-1221"/>
                  <a:pt x="1180572" y="74062"/>
                  <a:pt x="1334553" y="226157"/>
                </a:cubicBezTo>
                <a:cubicBezTo>
                  <a:pt x="1642513" y="530347"/>
                  <a:pt x="1645571" y="1026592"/>
                  <a:pt x="1341381" y="1334553"/>
                </a:cubicBezTo>
                <a:lnTo>
                  <a:pt x="790597" y="1892165"/>
                </a:lnTo>
                <a:lnTo>
                  <a:pt x="232985" y="1341381"/>
                </a:lnTo>
                <a:cubicBezTo>
                  <a:pt x="-74975" y="1037191"/>
                  <a:pt x="-78033" y="540946"/>
                  <a:pt x="226157" y="232985"/>
                </a:cubicBezTo>
                <a:cubicBezTo>
                  <a:pt x="378252" y="79005"/>
                  <a:pt x="578361" y="1251"/>
                  <a:pt x="778941" y="1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400"/>
              <a:t>标题</a:t>
            </a:r>
            <a:endParaRPr lang="zh-CN" altLang="en-US" sz="2400"/>
          </a:p>
        </p:txBody>
      </p:sp>
      <p:sp>
        <p:nvSpPr>
          <p:cNvPr id="21" name="任意多边形: 形状 20"/>
          <p:cNvSpPr/>
          <p:nvPr/>
        </p:nvSpPr>
        <p:spPr>
          <a:xfrm>
            <a:off x="3830299" y="1596575"/>
            <a:ext cx="1567537" cy="1892165"/>
          </a:xfrm>
          <a:custGeom>
            <a:avLst/>
            <a:gdLst>
              <a:gd name="connsiteX0" fmla="*/ 778940 w 1567537"/>
              <a:gd name="connsiteY0" fmla="*/ 15 h 1892165"/>
              <a:gd name="connsiteX1" fmla="*/ 1334552 w 1567537"/>
              <a:gd name="connsiteY1" fmla="*/ 226157 h 1892165"/>
              <a:gd name="connsiteX2" fmla="*/ 1341381 w 1567537"/>
              <a:gd name="connsiteY2" fmla="*/ 1334553 h 1892165"/>
              <a:gd name="connsiteX3" fmla="*/ 790597 w 1567537"/>
              <a:gd name="connsiteY3" fmla="*/ 1892165 h 1892165"/>
              <a:gd name="connsiteX4" fmla="*/ 232985 w 1567537"/>
              <a:gd name="connsiteY4" fmla="*/ 1341381 h 1892165"/>
              <a:gd name="connsiteX5" fmla="*/ 226157 w 1567537"/>
              <a:gd name="connsiteY5" fmla="*/ 232985 h 1892165"/>
              <a:gd name="connsiteX6" fmla="*/ 778940 w 1567537"/>
              <a:gd name="connsiteY6" fmla="*/ 15 h 189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7537" h="1892165">
                <a:moveTo>
                  <a:pt x="778940" y="15"/>
                </a:moveTo>
                <a:cubicBezTo>
                  <a:pt x="979521" y="-1221"/>
                  <a:pt x="1180572" y="74062"/>
                  <a:pt x="1334552" y="226157"/>
                </a:cubicBezTo>
                <a:cubicBezTo>
                  <a:pt x="1642513" y="530347"/>
                  <a:pt x="1645570" y="1026592"/>
                  <a:pt x="1341381" y="1334553"/>
                </a:cubicBezTo>
                <a:lnTo>
                  <a:pt x="790597" y="1892165"/>
                </a:lnTo>
                <a:lnTo>
                  <a:pt x="232985" y="1341381"/>
                </a:lnTo>
                <a:cubicBezTo>
                  <a:pt x="-74976" y="1037191"/>
                  <a:pt x="-78033" y="540946"/>
                  <a:pt x="226157" y="232985"/>
                </a:cubicBezTo>
                <a:cubicBezTo>
                  <a:pt x="378252" y="79005"/>
                  <a:pt x="578360" y="1251"/>
                  <a:pt x="778940" y="1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400"/>
              <a:t>标题</a:t>
            </a:r>
            <a:endParaRPr lang="zh-CN" altLang="en-US" sz="2400"/>
          </a:p>
        </p:txBody>
      </p:sp>
      <p:sp>
        <p:nvSpPr>
          <p:cNvPr id="22" name="任意多边形: 形状 21"/>
          <p:cNvSpPr/>
          <p:nvPr/>
        </p:nvSpPr>
        <p:spPr>
          <a:xfrm>
            <a:off x="6357261" y="1596575"/>
            <a:ext cx="1567537" cy="1892165"/>
          </a:xfrm>
          <a:custGeom>
            <a:avLst/>
            <a:gdLst>
              <a:gd name="connsiteX0" fmla="*/ 778940 w 1567537"/>
              <a:gd name="connsiteY0" fmla="*/ 15 h 1892165"/>
              <a:gd name="connsiteX1" fmla="*/ 1334552 w 1567537"/>
              <a:gd name="connsiteY1" fmla="*/ 226157 h 1892165"/>
              <a:gd name="connsiteX2" fmla="*/ 1341381 w 1567537"/>
              <a:gd name="connsiteY2" fmla="*/ 1334553 h 1892165"/>
              <a:gd name="connsiteX3" fmla="*/ 790597 w 1567537"/>
              <a:gd name="connsiteY3" fmla="*/ 1892165 h 1892165"/>
              <a:gd name="connsiteX4" fmla="*/ 232985 w 1567537"/>
              <a:gd name="connsiteY4" fmla="*/ 1341381 h 1892165"/>
              <a:gd name="connsiteX5" fmla="*/ 226157 w 1567537"/>
              <a:gd name="connsiteY5" fmla="*/ 232985 h 1892165"/>
              <a:gd name="connsiteX6" fmla="*/ 778940 w 1567537"/>
              <a:gd name="connsiteY6" fmla="*/ 15 h 189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7537" h="1892165">
                <a:moveTo>
                  <a:pt x="778940" y="15"/>
                </a:moveTo>
                <a:cubicBezTo>
                  <a:pt x="979521" y="-1221"/>
                  <a:pt x="1180572" y="74062"/>
                  <a:pt x="1334552" y="226157"/>
                </a:cubicBezTo>
                <a:cubicBezTo>
                  <a:pt x="1642513" y="530347"/>
                  <a:pt x="1645570" y="1026592"/>
                  <a:pt x="1341381" y="1334553"/>
                </a:cubicBezTo>
                <a:lnTo>
                  <a:pt x="790597" y="1892165"/>
                </a:lnTo>
                <a:lnTo>
                  <a:pt x="232985" y="1341381"/>
                </a:lnTo>
                <a:cubicBezTo>
                  <a:pt x="-74976" y="1037191"/>
                  <a:pt x="-78033" y="540946"/>
                  <a:pt x="226157" y="232985"/>
                </a:cubicBezTo>
                <a:cubicBezTo>
                  <a:pt x="378252" y="79005"/>
                  <a:pt x="578360" y="1251"/>
                  <a:pt x="778940" y="1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400"/>
              <a:t>标题</a:t>
            </a:r>
            <a:endParaRPr lang="zh-CN" altLang="en-US"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latin typeface="+mj-ea"/>
              </a:rPr>
              <a:t>请点击这里添加相关标题</a:t>
            </a:r>
            <a:endParaRPr lang="zh-CN" altLang="en-US"/>
          </a:p>
        </p:txBody>
      </p:sp>
      <p:sp>
        <p:nvSpPr>
          <p:cNvPr id="5" name="文本框 3"/>
          <p:cNvSpPr txBox="1"/>
          <p:nvPr/>
        </p:nvSpPr>
        <p:spPr>
          <a:xfrm>
            <a:off x="1664606" y="1201452"/>
            <a:ext cx="3062514" cy="40923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zh-CN" altLang="en-US" sz="1400">
                <a:solidFill>
                  <a:schemeClr val="tx1">
                    <a:lumMod val="65000"/>
                    <a:lumOff val="35000"/>
                  </a:schemeClr>
                </a:solidFill>
              </a:rPr>
              <a:t>点击这里添加内容描述</a:t>
            </a:r>
            <a:endParaRPr lang="en-US" altLang="zh-CN" sz="1400">
              <a:solidFill>
                <a:schemeClr val="tx1">
                  <a:lumMod val="65000"/>
                  <a:lumOff val="35000"/>
                </a:schemeClr>
              </a:solidFill>
            </a:endParaRPr>
          </a:p>
        </p:txBody>
      </p:sp>
      <p:sp>
        <p:nvSpPr>
          <p:cNvPr id="6" name="矩形: 圆角 5"/>
          <p:cNvSpPr/>
          <p:nvPr/>
        </p:nvSpPr>
        <p:spPr>
          <a:xfrm>
            <a:off x="6633029" y="1228271"/>
            <a:ext cx="1320800" cy="304800"/>
          </a:xfrm>
          <a:prstGeom prst="roundRect">
            <a:avLst>
              <a:gd name="adj" fmla="val 5000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200"/>
              <a:t>添加标题</a:t>
            </a:r>
            <a:endParaRPr lang="zh-CN" altLang="en-US" sz="1200"/>
          </a:p>
        </p:txBody>
      </p:sp>
      <p:sp>
        <p:nvSpPr>
          <p:cNvPr id="10" name="文本框 3"/>
          <p:cNvSpPr txBox="1"/>
          <p:nvPr/>
        </p:nvSpPr>
        <p:spPr>
          <a:xfrm>
            <a:off x="1664606" y="1938052"/>
            <a:ext cx="3062514" cy="40923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zh-CN" altLang="en-US" sz="1400">
                <a:solidFill>
                  <a:schemeClr val="tx1">
                    <a:lumMod val="65000"/>
                    <a:lumOff val="35000"/>
                  </a:schemeClr>
                </a:solidFill>
              </a:rPr>
              <a:t>点击这里添加内容描述</a:t>
            </a:r>
            <a:endParaRPr lang="en-US" altLang="zh-CN" sz="1400">
              <a:solidFill>
                <a:schemeClr val="tx1">
                  <a:lumMod val="65000"/>
                  <a:lumOff val="35000"/>
                </a:schemeClr>
              </a:solidFill>
            </a:endParaRPr>
          </a:p>
        </p:txBody>
      </p:sp>
      <p:sp>
        <p:nvSpPr>
          <p:cNvPr id="11" name="矩形: 圆角 10"/>
          <p:cNvSpPr/>
          <p:nvPr/>
        </p:nvSpPr>
        <p:spPr>
          <a:xfrm>
            <a:off x="6633029" y="1964871"/>
            <a:ext cx="1320800" cy="304800"/>
          </a:xfrm>
          <a:prstGeom prst="roundRect">
            <a:avLst>
              <a:gd name="adj" fmla="val 5000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200">
                <a:solidFill>
                  <a:schemeClr val="accent1"/>
                </a:solidFill>
              </a:rPr>
              <a:t>添加标题</a:t>
            </a:r>
            <a:endParaRPr lang="zh-CN" altLang="en-US" sz="1200">
              <a:solidFill>
                <a:schemeClr val="accent1"/>
              </a:solidFill>
            </a:endParaRPr>
          </a:p>
        </p:txBody>
      </p:sp>
      <p:sp>
        <p:nvSpPr>
          <p:cNvPr id="14" name="文本框 3"/>
          <p:cNvSpPr txBox="1"/>
          <p:nvPr/>
        </p:nvSpPr>
        <p:spPr>
          <a:xfrm>
            <a:off x="1664606" y="2674652"/>
            <a:ext cx="3062514" cy="40923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zh-CN" altLang="en-US" sz="1400">
                <a:solidFill>
                  <a:schemeClr val="tx1">
                    <a:lumMod val="65000"/>
                    <a:lumOff val="35000"/>
                  </a:schemeClr>
                </a:solidFill>
              </a:rPr>
              <a:t>点击这里添加内容描述</a:t>
            </a:r>
            <a:endParaRPr lang="en-US" altLang="zh-CN" sz="1400">
              <a:solidFill>
                <a:schemeClr val="tx1">
                  <a:lumMod val="65000"/>
                  <a:lumOff val="35000"/>
                </a:schemeClr>
              </a:solidFill>
            </a:endParaRPr>
          </a:p>
        </p:txBody>
      </p:sp>
      <p:sp>
        <p:nvSpPr>
          <p:cNvPr id="15" name="矩形: 圆角 14"/>
          <p:cNvSpPr/>
          <p:nvPr/>
        </p:nvSpPr>
        <p:spPr>
          <a:xfrm>
            <a:off x="6633029" y="2701471"/>
            <a:ext cx="1320800" cy="304800"/>
          </a:xfrm>
          <a:prstGeom prst="roundRect">
            <a:avLst>
              <a:gd name="adj" fmla="val 5000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200"/>
              <a:t>添加标题</a:t>
            </a:r>
            <a:endParaRPr lang="zh-CN" altLang="en-US" sz="1200"/>
          </a:p>
        </p:txBody>
      </p:sp>
      <p:sp>
        <p:nvSpPr>
          <p:cNvPr id="18" name="文本框 3"/>
          <p:cNvSpPr txBox="1"/>
          <p:nvPr/>
        </p:nvSpPr>
        <p:spPr>
          <a:xfrm>
            <a:off x="1664606" y="3411252"/>
            <a:ext cx="3062514" cy="40923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zh-CN" altLang="en-US" sz="1400">
                <a:solidFill>
                  <a:schemeClr val="tx1">
                    <a:lumMod val="65000"/>
                    <a:lumOff val="35000"/>
                  </a:schemeClr>
                </a:solidFill>
              </a:rPr>
              <a:t>点击这里添加内容描述</a:t>
            </a:r>
            <a:endParaRPr lang="en-US" altLang="zh-CN" sz="1400">
              <a:solidFill>
                <a:schemeClr val="tx1">
                  <a:lumMod val="65000"/>
                  <a:lumOff val="35000"/>
                </a:schemeClr>
              </a:solidFill>
            </a:endParaRPr>
          </a:p>
        </p:txBody>
      </p:sp>
      <p:sp>
        <p:nvSpPr>
          <p:cNvPr id="19" name="矩形: 圆角 18"/>
          <p:cNvSpPr/>
          <p:nvPr/>
        </p:nvSpPr>
        <p:spPr>
          <a:xfrm>
            <a:off x="6633029" y="3438071"/>
            <a:ext cx="1320800" cy="304800"/>
          </a:xfrm>
          <a:prstGeom prst="roundRect">
            <a:avLst>
              <a:gd name="adj" fmla="val 5000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200">
                <a:solidFill>
                  <a:schemeClr val="accent1"/>
                </a:solidFill>
              </a:rPr>
              <a:t>添加标题</a:t>
            </a:r>
            <a:endParaRPr lang="zh-CN" altLang="en-US" sz="1200">
              <a:solidFill>
                <a:schemeClr val="accent1"/>
              </a:solidFill>
            </a:endParaRPr>
          </a:p>
        </p:txBody>
      </p:sp>
      <p:sp>
        <p:nvSpPr>
          <p:cNvPr id="22" name="文本框 3"/>
          <p:cNvSpPr txBox="1"/>
          <p:nvPr/>
        </p:nvSpPr>
        <p:spPr>
          <a:xfrm>
            <a:off x="1664606" y="4147852"/>
            <a:ext cx="3062514" cy="40923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zh-CN" altLang="en-US" sz="1400">
                <a:solidFill>
                  <a:schemeClr val="tx1">
                    <a:lumMod val="65000"/>
                    <a:lumOff val="35000"/>
                  </a:schemeClr>
                </a:solidFill>
              </a:rPr>
              <a:t>点击这里添加内容描述</a:t>
            </a:r>
            <a:endParaRPr lang="en-US" altLang="zh-CN" sz="1400">
              <a:solidFill>
                <a:schemeClr val="tx1">
                  <a:lumMod val="65000"/>
                  <a:lumOff val="35000"/>
                </a:schemeClr>
              </a:solidFill>
            </a:endParaRPr>
          </a:p>
        </p:txBody>
      </p:sp>
      <p:sp>
        <p:nvSpPr>
          <p:cNvPr id="23" name="矩形: 圆角 22"/>
          <p:cNvSpPr/>
          <p:nvPr/>
        </p:nvSpPr>
        <p:spPr>
          <a:xfrm>
            <a:off x="6633029" y="4174671"/>
            <a:ext cx="1320800" cy="304800"/>
          </a:xfrm>
          <a:prstGeom prst="roundRect">
            <a:avLst>
              <a:gd name="adj" fmla="val 5000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200"/>
              <a:t>添加标题</a:t>
            </a:r>
            <a:endParaRPr lang="zh-CN" altLang="en-US" sz="1200"/>
          </a:p>
        </p:txBody>
      </p:sp>
      <p:cxnSp>
        <p:nvCxnSpPr>
          <p:cNvPr id="25" name="直接连接符 24"/>
          <p:cNvCxnSpPr/>
          <p:nvPr/>
        </p:nvCxnSpPr>
        <p:spPr>
          <a:xfrm>
            <a:off x="769256" y="1041400"/>
            <a:ext cx="718457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69256" y="1762760"/>
            <a:ext cx="718457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769256" y="2484120"/>
            <a:ext cx="718457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769256" y="3205480"/>
            <a:ext cx="718457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69256" y="3926840"/>
            <a:ext cx="718457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769256" y="4648200"/>
            <a:ext cx="718457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996956" y="1162992"/>
            <a:ext cx="458463" cy="429883"/>
            <a:chOff x="350248" y="277545"/>
            <a:chExt cx="487283" cy="456906"/>
          </a:xfrm>
          <a:solidFill>
            <a:schemeClr val="accent1"/>
          </a:solidFill>
        </p:grpSpPr>
        <p:sp>
          <p:nvSpPr>
            <p:cNvPr id="31" name="Freeform 12"/>
            <p:cNvSpPr>
              <a:spLocks noEditPoints="1"/>
            </p:cNvSpPr>
            <p:nvPr userDrawn="1"/>
          </p:nvSpPr>
          <p:spPr bwMode="auto">
            <a:xfrm>
              <a:off x="350248" y="277545"/>
              <a:ext cx="475760" cy="451249"/>
            </a:xfrm>
            <a:custGeom>
              <a:avLst/>
              <a:gdLst>
                <a:gd name="T0" fmla="*/ 1191 w 2824"/>
                <a:gd name="T1" fmla="*/ 2501 h 2691"/>
                <a:gd name="T2" fmla="*/ 1763 w 2824"/>
                <a:gd name="T3" fmla="*/ 2484 h 2691"/>
                <a:gd name="T4" fmla="*/ 1797 w 2824"/>
                <a:gd name="T5" fmla="*/ 2474 h 2691"/>
                <a:gd name="T6" fmla="*/ 2325 w 2824"/>
                <a:gd name="T7" fmla="*/ 2165 h 2691"/>
                <a:gd name="T8" fmla="*/ 2346 w 2824"/>
                <a:gd name="T9" fmla="*/ 2140 h 2691"/>
                <a:gd name="T10" fmla="*/ 2589 w 2824"/>
                <a:gd name="T11" fmla="*/ 1632 h 2691"/>
                <a:gd name="T12" fmla="*/ 2597 w 2824"/>
                <a:gd name="T13" fmla="*/ 1591 h 2691"/>
                <a:gd name="T14" fmla="*/ 2595 w 2824"/>
                <a:gd name="T15" fmla="*/ 1015 h 2691"/>
                <a:gd name="T16" fmla="*/ 2582 w 2824"/>
                <a:gd name="T17" fmla="*/ 987 h 2691"/>
                <a:gd name="T18" fmla="*/ 2252 w 2824"/>
                <a:gd name="T19" fmla="*/ 494 h 2691"/>
                <a:gd name="T20" fmla="*/ 2219 w 2824"/>
                <a:gd name="T21" fmla="*/ 496 h 2691"/>
                <a:gd name="T22" fmla="*/ 1839 w 2824"/>
                <a:gd name="T23" fmla="*/ 177 h 2691"/>
                <a:gd name="T24" fmla="*/ 1668 w 2824"/>
                <a:gd name="T25" fmla="*/ 204 h 2691"/>
                <a:gd name="T26" fmla="*/ 1372 w 2824"/>
                <a:gd name="T27" fmla="*/ 67 h 2691"/>
                <a:gd name="T28" fmla="*/ 1036 w 2824"/>
                <a:gd name="T29" fmla="*/ 222 h 2691"/>
                <a:gd name="T30" fmla="*/ 602 w 2824"/>
                <a:gd name="T31" fmla="*/ 335 h 2691"/>
                <a:gd name="T32" fmla="*/ 534 w 2824"/>
                <a:gd name="T33" fmla="*/ 566 h 2691"/>
                <a:gd name="T34" fmla="*/ 240 w 2824"/>
                <a:gd name="T35" fmla="*/ 763 h 2691"/>
                <a:gd name="T36" fmla="*/ 237 w 2824"/>
                <a:gd name="T37" fmla="*/ 1085 h 2691"/>
                <a:gd name="T38" fmla="*/ 88 w 2824"/>
                <a:gd name="T39" fmla="*/ 1447 h 2691"/>
                <a:gd name="T40" fmla="*/ 262 w 2824"/>
                <a:gd name="T41" fmla="*/ 1686 h 2691"/>
                <a:gd name="T42" fmla="*/ 278 w 2824"/>
                <a:gd name="T43" fmla="*/ 2019 h 2691"/>
                <a:gd name="T44" fmla="*/ 594 w 2824"/>
                <a:gd name="T45" fmla="*/ 2222 h 2691"/>
                <a:gd name="T46" fmla="*/ 1008 w 2824"/>
                <a:gd name="T47" fmla="*/ 2507 h 2691"/>
                <a:gd name="T48" fmla="*/ 1177 w 2824"/>
                <a:gd name="T49" fmla="*/ 2487 h 2691"/>
                <a:gd name="T50" fmla="*/ 1155 w 2824"/>
                <a:gd name="T51" fmla="*/ 2561 h 2691"/>
                <a:gd name="T52" fmla="*/ 538 w 2824"/>
                <a:gd name="T53" fmla="*/ 2278 h 2691"/>
                <a:gd name="T54" fmla="*/ 181 w 2824"/>
                <a:gd name="T55" fmla="*/ 1714 h 2691"/>
                <a:gd name="T56" fmla="*/ 158 w 2824"/>
                <a:gd name="T57" fmla="*/ 1072 h 2691"/>
                <a:gd name="T58" fmla="*/ 460 w 2824"/>
                <a:gd name="T59" fmla="*/ 517 h 2691"/>
                <a:gd name="T60" fmla="*/ 1008 w 2824"/>
                <a:gd name="T61" fmla="*/ 154 h 2691"/>
                <a:gd name="T62" fmla="*/ 1687 w 2824"/>
                <a:gd name="T63" fmla="*/ 128 h 2691"/>
                <a:gd name="T64" fmla="*/ 2271 w 2824"/>
                <a:gd name="T65" fmla="*/ 428 h 2691"/>
                <a:gd name="T66" fmla="*/ 2653 w 2824"/>
                <a:gd name="T67" fmla="*/ 975 h 2691"/>
                <a:gd name="T68" fmla="*/ 2662 w 2824"/>
                <a:gd name="T69" fmla="*/ 1624 h 2691"/>
                <a:gd name="T70" fmla="*/ 2389 w 2824"/>
                <a:gd name="T71" fmla="*/ 2195 h 2691"/>
                <a:gd name="T72" fmla="*/ 1938 w 2824"/>
                <a:gd name="T73" fmla="*/ 2558 h 2691"/>
                <a:gd name="T74" fmla="*/ 1458 w 2824"/>
                <a:gd name="T75" fmla="*/ 2691 h 2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24" h="2691">
                  <a:moveTo>
                    <a:pt x="1177" y="2487"/>
                  </a:moveTo>
                  <a:cubicBezTo>
                    <a:pt x="1191" y="2501"/>
                    <a:pt x="1191" y="2501"/>
                    <a:pt x="1191" y="2501"/>
                  </a:cubicBezTo>
                  <a:cubicBezTo>
                    <a:pt x="1274" y="2582"/>
                    <a:pt x="1364" y="2623"/>
                    <a:pt x="1458" y="2623"/>
                  </a:cubicBezTo>
                  <a:cubicBezTo>
                    <a:pt x="1629" y="2623"/>
                    <a:pt x="1762" y="2485"/>
                    <a:pt x="1763" y="2484"/>
                  </a:cubicBezTo>
                  <a:cubicBezTo>
                    <a:pt x="1777" y="2469"/>
                    <a:pt x="1777" y="2469"/>
                    <a:pt x="1777" y="2469"/>
                  </a:cubicBezTo>
                  <a:cubicBezTo>
                    <a:pt x="1797" y="2474"/>
                    <a:pt x="1797" y="2474"/>
                    <a:pt x="1797" y="2474"/>
                  </a:cubicBezTo>
                  <a:cubicBezTo>
                    <a:pt x="1847" y="2485"/>
                    <a:pt x="1895" y="2491"/>
                    <a:pt x="1939" y="2491"/>
                  </a:cubicBezTo>
                  <a:cubicBezTo>
                    <a:pt x="2264" y="2491"/>
                    <a:pt x="2322" y="2178"/>
                    <a:pt x="2325" y="2165"/>
                  </a:cubicBezTo>
                  <a:cubicBezTo>
                    <a:pt x="2328" y="2147"/>
                    <a:pt x="2328" y="2147"/>
                    <a:pt x="2328" y="2147"/>
                  </a:cubicBezTo>
                  <a:cubicBezTo>
                    <a:pt x="2346" y="2140"/>
                    <a:pt x="2346" y="2140"/>
                    <a:pt x="2346" y="2140"/>
                  </a:cubicBezTo>
                  <a:cubicBezTo>
                    <a:pt x="2486" y="2083"/>
                    <a:pt x="2576" y="2005"/>
                    <a:pt x="2612" y="1907"/>
                  </a:cubicBezTo>
                  <a:cubicBezTo>
                    <a:pt x="2664" y="1768"/>
                    <a:pt x="2590" y="1633"/>
                    <a:pt x="2589" y="1632"/>
                  </a:cubicBezTo>
                  <a:cubicBezTo>
                    <a:pt x="2576" y="1608"/>
                    <a:pt x="2576" y="1608"/>
                    <a:pt x="2576" y="1608"/>
                  </a:cubicBezTo>
                  <a:cubicBezTo>
                    <a:pt x="2597" y="1591"/>
                    <a:pt x="2597" y="1591"/>
                    <a:pt x="2597" y="1591"/>
                  </a:cubicBezTo>
                  <a:cubicBezTo>
                    <a:pt x="2702" y="1499"/>
                    <a:pt x="2753" y="1403"/>
                    <a:pt x="2751" y="1303"/>
                  </a:cubicBezTo>
                  <a:cubicBezTo>
                    <a:pt x="2747" y="1138"/>
                    <a:pt x="2596" y="1016"/>
                    <a:pt x="2595" y="1015"/>
                  </a:cubicBezTo>
                  <a:cubicBezTo>
                    <a:pt x="2581" y="1004"/>
                    <a:pt x="2581" y="1004"/>
                    <a:pt x="2581" y="1004"/>
                  </a:cubicBezTo>
                  <a:cubicBezTo>
                    <a:pt x="2582" y="987"/>
                    <a:pt x="2582" y="987"/>
                    <a:pt x="2582" y="987"/>
                  </a:cubicBezTo>
                  <a:cubicBezTo>
                    <a:pt x="2596" y="808"/>
                    <a:pt x="2562" y="674"/>
                    <a:pt x="2480" y="590"/>
                  </a:cubicBezTo>
                  <a:cubicBezTo>
                    <a:pt x="2392" y="499"/>
                    <a:pt x="2274" y="494"/>
                    <a:pt x="2252" y="494"/>
                  </a:cubicBezTo>
                  <a:cubicBezTo>
                    <a:pt x="2249" y="494"/>
                    <a:pt x="2247" y="494"/>
                    <a:pt x="2247" y="494"/>
                  </a:cubicBezTo>
                  <a:cubicBezTo>
                    <a:pt x="2219" y="496"/>
                    <a:pt x="2219" y="496"/>
                    <a:pt x="2219" y="496"/>
                  </a:cubicBezTo>
                  <a:cubicBezTo>
                    <a:pt x="2211" y="470"/>
                    <a:pt x="2211" y="470"/>
                    <a:pt x="2211" y="470"/>
                  </a:cubicBezTo>
                  <a:cubicBezTo>
                    <a:pt x="2144" y="228"/>
                    <a:pt x="1972" y="177"/>
                    <a:pt x="1839" y="177"/>
                  </a:cubicBezTo>
                  <a:cubicBezTo>
                    <a:pt x="1754" y="177"/>
                    <a:pt x="1689" y="197"/>
                    <a:pt x="1688" y="197"/>
                  </a:cubicBezTo>
                  <a:cubicBezTo>
                    <a:pt x="1668" y="204"/>
                    <a:pt x="1668" y="204"/>
                    <a:pt x="1668" y="204"/>
                  </a:cubicBezTo>
                  <a:cubicBezTo>
                    <a:pt x="1653" y="190"/>
                    <a:pt x="1653" y="190"/>
                    <a:pt x="1653" y="190"/>
                  </a:cubicBezTo>
                  <a:cubicBezTo>
                    <a:pt x="1565" y="109"/>
                    <a:pt x="1471" y="67"/>
                    <a:pt x="1372" y="67"/>
                  </a:cubicBezTo>
                  <a:cubicBezTo>
                    <a:pt x="1189" y="67"/>
                    <a:pt x="1048" y="209"/>
                    <a:pt x="1047" y="211"/>
                  </a:cubicBezTo>
                  <a:cubicBezTo>
                    <a:pt x="1036" y="222"/>
                    <a:pt x="1036" y="222"/>
                    <a:pt x="1036" y="222"/>
                  </a:cubicBezTo>
                  <a:cubicBezTo>
                    <a:pt x="1019" y="222"/>
                    <a:pt x="1019" y="222"/>
                    <a:pt x="1019" y="222"/>
                  </a:cubicBezTo>
                  <a:cubicBezTo>
                    <a:pt x="823" y="211"/>
                    <a:pt x="682" y="249"/>
                    <a:pt x="602" y="335"/>
                  </a:cubicBezTo>
                  <a:cubicBezTo>
                    <a:pt x="519" y="424"/>
                    <a:pt x="530" y="537"/>
                    <a:pt x="530" y="538"/>
                  </a:cubicBezTo>
                  <a:cubicBezTo>
                    <a:pt x="534" y="566"/>
                    <a:pt x="534" y="566"/>
                    <a:pt x="534" y="566"/>
                  </a:cubicBezTo>
                  <a:cubicBezTo>
                    <a:pt x="506" y="574"/>
                    <a:pt x="506" y="574"/>
                    <a:pt x="506" y="574"/>
                  </a:cubicBezTo>
                  <a:cubicBezTo>
                    <a:pt x="375" y="611"/>
                    <a:pt x="286" y="674"/>
                    <a:pt x="240" y="763"/>
                  </a:cubicBezTo>
                  <a:cubicBezTo>
                    <a:pt x="167" y="905"/>
                    <a:pt x="229" y="1065"/>
                    <a:pt x="230" y="1067"/>
                  </a:cubicBezTo>
                  <a:cubicBezTo>
                    <a:pt x="237" y="1085"/>
                    <a:pt x="237" y="1085"/>
                    <a:pt x="237" y="1085"/>
                  </a:cubicBezTo>
                  <a:cubicBezTo>
                    <a:pt x="224" y="1100"/>
                    <a:pt x="224" y="1100"/>
                    <a:pt x="224" y="1100"/>
                  </a:cubicBezTo>
                  <a:cubicBezTo>
                    <a:pt x="117" y="1222"/>
                    <a:pt x="71" y="1339"/>
                    <a:pt x="88" y="1447"/>
                  </a:cubicBezTo>
                  <a:cubicBezTo>
                    <a:pt x="111" y="1591"/>
                    <a:pt x="239" y="1672"/>
                    <a:pt x="240" y="1672"/>
                  </a:cubicBezTo>
                  <a:cubicBezTo>
                    <a:pt x="262" y="1686"/>
                    <a:pt x="262" y="1686"/>
                    <a:pt x="262" y="1686"/>
                  </a:cubicBezTo>
                  <a:cubicBezTo>
                    <a:pt x="255" y="1710"/>
                    <a:pt x="255" y="1710"/>
                    <a:pt x="255" y="1710"/>
                  </a:cubicBezTo>
                  <a:cubicBezTo>
                    <a:pt x="218" y="1830"/>
                    <a:pt x="226" y="1934"/>
                    <a:pt x="278" y="2019"/>
                  </a:cubicBezTo>
                  <a:cubicBezTo>
                    <a:pt x="371" y="2171"/>
                    <a:pt x="571" y="2217"/>
                    <a:pt x="573" y="2218"/>
                  </a:cubicBezTo>
                  <a:cubicBezTo>
                    <a:pt x="594" y="2222"/>
                    <a:pt x="594" y="2222"/>
                    <a:pt x="594" y="2222"/>
                  </a:cubicBezTo>
                  <a:cubicBezTo>
                    <a:pt x="599" y="2242"/>
                    <a:pt x="599" y="2242"/>
                    <a:pt x="599" y="2242"/>
                  </a:cubicBezTo>
                  <a:cubicBezTo>
                    <a:pt x="662" y="2461"/>
                    <a:pt x="856" y="2507"/>
                    <a:pt x="1008" y="2507"/>
                  </a:cubicBezTo>
                  <a:cubicBezTo>
                    <a:pt x="1093" y="2507"/>
                    <a:pt x="1157" y="2492"/>
                    <a:pt x="1157" y="2492"/>
                  </a:cubicBezTo>
                  <a:lnTo>
                    <a:pt x="1177" y="2487"/>
                  </a:lnTo>
                  <a:close/>
                  <a:moveTo>
                    <a:pt x="1458" y="2691"/>
                  </a:moveTo>
                  <a:cubicBezTo>
                    <a:pt x="1350" y="2691"/>
                    <a:pt x="1248" y="2647"/>
                    <a:pt x="1155" y="2561"/>
                  </a:cubicBezTo>
                  <a:cubicBezTo>
                    <a:pt x="1127" y="2566"/>
                    <a:pt x="1073" y="2574"/>
                    <a:pt x="1008" y="2574"/>
                  </a:cubicBezTo>
                  <a:cubicBezTo>
                    <a:pt x="767" y="2574"/>
                    <a:pt x="601" y="2469"/>
                    <a:pt x="538" y="2278"/>
                  </a:cubicBezTo>
                  <a:cubicBezTo>
                    <a:pt x="479" y="2261"/>
                    <a:pt x="308" y="2201"/>
                    <a:pt x="218" y="2053"/>
                  </a:cubicBezTo>
                  <a:cubicBezTo>
                    <a:pt x="159" y="1957"/>
                    <a:pt x="147" y="1843"/>
                    <a:pt x="181" y="1714"/>
                  </a:cubicBezTo>
                  <a:cubicBezTo>
                    <a:pt x="138" y="1681"/>
                    <a:pt x="41" y="1593"/>
                    <a:pt x="19" y="1457"/>
                  </a:cubicBezTo>
                  <a:cubicBezTo>
                    <a:pt x="0" y="1333"/>
                    <a:pt x="47" y="1204"/>
                    <a:pt x="158" y="1072"/>
                  </a:cubicBezTo>
                  <a:cubicBezTo>
                    <a:pt x="142" y="1020"/>
                    <a:pt x="106" y="871"/>
                    <a:pt x="178" y="733"/>
                  </a:cubicBezTo>
                  <a:cubicBezTo>
                    <a:pt x="229" y="633"/>
                    <a:pt x="324" y="561"/>
                    <a:pt x="460" y="517"/>
                  </a:cubicBezTo>
                  <a:cubicBezTo>
                    <a:pt x="461" y="470"/>
                    <a:pt x="472" y="374"/>
                    <a:pt x="549" y="291"/>
                  </a:cubicBezTo>
                  <a:cubicBezTo>
                    <a:pt x="641" y="191"/>
                    <a:pt x="795" y="145"/>
                    <a:pt x="1008" y="154"/>
                  </a:cubicBezTo>
                  <a:cubicBezTo>
                    <a:pt x="1049" y="116"/>
                    <a:pt x="1189" y="0"/>
                    <a:pt x="1372" y="0"/>
                  </a:cubicBezTo>
                  <a:cubicBezTo>
                    <a:pt x="1484" y="0"/>
                    <a:pt x="1589" y="43"/>
                    <a:pt x="1687" y="128"/>
                  </a:cubicBezTo>
                  <a:cubicBezTo>
                    <a:pt x="1715" y="121"/>
                    <a:pt x="1771" y="110"/>
                    <a:pt x="1839" y="110"/>
                  </a:cubicBezTo>
                  <a:cubicBezTo>
                    <a:pt x="1964" y="110"/>
                    <a:pt x="2184" y="152"/>
                    <a:pt x="2271" y="428"/>
                  </a:cubicBezTo>
                  <a:cubicBezTo>
                    <a:pt x="2325" y="431"/>
                    <a:pt x="2440" y="450"/>
                    <a:pt x="2531" y="544"/>
                  </a:cubicBezTo>
                  <a:cubicBezTo>
                    <a:pt x="2624" y="640"/>
                    <a:pt x="2665" y="785"/>
                    <a:pt x="2653" y="975"/>
                  </a:cubicBezTo>
                  <a:cubicBezTo>
                    <a:pt x="2695" y="1012"/>
                    <a:pt x="2817" y="1136"/>
                    <a:pt x="2821" y="1301"/>
                  </a:cubicBezTo>
                  <a:cubicBezTo>
                    <a:pt x="2824" y="1415"/>
                    <a:pt x="2770" y="1523"/>
                    <a:pt x="2662" y="1624"/>
                  </a:cubicBezTo>
                  <a:cubicBezTo>
                    <a:pt x="2685" y="1674"/>
                    <a:pt x="2726" y="1797"/>
                    <a:pt x="2678" y="1928"/>
                  </a:cubicBezTo>
                  <a:cubicBezTo>
                    <a:pt x="2637" y="2041"/>
                    <a:pt x="2540" y="2131"/>
                    <a:pt x="2389" y="2195"/>
                  </a:cubicBezTo>
                  <a:cubicBezTo>
                    <a:pt x="2370" y="2271"/>
                    <a:pt x="2274" y="2558"/>
                    <a:pt x="1938" y="2558"/>
                  </a:cubicBezTo>
                  <a:cubicBezTo>
                    <a:pt x="1938" y="2558"/>
                    <a:pt x="1938" y="2558"/>
                    <a:pt x="1938" y="2558"/>
                  </a:cubicBezTo>
                  <a:cubicBezTo>
                    <a:pt x="1895" y="2558"/>
                    <a:pt x="1849" y="2553"/>
                    <a:pt x="1800" y="2543"/>
                  </a:cubicBezTo>
                  <a:cubicBezTo>
                    <a:pt x="1758" y="2583"/>
                    <a:pt x="1627" y="2691"/>
                    <a:pt x="1458" y="2691"/>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32" name="Freeform 13"/>
            <p:cNvSpPr>
              <a:spLocks noEditPoints="1"/>
            </p:cNvSpPr>
            <p:nvPr userDrawn="1"/>
          </p:nvSpPr>
          <p:spPr bwMode="auto">
            <a:xfrm>
              <a:off x="418752" y="340602"/>
              <a:ext cx="338751" cy="324715"/>
            </a:xfrm>
            <a:custGeom>
              <a:avLst/>
              <a:gdLst>
                <a:gd name="T0" fmla="*/ 1006 w 2012"/>
                <a:gd name="T1" fmla="*/ 67 h 1936"/>
                <a:gd name="T2" fmla="*/ 70 w 2012"/>
                <a:gd name="T3" fmla="*/ 968 h 1936"/>
                <a:gd name="T4" fmla="*/ 1006 w 2012"/>
                <a:gd name="T5" fmla="*/ 1869 h 1936"/>
                <a:gd name="T6" fmla="*/ 1942 w 2012"/>
                <a:gd name="T7" fmla="*/ 968 h 1936"/>
                <a:gd name="T8" fmla="*/ 1006 w 2012"/>
                <a:gd name="T9" fmla="*/ 67 h 1936"/>
                <a:gd name="T10" fmla="*/ 1006 w 2012"/>
                <a:gd name="T11" fmla="*/ 1936 h 1936"/>
                <a:gd name="T12" fmla="*/ 0 w 2012"/>
                <a:gd name="T13" fmla="*/ 968 h 1936"/>
                <a:gd name="T14" fmla="*/ 1006 w 2012"/>
                <a:gd name="T15" fmla="*/ 0 h 1936"/>
                <a:gd name="T16" fmla="*/ 2012 w 2012"/>
                <a:gd name="T17" fmla="*/ 968 h 1936"/>
                <a:gd name="T18" fmla="*/ 1006 w 2012"/>
                <a:gd name="T19" fmla="*/ 1936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2" h="1936">
                  <a:moveTo>
                    <a:pt x="1006" y="67"/>
                  </a:moveTo>
                  <a:cubicBezTo>
                    <a:pt x="490" y="67"/>
                    <a:pt x="70" y="471"/>
                    <a:pt x="70" y="968"/>
                  </a:cubicBezTo>
                  <a:cubicBezTo>
                    <a:pt x="70" y="1465"/>
                    <a:pt x="490" y="1869"/>
                    <a:pt x="1006" y="1869"/>
                  </a:cubicBezTo>
                  <a:cubicBezTo>
                    <a:pt x="1522" y="1869"/>
                    <a:pt x="1942" y="1465"/>
                    <a:pt x="1942" y="968"/>
                  </a:cubicBezTo>
                  <a:cubicBezTo>
                    <a:pt x="1942" y="471"/>
                    <a:pt x="1522" y="67"/>
                    <a:pt x="1006" y="67"/>
                  </a:cubicBezTo>
                  <a:close/>
                  <a:moveTo>
                    <a:pt x="1006" y="1936"/>
                  </a:moveTo>
                  <a:cubicBezTo>
                    <a:pt x="451" y="1936"/>
                    <a:pt x="0" y="1502"/>
                    <a:pt x="0" y="968"/>
                  </a:cubicBezTo>
                  <a:cubicBezTo>
                    <a:pt x="0" y="434"/>
                    <a:pt x="451" y="0"/>
                    <a:pt x="1006" y="0"/>
                  </a:cubicBezTo>
                  <a:cubicBezTo>
                    <a:pt x="1561" y="0"/>
                    <a:pt x="2012" y="434"/>
                    <a:pt x="2012" y="968"/>
                  </a:cubicBezTo>
                  <a:cubicBezTo>
                    <a:pt x="2012" y="1502"/>
                    <a:pt x="1561" y="1936"/>
                    <a:pt x="1006" y="1936"/>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33" name="Freeform 14"/>
            <p:cNvSpPr>
              <a:spLocks noEditPoints="1"/>
            </p:cNvSpPr>
            <p:nvPr userDrawn="1"/>
          </p:nvSpPr>
          <p:spPr bwMode="auto">
            <a:xfrm>
              <a:off x="395289" y="317139"/>
              <a:ext cx="387354" cy="371432"/>
            </a:xfrm>
            <a:custGeom>
              <a:avLst/>
              <a:gdLst>
                <a:gd name="T0" fmla="*/ 1150 w 2300"/>
                <a:gd name="T1" fmla="*/ 68 h 2214"/>
                <a:gd name="T2" fmla="*/ 70 w 2300"/>
                <a:gd name="T3" fmla="*/ 1107 h 2214"/>
                <a:gd name="T4" fmla="*/ 1150 w 2300"/>
                <a:gd name="T5" fmla="*/ 2146 h 2214"/>
                <a:gd name="T6" fmla="*/ 2230 w 2300"/>
                <a:gd name="T7" fmla="*/ 1107 h 2214"/>
                <a:gd name="T8" fmla="*/ 1150 w 2300"/>
                <a:gd name="T9" fmla="*/ 68 h 2214"/>
                <a:gd name="T10" fmla="*/ 1150 w 2300"/>
                <a:gd name="T11" fmla="*/ 2214 h 2214"/>
                <a:gd name="T12" fmla="*/ 0 w 2300"/>
                <a:gd name="T13" fmla="*/ 1107 h 2214"/>
                <a:gd name="T14" fmla="*/ 1150 w 2300"/>
                <a:gd name="T15" fmla="*/ 0 h 2214"/>
                <a:gd name="T16" fmla="*/ 2300 w 2300"/>
                <a:gd name="T17" fmla="*/ 1107 h 2214"/>
                <a:gd name="T18" fmla="*/ 1150 w 2300"/>
                <a:gd name="T19" fmla="*/ 2214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0" h="2214">
                  <a:moveTo>
                    <a:pt x="1150" y="68"/>
                  </a:moveTo>
                  <a:cubicBezTo>
                    <a:pt x="554" y="68"/>
                    <a:pt x="70" y="534"/>
                    <a:pt x="70" y="1107"/>
                  </a:cubicBezTo>
                  <a:cubicBezTo>
                    <a:pt x="70" y="1680"/>
                    <a:pt x="554" y="2146"/>
                    <a:pt x="1150" y="2146"/>
                  </a:cubicBezTo>
                  <a:cubicBezTo>
                    <a:pt x="1746" y="2146"/>
                    <a:pt x="2230" y="1680"/>
                    <a:pt x="2230" y="1107"/>
                  </a:cubicBezTo>
                  <a:cubicBezTo>
                    <a:pt x="2230" y="534"/>
                    <a:pt x="1746" y="68"/>
                    <a:pt x="1150" y="68"/>
                  </a:cubicBezTo>
                  <a:close/>
                  <a:moveTo>
                    <a:pt x="1150" y="2214"/>
                  </a:moveTo>
                  <a:cubicBezTo>
                    <a:pt x="516" y="2214"/>
                    <a:pt x="0" y="1717"/>
                    <a:pt x="0" y="1107"/>
                  </a:cubicBezTo>
                  <a:cubicBezTo>
                    <a:pt x="0" y="497"/>
                    <a:pt x="516" y="0"/>
                    <a:pt x="1150" y="0"/>
                  </a:cubicBezTo>
                  <a:cubicBezTo>
                    <a:pt x="1784" y="0"/>
                    <a:pt x="2300" y="497"/>
                    <a:pt x="2300" y="1107"/>
                  </a:cubicBezTo>
                  <a:cubicBezTo>
                    <a:pt x="2300" y="1717"/>
                    <a:pt x="1784" y="2214"/>
                    <a:pt x="1150" y="2214"/>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34" name="Freeform 15"/>
            <p:cNvSpPr>
              <a:spLocks noEditPoints="1"/>
            </p:cNvSpPr>
            <p:nvPr userDrawn="1"/>
          </p:nvSpPr>
          <p:spPr bwMode="auto">
            <a:xfrm>
              <a:off x="429437" y="349820"/>
              <a:ext cx="318221" cy="305023"/>
            </a:xfrm>
            <a:custGeom>
              <a:avLst/>
              <a:gdLst>
                <a:gd name="T0" fmla="*/ 443 w 1519"/>
                <a:gd name="T1" fmla="*/ 1224 h 1456"/>
                <a:gd name="T2" fmla="*/ 516 w 1519"/>
                <a:gd name="T3" fmla="*/ 1416 h 1456"/>
                <a:gd name="T4" fmla="*/ 348 w 1519"/>
                <a:gd name="T5" fmla="*/ 1153 h 1456"/>
                <a:gd name="T6" fmla="*/ 1012 w 1519"/>
                <a:gd name="T7" fmla="*/ 1224 h 1456"/>
                <a:gd name="T8" fmla="*/ 1012 w 1519"/>
                <a:gd name="T9" fmla="*/ 1416 h 1456"/>
                <a:gd name="T10" fmla="*/ 1086 w 1519"/>
                <a:gd name="T11" fmla="*/ 1224 h 1456"/>
                <a:gd name="T12" fmla="*/ 1181 w 1519"/>
                <a:gd name="T13" fmla="*/ 1153 h 1456"/>
                <a:gd name="T14" fmla="*/ 1012 w 1519"/>
                <a:gd name="T15" fmla="*/ 1224 h 1456"/>
                <a:gd name="T16" fmla="*/ 1234 w 1519"/>
                <a:gd name="T17" fmla="*/ 374 h 1456"/>
                <a:gd name="T18" fmla="*/ 1086 w 1519"/>
                <a:gd name="T19" fmla="*/ 303 h 1456"/>
                <a:gd name="T20" fmla="*/ 1012 w 1519"/>
                <a:gd name="T21" fmla="*/ 61 h 1456"/>
                <a:gd name="T22" fmla="*/ 1012 w 1519"/>
                <a:gd name="T23" fmla="*/ 343 h 1456"/>
                <a:gd name="T24" fmla="*/ 516 w 1519"/>
                <a:gd name="T25" fmla="*/ 343 h 1456"/>
                <a:gd name="T26" fmla="*/ 443 w 1519"/>
                <a:gd name="T27" fmla="*/ 61 h 1456"/>
                <a:gd name="T28" fmla="*/ 274 w 1519"/>
                <a:gd name="T29" fmla="*/ 303 h 1456"/>
                <a:gd name="T30" fmla="*/ 516 w 1519"/>
                <a:gd name="T31" fmla="*/ 374 h 1456"/>
                <a:gd name="T32" fmla="*/ 1086 w 1519"/>
                <a:gd name="T33" fmla="*/ 829 h 1456"/>
                <a:gd name="T34" fmla="*/ 897 w 1519"/>
                <a:gd name="T35" fmla="*/ 698 h 1456"/>
                <a:gd name="T36" fmla="*/ 1086 w 1519"/>
                <a:gd name="T37" fmla="*/ 829 h 1456"/>
                <a:gd name="T38" fmla="*/ 707 w 1519"/>
                <a:gd name="T39" fmla="*/ 1062 h 1456"/>
                <a:gd name="T40" fmla="*/ 823 w 1519"/>
                <a:gd name="T41" fmla="*/ 445 h 1456"/>
                <a:gd name="T42" fmla="*/ 633 w 1519"/>
                <a:gd name="T43" fmla="*/ 829 h 1456"/>
                <a:gd name="T44" fmla="*/ 443 w 1519"/>
                <a:gd name="T45" fmla="*/ 698 h 1456"/>
                <a:gd name="T46" fmla="*/ 633 w 1519"/>
                <a:gd name="T47" fmla="*/ 829 h 1456"/>
                <a:gd name="T48" fmla="*/ 1519 w 1519"/>
                <a:gd name="T49" fmla="*/ 698 h 1456"/>
                <a:gd name="T50" fmla="*/ 897 w 1519"/>
                <a:gd name="T51" fmla="*/ 627 h 1456"/>
                <a:gd name="T52" fmla="*/ 1509 w 1519"/>
                <a:gd name="T53" fmla="*/ 546 h 1456"/>
                <a:gd name="T54" fmla="*/ 897 w 1519"/>
                <a:gd name="T55" fmla="*/ 475 h 1456"/>
                <a:gd name="T56" fmla="*/ 823 w 1519"/>
                <a:gd name="T57" fmla="*/ 0 h 1456"/>
                <a:gd name="T58" fmla="*/ 707 w 1519"/>
                <a:gd name="T59" fmla="*/ 374 h 1456"/>
                <a:gd name="T60" fmla="*/ 633 w 1519"/>
                <a:gd name="T61" fmla="*/ 0 h 1456"/>
                <a:gd name="T62" fmla="*/ 42 w 1519"/>
                <a:gd name="T63" fmla="*/ 475 h 1456"/>
                <a:gd name="T64" fmla="*/ 633 w 1519"/>
                <a:gd name="T65" fmla="*/ 546 h 1456"/>
                <a:gd name="T66" fmla="*/ 0 w 1519"/>
                <a:gd name="T67" fmla="*/ 627 h 1456"/>
                <a:gd name="T68" fmla="*/ 369 w 1519"/>
                <a:gd name="T69" fmla="*/ 698 h 1456"/>
                <a:gd name="T70" fmla="*/ 0 w 1519"/>
                <a:gd name="T71" fmla="*/ 829 h 1456"/>
                <a:gd name="T72" fmla="*/ 633 w 1519"/>
                <a:gd name="T73" fmla="*/ 900 h 1456"/>
                <a:gd name="T74" fmla="*/ 42 w 1519"/>
                <a:gd name="T75" fmla="*/ 991 h 1456"/>
                <a:gd name="T76" fmla="*/ 633 w 1519"/>
                <a:gd name="T77" fmla="*/ 1062 h 1456"/>
                <a:gd name="T78" fmla="*/ 707 w 1519"/>
                <a:gd name="T79" fmla="*/ 1456 h 1456"/>
                <a:gd name="T80" fmla="*/ 823 w 1519"/>
                <a:gd name="T81" fmla="*/ 1133 h 1456"/>
                <a:gd name="T82" fmla="*/ 897 w 1519"/>
                <a:gd name="T83" fmla="*/ 1456 h 1456"/>
                <a:gd name="T84" fmla="*/ 1466 w 1519"/>
                <a:gd name="T85" fmla="*/ 1062 h 1456"/>
                <a:gd name="T86" fmla="*/ 897 w 1519"/>
                <a:gd name="T87" fmla="*/ 991 h 1456"/>
                <a:gd name="T88" fmla="*/ 1519 w 1519"/>
                <a:gd name="T89" fmla="*/ 900 h 1456"/>
                <a:gd name="T90" fmla="*/ 1160 w 1519"/>
                <a:gd name="T91" fmla="*/ 829 h 1456"/>
                <a:gd name="T92" fmla="*/ 1519 w 1519"/>
                <a:gd name="T93" fmla="*/ 698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9" h="1456">
                  <a:moveTo>
                    <a:pt x="348" y="1224"/>
                  </a:moveTo>
                  <a:lnTo>
                    <a:pt x="443" y="1224"/>
                  </a:lnTo>
                  <a:lnTo>
                    <a:pt x="443" y="1416"/>
                  </a:lnTo>
                  <a:lnTo>
                    <a:pt x="516" y="1416"/>
                  </a:lnTo>
                  <a:lnTo>
                    <a:pt x="516" y="1153"/>
                  </a:lnTo>
                  <a:lnTo>
                    <a:pt x="348" y="1153"/>
                  </a:lnTo>
                  <a:lnTo>
                    <a:pt x="348" y="1224"/>
                  </a:lnTo>
                  <a:close/>
                  <a:moveTo>
                    <a:pt x="1012" y="1224"/>
                  </a:moveTo>
                  <a:lnTo>
                    <a:pt x="1012" y="1224"/>
                  </a:lnTo>
                  <a:lnTo>
                    <a:pt x="1012" y="1416"/>
                  </a:lnTo>
                  <a:lnTo>
                    <a:pt x="1086" y="1416"/>
                  </a:lnTo>
                  <a:lnTo>
                    <a:pt x="1086" y="1224"/>
                  </a:lnTo>
                  <a:lnTo>
                    <a:pt x="1181" y="1224"/>
                  </a:lnTo>
                  <a:lnTo>
                    <a:pt x="1181" y="1153"/>
                  </a:lnTo>
                  <a:lnTo>
                    <a:pt x="1012" y="1153"/>
                  </a:lnTo>
                  <a:lnTo>
                    <a:pt x="1012" y="1224"/>
                  </a:lnTo>
                  <a:close/>
                  <a:moveTo>
                    <a:pt x="1012" y="374"/>
                  </a:moveTo>
                  <a:lnTo>
                    <a:pt x="1234" y="374"/>
                  </a:lnTo>
                  <a:lnTo>
                    <a:pt x="1234" y="303"/>
                  </a:lnTo>
                  <a:lnTo>
                    <a:pt x="1086" y="303"/>
                  </a:lnTo>
                  <a:lnTo>
                    <a:pt x="1086" y="61"/>
                  </a:lnTo>
                  <a:lnTo>
                    <a:pt x="1012" y="61"/>
                  </a:lnTo>
                  <a:lnTo>
                    <a:pt x="1012" y="343"/>
                  </a:lnTo>
                  <a:lnTo>
                    <a:pt x="1012" y="343"/>
                  </a:lnTo>
                  <a:lnTo>
                    <a:pt x="1012" y="374"/>
                  </a:lnTo>
                  <a:close/>
                  <a:moveTo>
                    <a:pt x="516" y="343"/>
                  </a:moveTo>
                  <a:lnTo>
                    <a:pt x="516" y="61"/>
                  </a:lnTo>
                  <a:lnTo>
                    <a:pt x="443" y="61"/>
                  </a:lnTo>
                  <a:lnTo>
                    <a:pt x="443" y="303"/>
                  </a:lnTo>
                  <a:lnTo>
                    <a:pt x="274" y="303"/>
                  </a:lnTo>
                  <a:lnTo>
                    <a:pt x="274" y="374"/>
                  </a:lnTo>
                  <a:lnTo>
                    <a:pt x="516" y="374"/>
                  </a:lnTo>
                  <a:lnTo>
                    <a:pt x="516" y="343"/>
                  </a:lnTo>
                  <a:close/>
                  <a:moveTo>
                    <a:pt x="1086" y="829"/>
                  </a:moveTo>
                  <a:lnTo>
                    <a:pt x="897" y="829"/>
                  </a:lnTo>
                  <a:lnTo>
                    <a:pt x="897" y="698"/>
                  </a:lnTo>
                  <a:lnTo>
                    <a:pt x="1086" y="698"/>
                  </a:lnTo>
                  <a:lnTo>
                    <a:pt x="1086" y="829"/>
                  </a:lnTo>
                  <a:close/>
                  <a:moveTo>
                    <a:pt x="823" y="1062"/>
                  </a:moveTo>
                  <a:lnTo>
                    <a:pt x="707" y="1062"/>
                  </a:lnTo>
                  <a:lnTo>
                    <a:pt x="707" y="445"/>
                  </a:lnTo>
                  <a:lnTo>
                    <a:pt x="823" y="445"/>
                  </a:lnTo>
                  <a:lnTo>
                    <a:pt x="823" y="1062"/>
                  </a:lnTo>
                  <a:close/>
                  <a:moveTo>
                    <a:pt x="633" y="829"/>
                  </a:moveTo>
                  <a:lnTo>
                    <a:pt x="443" y="829"/>
                  </a:lnTo>
                  <a:lnTo>
                    <a:pt x="443" y="698"/>
                  </a:lnTo>
                  <a:lnTo>
                    <a:pt x="633" y="698"/>
                  </a:lnTo>
                  <a:lnTo>
                    <a:pt x="633" y="829"/>
                  </a:lnTo>
                  <a:lnTo>
                    <a:pt x="633" y="829"/>
                  </a:lnTo>
                  <a:close/>
                  <a:moveTo>
                    <a:pt x="1519" y="698"/>
                  </a:moveTo>
                  <a:lnTo>
                    <a:pt x="1519" y="627"/>
                  </a:lnTo>
                  <a:lnTo>
                    <a:pt x="897" y="627"/>
                  </a:lnTo>
                  <a:lnTo>
                    <a:pt x="897" y="546"/>
                  </a:lnTo>
                  <a:lnTo>
                    <a:pt x="1509" y="546"/>
                  </a:lnTo>
                  <a:lnTo>
                    <a:pt x="1509" y="475"/>
                  </a:lnTo>
                  <a:lnTo>
                    <a:pt x="897" y="475"/>
                  </a:lnTo>
                  <a:lnTo>
                    <a:pt x="897" y="0"/>
                  </a:lnTo>
                  <a:lnTo>
                    <a:pt x="823" y="0"/>
                  </a:lnTo>
                  <a:lnTo>
                    <a:pt x="823" y="374"/>
                  </a:lnTo>
                  <a:lnTo>
                    <a:pt x="707" y="374"/>
                  </a:lnTo>
                  <a:lnTo>
                    <a:pt x="707" y="0"/>
                  </a:lnTo>
                  <a:lnTo>
                    <a:pt x="633" y="0"/>
                  </a:lnTo>
                  <a:lnTo>
                    <a:pt x="633" y="475"/>
                  </a:lnTo>
                  <a:lnTo>
                    <a:pt x="42" y="475"/>
                  </a:lnTo>
                  <a:lnTo>
                    <a:pt x="42" y="546"/>
                  </a:lnTo>
                  <a:lnTo>
                    <a:pt x="633" y="546"/>
                  </a:lnTo>
                  <a:lnTo>
                    <a:pt x="633" y="627"/>
                  </a:lnTo>
                  <a:lnTo>
                    <a:pt x="0" y="627"/>
                  </a:lnTo>
                  <a:lnTo>
                    <a:pt x="0" y="698"/>
                  </a:lnTo>
                  <a:lnTo>
                    <a:pt x="369" y="698"/>
                  </a:lnTo>
                  <a:lnTo>
                    <a:pt x="369" y="829"/>
                  </a:lnTo>
                  <a:lnTo>
                    <a:pt x="0" y="829"/>
                  </a:lnTo>
                  <a:lnTo>
                    <a:pt x="0" y="900"/>
                  </a:lnTo>
                  <a:lnTo>
                    <a:pt x="633" y="900"/>
                  </a:lnTo>
                  <a:lnTo>
                    <a:pt x="633" y="991"/>
                  </a:lnTo>
                  <a:lnTo>
                    <a:pt x="42" y="991"/>
                  </a:lnTo>
                  <a:lnTo>
                    <a:pt x="42" y="1062"/>
                  </a:lnTo>
                  <a:lnTo>
                    <a:pt x="633" y="1062"/>
                  </a:lnTo>
                  <a:lnTo>
                    <a:pt x="633" y="1456"/>
                  </a:lnTo>
                  <a:lnTo>
                    <a:pt x="707" y="1456"/>
                  </a:lnTo>
                  <a:lnTo>
                    <a:pt x="707" y="1133"/>
                  </a:lnTo>
                  <a:lnTo>
                    <a:pt x="823" y="1133"/>
                  </a:lnTo>
                  <a:lnTo>
                    <a:pt x="823" y="1456"/>
                  </a:lnTo>
                  <a:lnTo>
                    <a:pt x="897" y="1456"/>
                  </a:lnTo>
                  <a:lnTo>
                    <a:pt x="897" y="1062"/>
                  </a:lnTo>
                  <a:lnTo>
                    <a:pt x="1466" y="1062"/>
                  </a:lnTo>
                  <a:lnTo>
                    <a:pt x="1466" y="991"/>
                  </a:lnTo>
                  <a:lnTo>
                    <a:pt x="897" y="991"/>
                  </a:lnTo>
                  <a:lnTo>
                    <a:pt x="897" y="900"/>
                  </a:lnTo>
                  <a:lnTo>
                    <a:pt x="1519" y="900"/>
                  </a:lnTo>
                  <a:lnTo>
                    <a:pt x="1519" y="829"/>
                  </a:lnTo>
                  <a:lnTo>
                    <a:pt x="1160" y="829"/>
                  </a:lnTo>
                  <a:lnTo>
                    <a:pt x="1160" y="698"/>
                  </a:lnTo>
                  <a:lnTo>
                    <a:pt x="1519" y="698"/>
                  </a:ln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35" name="Freeform 16"/>
            <p:cNvSpPr/>
            <p:nvPr userDrawn="1"/>
          </p:nvSpPr>
          <p:spPr bwMode="auto">
            <a:xfrm>
              <a:off x="603526" y="290324"/>
              <a:ext cx="234005" cy="444127"/>
            </a:xfrm>
            <a:custGeom>
              <a:avLst/>
              <a:gdLst>
                <a:gd name="T0" fmla="*/ 1387 w 1389"/>
                <a:gd name="T1" fmla="*/ 1223 h 2648"/>
                <a:gd name="T2" fmla="*/ 1214 w 1389"/>
                <a:gd name="T3" fmla="*/ 888 h 2648"/>
                <a:gd name="T4" fmla="*/ 1090 w 1389"/>
                <a:gd name="T5" fmla="*/ 446 h 2648"/>
                <a:gd name="T6" fmla="*/ 823 w 1389"/>
                <a:gd name="T7" fmla="*/ 327 h 2648"/>
                <a:gd name="T8" fmla="*/ 379 w 1389"/>
                <a:gd name="T9" fmla="*/ 0 h 2648"/>
                <a:gd name="T10" fmla="*/ 316 w 1389"/>
                <a:gd name="T11" fmla="*/ 4 h 2648"/>
                <a:gd name="T12" fmla="*/ 308 w 1389"/>
                <a:gd name="T13" fmla="*/ 74 h 2648"/>
                <a:gd name="T14" fmla="*/ 379 w 1389"/>
                <a:gd name="T15" fmla="*/ 69 h 2648"/>
                <a:gd name="T16" fmla="*/ 761 w 1389"/>
                <a:gd name="T17" fmla="*/ 370 h 2648"/>
                <a:gd name="T18" fmla="*/ 769 w 1389"/>
                <a:gd name="T19" fmla="*/ 397 h 2648"/>
                <a:gd name="T20" fmla="*/ 798 w 1389"/>
                <a:gd name="T21" fmla="*/ 395 h 2648"/>
                <a:gd name="T22" fmla="*/ 803 w 1389"/>
                <a:gd name="T23" fmla="*/ 395 h 2648"/>
                <a:gd name="T24" fmla="*/ 1037 w 1389"/>
                <a:gd name="T25" fmla="*/ 493 h 2648"/>
                <a:gd name="T26" fmla="*/ 1142 w 1389"/>
                <a:gd name="T27" fmla="*/ 900 h 2648"/>
                <a:gd name="T28" fmla="*/ 1141 w 1389"/>
                <a:gd name="T29" fmla="*/ 918 h 2648"/>
                <a:gd name="T30" fmla="*/ 1155 w 1389"/>
                <a:gd name="T31" fmla="*/ 929 h 2648"/>
                <a:gd name="T32" fmla="*/ 1315 w 1389"/>
                <a:gd name="T33" fmla="*/ 1225 h 2648"/>
                <a:gd name="T34" fmla="*/ 1157 w 1389"/>
                <a:gd name="T35" fmla="*/ 1520 h 2648"/>
                <a:gd name="T36" fmla="*/ 1136 w 1389"/>
                <a:gd name="T37" fmla="*/ 1538 h 2648"/>
                <a:gd name="T38" fmla="*/ 1149 w 1389"/>
                <a:gd name="T39" fmla="*/ 1562 h 2648"/>
                <a:gd name="T40" fmla="*/ 1173 w 1389"/>
                <a:gd name="T41" fmla="*/ 1844 h 2648"/>
                <a:gd name="T42" fmla="*/ 899 w 1389"/>
                <a:gd name="T43" fmla="*/ 2083 h 2648"/>
                <a:gd name="T44" fmla="*/ 881 w 1389"/>
                <a:gd name="T45" fmla="*/ 2091 h 2648"/>
                <a:gd name="T46" fmla="*/ 877 w 1389"/>
                <a:gd name="T47" fmla="*/ 2109 h 2648"/>
                <a:gd name="T48" fmla="*/ 481 w 1389"/>
                <a:gd name="T49" fmla="*/ 2443 h 2648"/>
                <a:gd name="T50" fmla="*/ 336 w 1389"/>
                <a:gd name="T51" fmla="*/ 2426 h 2648"/>
                <a:gd name="T52" fmla="*/ 316 w 1389"/>
                <a:gd name="T53" fmla="*/ 2421 h 2648"/>
                <a:gd name="T54" fmla="*/ 301 w 1389"/>
                <a:gd name="T55" fmla="*/ 2436 h 2648"/>
                <a:gd name="T56" fmla="*/ 20 w 1389"/>
                <a:gd name="T57" fmla="*/ 2578 h 2648"/>
                <a:gd name="T58" fmla="*/ 12 w 1389"/>
                <a:gd name="T59" fmla="*/ 2648 h 2648"/>
                <a:gd name="T60" fmla="*/ 65 w 1389"/>
                <a:gd name="T61" fmla="*/ 2641 h 2648"/>
                <a:gd name="T62" fmla="*/ 340 w 1389"/>
                <a:gd name="T63" fmla="*/ 2497 h 2648"/>
                <a:gd name="T64" fmla="*/ 481 w 1389"/>
                <a:gd name="T65" fmla="*/ 2512 h 2648"/>
                <a:gd name="T66" fmla="*/ 481 w 1389"/>
                <a:gd name="T67" fmla="*/ 2512 h 2648"/>
                <a:gd name="T68" fmla="*/ 944 w 1389"/>
                <a:gd name="T69" fmla="*/ 2140 h 2648"/>
                <a:gd name="T70" fmla="*/ 1240 w 1389"/>
                <a:gd name="T71" fmla="*/ 1866 h 2648"/>
                <a:gd name="T72" fmla="*/ 1224 w 1389"/>
                <a:gd name="T73" fmla="*/ 1554 h 2648"/>
                <a:gd name="T74" fmla="*/ 1387 w 1389"/>
                <a:gd name="T75" fmla="*/ 1223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9" h="2648">
                  <a:moveTo>
                    <a:pt x="1387" y="1223"/>
                  </a:moveTo>
                  <a:cubicBezTo>
                    <a:pt x="1382" y="1053"/>
                    <a:pt x="1257" y="927"/>
                    <a:pt x="1214" y="888"/>
                  </a:cubicBezTo>
                  <a:cubicBezTo>
                    <a:pt x="1226" y="693"/>
                    <a:pt x="1184" y="544"/>
                    <a:pt x="1090" y="446"/>
                  </a:cubicBezTo>
                  <a:cubicBezTo>
                    <a:pt x="996" y="349"/>
                    <a:pt x="878" y="330"/>
                    <a:pt x="823" y="327"/>
                  </a:cubicBezTo>
                  <a:cubicBezTo>
                    <a:pt x="733" y="44"/>
                    <a:pt x="508" y="0"/>
                    <a:pt x="379" y="0"/>
                  </a:cubicBezTo>
                  <a:cubicBezTo>
                    <a:pt x="357" y="0"/>
                    <a:pt x="336" y="2"/>
                    <a:pt x="316" y="4"/>
                  </a:cubicBezTo>
                  <a:cubicBezTo>
                    <a:pt x="316" y="4"/>
                    <a:pt x="0" y="90"/>
                    <a:pt x="308" y="74"/>
                  </a:cubicBezTo>
                  <a:cubicBezTo>
                    <a:pt x="616" y="58"/>
                    <a:pt x="353" y="69"/>
                    <a:pt x="379" y="69"/>
                  </a:cubicBezTo>
                  <a:cubicBezTo>
                    <a:pt x="516" y="69"/>
                    <a:pt x="693" y="121"/>
                    <a:pt x="761" y="370"/>
                  </a:cubicBezTo>
                  <a:cubicBezTo>
                    <a:pt x="769" y="397"/>
                    <a:pt x="769" y="397"/>
                    <a:pt x="769" y="397"/>
                  </a:cubicBezTo>
                  <a:cubicBezTo>
                    <a:pt x="798" y="395"/>
                    <a:pt x="798" y="395"/>
                    <a:pt x="798" y="395"/>
                  </a:cubicBezTo>
                  <a:cubicBezTo>
                    <a:pt x="798" y="395"/>
                    <a:pt x="800" y="395"/>
                    <a:pt x="803" y="395"/>
                  </a:cubicBezTo>
                  <a:cubicBezTo>
                    <a:pt x="826" y="395"/>
                    <a:pt x="947" y="400"/>
                    <a:pt x="1037" y="493"/>
                  </a:cubicBezTo>
                  <a:cubicBezTo>
                    <a:pt x="1121" y="580"/>
                    <a:pt x="1156" y="717"/>
                    <a:pt x="1142" y="900"/>
                  </a:cubicBezTo>
                  <a:cubicBezTo>
                    <a:pt x="1141" y="918"/>
                    <a:pt x="1141" y="918"/>
                    <a:pt x="1141" y="918"/>
                  </a:cubicBezTo>
                  <a:cubicBezTo>
                    <a:pt x="1155" y="929"/>
                    <a:pt x="1155" y="929"/>
                    <a:pt x="1155" y="929"/>
                  </a:cubicBezTo>
                  <a:cubicBezTo>
                    <a:pt x="1156" y="931"/>
                    <a:pt x="1311" y="1055"/>
                    <a:pt x="1315" y="1225"/>
                  </a:cubicBezTo>
                  <a:cubicBezTo>
                    <a:pt x="1317" y="1327"/>
                    <a:pt x="1264" y="1426"/>
                    <a:pt x="1157" y="1520"/>
                  </a:cubicBezTo>
                  <a:cubicBezTo>
                    <a:pt x="1136" y="1538"/>
                    <a:pt x="1136" y="1538"/>
                    <a:pt x="1136" y="1538"/>
                  </a:cubicBezTo>
                  <a:cubicBezTo>
                    <a:pt x="1149" y="1562"/>
                    <a:pt x="1149" y="1562"/>
                    <a:pt x="1149" y="1562"/>
                  </a:cubicBezTo>
                  <a:cubicBezTo>
                    <a:pt x="1150" y="1563"/>
                    <a:pt x="1225" y="1702"/>
                    <a:pt x="1173" y="1844"/>
                  </a:cubicBezTo>
                  <a:cubicBezTo>
                    <a:pt x="1135" y="1945"/>
                    <a:pt x="1043" y="2025"/>
                    <a:pt x="899" y="2083"/>
                  </a:cubicBezTo>
                  <a:cubicBezTo>
                    <a:pt x="881" y="2091"/>
                    <a:pt x="881" y="2091"/>
                    <a:pt x="881" y="2091"/>
                  </a:cubicBezTo>
                  <a:cubicBezTo>
                    <a:pt x="877" y="2109"/>
                    <a:pt x="877" y="2109"/>
                    <a:pt x="877" y="2109"/>
                  </a:cubicBezTo>
                  <a:cubicBezTo>
                    <a:pt x="875" y="2123"/>
                    <a:pt x="815" y="2443"/>
                    <a:pt x="481" y="2443"/>
                  </a:cubicBezTo>
                  <a:cubicBezTo>
                    <a:pt x="436" y="2443"/>
                    <a:pt x="387" y="2438"/>
                    <a:pt x="336" y="2426"/>
                  </a:cubicBezTo>
                  <a:cubicBezTo>
                    <a:pt x="316" y="2421"/>
                    <a:pt x="316" y="2421"/>
                    <a:pt x="316" y="2421"/>
                  </a:cubicBezTo>
                  <a:cubicBezTo>
                    <a:pt x="301" y="2436"/>
                    <a:pt x="301" y="2436"/>
                    <a:pt x="301" y="2436"/>
                  </a:cubicBezTo>
                  <a:cubicBezTo>
                    <a:pt x="300" y="2438"/>
                    <a:pt x="180" y="2563"/>
                    <a:pt x="20" y="2578"/>
                  </a:cubicBezTo>
                  <a:cubicBezTo>
                    <a:pt x="12" y="2648"/>
                    <a:pt x="12" y="2648"/>
                    <a:pt x="12" y="2648"/>
                  </a:cubicBezTo>
                  <a:cubicBezTo>
                    <a:pt x="30" y="2647"/>
                    <a:pt x="48" y="2644"/>
                    <a:pt x="65" y="2641"/>
                  </a:cubicBezTo>
                  <a:cubicBezTo>
                    <a:pt x="200" y="2616"/>
                    <a:pt x="303" y="2532"/>
                    <a:pt x="340" y="2497"/>
                  </a:cubicBezTo>
                  <a:cubicBezTo>
                    <a:pt x="389" y="2507"/>
                    <a:pt x="437" y="2512"/>
                    <a:pt x="481" y="2512"/>
                  </a:cubicBezTo>
                  <a:cubicBezTo>
                    <a:pt x="481" y="2512"/>
                    <a:pt x="481" y="2512"/>
                    <a:pt x="481" y="2512"/>
                  </a:cubicBezTo>
                  <a:cubicBezTo>
                    <a:pt x="825" y="2512"/>
                    <a:pt x="924" y="2218"/>
                    <a:pt x="944" y="2140"/>
                  </a:cubicBezTo>
                  <a:cubicBezTo>
                    <a:pt x="1098" y="2074"/>
                    <a:pt x="1198" y="1982"/>
                    <a:pt x="1240" y="1866"/>
                  </a:cubicBezTo>
                  <a:cubicBezTo>
                    <a:pt x="1290" y="1732"/>
                    <a:pt x="1247" y="1606"/>
                    <a:pt x="1224" y="1554"/>
                  </a:cubicBezTo>
                  <a:cubicBezTo>
                    <a:pt x="1335" y="1451"/>
                    <a:pt x="1389" y="1340"/>
                    <a:pt x="1387" y="1223"/>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996956" y="1899592"/>
            <a:ext cx="458463" cy="429883"/>
            <a:chOff x="350248" y="277545"/>
            <a:chExt cx="487283" cy="456906"/>
          </a:xfrm>
          <a:solidFill>
            <a:schemeClr val="accent1"/>
          </a:solidFill>
        </p:grpSpPr>
        <p:sp>
          <p:nvSpPr>
            <p:cNvPr id="37" name="Freeform 12"/>
            <p:cNvSpPr>
              <a:spLocks noEditPoints="1"/>
            </p:cNvSpPr>
            <p:nvPr userDrawn="1"/>
          </p:nvSpPr>
          <p:spPr bwMode="auto">
            <a:xfrm>
              <a:off x="350248" y="277545"/>
              <a:ext cx="475760" cy="451249"/>
            </a:xfrm>
            <a:custGeom>
              <a:avLst/>
              <a:gdLst>
                <a:gd name="T0" fmla="*/ 1191 w 2824"/>
                <a:gd name="T1" fmla="*/ 2501 h 2691"/>
                <a:gd name="T2" fmla="*/ 1763 w 2824"/>
                <a:gd name="T3" fmla="*/ 2484 h 2691"/>
                <a:gd name="T4" fmla="*/ 1797 w 2824"/>
                <a:gd name="T5" fmla="*/ 2474 h 2691"/>
                <a:gd name="T6" fmla="*/ 2325 w 2824"/>
                <a:gd name="T7" fmla="*/ 2165 h 2691"/>
                <a:gd name="T8" fmla="*/ 2346 w 2824"/>
                <a:gd name="T9" fmla="*/ 2140 h 2691"/>
                <a:gd name="T10" fmla="*/ 2589 w 2824"/>
                <a:gd name="T11" fmla="*/ 1632 h 2691"/>
                <a:gd name="T12" fmla="*/ 2597 w 2824"/>
                <a:gd name="T13" fmla="*/ 1591 h 2691"/>
                <a:gd name="T14" fmla="*/ 2595 w 2824"/>
                <a:gd name="T15" fmla="*/ 1015 h 2691"/>
                <a:gd name="T16" fmla="*/ 2582 w 2824"/>
                <a:gd name="T17" fmla="*/ 987 h 2691"/>
                <a:gd name="T18" fmla="*/ 2252 w 2824"/>
                <a:gd name="T19" fmla="*/ 494 h 2691"/>
                <a:gd name="T20" fmla="*/ 2219 w 2824"/>
                <a:gd name="T21" fmla="*/ 496 h 2691"/>
                <a:gd name="T22" fmla="*/ 1839 w 2824"/>
                <a:gd name="T23" fmla="*/ 177 h 2691"/>
                <a:gd name="T24" fmla="*/ 1668 w 2824"/>
                <a:gd name="T25" fmla="*/ 204 h 2691"/>
                <a:gd name="T26" fmla="*/ 1372 w 2824"/>
                <a:gd name="T27" fmla="*/ 67 h 2691"/>
                <a:gd name="T28" fmla="*/ 1036 w 2824"/>
                <a:gd name="T29" fmla="*/ 222 h 2691"/>
                <a:gd name="T30" fmla="*/ 602 w 2824"/>
                <a:gd name="T31" fmla="*/ 335 h 2691"/>
                <a:gd name="T32" fmla="*/ 534 w 2824"/>
                <a:gd name="T33" fmla="*/ 566 h 2691"/>
                <a:gd name="T34" fmla="*/ 240 w 2824"/>
                <a:gd name="T35" fmla="*/ 763 h 2691"/>
                <a:gd name="T36" fmla="*/ 237 w 2824"/>
                <a:gd name="T37" fmla="*/ 1085 h 2691"/>
                <a:gd name="T38" fmla="*/ 88 w 2824"/>
                <a:gd name="T39" fmla="*/ 1447 h 2691"/>
                <a:gd name="T40" fmla="*/ 262 w 2824"/>
                <a:gd name="T41" fmla="*/ 1686 h 2691"/>
                <a:gd name="T42" fmla="*/ 278 w 2824"/>
                <a:gd name="T43" fmla="*/ 2019 h 2691"/>
                <a:gd name="T44" fmla="*/ 594 w 2824"/>
                <a:gd name="T45" fmla="*/ 2222 h 2691"/>
                <a:gd name="T46" fmla="*/ 1008 w 2824"/>
                <a:gd name="T47" fmla="*/ 2507 h 2691"/>
                <a:gd name="T48" fmla="*/ 1177 w 2824"/>
                <a:gd name="T49" fmla="*/ 2487 h 2691"/>
                <a:gd name="T50" fmla="*/ 1155 w 2824"/>
                <a:gd name="T51" fmla="*/ 2561 h 2691"/>
                <a:gd name="T52" fmla="*/ 538 w 2824"/>
                <a:gd name="T53" fmla="*/ 2278 h 2691"/>
                <a:gd name="T54" fmla="*/ 181 w 2824"/>
                <a:gd name="T55" fmla="*/ 1714 h 2691"/>
                <a:gd name="T56" fmla="*/ 158 w 2824"/>
                <a:gd name="T57" fmla="*/ 1072 h 2691"/>
                <a:gd name="T58" fmla="*/ 460 w 2824"/>
                <a:gd name="T59" fmla="*/ 517 h 2691"/>
                <a:gd name="T60" fmla="*/ 1008 w 2824"/>
                <a:gd name="T61" fmla="*/ 154 h 2691"/>
                <a:gd name="T62" fmla="*/ 1687 w 2824"/>
                <a:gd name="T63" fmla="*/ 128 h 2691"/>
                <a:gd name="T64" fmla="*/ 2271 w 2824"/>
                <a:gd name="T65" fmla="*/ 428 h 2691"/>
                <a:gd name="T66" fmla="*/ 2653 w 2824"/>
                <a:gd name="T67" fmla="*/ 975 h 2691"/>
                <a:gd name="T68" fmla="*/ 2662 w 2824"/>
                <a:gd name="T69" fmla="*/ 1624 h 2691"/>
                <a:gd name="T70" fmla="*/ 2389 w 2824"/>
                <a:gd name="T71" fmla="*/ 2195 h 2691"/>
                <a:gd name="T72" fmla="*/ 1938 w 2824"/>
                <a:gd name="T73" fmla="*/ 2558 h 2691"/>
                <a:gd name="T74" fmla="*/ 1458 w 2824"/>
                <a:gd name="T75" fmla="*/ 2691 h 2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24" h="2691">
                  <a:moveTo>
                    <a:pt x="1177" y="2487"/>
                  </a:moveTo>
                  <a:cubicBezTo>
                    <a:pt x="1191" y="2501"/>
                    <a:pt x="1191" y="2501"/>
                    <a:pt x="1191" y="2501"/>
                  </a:cubicBezTo>
                  <a:cubicBezTo>
                    <a:pt x="1274" y="2582"/>
                    <a:pt x="1364" y="2623"/>
                    <a:pt x="1458" y="2623"/>
                  </a:cubicBezTo>
                  <a:cubicBezTo>
                    <a:pt x="1629" y="2623"/>
                    <a:pt x="1762" y="2485"/>
                    <a:pt x="1763" y="2484"/>
                  </a:cubicBezTo>
                  <a:cubicBezTo>
                    <a:pt x="1777" y="2469"/>
                    <a:pt x="1777" y="2469"/>
                    <a:pt x="1777" y="2469"/>
                  </a:cubicBezTo>
                  <a:cubicBezTo>
                    <a:pt x="1797" y="2474"/>
                    <a:pt x="1797" y="2474"/>
                    <a:pt x="1797" y="2474"/>
                  </a:cubicBezTo>
                  <a:cubicBezTo>
                    <a:pt x="1847" y="2485"/>
                    <a:pt x="1895" y="2491"/>
                    <a:pt x="1939" y="2491"/>
                  </a:cubicBezTo>
                  <a:cubicBezTo>
                    <a:pt x="2264" y="2491"/>
                    <a:pt x="2322" y="2178"/>
                    <a:pt x="2325" y="2165"/>
                  </a:cubicBezTo>
                  <a:cubicBezTo>
                    <a:pt x="2328" y="2147"/>
                    <a:pt x="2328" y="2147"/>
                    <a:pt x="2328" y="2147"/>
                  </a:cubicBezTo>
                  <a:cubicBezTo>
                    <a:pt x="2346" y="2140"/>
                    <a:pt x="2346" y="2140"/>
                    <a:pt x="2346" y="2140"/>
                  </a:cubicBezTo>
                  <a:cubicBezTo>
                    <a:pt x="2486" y="2083"/>
                    <a:pt x="2576" y="2005"/>
                    <a:pt x="2612" y="1907"/>
                  </a:cubicBezTo>
                  <a:cubicBezTo>
                    <a:pt x="2664" y="1768"/>
                    <a:pt x="2590" y="1633"/>
                    <a:pt x="2589" y="1632"/>
                  </a:cubicBezTo>
                  <a:cubicBezTo>
                    <a:pt x="2576" y="1608"/>
                    <a:pt x="2576" y="1608"/>
                    <a:pt x="2576" y="1608"/>
                  </a:cubicBezTo>
                  <a:cubicBezTo>
                    <a:pt x="2597" y="1591"/>
                    <a:pt x="2597" y="1591"/>
                    <a:pt x="2597" y="1591"/>
                  </a:cubicBezTo>
                  <a:cubicBezTo>
                    <a:pt x="2702" y="1499"/>
                    <a:pt x="2753" y="1403"/>
                    <a:pt x="2751" y="1303"/>
                  </a:cubicBezTo>
                  <a:cubicBezTo>
                    <a:pt x="2747" y="1138"/>
                    <a:pt x="2596" y="1016"/>
                    <a:pt x="2595" y="1015"/>
                  </a:cubicBezTo>
                  <a:cubicBezTo>
                    <a:pt x="2581" y="1004"/>
                    <a:pt x="2581" y="1004"/>
                    <a:pt x="2581" y="1004"/>
                  </a:cubicBezTo>
                  <a:cubicBezTo>
                    <a:pt x="2582" y="987"/>
                    <a:pt x="2582" y="987"/>
                    <a:pt x="2582" y="987"/>
                  </a:cubicBezTo>
                  <a:cubicBezTo>
                    <a:pt x="2596" y="808"/>
                    <a:pt x="2562" y="674"/>
                    <a:pt x="2480" y="590"/>
                  </a:cubicBezTo>
                  <a:cubicBezTo>
                    <a:pt x="2392" y="499"/>
                    <a:pt x="2274" y="494"/>
                    <a:pt x="2252" y="494"/>
                  </a:cubicBezTo>
                  <a:cubicBezTo>
                    <a:pt x="2249" y="494"/>
                    <a:pt x="2247" y="494"/>
                    <a:pt x="2247" y="494"/>
                  </a:cubicBezTo>
                  <a:cubicBezTo>
                    <a:pt x="2219" y="496"/>
                    <a:pt x="2219" y="496"/>
                    <a:pt x="2219" y="496"/>
                  </a:cubicBezTo>
                  <a:cubicBezTo>
                    <a:pt x="2211" y="470"/>
                    <a:pt x="2211" y="470"/>
                    <a:pt x="2211" y="470"/>
                  </a:cubicBezTo>
                  <a:cubicBezTo>
                    <a:pt x="2144" y="228"/>
                    <a:pt x="1972" y="177"/>
                    <a:pt x="1839" y="177"/>
                  </a:cubicBezTo>
                  <a:cubicBezTo>
                    <a:pt x="1754" y="177"/>
                    <a:pt x="1689" y="197"/>
                    <a:pt x="1688" y="197"/>
                  </a:cubicBezTo>
                  <a:cubicBezTo>
                    <a:pt x="1668" y="204"/>
                    <a:pt x="1668" y="204"/>
                    <a:pt x="1668" y="204"/>
                  </a:cubicBezTo>
                  <a:cubicBezTo>
                    <a:pt x="1653" y="190"/>
                    <a:pt x="1653" y="190"/>
                    <a:pt x="1653" y="190"/>
                  </a:cubicBezTo>
                  <a:cubicBezTo>
                    <a:pt x="1565" y="109"/>
                    <a:pt x="1471" y="67"/>
                    <a:pt x="1372" y="67"/>
                  </a:cubicBezTo>
                  <a:cubicBezTo>
                    <a:pt x="1189" y="67"/>
                    <a:pt x="1048" y="209"/>
                    <a:pt x="1047" y="211"/>
                  </a:cubicBezTo>
                  <a:cubicBezTo>
                    <a:pt x="1036" y="222"/>
                    <a:pt x="1036" y="222"/>
                    <a:pt x="1036" y="222"/>
                  </a:cubicBezTo>
                  <a:cubicBezTo>
                    <a:pt x="1019" y="222"/>
                    <a:pt x="1019" y="222"/>
                    <a:pt x="1019" y="222"/>
                  </a:cubicBezTo>
                  <a:cubicBezTo>
                    <a:pt x="823" y="211"/>
                    <a:pt x="682" y="249"/>
                    <a:pt x="602" y="335"/>
                  </a:cubicBezTo>
                  <a:cubicBezTo>
                    <a:pt x="519" y="424"/>
                    <a:pt x="530" y="537"/>
                    <a:pt x="530" y="538"/>
                  </a:cubicBezTo>
                  <a:cubicBezTo>
                    <a:pt x="534" y="566"/>
                    <a:pt x="534" y="566"/>
                    <a:pt x="534" y="566"/>
                  </a:cubicBezTo>
                  <a:cubicBezTo>
                    <a:pt x="506" y="574"/>
                    <a:pt x="506" y="574"/>
                    <a:pt x="506" y="574"/>
                  </a:cubicBezTo>
                  <a:cubicBezTo>
                    <a:pt x="375" y="611"/>
                    <a:pt x="286" y="674"/>
                    <a:pt x="240" y="763"/>
                  </a:cubicBezTo>
                  <a:cubicBezTo>
                    <a:pt x="167" y="905"/>
                    <a:pt x="229" y="1065"/>
                    <a:pt x="230" y="1067"/>
                  </a:cubicBezTo>
                  <a:cubicBezTo>
                    <a:pt x="237" y="1085"/>
                    <a:pt x="237" y="1085"/>
                    <a:pt x="237" y="1085"/>
                  </a:cubicBezTo>
                  <a:cubicBezTo>
                    <a:pt x="224" y="1100"/>
                    <a:pt x="224" y="1100"/>
                    <a:pt x="224" y="1100"/>
                  </a:cubicBezTo>
                  <a:cubicBezTo>
                    <a:pt x="117" y="1222"/>
                    <a:pt x="71" y="1339"/>
                    <a:pt x="88" y="1447"/>
                  </a:cubicBezTo>
                  <a:cubicBezTo>
                    <a:pt x="111" y="1591"/>
                    <a:pt x="239" y="1672"/>
                    <a:pt x="240" y="1672"/>
                  </a:cubicBezTo>
                  <a:cubicBezTo>
                    <a:pt x="262" y="1686"/>
                    <a:pt x="262" y="1686"/>
                    <a:pt x="262" y="1686"/>
                  </a:cubicBezTo>
                  <a:cubicBezTo>
                    <a:pt x="255" y="1710"/>
                    <a:pt x="255" y="1710"/>
                    <a:pt x="255" y="1710"/>
                  </a:cubicBezTo>
                  <a:cubicBezTo>
                    <a:pt x="218" y="1830"/>
                    <a:pt x="226" y="1934"/>
                    <a:pt x="278" y="2019"/>
                  </a:cubicBezTo>
                  <a:cubicBezTo>
                    <a:pt x="371" y="2171"/>
                    <a:pt x="571" y="2217"/>
                    <a:pt x="573" y="2218"/>
                  </a:cubicBezTo>
                  <a:cubicBezTo>
                    <a:pt x="594" y="2222"/>
                    <a:pt x="594" y="2222"/>
                    <a:pt x="594" y="2222"/>
                  </a:cubicBezTo>
                  <a:cubicBezTo>
                    <a:pt x="599" y="2242"/>
                    <a:pt x="599" y="2242"/>
                    <a:pt x="599" y="2242"/>
                  </a:cubicBezTo>
                  <a:cubicBezTo>
                    <a:pt x="662" y="2461"/>
                    <a:pt x="856" y="2507"/>
                    <a:pt x="1008" y="2507"/>
                  </a:cubicBezTo>
                  <a:cubicBezTo>
                    <a:pt x="1093" y="2507"/>
                    <a:pt x="1157" y="2492"/>
                    <a:pt x="1157" y="2492"/>
                  </a:cubicBezTo>
                  <a:lnTo>
                    <a:pt x="1177" y="2487"/>
                  </a:lnTo>
                  <a:close/>
                  <a:moveTo>
                    <a:pt x="1458" y="2691"/>
                  </a:moveTo>
                  <a:cubicBezTo>
                    <a:pt x="1350" y="2691"/>
                    <a:pt x="1248" y="2647"/>
                    <a:pt x="1155" y="2561"/>
                  </a:cubicBezTo>
                  <a:cubicBezTo>
                    <a:pt x="1127" y="2566"/>
                    <a:pt x="1073" y="2574"/>
                    <a:pt x="1008" y="2574"/>
                  </a:cubicBezTo>
                  <a:cubicBezTo>
                    <a:pt x="767" y="2574"/>
                    <a:pt x="601" y="2469"/>
                    <a:pt x="538" y="2278"/>
                  </a:cubicBezTo>
                  <a:cubicBezTo>
                    <a:pt x="479" y="2261"/>
                    <a:pt x="308" y="2201"/>
                    <a:pt x="218" y="2053"/>
                  </a:cubicBezTo>
                  <a:cubicBezTo>
                    <a:pt x="159" y="1957"/>
                    <a:pt x="147" y="1843"/>
                    <a:pt x="181" y="1714"/>
                  </a:cubicBezTo>
                  <a:cubicBezTo>
                    <a:pt x="138" y="1681"/>
                    <a:pt x="41" y="1593"/>
                    <a:pt x="19" y="1457"/>
                  </a:cubicBezTo>
                  <a:cubicBezTo>
                    <a:pt x="0" y="1333"/>
                    <a:pt x="47" y="1204"/>
                    <a:pt x="158" y="1072"/>
                  </a:cubicBezTo>
                  <a:cubicBezTo>
                    <a:pt x="142" y="1020"/>
                    <a:pt x="106" y="871"/>
                    <a:pt x="178" y="733"/>
                  </a:cubicBezTo>
                  <a:cubicBezTo>
                    <a:pt x="229" y="633"/>
                    <a:pt x="324" y="561"/>
                    <a:pt x="460" y="517"/>
                  </a:cubicBezTo>
                  <a:cubicBezTo>
                    <a:pt x="461" y="470"/>
                    <a:pt x="472" y="374"/>
                    <a:pt x="549" y="291"/>
                  </a:cubicBezTo>
                  <a:cubicBezTo>
                    <a:pt x="641" y="191"/>
                    <a:pt x="795" y="145"/>
                    <a:pt x="1008" y="154"/>
                  </a:cubicBezTo>
                  <a:cubicBezTo>
                    <a:pt x="1049" y="116"/>
                    <a:pt x="1189" y="0"/>
                    <a:pt x="1372" y="0"/>
                  </a:cubicBezTo>
                  <a:cubicBezTo>
                    <a:pt x="1484" y="0"/>
                    <a:pt x="1589" y="43"/>
                    <a:pt x="1687" y="128"/>
                  </a:cubicBezTo>
                  <a:cubicBezTo>
                    <a:pt x="1715" y="121"/>
                    <a:pt x="1771" y="110"/>
                    <a:pt x="1839" y="110"/>
                  </a:cubicBezTo>
                  <a:cubicBezTo>
                    <a:pt x="1964" y="110"/>
                    <a:pt x="2184" y="152"/>
                    <a:pt x="2271" y="428"/>
                  </a:cubicBezTo>
                  <a:cubicBezTo>
                    <a:pt x="2325" y="431"/>
                    <a:pt x="2440" y="450"/>
                    <a:pt x="2531" y="544"/>
                  </a:cubicBezTo>
                  <a:cubicBezTo>
                    <a:pt x="2624" y="640"/>
                    <a:pt x="2665" y="785"/>
                    <a:pt x="2653" y="975"/>
                  </a:cubicBezTo>
                  <a:cubicBezTo>
                    <a:pt x="2695" y="1012"/>
                    <a:pt x="2817" y="1136"/>
                    <a:pt x="2821" y="1301"/>
                  </a:cubicBezTo>
                  <a:cubicBezTo>
                    <a:pt x="2824" y="1415"/>
                    <a:pt x="2770" y="1523"/>
                    <a:pt x="2662" y="1624"/>
                  </a:cubicBezTo>
                  <a:cubicBezTo>
                    <a:pt x="2685" y="1674"/>
                    <a:pt x="2726" y="1797"/>
                    <a:pt x="2678" y="1928"/>
                  </a:cubicBezTo>
                  <a:cubicBezTo>
                    <a:pt x="2637" y="2041"/>
                    <a:pt x="2540" y="2131"/>
                    <a:pt x="2389" y="2195"/>
                  </a:cubicBezTo>
                  <a:cubicBezTo>
                    <a:pt x="2370" y="2271"/>
                    <a:pt x="2274" y="2558"/>
                    <a:pt x="1938" y="2558"/>
                  </a:cubicBezTo>
                  <a:cubicBezTo>
                    <a:pt x="1938" y="2558"/>
                    <a:pt x="1938" y="2558"/>
                    <a:pt x="1938" y="2558"/>
                  </a:cubicBezTo>
                  <a:cubicBezTo>
                    <a:pt x="1895" y="2558"/>
                    <a:pt x="1849" y="2553"/>
                    <a:pt x="1800" y="2543"/>
                  </a:cubicBezTo>
                  <a:cubicBezTo>
                    <a:pt x="1758" y="2583"/>
                    <a:pt x="1627" y="2691"/>
                    <a:pt x="1458" y="2691"/>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38" name="Freeform 13"/>
            <p:cNvSpPr>
              <a:spLocks noEditPoints="1"/>
            </p:cNvSpPr>
            <p:nvPr userDrawn="1"/>
          </p:nvSpPr>
          <p:spPr bwMode="auto">
            <a:xfrm>
              <a:off x="418752" y="340602"/>
              <a:ext cx="338751" cy="324715"/>
            </a:xfrm>
            <a:custGeom>
              <a:avLst/>
              <a:gdLst>
                <a:gd name="T0" fmla="*/ 1006 w 2012"/>
                <a:gd name="T1" fmla="*/ 67 h 1936"/>
                <a:gd name="T2" fmla="*/ 70 w 2012"/>
                <a:gd name="T3" fmla="*/ 968 h 1936"/>
                <a:gd name="T4" fmla="*/ 1006 w 2012"/>
                <a:gd name="T5" fmla="*/ 1869 h 1936"/>
                <a:gd name="T6" fmla="*/ 1942 w 2012"/>
                <a:gd name="T7" fmla="*/ 968 h 1936"/>
                <a:gd name="T8" fmla="*/ 1006 w 2012"/>
                <a:gd name="T9" fmla="*/ 67 h 1936"/>
                <a:gd name="T10" fmla="*/ 1006 w 2012"/>
                <a:gd name="T11" fmla="*/ 1936 h 1936"/>
                <a:gd name="T12" fmla="*/ 0 w 2012"/>
                <a:gd name="T13" fmla="*/ 968 h 1936"/>
                <a:gd name="T14" fmla="*/ 1006 w 2012"/>
                <a:gd name="T15" fmla="*/ 0 h 1936"/>
                <a:gd name="T16" fmla="*/ 2012 w 2012"/>
                <a:gd name="T17" fmla="*/ 968 h 1936"/>
                <a:gd name="T18" fmla="*/ 1006 w 2012"/>
                <a:gd name="T19" fmla="*/ 1936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2" h="1936">
                  <a:moveTo>
                    <a:pt x="1006" y="67"/>
                  </a:moveTo>
                  <a:cubicBezTo>
                    <a:pt x="490" y="67"/>
                    <a:pt x="70" y="471"/>
                    <a:pt x="70" y="968"/>
                  </a:cubicBezTo>
                  <a:cubicBezTo>
                    <a:pt x="70" y="1465"/>
                    <a:pt x="490" y="1869"/>
                    <a:pt x="1006" y="1869"/>
                  </a:cubicBezTo>
                  <a:cubicBezTo>
                    <a:pt x="1522" y="1869"/>
                    <a:pt x="1942" y="1465"/>
                    <a:pt x="1942" y="968"/>
                  </a:cubicBezTo>
                  <a:cubicBezTo>
                    <a:pt x="1942" y="471"/>
                    <a:pt x="1522" y="67"/>
                    <a:pt x="1006" y="67"/>
                  </a:cubicBezTo>
                  <a:close/>
                  <a:moveTo>
                    <a:pt x="1006" y="1936"/>
                  </a:moveTo>
                  <a:cubicBezTo>
                    <a:pt x="451" y="1936"/>
                    <a:pt x="0" y="1502"/>
                    <a:pt x="0" y="968"/>
                  </a:cubicBezTo>
                  <a:cubicBezTo>
                    <a:pt x="0" y="434"/>
                    <a:pt x="451" y="0"/>
                    <a:pt x="1006" y="0"/>
                  </a:cubicBezTo>
                  <a:cubicBezTo>
                    <a:pt x="1561" y="0"/>
                    <a:pt x="2012" y="434"/>
                    <a:pt x="2012" y="968"/>
                  </a:cubicBezTo>
                  <a:cubicBezTo>
                    <a:pt x="2012" y="1502"/>
                    <a:pt x="1561" y="1936"/>
                    <a:pt x="1006" y="1936"/>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39" name="Freeform 14"/>
            <p:cNvSpPr>
              <a:spLocks noEditPoints="1"/>
            </p:cNvSpPr>
            <p:nvPr userDrawn="1"/>
          </p:nvSpPr>
          <p:spPr bwMode="auto">
            <a:xfrm>
              <a:off x="395289" y="317139"/>
              <a:ext cx="387354" cy="371432"/>
            </a:xfrm>
            <a:custGeom>
              <a:avLst/>
              <a:gdLst>
                <a:gd name="T0" fmla="*/ 1150 w 2300"/>
                <a:gd name="T1" fmla="*/ 68 h 2214"/>
                <a:gd name="T2" fmla="*/ 70 w 2300"/>
                <a:gd name="T3" fmla="*/ 1107 h 2214"/>
                <a:gd name="T4" fmla="*/ 1150 w 2300"/>
                <a:gd name="T5" fmla="*/ 2146 h 2214"/>
                <a:gd name="T6" fmla="*/ 2230 w 2300"/>
                <a:gd name="T7" fmla="*/ 1107 h 2214"/>
                <a:gd name="T8" fmla="*/ 1150 w 2300"/>
                <a:gd name="T9" fmla="*/ 68 h 2214"/>
                <a:gd name="T10" fmla="*/ 1150 w 2300"/>
                <a:gd name="T11" fmla="*/ 2214 h 2214"/>
                <a:gd name="T12" fmla="*/ 0 w 2300"/>
                <a:gd name="T13" fmla="*/ 1107 h 2214"/>
                <a:gd name="T14" fmla="*/ 1150 w 2300"/>
                <a:gd name="T15" fmla="*/ 0 h 2214"/>
                <a:gd name="T16" fmla="*/ 2300 w 2300"/>
                <a:gd name="T17" fmla="*/ 1107 h 2214"/>
                <a:gd name="T18" fmla="*/ 1150 w 2300"/>
                <a:gd name="T19" fmla="*/ 2214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0" h="2214">
                  <a:moveTo>
                    <a:pt x="1150" y="68"/>
                  </a:moveTo>
                  <a:cubicBezTo>
                    <a:pt x="554" y="68"/>
                    <a:pt x="70" y="534"/>
                    <a:pt x="70" y="1107"/>
                  </a:cubicBezTo>
                  <a:cubicBezTo>
                    <a:pt x="70" y="1680"/>
                    <a:pt x="554" y="2146"/>
                    <a:pt x="1150" y="2146"/>
                  </a:cubicBezTo>
                  <a:cubicBezTo>
                    <a:pt x="1746" y="2146"/>
                    <a:pt x="2230" y="1680"/>
                    <a:pt x="2230" y="1107"/>
                  </a:cubicBezTo>
                  <a:cubicBezTo>
                    <a:pt x="2230" y="534"/>
                    <a:pt x="1746" y="68"/>
                    <a:pt x="1150" y="68"/>
                  </a:cubicBezTo>
                  <a:close/>
                  <a:moveTo>
                    <a:pt x="1150" y="2214"/>
                  </a:moveTo>
                  <a:cubicBezTo>
                    <a:pt x="516" y="2214"/>
                    <a:pt x="0" y="1717"/>
                    <a:pt x="0" y="1107"/>
                  </a:cubicBezTo>
                  <a:cubicBezTo>
                    <a:pt x="0" y="497"/>
                    <a:pt x="516" y="0"/>
                    <a:pt x="1150" y="0"/>
                  </a:cubicBezTo>
                  <a:cubicBezTo>
                    <a:pt x="1784" y="0"/>
                    <a:pt x="2300" y="497"/>
                    <a:pt x="2300" y="1107"/>
                  </a:cubicBezTo>
                  <a:cubicBezTo>
                    <a:pt x="2300" y="1717"/>
                    <a:pt x="1784" y="2214"/>
                    <a:pt x="1150" y="2214"/>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40" name="Freeform 15"/>
            <p:cNvSpPr>
              <a:spLocks noEditPoints="1"/>
            </p:cNvSpPr>
            <p:nvPr userDrawn="1"/>
          </p:nvSpPr>
          <p:spPr bwMode="auto">
            <a:xfrm>
              <a:off x="429437" y="349820"/>
              <a:ext cx="318221" cy="305023"/>
            </a:xfrm>
            <a:custGeom>
              <a:avLst/>
              <a:gdLst>
                <a:gd name="T0" fmla="*/ 443 w 1519"/>
                <a:gd name="T1" fmla="*/ 1224 h 1456"/>
                <a:gd name="T2" fmla="*/ 516 w 1519"/>
                <a:gd name="T3" fmla="*/ 1416 h 1456"/>
                <a:gd name="T4" fmla="*/ 348 w 1519"/>
                <a:gd name="T5" fmla="*/ 1153 h 1456"/>
                <a:gd name="T6" fmla="*/ 1012 w 1519"/>
                <a:gd name="T7" fmla="*/ 1224 h 1456"/>
                <a:gd name="T8" fmla="*/ 1012 w 1519"/>
                <a:gd name="T9" fmla="*/ 1416 h 1456"/>
                <a:gd name="T10" fmla="*/ 1086 w 1519"/>
                <a:gd name="T11" fmla="*/ 1224 h 1456"/>
                <a:gd name="T12" fmla="*/ 1181 w 1519"/>
                <a:gd name="T13" fmla="*/ 1153 h 1456"/>
                <a:gd name="T14" fmla="*/ 1012 w 1519"/>
                <a:gd name="T15" fmla="*/ 1224 h 1456"/>
                <a:gd name="T16" fmla="*/ 1234 w 1519"/>
                <a:gd name="T17" fmla="*/ 374 h 1456"/>
                <a:gd name="T18" fmla="*/ 1086 w 1519"/>
                <a:gd name="T19" fmla="*/ 303 h 1456"/>
                <a:gd name="T20" fmla="*/ 1012 w 1519"/>
                <a:gd name="T21" fmla="*/ 61 h 1456"/>
                <a:gd name="T22" fmla="*/ 1012 w 1519"/>
                <a:gd name="T23" fmla="*/ 343 h 1456"/>
                <a:gd name="T24" fmla="*/ 516 w 1519"/>
                <a:gd name="T25" fmla="*/ 343 h 1456"/>
                <a:gd name="T26" fmla="*/ 443 w 1519"/>
                <a:gd name="T27" fmla="*/ 61 h 1456"/>
                <a:gd name="T28" fmla="*/ 274 w 1519"/>
                <a:gd name="T29" fmla="*/ 303 h 1456"/>
                <a:gd name="T30" fmla="*/ 516 w 1519"/>
                <a:gd name="T31" fmla="*/ 374 h 1456"/>
                <a:gd name="T32" fmla="*/ 1086 w 1519"/>
                <a:gd name="T33" fmla="*/ 829 h 1456"/>
                <a:gd name="T34" fmla="*/ 897 w 1519"/>
                <a:gd name="T35" fmla="*/ 698 h 1456"/>
                <a:gd name="T36" fmla="*/ 1086 w 1519"/>
                <a:gd name="T37" fmla="*/ 829 h 1456"/>
                <a:gd name="T38" fmla="*/ 707 w 1519"/>
                <a:gd name="T39" fmla="*/ 1062 h 1456"/>
                <a:gd name="T40" fmla="*/ 823 w 1519"/>
                <a:gd name="T41" fmla="*/ 445 h 1456"/>
                <a:gd name="T42" fmla="*/ 633 w 1519"/>
                <a:gd name="T43" fmla="*/ 829 h 1456"/>
                <a:gd name="T44" fmla="*/ 443 w 1519"/>
                <a:gd name="T45" fmla="*/ 698 h 1456"/>
                <a:gd name="T46" fmla="*/ 633 w 1519"/>
                <a:gd name="T47" fmla="*/ 829 h 1456"/>
                <a:gd name="T48" fmla="*/ 1519 w 1519"/>
                <a:gd name="T49" fmla="*/ 698 h 1456"/>
                <a:gd name="T50" fmla="*/ 897 w 1519"/>
                <a:gd name="T51" fmla="*/ 627 h 1456"/>
                <a:gd name="T52" fmla="*/ 1509 w 1519"/>
                <a:gd name="T53" fmla="*/ 546 h 1456"/>
                <a:gd name="T54" fmla="*/ 897 w 1519"/>
                <a:gd name="T55" fmla="*/ 475 h 1456"/>
                <a:gd name="T56" fmla="*/ 823 w 1519"/>
                <a:gd name="T57" fmla="*/ 0 h 1456"/>
                <a:gd name="T58" fmla="*/ 707 w 1519"/>
                <a:gd name="T59" fmla="*/ 374 h 1456"/>
                <a:gd name="T60" fmla="*/ 633 w 1519"/>
                <a:gd name="T61" fmla="*/ 0 h 1456"/>
                <a:gd name="T62" fmla="*/ 42 w 1519"/>
                <a:gd name="T63" fmla="*/ 475 h 1456"/>
                <a:gd name="T64" fmla="*/ 633 w 1519"/>
                <a:gd name="T65" fmla="*/ 546 h 1456"/>
                <a:gd name="T66" fmla="*/ 0 w 1519"/>
                <a:gd name="T67" fmla="*/ 627 h 1456"/>
                <a:gd name="T68" fmla="*/ 369 w 1519"/>
                <a:gd name="T69" fmla="*/ 698 h 1456"/>
                <a:gd name="T70" fmla="*/ 0 w 1519"/>
                <a:gd name="T71" fmla="*/ 829 h 1456"/>
                <a:gd name="T72" fmla="*/ 633 w 1519"/>
                <a:gd name="T73" fmla="*/ 900 h 1456"/>
                <a:gd name="T74" fmla="*/ 42 w 1519"/>
                <a:gd name="T75" fmla="*/ 991 h 1456"/>
                <a:gd name="T76" fmla="*/ 633 w 1519"/>
                <a:gd name="T77" fmla="*/ 1062 h 1456"/>
                <a:gd name="T78" fmla="*/ 707 w 1519"/>
                <a:gd name="T79" fmla="*/ 1456 h 1456"/>
                <a:gd name="T80" fmla="*/ 823 w 1519"/>
                <a:gd name="T81" fmla="*/ 1133 h 1456"/>
                <a:gd name="T82" fmla="*/ 897 w 1519"/>
                <a:gd name="T83" fmla="*/ 1456 h 1456"/>
                <a:gd name="T84" fmla="*/ 1466 w 1519"/>
                <a:gd name="T85" fmla="*/ 1062 h 1456"/>
                <a:gd name="T86" fmla="*/ 897 w 1519"/>
                <a:gd name="T87" fmla="*/ 991 h 1456"/>
                <a:gd name="T88" fmla="*/ 1519 w 1519"/>
                <a:gd name="T89" fmla="*/ 900 h 1456"/>
                <a:gd name="T90" fmla="*/ 1160 w 1519"/>
                <a:gd name="T91" fmla="*/ 829 h 1456"/>
                <a:gd name="T92" fmla="*/ 1519 w 1519"/>
                <a:gd name="T93" fmla="*/ 698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9" h="1456">
                  <a:moveTo>
                    <a:pt x="348" y="1224"/>
                  </a:moveTo>
                  <a:lnTo>
                    <a:pt x="443" y="1224"/>
                  </a:lnTo>
                  <a:lnTo>
                    <a:pt x="443" y="1416"/>
                  </a:lnTo>
                  <a:lnTo>
                    <a:pt x="516" y="1416"/>
                  </a:lnTo>
                  <a:lnTo>
                    <a:pt x="516" y="1153"/>
                  </a:lnTo>
                  <a:lnTo>
                    <a:pt x="348" y="1153"/>
                  </a:lnTo>
                  <a:lnTo>
                    <a:pt x="348" y="1224"/>
                  </a:lnTo>
                  <a:close/>
                  <a:moveTo>
                    <a:pt x="1012" y="1224"/>
                  </a:moveTo>
                  <a:lnTo>
                    <a:pt x="1012" y="1224"/>
                  </a:lnTo>
                  <a:lnTo>
                    <a:pt x="1012" y="1416"/>
                  </a:lnTo>
                  <a:lnTo>
                    <a:pt x="1086" y="1416"/>
                  </a:lnTo>
                  <a:lnTo>
                    <a:pt x="1086" y="1224"/>
                  </a:lnTo>
                  <a:lnTo>
                    <a:pt x="1181" y="1224"/>
                  </a:lnTo>
                  <a:lnTo>
                    <a:pt x="1181" y="1153"/>
                  </a:lnTo>
                  <a:lnTo>
                    <a:pt x="1012" y="1153"/>
                  </a:lnTo>
                  <a:lnTo>
                    <a:pt x="1012" y="1224"/>
                  </a:lnTo>
                  <a:close/>
                  <a:moveTo>
                    <a:pt x="1012" y="374"/>
                  </a:moveTo>
                  <a:lnTo>
                    <a:pt x="1234" y="374"/>
                  </a:lnTo>
                  <a:lnTo>
                    <a:pt x="1234" y="303"/>
                  </a:lnTo>
                  <a:lnTo>
                    <a:pt x="1086" y="303"/>
                  </a:lnTo>
                  <a:lnTo>
                    <a:pt x="1086" y="61"/>
                  </a:lnTo>
                  <a:lnTo>
                    <a:pt x="1012" y="61"/>
                  </a:lnTo>
                  <a:lnTo>
                    <a:pt x="1012" y="343"/>
                  </a:lnTo>
                  <a:lnTo>
                    <a:pt x="1012" y="343"/>
                  </a:lnTo>
                  <a:lnTo>
                    <a:pt x="1012" y="374"/>
                  </a:lnTo>
                  <a:close/>
                  <a:moveTo>
                    <a:pt x="516" y="343"/>
                  </a:moveTo>
                  <a:lnTo>
                    <a:pt x="516" y="61"/>
                  </a:lnTo>
                  <a:lnTo>
                    <a:pt x="443" y="61"/>
                  </a:lnTo>
                  <a:lnTo>
                    <a:pt x="443" y="303"/>
                  </a:lnTo>
                  <a:lnTo>
                    <a:pt x="274" y="303"/>
                  </a:lnTo>
                  <a:lnTo>
                    <a:pt x="274" y="374"/>
                  </a:lnTo>
                  <a:lnTo>
                    <a:pt x="516" y="374"/>
                  </a:lnTo>
                  <a:lnTo>
                    <a:pt x="516" y="343"/>
                  </a:lnTo>
                  <a:close/>
                  <a:moveTo>
                    <a:pt x="1086" y="829"/>
                  </a:moveTo>
                  <a:lnTo>
                    <a:pt x="897" y="829"/>
                  </a:lnTo>
                  <a:lnTo>
                    <a:pt x="897" y="698"/>
                  </a:lnTo>
                  <a:lnTo>
                    <a:pt x="1086" y="698"/>
                  </a:lnTo>
                  <a:lnTo>
                    <a:pt x="1086" y="829"/>
                  </a:lnTo>
                  <a:close/>
                  <a:moveTo>
                    <a:pt x="823" y="1062"/>
                  </a:moveTo>
                  <a:lnTo>
                    <a:pt x="707" y="1062"/>
                  </a:lnTo>
                  <a:lnTo>
                    <a:pt x="707" y="445"/>
                  </a:lnTo>
                  <a:lnTo>
                    <a:pt x="823" y="445"/>
                  </a:lnTo>
                  <a:lnTo>
                    <a:pt x="823" y="1062"/>
                  </a:lnTo>
                  <a:close/>
                  <a:moveTo>
                    <a:pt x="633" y="829"/>
                  </a:moveTo>
                  <a:lnTo>
                    <a:pt x="443" y="829"/>
                  </a:lnTo>
                  <a:lnTo>
                    <a:pt x="443" y="698"/>
                  </a:lnTo>
                  <a:lnTo>
                    <a:pt x="633" y="698"/>
                  </a:lnTo>
                  <a:lnTo>
                    <a:pt x="633" y="829"/>
                  </a:lnTo>
                  <a:lnTo>
                    <a:pt x="633" y="829"/>
                  </a:lnTo>
                  <a:close/>
                  <a:moveTo>
                    <a:pt x="1519" y="698"/>
                  </a:moveTo>
                  <a:lnTo>
                    <a:pt x="1519" y="627"/>
                  </a:lnTo>
                  <a:lnTo>
                    <a:pt x="897" y="627"/>
                  </a:lnTo>
                  <a:lnTo>
                    <a:pt x="897" y="546"/>
                  </a:lnTo>
                  <a:lnTo>
                    <a:pt x="1509" y="546"/>
                  </a:lnTo>
                  <a:lnTo>
                    <a:pt x="1509" y="475"/>
                  </a:lnTo>
                  <a:lnTo>
                    <a:pt x="897" y="475"/>
                  </a:lnTo>
                  <a:lnTo>
                    <a:pt x="897" y="0"/>
                  </a:lnTo>
                  <a:lnTo>
                    <a:pt x="823" y="0"/>
                  </a:lnTo>
                  <a:lnTo>
                    <a:pt x="823" y="374"/>
                  </a:lnTo>
                  <a:lnTo>
                    <a:pt x="707" y="374"/>
                  </a:lnTo>
                  <a:lnTo>
                    <a:pt x="707" y="0"/>
                  </a:lnTo>
                  <a:lnTo>
                    <a:pt x="633" y="0"/>
                  </a:lnTo>
                  <a:lnTo>
                    <a:pt x="633" y="475"/>
                  </a:lnTo>
                  <a:lnTo>
                    <a:pt x="42" y="475"/>
                  </a:lnTo>
                  <a:lnTo>
                    <a:pt x="42" y="546"/>
                  </a:lnTo>
                  <a:lnTo>
                    <a:pt x="633" y="546"/>
                  </a:lnTo>
                  <a:lnTo>
                    <a:pt x="633" y="627"/>
                  </a:lnTo>
                  <a:lnTo>
                    <a:pt x="0" y="627"/>
                  </a:lnTo>
                  <a:lnTo>
                    <a:pt x="0" y="698"/>
                  </a:lnTo>
                  <a:lnTo>
                    <a:pt x="369" y="698"/>
                  </a:lnTo>
                  <a:lnTo>
                    <a:pt x="369" y="829"/>
                  </a:lnTo>
                  <a:lnTo>
                    <a:pt x="0" y="829"/>
                  </a:lnTo>
                  <a:lnTo>
                    <a:pt x="0" y="900"/>
                  </a:lnTo>
                  <a:lnTo>
                    <a:pt x="633" y="900"/>
                  </a:lnTo>
                  <a:lnTo>
                    <a:pt x="633" y="991"/>
                  </a:lnTo>
                  <a:lnTo>
                    <a:pt x="42" y="991"/>
                  </a:lnTo>
                  <a:lnTo>
                    <a:pt x="42" y="1062"/>
                  </a:lnTo>
                  <a:lnTo>
                    <a:pt x="633" y="1062"/>
                  </a:lnTo>
                  <a:lnTo>
                    <a:pt x="633" y="1456"/>
                  </a:lnTo>
                  <a:lnTo>
                    <a:pt x="707" y="1456"/>
                  </a:lnTo>
                  <a:lnTo>
                    <a:pt x="707" y="1133"/>
                  </a:lnTo>
                  <a:lnTo>
                    <a:pt x="823" y="1133"/>
                  </a:lnTo>
                  <a:lnTo>
                    <a:pt x="823" y="1456"/>
                  </a:lnTo>
                  <a:lnTo>
                    <a:pt x="897" y="1456"/>
                  </a:lnTo>
                  <a:lnTo>
                    <a:pt x="897" y="1062"/>
                  </a:lnTo>
                  <a:lnTo>
                    <a:pt x="1466" y="1062"/>
                  </a:lnTo>
                  <a:lnTo>
                    <a:pt x="1466" y="991"/>
                  </a:lnTo>
                  <a:lnTo>
                    <a:pt x="897" y="991"/>
                  </a:lnTo>
                  <a:lnTo>
                    <a:pt x="897" y="900"/>
                  </a:lnTo>
                  <a:lnTo>
                    <a:pt x="1519" y="900"/>
                  </a:lnTo>
                  <a:lnTo>
                    <a:pt x="1519" y="829"/>
                  </a:lnTo>
                  <a:lnTo>
                    <a:pt x="1160" y="829"/>
                  </a:lnTo>
                  <a:lnTo>
                    <a:pt x="1160" y="698"/>
                  </a:lnTo>
                  <a:lnTo>
                    <a:pt x="1519" y="698"/>
                  </a:ln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41" name="Freeform 16"/>
            <p:cNvSpPr/>
            <p:nvPr userDrawn="1"/>
          </p:nvSpPr>
          <p:spPr bwMode="auto">
            <a:xfrm>
              <a:off x="603526" y="290324"/>
              <a:ext cx="234005" cy="444127"/>
            </a:xfrm>
            <a:custGeom>
              <a:avLst/>
              <a:gdLst>
                <a:gd name="T0" fmla="*/ 1387 w 1389"/>
                <a:gd name="T1" fmla="*/ 1223 h 2648"/>
                <a:gd name="T2" fmla="*/ 1214 w 1389"/>
                <a:gd name="T3" fmla="*/ 888 h 2648"/>
                <a:gd name="T4" fmla="*/ 1090 w 1389"/>
                <a:gd name="T5" fmla="*/ 446 h 2648"/>
                <a:gd name="T6" fmla="*/ 823 w 1389"/>
                <a:gd name="T7" fmla="*/ 327 h 2648"/>
                <a:gd name="T8" fmla="*/ 379 w 1389"/>
                <a:gd name="T9" fmla="*/ 0 h 2648"/>
                <a:gd name="T10" fmla="*/ 316 w 1389"/>
                <a:gd name="T11" fmla="*/ 4 h 2648"/>
                <a:gd name="T12" fmla="*/ 308 w 1389"/>
                <a:gd name="T13" fmla="*/ 74 h 2648"/>
                <a:gd name="T14" fmla="*/ 379 w 1389"/>
                <a:gd name="T15" fmla="*/ 69 h 2648"/>
                <a:gd name="T16" fmla="*/ 761 w 1389"/>
                <a:gd name="T17" fmla="*/ 370 h 2648"/>
                <a:gd name="T18" fmla="*/ 769 w 1389"/>
                <a:gd name="T19" fmla="*/ 397 h 2648"/>
                <a:gd name="T20" fmla="*/ 798 w 1389"/>
                <a:gd name="T21" fmla="*/ 395 h 2648"/>
                <a:gd name="T22" fmla="*/ 803 w 1389"/>
                <a:gd name="T23" fmla="*/ 395 h 2648"/>
                <a:gd name="T24" fmla="*/ 1037 w 1389"/>
                <a:gd name="T25" fmla="*/ 493 h 2648"/>
                <a:gd name="T26" fmla="*/ 1142 w 1389"/>
                <a:gd name="T27" fmla="*/ 900 h 2648"/>
                <a:gd name="T28" fmla="*/ 1141 w 1389"/>
                <a:gd name="T29" fmla="*/ 918 h 2648"/>
                <a:gd name="T30" fmla="*/ 1155 w 1389"/>
                <a:gd name="T31" fmla="*/ 929 h 2648"/>
                <a:gd name="T32" fmla="*/ 1315 w 1389"/>
                <a:gd name="T33" fmla="*/ 1225 h 2648"/>
                <a:gd name="T34" fmla="*/ 1157 w 1389"/>
                <a:gd name="T35" fmla="*/ 1520 h 2648"/>
                <a:gd name="T36" fmla="*/ 1136 w 1389"/>
                <a:gd name="T37" fmla="*/ 1538 h 2648"/>
                <a:gd name="T38" fmla="*/ 1149 w 1389"/>
                <a:gd name="T39" fmla="*/ 1562 h 2648"/>
                <a:gd name="T40" fmla="*/ 1173 w 1389"/>
                <a:gd name="T41" fmla="*/ 1844 h 2648"/>
                <a:gd name="T42" fmla="*/ 899 w 1389"/>
                <a:gd name="T43" fmla="*/ 2083 h 2648"/>
                <a:gd name="T44" fmla="*/ 881 w 1389"/>
                <a:gd name="T45" fmla="*/ 2091 h 2648"/>
                <a:gd name="T46" fmla="*/ 877 w 1389"/>
                <a:gd name="T47" fmla="*/ 2109 h 2648"/>
                <a:gd name="T48" fmla="*/ 481 w 1389"/>
                <a:gd name="T49" fmla="*/ 2443 h 2648"/>
                <a:gd name="T50" fmla="*/ 336 w 1389"/>
                <a:gd name="T51" fmla="*/ 2426 h 2648"/>
                <a:gd name="T52" fmla="*/ 316 w 1389"/>
                <a:gd name="T53" fmla="*/ 2421 h 2648"/>
                <a:gd name="T54" fmla="*/ 301 w 1389"/>
                <a:gd name="T55" fmla="*/ 2436 h 2648"/>
                <a:gd name="T56" fmla="*/ 20 w 1389"/>
                <a:gd name="T57" fmla="*/ 2578 h 2648"/>
                <a:gd name="T58" fmla="*/ 12 w 1389"/>
                <a:gd name="T59" fmla="*/ 2648 h 2648"/>
                <a:gd name="T60" fmla="*/ 65 w 1389"/>
                <a:gd name="T61" fmla="*/ 2641 h 2648"/>
                <a:gd name="T62" fmla="*/ 340 w 1389"/>
                <a:gd name="T63" fmla="*/ 2497 h 2648"/>
                <a:gd name="T64" fmla="*/ 481 w 1389"/>
                <a:gd name="T65" fmla="*/ 2512 h 2648"/>
                <a:gd name="T66" fmla="*/ 481 w 1389"/>
                <a:gd name="T67" fmla="*/ 2512 h 2648"/>
                <a:gd name="T68" fmla="*/ 944 w 1389"/>
                <a:gd name="T69" fmla="*/ 2140 h 2648"/>
                <a:gd name="T70" fmla="*/ 1240 w 1389"/>
                <a:gd name="T71" fmla="*/ 1866 h 2648"/>
                <a:gd name="T72" fmla="*/ 1224 w 1389"/>
                <a:gd name="T73" fmla="*/ 1554 h 2648"/>
                <a:gd name="T74" fmla="*/ 1387 w 1389"/>
                <a:gd name="T75" fmla="*/ 1223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9" h="2648">
                  <a:moveTo>
                    <a:pt x="1387" y="1223"/>
                  </a:moveTo>
                  <a:cubicBezTo>
                    <a:pt x="1382" y="1053"/>
                    <a:pt x="1257" y="927"/>
                    <a:pt x="1214" y="888"/>
                  </a:cubicBezTo>
                  <a:cubicBezTo>
                    <a:pt x="1226" y="693"/>
                    <a:pt x="1184" y="544"/>
                    <a:pt x="1090" y="446"/>
                  </a:cubicBezTo>
                  <a:cubicBezTo>
                    <a:pt x="996" y="349"/>
                    <a:pt x="878" y="330"/>
                    <a:pt x="823" y="327"/>
                  </a:cubicBezTo>
                  <a:cubicBezTo>
                    <a:pt x="733" y="44"/>
                    <a:pt x="508" y="0"/>
                    <a:pt x="379" y="0"/>
                  </a:cubicBezTo>
                  <a:cubicBezTo>
                    <a:pt x="357" y="0"/>
                    <a:pt x="336" y="2"/>
                    <a:pt x="316" y="4"/>
                  </a:cubicBezTo>
                  <a:cubicBezTo>
                    <a:pt x="316" y="4"/>
                    <a:pt x="0" y="90"/>
                    <a:pt x="308" y="74"/>
                  </a:cubicBezTo>
                  <a:cubicBezTo>
                    <a:pt x="616" y="58"/>
                    <a:pt x="353" y="69"/>
                    <a:pt x="379" y="69"/>
                  </a:cubicBezTo>
                  <a:cubicBezTo>
                    <a:pt x="516" y="69"/>
                    <a:pt x="693" y="121"/>
                    <a:pt x="761" y="370"/>
                  </a:cubicBezTo>
                  <a:cubicBezTo>
                    <a:pt x="769" y="397"/>
                    <a:pt x="769" y="397"/>
                    <a:pt x="769" y="397"/>
                  </a:cubicBezTo>
                  <a:cubicBezTo>
                    <a:pt x="798" y="395"/>
                    <a:pt x="798" y="395"/>
                    <a:pt x="798" y="395"/>
                  </a:cubicBezTo>
                  <a:cubicBezTo>
                    <a:pt x="798" y="395"/>
                    <a:pt x="800" y="395"/>
                    <a:pt x="803" y="395"/>
                  </a:cubicBezTo>
                  <a:cubicBezTo>
                    <a:pt x="826" y="395"/>
                    <a:pt x="947" y="400"/>
                    <a:pt x="1037" y="493"/>
                  </a:cubicBezTo>
                  <a:cubicBezTo>
                    <a:pt x="1121" y="580"/>
                    <a:pt x="1156" y="717"/>
                    <a:pt x="1142" y="900"/>
                  </a:cubicBezTo>
                  <a:cubicBezTo>
                    <a:pt x="1141" y="918"/>
                    <a:pt x="1141" y="918"/>
                    <a:pt x="1141" y="918"/>
                  </a:cubicBezTo>
                  <a:cubicBezTo>
                    <a:pt x="1155" y="929"/>
                    <a:pt x="1155" y="929"/>
                    <a:pt x="1155" y="929"/>
                  </a:cubicBezTo>
                  <a:cubicBezTo>
                    <a:pt x="1156" y="931"/>
                    <a:pt x="1311" y="1055"/>
                    <a:pt x="1315" y="1225"/>
                  </a:cubicBezTo>
                  <a:cubicBezTo>
                    <a:pt x="1317" y="1327"/>
                    <a:pt x="1264" y="1426"/>
                    <a:pt x="1157" y="1520"/>
                  </a:cubicBezTo>
                  <a:cubicBezTo>
                    <a:pt x="1136" y="1538"/>
                    <a:pt x="1136" y="1538"/>
                    <a:pt x="1136" y="1538"/>
                  </a:cubicBezTo>
                  <a:cubicBezTo>
                    <a:pt x="1149" y="1562"/>
                    <a:pt x="1149" y="1562"/>
                    <a:pt x="1149" y="1562"/>
                  </a:cubicBezTo>
                  <a:cubicBezTo>
                    <a:pt x="1150" y="1563"/>
                    <a:pt x="1225" y="1702"/>
                    <a:pt x="1173" y="1844"/>
                  </a:cubicBezTo>
                  <a:cubicBezTo>
                    <a:pt x="1135" y="1945"/>
                    <a:pt x="1043" y="2025"/>
                    <a:pt x="899" y="2083"/>
                  </a:cubicBezTo>
                  <a:cubicBezTo>
                    <a:pt x="881" y="2091"/>
                    <a:pt x="881" y="2091"/>
                    <a:pt x="881" y="2091"/>
                  </a:cubicBezTo>
                  <a:cubicBezTo>
                    <a:pt x="877" y="2109"/>
                    <a:pt x="877" y="2109"/>
                    <a:pt x="877" y="2109"/>
                  </a:cubicBezTo>
                  <a:cubicBezTo>
                    <a:pt x="875" y="2123"/>
                    <a:pt x="815" y="2443"/>
                    <a:pt x="481" y="2443"/>
                  </a:cubicBezTo>
                  <a:cubicBezTo>
                    <a:pt x="436" y="2443"/>
                    <a:pt x="387" y="2438"/>
                    <a:pt x="336" y="2426"/>
                  </a:cubicBezTo>
                  <a:cubicBezTo>
                    <a:pt x="316" y="2421"/>
                    <a:pt x="316" y="2421"/>
                    <a:pt x="316" y="2421"/>
                  </a:cubicBezTo>
                  <a:cubicBezTo>
                    <a:pt x="301" y="2436"/>
                    <a:pt x="301" y="2436"/>
                    <a:pt x="301" y="2436"/>
                  </a:cubicBezTo>
                  <a:cubicBezTo>
                    <a:pt x="300" y="2438"/>
                    <a:pt x="180" y="2563"/>
                    <a:pt x="20" y="2578"/>
                  </a:cubicBezTo>
                  <a:cubicBezTo>
                    <a:pt x="12" y="2648"/>
                    <a:pt x="12" y="2648"/>
                    <a:pt x="12" y="2648"/>
                  </a:cubicBezTo>
                  <a:cubicBezTo>
                    <a:pt x="30" y="2647"/>
                    <a:pt x="48" y="2644"/>
                    <a:pt x="65" y="2641"/>
                  </a:cubicBezTo>
                  <a:cubicBezTo>
                    <a:pt x="200" y="2616"/>
                    <a:pt x="303" y="2532"/>
                    <a:pt x="340" y="2497"/>
                  </a:cubicBezTo>
                  <a:cubicBezTo>
                    <a:pt x="389" y="2507"/>
                    <a:pt x="437" y="2512"/>
                    <a:pt x="481" y="2512"/>
                  </a:cubicBezTo>
                  <a:cubicBezTo>
                    <a:pt x="481" y="2512"/>
                    <a:pt x="481" y="2512"/>
                    <a:pt x="481" y="2512"/>
                  </a:cubicBezTo>
                  <a:cubicBezTo>
                    <a:pt x="825" y="2512"/>
                    <a:pt x="924" y="2218"/>
                    <a:pt x="944" y="2140"/>
                  </a:cubicBezTo>
                  <a:cubicBezTo>
                    <a:pt x="1098" y="2074"/>
                    <a:pt x="1198" y="1982"/>
                    <a:pt x="1240" y="1866"/>
                  </a:cubicBezTo>
                  <a:cubicBezTo>
                    <a:pt x="1290" y="1732"/>
                    <a:pt x="1247" y="1606"/>
                    <a:pt x="1224" y="1554"/>
                  </a:cubicBezTo>
                  <a:cubicBezTo>
                    <a:pt x="1335" y="1451"/>
                    <a:pt x="1389" y="1340"/>
                    <a:pt x="1387" y="1223"/>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grpSp>
      <p:grpSp>
        <p:nvGrpSpPr>
          <p:cNvPr id="42" name="组合 41"/>
          <p:cNvGrpSpPr/>
          <p:nvPr/>
        </p:nvGrpSpPr>
        <p:grpSpPr>
          <a:xfrm>
            <a:off x="996956" y="2636192"/>
            <a:ext cx="458463" cy="429883"/>
            <a:chOff x="350248" y="277545"/>
            <a:chExt cx="487283" cy="456906"/>
          </a:xfrm>
          <a:solidFill>
            <a:schemeClr val="accent1"/>
          </a:solidFill>
        </p:grpSpPr>
        <p:sp>
          <p:nvSpPr>
            <p:cNvPr id="43" name="Freeform 12"/>
            <p:cNvSpPr>
              <a:spLocks noEditPoints="1"/>
            </p:cNvSpPr>
            <p:nvPr userDrawn="1"/>
          </p:nvSpPr>
          <p:spPr bwMode="auto">
            <a:xfrm>
              <a:off x="350248" y="277545"/>
              <a:ext cx="475760" cy="451249"/>
            </a:xfrm>
            <a:custGeom>
              <a:avLst/>
              <a:gdLst>
                <a:gd name="T0" fmla="*/ 1191 w 2824"/>
                <a:gd name="T1" fmla="*/ 2501 h 2691"/>
                <a:gd name="T2" fmla="*/ 1763 w 2824"/>
                <a:gd name="T3" fmla="*/ 2484 h 2691"/>
                <a:gd name="T4" fmla="*/ 1797 w 2824"/>
                <a:gd name="T5" fmla="*/ 2474 h 2691"/>
                <a:gd name="T6" fmla="*/ 2325 w 2824"/>
                <a:gd name="T7" fmla="*/ 2165 h 2691"/>
                <a:gd name="T8" fmla="*/ 2346 w 2824"/>
                <a:gd name="T9" fmla="*/ 2140 h 2691"/>
                <a:gd name="T10" fmla="*/ 2589 w 2824"/>
                <a:gd name="T11" fmla="*/ 1632 h 2691"/>
                <a:gd name="T12" fmla="*/ 2597 w 2824"/>
                <a:gd name="T13" fmla="*/ 1591 h 2691"/>
                <a:gd name="T14" fmla="*/ 2595 w 2824"/>
                <a:gd name="T15" fmla="*/ 1015 h 2691"/>
                <a:gd name="T16" fmla="*/ 2582 w 2824"/>
                <a:gd name="T17" fmla="*/ 987 h 2691"/>
                <a:gd name="T18" fmla="*/ 2252 w 2824"/>
                <a:gd name="T19" fmla="*/ 494 h 2691"/>
                <a:gd name="T20" fmla="*/ 2219 w 2824"/>
                <a:gd name="T21" fmla="*/ 496 h 2691"/>
                <a:gd name="T22" fmla="*/ 1839 w 2824"/>
                <a:gd name="T23" fmla="*/ 177 h 2691"/>
                <a:gd name="T24" fmla="*/ 1668 w 2824"/>
                <a:gd name="T25" fmla="*/ 204 h 2691"/>
                <a:gd name="T26" fmla="*/ 1372 w 2824"/>
                <a:gd name="T27" fmla="*/ 67 h 2691"/>
                <a:gd name="T28" fmla="*/ 1036 w 2824"/>
                <a:gd name="T29" fmla="*/ 222 h 2691"/>
                <a:gd name="T30" fmla="*/ 602 w 2824"/>
                <a:gd name="T31" fmla="*/ 335 h 2691"/>
                <a:gd name="T32" fmla="*/ 534 w 2824"/>
                <a:gd name="T33" fmla="*/ 566 h 2691"/>
                <a:gd name="T34" fmla="*/ 240 w 2824"/>
                <a:gd name="T35" fmla="*/ 763 h 2691"/>
                <a:gd name="T36" fmla="*/ 237 w 2824"/>
                <a:gd name="T37" fmla="*/ 1085 h 2691"/>
                <a:gd name="T38" fmla="*/ 88 w 2824"/>
                <a:gd name="T39" fmla="*/ 1447 h 2691"/>
                <a:gd name="T40" fmla="*/ 262 w 2824"/>
                <a:gd name="T41" fmla="*/ 1686 h 2691"/>
                <a:gd name="T42" fmla="*/ 278 w 2824"/>
                <a:gd name="T43" fmla="*/ 2019 h 2691"/>
                <a:gd name="T44" fmla="*/ 594 w 2824"/>
                <a:gd name="T45" fmla="*/ 2222 h 2691"/>
                <a:gd name="T46" fmla="*/ 1008 w 2824"/>
                <a:gd name="T47" fmla="*/ 2507 h 2691"/>
                <a:gd name="T48" fmla="*/ 1177 w 2824"/>
                <a:gd name="T49" fmla="*/ 2487 h 2691"/>
                <a:gd name="T50" fmla="*/ 1155 w 2824"/>
                <a:gd name="T51" fmla="*/ 2561 h 2691"/>
                <a:gd name="T52" fmla="*/ 538 w 2824"/>
                <a:gd name="T53" fmla="*/ 2278 h 2691"/>
                <a:gd name="T54" fmla="*/ 181 w 2824"/>
                <a:gd name="T55" fmla="*/ 1714 h 2691"/>
                <a:gd name="T56" fmla="*/ 158 w 2824"/>
                <a:gd name="T57" fmla="*/ 1072 h 2691"/>
                <a:gd name="T58" fmla="*/ 460 w 2824"/>
                <a:gd name="T59" fmla="*/ 517 h 2691"/>
                <a:gd name="T60" fmla="*/ 1008 w 2824"/>
                <a:gd name="T61" fmla="*/ 154 h 2691"/>
                <a:gd name="T62" fmla="*/ 1687 w 2824"/>
                <a:gd name="T63" fmla="*/ 128 h 2691"/>
                <a:gd name="T64" fmla="*/ 2271 w 2824"/>
                <a:gd name="T65" fmla="*/ 428 h 2691"/>
                <a:gd name="T66" fmla="*/ 2653 w 2824"/>
                <a:gd name="T67" fmla="*/ 975 h 2691"/>
                <a:gd name="T68" fmla="*/ 2662 w 2824"/>
                <a:gd name="T69" fmla="*/ 1624 h 2691"/>
                <a:gd name="T70" fmla="*/ 2389 w 2824"/>
                <a:gd name="T71" fmla="*/ 2195 h 2691"/>
                <a:gd name="T72" fmla="*/ 1938 w 2824"/>
                <a:gd name="T73" fmla="*/ 2558 h 2691"/>
                <a:gd name="T74" fmla="*/ 1458 w 2824"/>
                <a:gd name="T75" fmla="*/ 2691 h 2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24" h="2691">
                  <a:moveTo>
                    <a:pt x="1177" y="2487"/>
                  </a:moveTo>
                  <a:cubicBezTo>
                    <a:pt x="1191" y="2501"/>
                    <a:pt x="1191" y="2501"/>
                    <a:pt x="1191" y="2501"/>
                  </a:cubicBezTo>
                  <a:cubicBezTo>
                    <a:pt x="1274" y="2582"/>
                    <a:pt x="1364" y="2623"/>
                    <a:pt x="1458" y="2623"/>
                  </a:cubicBezTo>
                  <a:cubicBezTo>
                    <a:pt x="1629" y="2623"/>
                    <a:pt x="1762" y="2485"/>
                    <a:pt x="1763" y="2484"/>
                  </a:cubicBezTo>
                  <a:cubicBezTo>
                    <a:pt x="1777" y="2469"/>
                    <a:pt x="1777" y="2469"/>
                    <a:pt x="1777" y="2469"/>
                  </a:cubicBezTo>
                  <a:cubicBezTo>
                    <a:pt x="1797" y="2474"/>
                    <a:pt x="1797" y="2474"/>
                    <a:pt x="1797" y="2474"/>
                  </a:cubicBezTo>
                  <a:cubicBezTo>
                    <a:pt x="1847" y="2485"/>
                    <a:pt x="1895" y="2491"/>
                    <a:pt x="1939" y="2491"/>
                  </a:cubicBezTo>
                  <a:cubicBezTo>
                    <a:pt x="2264" y="2491"/>
                    <a:pt x="2322" y="2178"/>
                    <a:pt x="2325" y="2165"/>
                  </a:cubicBezTo>
                  <a:cubicBezTo>
                    <a:pt x="2328" y="2147"/>
                    <a:pt x="2328" y="2147"/>
                    <a:pt x="2328" y="2147"/>
                  </a:cubicBezTo>
                  <a:cubicBezTo>
                    <a:pt x="2346" y="2140"/>
                    <a:pt x="2346" y="2140"/>
                    <a:pt x="2346" y="2140"/>
                  </a:cubicBezTo>
                  <a:cubicBezTo>
                    <a:pt x="2486" y="2083"/>
                    <a:pt x="2576" y="2005"/>
                    <a:pt x="2612" y="1907"/>
                  </a:cubicBezTo>
                  <a:cubicBezTo>
                    <a:pt x="2664" y="1768"/>
                    <a:pt x="2590" y="1633"/>
                    <a:pt x="2589" y="1632"/>
                  </a:cubicBezTo>
                  <a:cubicBezTo>
                    <a:pt x="2576" y="1608"/>
                    <a:pt x="2576" y="1608"/>
                    <a:pt x="2576" y="1608"/>
                  </a:cubicBezTo>
                  <a:cubicBezTo>
                    <a:pt x="2597" y="1591"/>
                    <a:pt x="2597" y="1591"/>
                    <a:pt x="2597" y="1591"/>
                  </a:cubicBezTo>
                  <a:cubicBezTo>
                    <a:pt x="2702" y="1499"/>
                    <a:pt x="2753" y="1403"/>
                    <a:pt x="2751" y="1303"/>
                  </a:cubicBezTo>
                  <a:cubicBezTo>
                    <a:pt x="2747" y="1138"/>
                    <a:pt x="2596" y="1016"/>
                    <a:pt x="2595" y="1015"/>
                  </a:cubicBezTo>
                  <a:cubicBezTo>
                    <a:pt x="2581" y="1004"/>
                    <a:pt x="2581" y="1004"/>
                    <a:pt x="2581" y="1004"/>
                  </a:cubicBezTo>
                  <a:cubicBezTo>
                    <a:pt x="2582" y="987"/>
                    <a:pt x="2582" y="987"/>
                    <a:pt x="2582" y="987"/>
                  </a:cubicBezTo>
                  <a:cubicBezTo>
                    <a:pt x="2596" y="808"/>
                    <a:pt x="2562" y="674"/>
                    <a:pt x="2480" y="590"/>
                  </a:cubicBezTo>
                  <a:cubicBezTo>
                    <a:pt x="2392" y="499"/>
                    <a:pt x="2274" y="494"/>
                    <a:pt x="2252" y="494"/>
                  </a:cubicBezTo>
                  <a:cubicBezTo>
                    <a:pt x="2249" y="494"/>
                    <a:pt x="2247" y="494"/>
                    <a:pt x="2247" y="494"/>
                  </a:cubicBezTo>
                  <a:cubicBezTo>
                    <a:pt x="2219" y="496"/>
                    <a:pt x="2219" y="496"/>
                    <a:pt x="2219" y="496"/>
                  </a:cubicBezTo>
                  <a:cubicBezTo>
                    <a:pt x="2211" y="470"/>
                    <a:pt x="2211" y="470"/>
                    <a:pt x="2211" y="470"/>
                  </a:cubicBezTo>
                  <a:cubicBezTo>
                    <a:pt x="2144" y="228"/>
                    <a:pt x="1972" y="177"/>
                    <a:pt x="1839" y="177"/>
                  </a:cubicBezTo>
                  <a:cubicBezTo>
                    <a:pt x="1754" y="177"/>
                    <a:pt x="1689" y="197"/>
                    <a:pt x="1688" y="197"/>
                  </a:cubicBezTo>
                  <a:cubicBezTo>
                    <a:pt x="1668" y="204"/>
                    <a:pt x="1668" y="204"/>
                    <a:pt x="1668" y="204"/>
                  </a:cubicBezTo>
                  <a:cubicBezTo>
                    <a:pt x="1653" y="190"/>
                    <a:pt x="1653" y="190"/>
                    <a:pt x="1653" y="190"/>
                  </a:cubicBezTo>
                  <a:cubicBezTo>
                    <a:pt x="1565" y="109"/>
                    <a:pt x="1471" y="67"/>
                    <a:pt x="1372" y="67"/>
                  </a:cubicBezTo>
                  <a:cubicBezTo>
                    <a:pt x="1189" y="67"/>
                    <a:pt x="1048" y="209"/>
                    <a:pt x="1047" y="211"/>
                  </a:cubicBezTo>
                  <a:cubicBezTo>
                    <a:pt x="1036" y="222"/>
                    <a:pt x="1036" y="222"/>
                    <a:pt x="1036" y="222"/>
                  </a:cubicBezTo>
                  <a:cubicBezTo>
                    <a:pt x="1019" y="222"/>
                    <a:pt x="1019" y="222"/>
                    <a:pt x="1019" y="222"/>
                  </a:cubicBezTo>
                  <a:cubicBezTo>
                    <a:pt x="823" y="211"/>
                    <a:pt x="682" y="249"/>
                    <a:pt x="602" y="335"/>
                  </a:cubicBezTo>
                  <a:cubicBezTo>
                    <a:pt x="519" y="424"/>
                    <a:pt x="530" y="537"/>
                    <a:pt x="530" y="538"/>
                  </a:cubicBezTo>
                  <a:cubicBezTo>
                    <a:pt x="534" y="566"/>
                    <a:pt x="534" y="566"/>
                    <a:pt x="534" y="566"/>
                  </a:cubicBezTo>
                  <a:cubicBezTo>
                    <a:pt x="506" y="574"/>
                    <a:pt x="506" y="574"/>
                    <a:pt x="506" y="574"/>
                  </a:cubicBezTo>
                  <a:cubicBezTo>
                    <a:pt x="375" y="611"/>
                    <a:pt x="286" y="674"/>
                    <a:pt x="240" y="763"/>
                  </a:cubicBezTo>
                  <a:cubicBezTo>
                    <a:pt x="167" y="905"/>
                    <a:pt x="229" y="1065"/>
                    <a:pt x="230" y="1067"/>
                  </a:cubicBezTo>
                  <a:cubicBezTo>
                    <a:pt x="237" y="1085"/>
                    <a:pt x="237" y="1085"/>
                    <a:pt x="237" y="1085"/>
                  </a:cubicBezTo>
                  <a:cubicBezTo>
                    <a:pt x="224" y="1100"/>
                    <a:pt x="224" y="1100"/>
                    <a:pt x="224" y="1100"/>
                  </a:cubicBezTo>
                  <a:cubicBezTo>
                    <a:pt x="117" y="1222"/>
                    <a:pt x="71" y="1339"/>
                    <a:pt x="88" y="1447"/>
                  </a:cubicBezTo>
                  <a:cubicBezTo>
                    <a:pt x="111" y="1591"/>
                    <a:pt x="239" y="1672"/>
                    <a:pt x="240" y="1672"/>
                  </a:cubicBezTo>
                  <a:cubicBezTo>
                    <a:pt x="262" y="1686"/>
                    <a:pt x="262" y="1686"/>
                    <a:pt x="262" y="1686"/>
                  </a:cubicBezTo>
                  <a:cubicBezTo>
                    <a:pt x="255" y="1710"/>
                    <a:pt x="255" y="1710"/>
                    <a:pt x="255" y="1710"/>
                  </a:cubicBezTo>
                  <a:cubicBezTo>
                    <a:pt x="218" y="1830"/>
                    <a:pt x="226" y="1934"/>
                    <a:pt x="278" y="2019"/>
                  </a:cubicBezTo>
                  <a:cubicBezTo>
                    <a:pt x="371" y="2171"/>
                    <a:pt x="571" y="2217"/>
                    <a:pt x="573" y="2218"/>
                  </a:cubicBezTo>
                  <a:cubicBezTo>
                    <a:pt x="594" y="2222"/>
                    <a:pt x="594" y="2222"/>
                    <a:pt x="594" y="2222"/>
                  </a:cubicBezTo>
                  <a:cubicBezTo>
                    <a:pt x="599" y="2242"/>
                    <a:pt x="599" y="2242"/>
                    <a:pt x="599" y="2242"/>
                  </a:cubicBezTo>
                  <a:cubicBezTo>
                    <a:pt x="662" y="2461"/>
                    <a:pt x="856" y="2507"/>
                    <a:pt x="1008" y="2507"/>
                  </a:cubicBezTo>
                  <a:cubicBezTo>
                    <a:pt x="1093" y="2507"/>
                    <a:pt x="1157" y="2492"/>
                    <a:pt x="1157" y="2492"/>
                  </a:cubicBezTo>
                  <a:lnTo>
                    <a:pt x="1177" y="2487"/>
                  </a:lnTo>
                  <a:close/>
                  <a:moveTo>
                    <a:pt x="1458" y="2691"/>
                  </a:moveTo>
                  <a:cubicBezTo>
                    <a:pt x="1350" y="2691"/>
                    <a:pt x="1248" y="2647"/>
                    <a:pt x="1155" y="2561"/>
                  </a:cubicBezTo>
                  <a:cubicBezTo>
                    <a:pt x="1127" y="2566"/>
                    <a:pt x="1073" y="2574"/>
                    <a:pt x="1008" y="2574"/>
                  </a:cubicBezTo>
                  <a:cubicBezTo>
                    <a:pt x="767" y="2574"/>
                    <a:pt x="601" y="2469"/>
                    <a:pt x="538" y="2278"/>
                  </a:cubicBezTo>
                  <a:cubicBezTo>
                    <a:pt x="479" y="2261"/>
                    <a:pt x="308" y="2201"/>
                    <a:pt x="218" y="2053"/>
                  </a:cubicBezTo>
                  <a:cubicBezTo>
                    <a:pt x="159" y="1957"/>
                    <a:pt x="147" y="1843"/>
                    <a:pt x="181" y="1714"/>
                  </a:cubicBezTo>
                  <a:cubicBezTo>
                    <a:pt x="138" y="1681"/>
                    <a:pt x="41" y="1593"/>
                    <a:pt x="19" y="1457"/>
                  </a:cubicBezTo>
                  <a:cubicBezTo>
                    <a:pt x="0" y="1333"/>
                    <a:pt x="47" y="1204"/>
                    <a:pt x="158" y="1072"/>
                  </a:cubicBezTo>
                  <a:cubicBezTo>
                    <a:pt x="142" y="1020"/>
                    <a:pt x="106" y="871"/>
                    <a:pt x="178" y="733"/>
                  </a:cubicBezTo>
                  <a:cubicBezTo>
                    <a:pt x="229" y="633"/>
                    <a:pt x="324" y="561"/>
                    <a:pt x="460" y="517"/>
                  </a:cubicBezTo>
                  <a:cubicBezTo>
                    <a:pt x="461" y="470"/>
                    <a:pt x="472" y="374"/>
                    <a:pt x="549" y="291"/>
                  </a:cubicBezTo>
                  <a:cubicBezTo>
                    <a:pt x="641" y="191"/>
                    <a:pt x="795" y="145"/>
                    <a:pt x="1008" y="154"/>
                  </a:cubicBezTo>
                  <a:cubicBezTo>
                    <a:pt x="1049" y="116"/>
                    <a:pt x="1189" y="0"/>
                    <a:pt x="1372" y="0"/>
                  </a:cubicBezTo>
                  <a:cubicBezTo>
                    <a:pt x="1484" y="0"/>
                    <a:pt x="1589" y="43"/>
                    <a:pt x="1687" y="128"/>
                  </a:cubicBezTo>
                  <a:cubicBezTo>
                    <a:pt x="1715" y="121"/>
                    <a:pt x="1771" y="110"/>
                    <a:pt x="1839" y="110"/>
                  </a:cubicBezTo>
                  <a:cubicBezTo>
                    <a:pt x="1964" y="110"/>
                    <a:pt x="2184" y="152"/>
                    <a:pt x="2271" y="428"/>
                  </a:cubicBezTo>
                  <a:cubicBezTo>
                    <a:pt x="2325" y="431"/>
                    <a:pt x="2440" y="450"/>
                    <a:pt x="2531" y="544"/>
                  </a:cubicBezTo>
                  <a:cubicBezTo>
                    <a:pt x="2624" y="640"/>
                    <a:pt x="2665" y="785"/>
                    <a:pt x="2653" y="975"/>
                  </a:cubicBezTo>
                  <a:cubicBezTo>
                    <a:pt x="2695" y="1012"/>
                    <a:pt x="2817" y="1136"/>
                    <a:pt x="2821" y="1301"/>
                  </a:cubicBezTo>
                  <a:cubicBezTo>
                    <a:pt x="2824" y="1415"/>
                    <a:pt x="2770" y="1523"/>
                    <a:pt x="2662" y="1624"/>
                  </a:cubicBezTo>
                  <a:cubicBezTo>
                    <a:pt x="2685" y="1674"/>
                    <a:pt x="2726" y="1797"/>
                    <a:pt x="2678" y="1928"/>
                  </a:cubicBezTo>
                  <a:cubicBezTo>
                    <a:pt x="2637" y="2041"/>
                    <a:pt x="2540" y="2131"/>
                    <a:pt x="2389" y="2195"/>
                  </a:cubicBezTo>
                  <a:cubicBezTo>
                    <a:pt x="2370" y="2271"/>
                    <a:pt x="2274" y="2558"/>
                    <a:pt x="1938" y="2558"/>
                  </a:cubicBezTo>
                  <a:cubicBezTo>
                    <a:pt x="1938" y="2558"/>
                    <a:pt x="1938" y="2558"/>
                    <a:pt x="1938" y="2558"/>
                  </a:cubicBezTo>
                  <a:cubicBezTo>
                    <a:pt x="1895" y="2558"/>
                    <a:pt x="1849" y="2553"/>
                    <a:pt x="1800" y="2543"/>
                  </a:cubicBezTo>
                  <a:cubicBezTo>
                    <a:pt x="1758" y="2583"/>
                    <a:pt x="1627" y="2691"/>
                    <a:pt x="1458" y="2691"/>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44" name="Freeform 13"/>
            <p:cNvSpPr>
              <a:spLocks noEditPoints="1"/>
            </p:cNvSpPr>
            <p:nvPr userDrawn="1"/>
          </p:nvSpPr>
          <p:spPr bwMode="auto">
            <a:xfrm>
              <a:off x="418752" y="340602"/>
              <a:ext cx="338751" cy="324715"/>
            </a:xfrm>
            <a:custGeom>
              <a:avLst/>
              <a:gdLst>
                <a:gd name="T0" fmla="*/ 1006 w 2012"/>
                <a:gd name="T1" fmla="*/ 67 h 1936"/>
                <a:gd name="T2" fmla="*/ 70 w 2012"/>
                <a:gd name="T3" fmla="*/ 968 h 1936"/>
                <a:gd name="T4" fmla="*/ 1006 w 2012"/>
                <a:gd name="T5" fmla="*/ 1869 h 1936"/>
                <a:gd name="T6" fmla="*/ 1942 w 2012"/>
                <a:gd name="T7" fmla="*/ 968 h 1936"/>
                <a:gd name="T8" fmla="*/ 1006 w 2012"/>
                <a:gd name="T9" fmla="*/ 67 h 1936"/>
                <a:gd name="T10" fmla="*/ 1006 w 2012"/>
                <a:gd name="T11" fmla="*/ 1936 h 1936"/>
                <a:gd name="T12" fmla="*/ 0 w 2012"/>
                <a:gd name="T13" fmla="*/ 968 h 1936"/>
                <a:gd name="T14" fmla="*/ 1006 w 2012"/>
                <a:gd name="T15" fmla="*/ 0 h 1936"/>
                <a:gd name="T16" fmla="*/ 2012 w 2012"/>
                <a:gd name="T17" fmla="*/ 968 h 1936"/>
                <a:gd name="T18" fmla="*/ 1006 w 2012"/>
                <a:gd name="T19" fmla="*/ 1936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2" h="1936">
                  <a:moveTo>
                    <a:pt x="1006" y="67"/>
                  </a:moveTo>
                  <a:cubicBezTo>
                    <a:pt x="490" y="67"/>
                    <a:pt x="70" y="471"/>
                    <a:pt x="70" y="968"/>
                  </a:cubicBezTo>
                  <a:cubicBezTo>
                    <a:pt x="70" y="1465"/>
                    <a:pt x="490" y="1869"/>
                    <a:pt x="1006" y="1869"/>
                  </a:cubicBezTo>
                  <a:cubicBezTo>
                    <a:pt x="1522" y="1869"/>
                    <a:pt x="1942" y="1465"/>
                    <a:pt x="1942" y="968"/>
                  </a:cubicBezTo>
                  <a:cubicBezTo>
                    <a:pt x="1942" y="471"/>
                    <a:pt x="1522" y="67"/>
                    <a:pt x="1006" y="67"/>
                  </a:cubicBezTo>
                  <a:close/>
                  <a:moveTo>
                    <a:pt x="1006" y="1936"/>
                  </a:moveTo>
                  <a:cubicBezTo>
                    <a:pt x="451" y="1936"/>
                    <a:pt x="0" y="1502"/>
                    <a:pt x="0" y="968"/>
                  </a:cubicBezTo>
                  <a:cubicBezTo>
                    <a:pt x="0" y="434"/>
                    <a:pt x="451" y="0"/>
                    <a:pt x="1006" y="0"/>
                  </a:cubicBezTo>
                  <a:cubicBezTo>
                    <a:pt x="1561" y="0"/>
                    <a:pt x="2012" y="434"/>
                    <a:pt x="2012" y="968"/>
                  </a:cubicBezTo>
                  <a:cubicBezTo>
                    <a:pt x="2012" y="1502"/>
                    <a:pt x="1561" y="1936"/>
                    <a:pt x="1006" y="1936"/>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45" name="Freeform 14"/>
            <p:cNvSpPr>
              <a:spLocks noEditPoints="1"/>
            </p:cNvSpPr>
            <p:nvPr userDrawn="1"/>
          </p:nvSpPr>
          <p:spPr bwMode="auto">
            <a:xfrm>
              <a:off x="395289" y="317139"/>
              <a:ext cx="387354" cy="371432"/>
            </a:xfrm>
            <a:custGeom>
              <a:avLst/>
              <a:gdLst>
                <a:gd name="T0" fmla="*/ 1150 w 2300"/>
                <a:gd name="T1" fmla="*/ 68 h 2214"/>
                <a:gd name="T2" fmla="*/ 70 w 2300"/>
                <a:gd name="T3" fmla="*/ 1107 h 2214"/>
                <a:gd name="T4" fmla="*/ 1150 w 2300"/>
                <a:gd name="T5" fmla="*/ 2146 h 2214"/>
                <a:gd name="T6" fmla="*/ 2230 w 2300"/>
                <a:gd name="T7" fmla="*/ 1107 h 2214"/>
                <a:gd name="T8" fmla="*/ 1150 w 2300"/>
                <a:gd name="T9" fmla="*/ 68 h 2214"/>
                <a:gd name="T10" fmla="*/ 1150 w 2300"/>
                <a:gd name="T11" fmla="*/ 2214 h 2214"/>
                <a:gd name="T12" fmla="*/ 0 w 2300"/>
                <a:gd name="T13" fmla="*/ 1107 h 2214"/>
                <a:gd name="T14" fmla="*/ 1150 w 2300"/>
                <a:gd name="T15" fmla="*/ 0 h 2214"/>
                <a:gd name="T16" fmla="*/ 2300 w 2300"/>
                <a:gd name="T17" fmla="*/ 1107 h 2214"/>
                <a:gd name="T18" fmla="*/ 1150 w 2300"/>
                <a:gd name="T19" fmla="*/ 2214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0" h="2214">
                  <a:moveTo>
                    <a:pt x="1150" y="68"/>
                  </a:moveTo>
                  <a:cubicBezTo>
                    <a:pt x="554" y="68"/>
                    <a:pt x="70" y="534"/>
                    <a:pt x="70" y="1107"/>
                  </a:cubicBezTo>
                  <a:cubicBezTo>
                    <a:pt x="70" y="1680"/>
                    <a:pt x="554" y="2146"/>
                    <a:pt x="1150" y="2146"/>
                  </a:cubicBezTo>
                  <a:cubicBezTo>
                    <a:pt x="1746" y="2146"/>
                    <a:pt x="2230" y="1680"/>
                    <a:pt x="2230" y="1107"/>
                  </a:cubicBezTo>
                  <a:cubicBezTo>
                    <a:pt x="2230" y="534"/>
                    <a:pt x="1746" y="68"/>
                    <a:pt x="1150" y="68"/>
                  </a:cubicBezTo>
                  <a:close/>
                  <a:moveTo>
                    <a:pt x="1150" y="2214"/>
                  </a:moveTo>
                  <a:cubicBezTo>
                    <a:pt x="516" y="2214"/>
                    <a:pt x="0" y="1717"/>
                    <a:pt x="0" y="1107"/>
                  </a:cubicBezTo>
                  <a:cubicBezTo>
                    <a:pt x="0" y="497"/>
                    <a:pt x="516" y="0"/>
                    <a:pt x="1150" y="0"/>
                  </a:cubicBezTo>
                  <a:cubicBezTo>
                    <a:pt x="1784" y="0"/>
                    <a:pt x="2300" y="497"/>
                    <a:pt x="2300" y="1107"/>
                  </a:cubicBezTo>
                  <a:cubicBezTo>
                    <a:pt x="2300" y="1717"/>
                    <a:pt x="1784" y="2214"/>
                    <a:pt x="1150" y="2214"/>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46" name="Freeform 15"/>
            <p:cNvSpPr>
              <a:spLocks noEditPoints="1"/>
            </p:cNvSpPr>
            <p:nvPr userDrawn="1"/>
          </p:nvSpPr>
          <p:spPr bwMode="auto">
            <a:xfrm>
              <a:off x="429437" y="349820"/>
              <a:ext cx="318221" cy="305023"/>
            </a:xfrm>
            <a:custGeom>
              <a:avLst/>
              <a:gdLst>
                <a:gd name="T0" fmla="*/ 443 w 1519"/>
                <a:gd name="T1" fmla="*/ 1224 h 1456"/>
                <a:gd name="T2" fmla="*/ 516 w 1519"/>
                <a:gd name="T3" fmla="*/ 1416 h 1456"/>
                <a:gd name="T4" fmla="*/ 348 w 1519"/>
                <a:gd name="T5" fmla="*/ 1153 h 1456"/>
                <a:gd name="T6" fmla="*/ 1012 w 1519"/>
                <a:gd name="T7" fmla="*/ 1224 h 1456"/>
                <a:gd name="T8" fmla="*/ 1012 w 1519"/>
                <a:gd name="T9" fmla="*/ 1416 h 1456"/>
                <a:gd name="T10" fmla="*/ 1086 w 1519"/>
                <a:gd name="T11" fmla="*/ 1224 h 1456"/>
                <a:gd name="T12" fmla="*/ 1181 w 1519"/>
                <a:gd name="T13" fmla="*/ 1153 h 1456"/>
                <a:gd name="T14" fmla="*/ 1012 w 1519"/>
                <a:gd name="T15" fmla="*/ 1224 h 1456"/>
                <a:gd name="T16" fmla="*/ 1234 w 1519"/>
                <a:gd name="T17" fmla="*/ 374 h 1456"/>
                <a:gd name="T18" fmla="*/ 1086 w 1519"/>
                <a:gd name="T19" fmla="*/ 303 h 1456"/>
                <a:gd name="T20" fmla="*/ 1012 w 1519"/>
                <a:gd name="T21" fmla="*/ 61 h 1456"/>
                <a:gd name="T22" fmla="*/ 1012 w 1519"/>
                <a:gd name="T23" fmla="*/ 343 h 1456"/>
                <a:gd name="T24" fmla="*/ 516 w 1519"/>
                <a:gd name="T25" fmla="*/ 343 h 1456"/>
                <a:gd name="T26" fmla="*/ 443 w 1519"/>
                <a:gd name="T27" fmla="*/ 61 h 1456"/>
                <a:gd name="T28" fmla="*/ 274 w 1519"/>
                <a:gd name="T29" fmla="*/ 303 h 1456"/>
                <a:gd name="T30" fmla="*/ 516 w 1519"/>
                <a:gd name="T31" fmla="*/ 374 h 1456"/>
                <a:gd name="T32" fmla="*/ 1086 w 1519"/>
                <a:gd name="T33" fmla="*/ 829 h 1456"/>
                <a:gd name="T34" fmla="*/ 897 w 1519"/>
                <a:gd name="T35" fmla="*/ 698 h 1456"/>
                <a:gd name="T36" fmla="*/ 1086 w 1519"/>
                <a:gd name="T37" fmla="*/ 829 h 1456"/>
                <a:gd name="T38" fmla="*/ 707 w 1519"/>
                <a:gd name="T39" fmla="*/ 1062 h 1456"/>
                <a:gd name="T40" fmla="*/ 823 w 1519"/>
                <a:gd name="T41" fmla="*/ 445 h 1456"/>
                <a:gd name="T42" fmla="*/ 633 w 1519"/>
                <a:gd name="T43" fmla="*/ 829 h 1456"/>
                <a:gd name="T44" fmla="*/ 443 w 1519"/>
                <a:gd name="T45" fmla="*/ 698 h 1456"/>
                <a:gd name="T46" fmla="*/ 633 w 1519"/>
                <a:gd name="T47" fmla="*/ 829 h 1456"/>
                <a:gd name="T48" fmla="*/ 1519 w 1519"/>
                <a:gd name="T49" fmla="*/ 698 h 1456"/>
                <a:gd name="T50" fmla="*/ 897 w 1519"/>
                <a:gd name="T51" fmla="*/ 627 h 1456"/>
                <a:gd name="T52" fmla="*/ 1509 w 1519"/>
                <a:gd name="T53" fmla="*/ 546 h 1456"/>
                <a:gd name="T54" fmla="*/ 897 w 1519"/>
                <a:gd name="T55" fmla="*/ 475 h 1456"/>
                <a:gd name="T56" fmla="*/ 823 w 1519"/>
                <a:gd name="T57" fmla="*/ 0 h 1456"/>
                <a:gd name="T58" fmla="*/ 707 w 1519"/>
                <a:gd name="T59" fmla="*/ 374 h 1456"/>
                <a:gd name="T60" fmla="*/ 633 w 1519"/>
                <a:gd name="T61" fmla="*/ 0 h 1456"/>
                <a:gd name="T62" fmla="*/ 42 w 1519"/>
                <a:gd name="T63" fmla="*/ 475 h 1456"/>
                <a:gd name="T64" fmla="*/ 633 w 1519"/>
                <a:gd name="T65" fmla="*/ 546 h 1456"/>
                <a:gd name="T66" fmla="*/ 0 w 1519"/>
                <a:gd name="T67" fmla="*/ 627 h 1456"/>
                <a:gd name="T68" fmla="*/ 369 w 1519"/>
                <a:gd name="T69" fmla="*/ 698 h 1456"/>
                <a:gd name="T70" fmla="*/ 0 w 1519"/>
                <a:gd name="T71" fmla="*/ 829 h 1456"/>
                <a:gd name="T72" fmla="*/ 633 w 1519"/>
                <a:gd name="T73" fmla="*/ 900 h 1456"/>
                <a:gd name="T74" fmla="*/ 42 w 1519"/>
                <a:gd name="T75" fmla="*/ 991 h 1456"/>
                <a:gd name="T76" fmla="*/ 633 w 1519"/>
                <a:gd name="T77" fmla="*/ 1062 h 1456"/>
                <a:gd name="T78" fmla="*/ 707 w 1519"/>
                <a:gd name="T79" fmla="*/ 1456 h 1456"/>
                <a:gd name="T80" fmla="*/ 823 w 1519"/>
                <a:gd name="T81" fmla="*/ 1133 h 1456"/>
                <a:gd name="T82" fmla="*/ 897 w 1519"/>
                <a:gd name="T83" fmla="*/ 1456 h 1456"/>
                <a:gd name="T84" fmla="*/ 1466 w 1519"/>
                <a:gd name="T85" fmla="*/ 1062 h 1456"/>
                <a:gd name="T86" fmla="*/ 897 w 1519"/>
                <a:gd name="T87" fmla="*/ 991 h 1456"/>
                <a:gd name="T88" fmla="*/ 1519 w 1519"/>
                <a:gd name="T89" fmla="*/ 900 h 1456"/>
                <a:gd name="T90" fmla="*/ 1160 w 1519"/>
                <a:gd name="T91" fmla="*/ 829 h 1456"/>
                <a:gd name="T92" fmla="*/ 1519 w 1519"/>
                <a:gd name="T93" fmla="*/ 698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9" h="1456">
                  <a:moveTo>
                    <a:pt x="348" y="1224"/>
                  </a:moveTo>
                  <a:lnTo>
                    <a:pt x="443" y="1224"/>
                  </a:lnTo>
                  <a:lnTo>
                    <a:pt x="443" y="1416"/>
                  </a:lnTo>
                  <a:lnTo>
                    <a:pt x="516" y="1416"/>
                  </a:lnTo>
                  <a:lnTo>
                    <a:pt x="516" y="1153"/>
                  </a:lnTo>
                  <a:lnTo>
                    <a:pt x="348" y="1153"/>
                  </a:lnTo>
                  <a:lnTo>
                    <a:pt x="348" y="1224"/>
                  </a:lnTo>
                  <a:close/>
                  <a:moveTo>
                    <a:pt x="1012" y="1224"/>
                  </a:moveTo>
                  <a:lnTo>
                    <a:pt x="1012" y="1224"/>
                  </a:lnTo>
                  <a:lnTo>
                    <a:pt x="1012" y="1416"/>
                  </a:lnTo>
                  <a:lnTo>
                    <a:pt x="1086" y="1416"/>
                  </a:lnTo>
                  <a:lnTo>
                    <a:pt x="1086" y="1224"/>
                  </a:lnTo>
                  <a:lnTo>
                    <a:pt x="1181" y="1224"/>
                  </a:lnTo>
                  <a:lnTo>
                    <a:pt x="1181" y="1153"/>
                  </a:lnTo>
                  <a:lnTo>
                    <a:pt x="1012" y="1153"/>
                  </a:lnTo>
                  <a:lnTo>
                    <a:pt x="1012" y="1224"/>
                  </a:lnTo>
                  <a:close/>
                  <a:moveTo>
                    <a:pt x="1012" y="374"/>
                  </a:moveTo>
                  <a:lnTo>
                    <a:pt x="1234" y="374"/>
                  </a:lnTo>
                  <a:lnTo>
                    <a:pt x="1234" y="303"/>
                  </a:lnTo>
                  <a:lnTo>
                    <a:pt x="1086" y="303"/>
                  </a:lnTo>
                  <a:lnTo>
                    <a:pt x="1086" y="61"/>
                  </a:lnTo>
                  <a:lnTo>
                    <a:pt x="1012" y="61"/>
                  </a:lnTo>
                  <a:lnTo>
                    <a:pt x="1012" y="343"/>
                  </a:lnTo>
                  <a:lnTo>
                    <a:pt x="1012" y="343"/>
                  </a:lnTo>
                  <a:lnTo>
                    <a:pt x="1012" y="374"/>
                  </a:lnTo>
                  <a:close/>
                  <a:moveTo>
                    <a:pt x="516" y="343"/>
                  </a:moveTo>
                  <a:lnTo>
                    <a:pt x="516" y="61"/>
                  </a:lnTo>
                  <a:lnTo>
                    <a:pt x="443" y="61"/>
                  </a:lnTo>
                  <a:lnTo>
                    <a:pt x="443" y="303"/>
                  </a:lnTo>
                  <a:lnTo>
                    <a:pt x="274" y="303"/>
                  </a:lnTo>
                  <a:lnTo>
                    <a:pt x="274" y="374"/>
                  </a:lnTo>
                  <a:lnTo>
                    <a:pt x="516" y="374"/>
                  </a:lnTo>
                  <a:lnTo>
                    <a:pt x="516" y="343"/>
                  </a:lnTo>
                  <a:close/>
                  <a:moveTo>
                    <a:pt x="1086" y="829"/>
                  </a:moveTo>
                  <a:lnTo>
                    <a:pt x="897" y="829"/>
                  </a:lnTo>
                  <a:lnTo>
                    <a:pt x="897" y="698"/>
                  </a:lnTo>
                  <a:lnTo>
                    <a:pt x="1086" y="698"/>
                  </a:lnTo>
                  <a:lnTo>
                    <a:pt x="1086" y="829"/>
                  </a:lnTo>
                  <a:close/>
                  <a:moveTo>
                    <a:pt x="823" y="1062"/>
                  </a:moveTo>
                  <a:lnTo>
                    <a:pt x="707" y="1062"/>
                  </a:lnTo>
                  <a:lnTo>
                    <a:pt x="707" y="445"/>
                  </a:lnTo>
                  <a:lnTo>
                    <a:pt x="823" y="445"/>
                  </a:lnTo>
                  <a:lnTo>
                    <a:pt x="823" y="1062"/>
                  </a:lnTo>
                  <a:close/>
                  <a:moveTo>
                    <a:pt x="633" y="829"/>
                  </a:moveTo>
                  <a:lnTo>
                    <a:pt x="443" y="829"/>
                  </a:lnTo>
                  <a:lnTo>
                    <a:pt x="443" y="698"/>
                  </a:lnTo>
                  <a:lnTo>
                    <a:pt x="633" y="698"/>
                  </a:lnTo>
                  <a:lnTo>
                    <a:pt x="633" y="829"/>
                  </a:lnTo>
                  <a:lnTo>
                    <a:pt x="633" y="829"/>
                  </a:lnTo>
                  <a:close/>
                  <a:moveTo>
                    <a:pt x="1519" y="698"/>
                  </a:moveTo>
                  <a:lnTo>
                    <a:pt x="1519" y="627"/>
                  </a:lnTo>
                  <a:lnTo>
                    <a:pt x="897" y="627"/>
                  </a:lnTo>
                  <a:lnTo>
                    <a:pt x="897" y="546"/>
                  </a:lnTo>
                  <a:lnTo>
                    <a:pt x="1509" y="546"/>
                  </a:lnTo>
                  <a:lnTo>
                    <a:pt x="1509" y="475"/>
                  </a:lnTo>
                  <a:lnTo>
                    <a:pt x="897" y="475"/>
                  </a:lnTo>
                  <a:lnTo>
                    <a:pt x="897" y="0"/>
                  </a:lnTo>
                  <a:lnTo>
                    <a:pt x="823" y="0"/>
                  </a:lnTo>
                  <a:lnTo>
                    <a:pt x="823" y="374"/>
                  </a:lnTo>
                  <a:lnTo>
                    <a:pt x="707" y="374"/>
                  </a:lnTo>
                  <a:lnTo>
                    <a:pt x="707" y="0"/>
                  </a:lnTo>
                  <a:lnTo>
                    <a:pt x="633" y="0"/>
                  </a:lnTo>
                  <a:lnTo>
                    <a:pt x="633" y="475"/>
                  </a:lnTo>
                  <a:lnTo>
                    <a:pt x="42" y="475"/>
                  </a:lnTo>
                  <a:lnTo>
                    <a:pt x="42" y="546"/>
                  </a:lnTo>
                  <a:lnTo>
                    <a:pt x="633" y="546"/>
                  </a:lnTo>
                  <a:lnTo>
                    <a:pt x="633" y="627"/>
                  </a:lnTo>
                  <a:lnTo>
                    <a:pt x="0" y="627"/>
                  </a:lnTo>
                  <a:lnTo>
                    <a:pt x="0" y="698"/>
                  </a:lnTo>
                  <a:lnTo>
                    <a:pt x="369" y="698"/>
                  </a:lnTo>
                  <a:lnTo>
                    <a:pt x="369" y="829"/>
                  </a:lnTo>
                  <a:lnTo>
                    <a:pt x="0" y="829"/>
                  </a:lnTo>
                  <a:lnTo>
                    <a:pt x="0" y="900"/>
                  </a:lnTo>
                  <a:lnTo>
                    <a:pt x="633" y="900"/>
                  </a:lnTo>
                  <a:lnTo>
                    <a:pt x="633" y="991"/>
                  </a:lnTo>
                  <a:lnTo>
                    <a:pt x="42" y="991"/>
                  </a:lnTo>
                  <a:lnTo>
                    <a:pt x="42" y="1062"/>
                  </a:lnTo>
                  <a:lnTo>
                    <a:pt x="633" y="1062"/>
                  </a:lnTo>
                  <a:lnTo>
                    <a:pt x="633" y="1456"/>
                  </a:lnTo>
                  <a:lnTo>
                    <a:pt x="707" y="1456"/>
                  </a:lnTo>
                  <a:lnTo>
                    <a:pt x="707" y="1133"/>
                  </a:lnTo>
                  <a:lnTo>
                    <a:pt x="823" y="1133"/>
                  </a:lnTo>
                  <a:lnTo>
                    <a:pt x="823" y="1456"/>
                  </a:lnTo>
                  <a:lnTo>
                    <a:pt x="897" y="1456"/>
                  </a:lnTo>
                  <a:lnTo>
                    <a:pt x="897" y="1062"/>
                  </a:lnTo>
                  <a:lnTo>
                    <a:pt x="1466" y="1062"/>
                  </a:lnTo>
                  <a:lnTo>
                    <a:pt x="1466" y="991"/>
                  </a:lnTo>
                  <a:lnTo>
                    <a:pt x="897" y="991"/>
                  </a:lnTo>
                  <a:lnTo>
                    <a:pt x="897" y="900"/>
                  </a:lnTo>
                  <a:lnTo>
                    <a:pt x="1519" y="900"/>
                  </a:lnTo>
                  <a:lnTo>
                    <a:pt x="1519" y="829"/>
                  </a:lnTo>
                  <a:lnTo>
                    <a:pt x="1160" y="829"/>
                  </a:lnTo>
                  <a:lnTo>
                    <a:pt x="1160" y="698"/>
                  </a:lnTo>
                  <a:lnTo>
                    <a:pt x="1519" y="698"/>
                  </a:ln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47" name="Freeform 16"/>
            <p:cNvSpPr/>
            <p:nvPr userDrawn="1"/>
          </p:nvSpPr>
          <p:spPr bwMode="auto">
            <a:xfrm>
              <a:off x="603526" y="290324"/>
              <a:ext cx="234005" cy="444127"/>
            </a:xfrm>
            <a:custGeom>
              <a:avLst/>
              <a:gdLst>
                <a:gd name="T0" fmla="*/ 1387 w 1389"/>
                <a:gd name="T1" fmla="*/ 1223 h 2648"/>
                <a:gd name="T2" fmla="*/ 1214 w 1389"/>
                <a:gd name="T3" fmla="*/ 888 h 2648"/>
                <a:gd name="T4" fmla="*/ 1090 w 1389"/>
                <a:gd name="T5" fmla="*/ 446 h 2648"/>
                <a:gd name="T6" fmla="*/ 823 w 1389"/>
                <a:gd name="T7" fmla="*/ 327 h 2648"/>
                <a:gd name="T8" fmla="*/ 379 w 1389"/>
                <a:gd name="T9" fmla="*/ 0 h 2648"/>
                <a:gd name="T10" fmla="*/ 316 w 1389"/>
                <a:gd name="T11" fmla="*/ 4 h 2648"/>
                <a:gd name="T12" fmla="*/ 308 w 1389"/>
                <a:gd name="T13" fmla="*/ 74 h 2648"/>
                <a:gd name="T14" fmla="*/ 379 w 1389"/>
                <a:gd name="T15" fmla="*/ 69 h 2648"/>
                <a:gd name="T16" fmla="*/ 761 w 1389"/>
                <a:gd name="T17" fmla="*/ 370 h 2648"/>
                <a:gd name="T18" fmla="*/ 769 w 1389"/>
                <a:gd name="T19" fmla="*/ 397 h 2648"/>
                <a:gd name="T20" fmla="*/ 798 w 1389"/>
                <a:gd name="T21" fmla="*/ 395 h 2648"/>
                <a:gd name="T22" fmla="*/ 803 w 1389"/>
                <a:gd name="T23" fmla="*/ 395 h 2648"/>
                <a:gd name="T24" fmla="*/ 1037 w 1389"/>
                <a:gd name="T25" fmla="*/ 493 h 2648"/>
                <a:gd name="T26" fmla="*/ 1142 w 1389"/>
                <a:gd name="T27" fmla="*/ 900 h 2648"/>
                <a:gd name="T28" fmla="*/ 1141 w 1389"/>
                <a:gd name="T29" fmla="*/ 918 h 2648"/>
                <a:gd name="T30" fmla="*/ 1155 w 1389"/>
                <a:gd name="T31" fmla="*/ 929 h 2648"/>
                <a:gd name="T32" fmla="*/ 1315 w 1389"/>
                <a:gd name="T33" fmla="*/ 1225 h 2648"/>
                <a:gd name="T34" fmla="*/ 1157 w 1389"/>
                <a:gd name="T35" fmla="*/ 1520 h 2648"/>
                <a:gd name="T36" fmla="*/ 1136 w 1389"/>
                <a:gd name="T37" fmla="*/ 1538 h 2648"/>
                <a:gd name="T38" fmla="*/ 1149 w 1389"/>
                <a:gd name="T39" fmla="*/ 1562 h 2648"/>
                <a:gd name="T40" fmla="*/ 1173 w 1389"/>
                <a:gd name="T41" fmla="*/ 1844 h 2648"/>
                <a:gd name="T42" fmla="*/ 899 w 1389"/>
                <a:gd name="T43" fmla="*/ 2083 h 2648"/>
                <a:gd name="T44" fmla="*/ 881 w 1389"/>
                <a:gd name="T45" fmla="*/ 2091 h 2648"/>
                <a:gd name="T46" fmla="*/ 877 w 1389"/>
                <a:gd name="T47" fmla="*/ 2109 h 2648"/>
                <a:gd name="T48" fmla="*/ 481 w 1389"/>
                <a:gd name="T49" fmla="*/ 2443 h 2648"/>
                <a:gd name="T50" fmla="*/ 336 w 1389"/>
                <a:gd name="T51" fmla="*/ 2426 h 2648"/>
                <a:gd name="T52" fmla="*/ 316 w 1389"/>
                <a:gd name="T53" fmla="*/ 2421 h 2648"/>
                <a:gd name="T54" fmla="*/ 301 w 1389"/>
                <a:gd name="T55" fmla="*/ 2436 h 2648"/>
                <a:gd name="T56" fmla="*/ 20 w 1389"/>
                <a:gd name="T57" fmla="*/ 2578 h 2648"/>
                <a:gd name="T58" fmla="*/ 12 w 1389"/>
                <a:gd name="T59" fmla="*/ 2648 h 2648"/>
                <a:gd name="T60" fmla="*/ 65 w 1389"/>
                <a:gd name="T61" fmla="*/ 2641 h 2648"/>
                <a:gd name="T62" fmla="*/ 340 w 1389"/>
                <a:gd name="T63" fmla="*/ 2497 h 2648"/>
                <a:gd name="T64" fmla="*/ 481 w 1389"/>
                <a:gd name="T65" fmla="*/ 2512 h 2648"/>
                <a:gd name="T66" fmla="*/ 481 w 1389"/>
                <a:gd name="T67" fmla="*/ 2512 h 2648"/>
                <a:gd name="T68" fmla="*/ 944 w 1389"/>
                <a:gd name="T69" fmla="*/ 2140 h 2648"/>
                <a:gd name="T70" fmla="*/ 1240 w 1389"/>
                <a:gd name="T71" fmla="*/ 1866 h 2648"/>
                <a:gd name="T72" fmla="*/ 1224 w 1389"/>
                <a:gd name="T73" fmla="*/ 1554 h 2648"/>
                <a:gd name="T74" fmla="*/ 1387 w 1389"/>
                <a:gd name="T75" fmla="*/ 1223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9" h="2648">
                  <a:moveTo>
                    <a:pt x="1387" y="1223"/>
                  </a:moveTo>
                  <a:cubicBezTo>
                    <a:pt x="1382" y="1053"/>
                    <a:pt x="1257" y="927"/>
                    <a:pt x="1214" y="888"/>
                  </a:cubicBezTo>
                  <a:cubicBezTo>
                    <a:pt x="1226" y="693"/>
                    <a:pt x="1184" y="544"/>
                    <a:pt x="1090" y="446"/>
                  </a:cubicBezTo>
                  <a:cubicBezTo>
                    <a:pt x="996" y="349"/>
                    <a:pt x="878" y="330"/>
                    <a:pt x="823" y="327"/>
                  </a:cubicBezTo>
                  <a:cubicBezTo>
                    <a:pt x="733" y="44"/>
                    <a:pt x="508" y="0"/>
                    <a:pt x="379" y="0"/>
                  </a:cubicBezTo>
                  <a:cubicBezTo>
                    <a:pt x="357" y="0"/>
                    <a:pt x="336" y="2"/>
                    <a:pt x="316" y="4"/>
                  </a:cubicBezTo>
                  <a:cubicBezTo>
                    <a:pt x="316" y="4"/>
                    <a:pt x="0" y="90"/>
                    <a:pt x="308" y="74"/>
                  </a:cubicBezTo>
                  <a:cubicBezTo>
                    <a:pt x="616" y="58"/>
                    <a:pt x="353" y="69"/>
                    <a:pt x="379" y="69"/>
                  </a:cubicBezTo>
                  <a:cubicBezTo>
                    <a:pt x="516" y="69"/>
                    <a:pt x="693" y="121"/>
                    <a:pt x="761" y="370"/>
                  </a:cubicBezTo>
                  <a:cubicBezTo>
                    <a:pt x="769" y="397"/>
                    <a:pt x="769" y="397"/>
                    <a:pt x="769" y="397"/>
                  </a:cubicBezTo>
                  <a:cubicBezTo>
                    <a:pt x="798" y="395"/>
                    <a:pt x="798" y="395"/>
                    <a:pt x="798" y="395"/>
                  </a:cubicBezTo>
                  <a:cubicBezTo>
                    <a:pt x="798" y="395"/>
                    <a:pt x="800" y="395"/>
                    <a:pt x="803" y="395"/>
                  </a:cubicBezTo>
                  <a:cubicBezTo>
                    <a:pt x="826" y="395"/>
                    <a:pt x="947" y="400"/>
                    <a:pt x="1037" y="493"/>
                  </a:cubicBezTo>
                  <a:cubicBezTo>
                    <a:pt x="1121" y="580"/>
                    <a:pt x="1156" y="717"/>
                    <a:pt x="1142" y="900"/>
                  </a:cubicBezTo>
                  <a:cubicBezTo>
                    <a:pt x="1141" y="918"/>
                    <a:pt x="1141" y="918"/>
                    <a:pt x="1141" y="918"/>
                  </a:cubicBezTo>
                  <a:cubicBezTo>
                    <a:pt x="1155" y="929"/>
                    <a:pt x="1155" y="929"/>
                    <a:pt x="1155" y="929"/>
                  </a:cubicBezTo>
                  <a:cubicBezTo>
                    <a:pt x="1156" y="931"/>
                    <a:pt x="1311" y="1055"/>
                    <a:pt x="1315" y="1225"/>
                  </a:cubicBezTo>
                  <a:cubicBezTo>
                    <a:pt x="1317" y="1327"/>
                    <a:pt x="1264" y="1426"/>
                    <a:pt x="1157" y="1520"/>
                  </a:cubicBezTo>
                  <a:cubicBezTo>
                    <a:pt x="1136" y="1538"/>
                    <a:pt x="1136" y="1538"/>
                    <a:pt x="1136" y="1538"/>
                  </a:cubicBezTo>
                  <a:cubicBezTo>
                    <a:pt x="1149" y="1562"/>
                    <a:pt x="1149" y="1562"/>
                    <a:pt x="1149" y="1562"/>
                  </a:cubicBezTo>
                  <a:cubicBezTo>
                    <a:pt x="1150" y="1563"/>
                    <a:pt x="1225" y="1702"/>
                    <a:pt x="1173" y="1844"/>
                  </a:cubicBezTo>
                  <a:cubicBezTo>
                    <a:pt x="1135" y="1945"/>
                    <a:pt x="1043" y="2025"/>
                    <a:pt x="899" y="2083"/>
                  </a:cubicBezTo>
                  <a:cubicBezTo>
                    <a:pt x="881" y="2091"/>
                    <a:pt x="881" y="2091"/>
                    <a:pt x="881" y="2091"/>
                  </a:cubicBezTo>
                  <a:cubicBezTo>
                    <a:pt x="877" y="2109"/>
                    <a:pt x="877" y="2109"/>
                    <a:pt x="877" y="2109"/>
                  </a:cubicBezTo>
                  <a:cubicBezTo>
                    <a:pt x="875" y="2123"/>
                    <a:pt x="815" y="2443"/>
                    <a:pt x="481" y="2443"/>
                  </a:cubicBezTo>
                  <a:cubicBezTo>
                    <a:pt x="436" y="2443"/>
                    <a:pt x="387" y="2438"/>
                    <a:pt x="336" y="2426"/>
                  </a:cubicBezTo>
                  <a:cubicBezTo>
                    <a:pt x="316" y="2421"/>
                    <a:pt x="316" y="2421"/>
                    <a:pt x="316" y="2421"/>
                  </a:cubicBezTo>
                  <a:cubicBezTo>
                    <a:pt x="301" y="2436"/>
                    <a:pt x="301" y="2436"/>
                    <a:pt x="301" y="2436"/>
                  </a:cubicBezTo>
                  <a:cubicBezTo>
                    <a:pt x="300" y="2438"/>
                    <a:pt x="180" y="2563"/>
                    <a:pt x="20" y="2578"/>
                  </a:cubicBezTo>
                  <a:cubicBezTo>
                    <a:pt x="12" y="2648"/>
                    <a:pt x="12" y="2648"/>
                    <a:pt x="12" y="2648"/>
                  </a:cubicBezTo>
                  <a:cubicBezTo>
                    <a:pt x="30" y="2647"/>
                    <a:pt x="48" y="2644"/>
                    <a:pt x="65" y="2641"/>
                  </a:cubicBezTo>
                  <a:cubicBezTo>
                    <a:pt x="200" y="2616"/>
                    <a:pt x="303" y="2532"/>
                    <a:pt x="340" y="2497"/>
                  </a:cubicBezTo>
                  <a:cubicBezTo>
                    <a:pt x="389" y="2507"/>
                    <a:pt x="437" y="2512"/>
                    <a:pt x="481" y="2512"/>
                  </a:cubicBezTo>
                  <a:cubicBezTo>
                    <a:pt x="481" y="2512"/>
                    <a:pt x="481" y="2512"/>
                    <a:pt x="481" y="2512"/>
                  </a:cubicBezTo>
                  <a:cubicBezTo>
                    <a:pt x="825" y="2512"/>
                    <a:pt x="924" y="2218"/>
                    <a:pt x="944" y="2140"/>
                  </a:cubicBezTo>
                  <a:cubicBezTo>
                    <a:pt x="1098" y="2074"/>
                    <a:pt x="1198" y="1982"/>
                    <a:pt x="1240" y="1866"/>
                  </a:cubicBezTo>
                  <a:cubicBezTo>
                    <a:pt x="1290" y="1732"/>
                    <a:pt x="1247" y="1606"/>
                    <a:pt x="1224" y="1554"/>
                  </a:cubicBezTo>
                  <a:cubicBezTo>
                    <a:pt x="1335" y="1451"/>
                    <a:pt x="1389" y="1340"/>
                    <a:pt x="1387" y="1223"/>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grpSp>
      <p:grpSp>
        <p:nvGrpSpPr>
          <p:cNvPr id="48" name="组合 47"/>
          <p:cNvGrpSpPr/>
          <p:nvPr/>
        </p:nvGrpSpPr>
        <p:grpSpPr>
          <a:xfrm>
            <a:off x="996956" y="3372792"/>
            <a:ext cx="458463" cy="429883"/>
            <a:chOff x="350248" y="277545"/>
            <a:chExt cx="487283" cy="456906"/>
          </a:xfrm>
          <a:solidFill>
            <a:schemeClr val="accent1"/>
          </a:solidFill>
        </p:grpSpPr>
        <p:sp>
          <p:nvSpPr>
            <p:cNvPr id="49" name="Freeform 12"/>
            <p:cNvSpPr>
              <a:spLocks noEditPoints="1"/>
            </p:cNvSpPr>
            <p:nvPr userDrawn="1"/>
          </p:nvSpPr>
          <p:spPr bwMode="auto">
            <a:xfrm>
              <a:off x="350248" y="277545"/>
              <a:ext cx="475760" cy="451249"/>
            </a:xfrm>
            <a:custGeom>
              <a:avLst/>
              <a:gdLst>
                <a:gd name="T0" fmla="*/ 1191 w 2824"/>
                <a:gd name="T1" fmla="*/ 2501 h 2691"/>
                <a:gd name="T2" fmla="*/ 1763 w 2824"/>
                <a:gd name="T3" fmla="*/ 2484 h 2691"/>
                <a:gd name="T4" fmla="*/ 1797 w 2824"/>
                <a:gd name="T5" fmla="*/ 2474 h 2691"/>
                <a:gd name="T6" fmla="*/ 2325 w 2824"/>
                <a:gd name="T7" fmla="*/ 2165 h 2691"/>
                <a:gd name="T8" fmla="*/ 2346 w 2824"/>
                <a:gd name="T9" fmla="*/ 2140 h 2691"/>
                <a:gd name="T10" fmla="*/ 2589 w 2824"/>
                <a:gd name="T11" fmla="*/ 1632 h 2691"/>
                <a:gd name="T12" fmla="*/ 2597 w 2824"/>
                <a:gd name="T13" fmla="*/ 1591 h 2691"/>
                <a:gd name="T14" fmla="*/ 2595 w 2824"/>
                <a:gd name="T15" fmla="*/ 1015 h 2691"/>
                <a:gd name="T16" fmla="*/ 2582 w 2824"/>
                <a:gd name="T17" fmla="*/ 987 h 2691"/>
                <a:gd name="T18" fmla="*/ 2252 w 2824"/>
                <a:gd name="T19" fmla="*/ 494 h 2691"/>
                <a:gd name="T20" fmla="*/ 2219 w 2824"/>
                <a:gd name="T21" fmla="*/ 496 h 2691"/>
                <a:gd name="T22" fmla="*/ 1839 w 2824"/>
                <a:gd name="T23" fmla="*/ 177 h 2691"/>
                <a:gd name="T24" fmla="*/ 1668 w 2824"/>
                <a:gd name="T25" fmla="*/ 204 h 2691"/>
                <a:gd name="T26" fmla="*/ 1372 w 2824"/>
                <a:gd name="T27" fmla="*/ 67 h 2691"/>
                <a:gd name="T28" fmla="*/ 1036 w 2824"/>
                <a:gd name="T29" fmla="*/ 222 h 2691"/>
                <a:gd name="T30" fmla="*/ 602 w 2824"/>
                <a:gd name="T31" fmla="*/ 335 h 2691"/>
                <a:gd name="T32" fmla="*/ 534 w 2824"/>
                <a:gd name="T33" fmla="*/ 566 h 2691"/>
                <a:gd name="T34" fmla="*/ 240 w 2824"/>
                <a:gd name="T35" fmla="*/ 763 h 2691"/>
                <a:gd name="T36" fmla="*/ 237 w 2824"/>
                <a:gd name="T37" fmla="*/ 1085 h 2691"/>
                <a:gd name="T38" fmla="*/ 88 w 2824"/>
                <a:gd name="T39" fmla="*/ 1447 h 2691"/>
                <a:gd name="T40" fmla="*/ 262 w 2824"/>
                <a:gd name="T41" fmla="*/ 1686 h 2691"/>
                <a:gd name="T42" fmla="*/ 278 w 2824"/>
                <a:gd name="T43" fmla="*/ 2019 h 2691"/>
                <a:gd name="T44" fmla="*/ 594 w 2824"/>
                <a:gd name="T45" fmla="*/ 2222 h 2691"/>
                <a:gd name="T46" fmla="*/ 1008 w 2824"/>
                <a:gd name="T47" fmla="*/ 2507 h 2691"/>
                <a:gd name="T48" fmla="*/ 1177 w 2824"/>
                <a:gd name="T49" fmla="*/ 2487 h 2691"/>
                <a:gd name="T50" fmla="*/ 1155 w 2824"/>
                <a:gd name="T51" fmla="*/ 2561 h 2691"/>
                <a:gd name="T52" fmla="*/ 538 w 2824"/>
                <a:gd name="T53" fmla="*/ 2278 h 2691"/>
                <a:gd name="T54" fmla="*/ 181 w 2824"/>
                <a:gd name="T55" fmla="*/ 1714 h 2691"/>
                <a:gd name="T56" fmla="*/ 158 w 2824"/>
                <a:gd name="T57" fmla="*/ 1072 h 2691"/>
                <a:gd name="T58" fmla="*/ 460 w 2824"/>
                <a:gd name="T59" fmla="*/ 517 h 2691"/>
                <a:gd name="T60" fmla="*/ 1008 w 2824"/>
                <a:gd name="T61" fmla="*/ 154 h 2691"/>
                <a:gd name="T62" fmla="*/ 1687 w 2824"/>
                <a:gd name="T63" fmla="*/ 128 h 2691"/>
                <a:gd name="T64" fmla="*/ 2271 w 2824"/>
                <a:gd name="T65" fmla="*/ 428 h 2691"/>
                <a:gd name="T66" fmla="*/ 2653 w 2824"/>
                <a:gd name="T67" fmla="*/ 975 h 2691"/>
                <a:gd name="T68" fmla="*/ 2662 w 2824"/>
                <a:gd name="T69" fmla="*/ 1624 h 2691"/>
                <a:gd name="T70" fmla="*/ 2389 w 2824"/>
                <a:gd name="T71" fmla="*/ 2195 h 2691"/>
                <a:gd name="T72" fmla="*/ 1938 w 2824"/>
                <a:gd name="T73" fmla="*/ 2558 h 2691"/>
                <a:gd name="T74" fmla="*/ 1458 w 2824"/>
                <a:gd name="T75" fmla="*/ 2691 h 2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24" h="2691">
                  <a:moveTo>
                    <a:pt x="1177" y="2487"/>
                  </a:moveTo>
                  <a:cubicBezTo>
                    <a:pt x="1191" y="2501"/>
                    <a:pt x="1191" y="2501"/>
                    <a:pt x="1191" y="2501"/>
                  </a:cubicBezTo>
                  <a:cubicBezTo>
                    <a:pt x="1274" y="2582"/>
                    <a:pt x="1364" y="2623"/>
                    <a:pt x="1458" y="2623"/>
                  </a:cubicBezTo>
                  <a:cubicBezTo>
                    <a:pt x="1629" y="2623"/>
                    <a:pt x="1762" y="2485"/>
                    <a:pt x="1763" y="2484"/>
                  </a:cubicBezTo>
                  <a:cubicBezTo>
                    <a:pt x="1777" y="2469"/>
                    <a:pt x="1777" y="2469"/>
                    <a:pt x="1777" y="2469"/>
                  </a:cubicBezTo>
                  <a:cubicBezTo>
                    <a:pt x="1797" y="2474"/>
                    <a:pt x="1797" y="2474"/>
                    <a:pt x="1797" y="2474"/>
                  </a:cubicBezTo>
                  <a:cubicBezTo>
                    <a:pt x="1847" y="2485"/>
                    <a:pt x="1895" y="2491"/>
                    <a:pt x="1939" y="2491"/>
                  </a:cubicBezTo>
                  <a:cubicBezTo>
                    <a:pt x="2264" y="2491"/>
                    <a:pt x="2322" y="2178"/>
                    <a:pt x="2325" y="2165"/>
                  </a:cubicBezTo>
                  <a:cubicBezTo>
                    <a:pt x="2328" y="2147"/>
                    <a:pt x="2328" y="2147"/>
                    <a:pt x="2328" y="2147"/>
                  </a:cubicBezTo>
                  <a:cubicBezTo>
                    <a:pt x="2346" y="2140"/>
                    <a:pt x="2346" y="2140"/>
                    <a:pt x="2346" y="2140"/>
                  </a:cubicBezTo>
                  <a:cubicBezTo>
                    <a:pt x="2486" y="2083"/>
                    <a:pt x="2576" y="2005"/>
                    <a:pt x="2612" y="1907"/>
                  </a:cubicBezTo>
                  <a:cubicBezTo>
                    <a:pt x="2664" y="1768"/>
                    <a:pt x="2590" y="1633"/>
                    <a:pt x="2589" y="1632"/>
                  </a:cubicBezTo>
                  <a:cubicBezTo>
                    <a:pt x="2576" y="1608"/>
                    <a:pt x="2576" y="1608"/>
                    <a:pt x="2576" y="1608"/>
                  </a:cubicBezTo>
                  <a:cubicBezTo>
                    <a:pt x="2597" y="1591"/>
                    <a:pt x="2597" y="1591"/>
                    <a:pt x="2597" y="1591"/>
                  </a:cubicBezTo>
                  <a:cubicBezTo>
                    <a:pt x="2702" y="1499"/>
                    <a:pt x="2753" y="1403"/>
                    <a:pt x="2751" y="1303"/>
                  </a:cubicBezTo>
                  <a:cubicBezTo>
                    <a:pt x="2747" y="1138"/>
                    <a:pt x="2596" y="1016"/>
                    <a:pt x="2595" y="1015"/>
                  </a:cubicBezTo>
                  <a:cubicBezTo>
                    <a:pt x="2581" y="1004"/>
                    <a:pt x="2581" y="1004"/>
                    <a:pt x="2581" y="1004"/>
                  </a:cubicBezTo>
                  <a:cubicBezTo>
                    <a:pt x="2582" y="987"/>
                    <a:pt x="2582" y="987"/>
                    <a:pt x="2582" y="987"/>
                  </a:cubicBezTo>
                  <a:cubicBezTo>
                    <a:pt x="2596" y="808"/>
                    <a:pt x="2562" y="674"/>
                    <a:pt x="2480" y="590"/>
                  </a:cubicBezTo>
                  <a:cubicBezTo>
                    <a:pt x="2392" y="499"/>
                    <a:pt x="2274" y="494"/>
                    <a:pt x="2252" y="494"/>
                  </a:cubicBezTo>
                  <a:cubicBezTo>
                    <a:pt x="2249" y="494"/>
                    <a:pt x="2247" y="494"/>
                    <a:pt x="2247" y="494"/>
                  </a:cubicBezTo>
                  <a:cubicBezTo>
                    <a:pt x="2219" y="496"/>
                    <a:pt x="2219" y="496"/>
                    <a:pt x="2219" y="496"/>
                  </a:cubicBezTo>
                  <a:cubicBezTo>
                    <a:pt x="2211" y="470"/>
                    <a:pt x="2211" y="470"/>
                    <a:pt x="2211" y="470"/>
                  </a:cubicBezTo>
                  <a:cubicBezTo>
                    <a:pt x="2144" y="228"/>
                    <a:pt x="1972" y="177"/>
                    <a:pt x="1839" y="177"/>
                  </a:cubicBezTo>
                  <a:cubicBezTo>
                    <a:pt x="1754" y="177"/>
                    <a:pt x="1689" y="197"/>
                    <a:pt x="1688" y="197"/>
                  </a:cubicBezTo>
                  <a:cubicBezTo>
                    <a:pt x="1668" y="204"/>
                    <a:pt x="1668" y="204"/>
                    <a:pt x="1668" y="204"/>
                  </a:cubicBezTo>
                  <a:cubicBezTo>
                    <a:pt x="1653" y="190"/>
                    <a:pt x="1653" y="190"/>
                    <a:pt x="1653" y="190"/>
                  </a:cubicBezTo>
                  <a:cubicBezTo>
                    <a:pt x="1565" y="109"/>
                    <a:pt x="1471" y="67"/>
                    <a:pt x="1372" y="67"/>
                  </a:cubicBezTo>
                  <a:cubicBezTo>
                    <a:pt x="1189" y="67"/>
                    <a:pt x="1048" y="209"/>
                    <a:pt x="1047" y="211"/>
                  </a:cubicBezTo>
                  <a:cubicBezTo>
                    <a:pt x="1036" y="222"/>
                    <a:pt x="1036" y="222"/>
                    <a:pt x="1036" y="222"/>
                  </a:cubicBezTo>
                  <a:cubicBezTo>
                    <a:pt x="1019" y="222"/>
                    <a:pt x="1019" y="222"/>
                    <a:pt x="1019" y="222"/>
                  </a:cubicBezTo>
                  <a:cubicBezTo>
                    <a:pt x="823" y="211"/>
                    <a:pt x="682" y="249"/>
                    <a:pt x="602" y="335"/>
                  </a:cubicBezTo>
                  <a:cubicBezTo>
                    <a:pt x="519" y="424"/>
                    <a:pt x="530" y="537"/>
                    <a:pt x="530" y="538"/>
                  </a:cubicBezTo>
                  <a:cubicBezTo>
                    <a:pt x="534" y="566"/>
                    <a:pt x="534" y="566"/>
                    <a:pt x="534" y="566"/>
                  </a:cubicBezTo>
                  <a:cubicBezTo>
                    <a:pt x="506" y="574"/>
                    <a:pt x="506" y="574"/>
                    <a:pt x="506" y="574"/>
                  </a:cubicBezTo>
                  <a:cubicBezTo>
                    <a:pt x="375" y="611"/>
                    <a:pt x="286" y="674"/>
                    <a:pt x="240" y="763"/>
                  </a:cubicBezTo>
                  <a:cubicBezTo>
                    <a:pt x="167" y="905"/>
                    <a:pt x="229" y="1065"/>
                    <a:pt x="230" y="1067"/>
                  </a:cubicBezTo>
                  <a:cubicBezTo>
                    <a:pt x="237" y="1085"/>
                    <a:pt x="237" y="1085"/>
                    <a:pt x="237" y="1085"/>
                  </a:cubicBezTo>
                  <a:cubicBezTo>
                    <a:pt x="224" y="1100"/>
                    <a:pt x="224" y="1100"/>
                    <a:pt x="224" y="1100"/>
                  </a:cubicBezTo>
                  <a:cubicBezTo>
                    <a:pt x="117" y="1222"/>
                    <a:pt x="71" y="1339"/>
                    <a:pt x="88" y="1447"/>
                  </a:cubicBezTo>
                  <a:cubicBezTo>
                    <a:pt x="111" y="1591"/>
                    <a:pt x="239" y="1672"/>
                    <a:pt x="240" y="1672"/>
                  </a:cubicBezTo>
                  <a:cubicBezTo>
                    <a:pt x="262" y="1686"/>
                    <a:pt x="262" y="1686"/>
                    <a:pt x="262" y="1686"/>
                  </a:cubicBezTo>
                  <a:cubicBezTo>
                    <a:pt x="255" y="1710"/>
                    <a:pt x="255" y="1710"/>
                    <a:pt x="255" y="1710"/>
                  </a:cubicBezTo>
                  <a:cubicBezTo>
                    <a:pt x="218" y="1830"/>
                    <a:pt x="226" y="1934"/>
                    <a:pt x="278" y="2019"/>
                  </a:cubicBezTo>
                  <a:cubicBezTo>
                    <a:pt x="371" y="2171"/>
                    <a:pt x="571" y="2217"/>
                    <a:pt x="573" y="2218"/>
                  </a:cubicBezTo>
                  <a:cubicBezTo>
                    <a:pt x="594" y="2222"/>
                    <a:pt x="594" y="2222"/>
                    <a:pt x="594" y="2222"/>
                  </a:cubicBezTo>
                  <a:cubicBezTo>
                    <a:pt x="599" y="2242"/>
                    <a:pt x="599" y="2242"/>
                    <a:pt x="599" y="2242"/>
                  </a:cubicBezTo>
                  <a:cubicBezTo>
                    <a:pt x="662" y="2461"/>
                    <a:pt x="856" y="2507"/>
                    <a:pt x="1008" y="2507"/>
                  </a:cubicBezTo>
                  <a:cubicBezTo>
                    <a:pt x="1093" y="2507"/>
                    <a:pt x="1157" y="2492"/>
                    <a:pt x="1157" y="2492"/>
                  </a:cubicBezTo>
                  <a:lnTo>
                    <a:pt x="1177" y="2487"/>
                  </a:lnTo>
                  <a:close/>
                  <a:moveTo>
                    <a:pt x="1458" y="2691"/>
                  </a:moveTo>
                  <a:cubicBezTo>
                    <a:pt x="1350" y="2691"/>
                    <a:pt x="1248" y="2647"/>
                    <a:pt x="1155" y="2561"/>
                  </a:cubicBezTo>
                  <a:cubicBezTo>
                    <a:pt x="1127" y="2566"/>
                    <a:pt x="1073" y="2574"/>
                    <a:pt x="1008" y="2574"/>
                  </a:cubicBezTo>
                  <a:cubicBezTo>
                    <a:pt x="767" y="2574"/>
                    <a:pt x="601" y="2469"/>
                    <a:pt x="538" y="2278"/>
                  </a:cubicBezTo>
                  <a:cubicBezTo>
                    <a:pt x="479" y="2261"/>
                    <a:pt x="308" y="2201"/>
                    <a:pt x="218" y="2053"/>
                  </a:cubicBezTo>
                  <a:cubicBezTo>
                    <a:pt x="159" y="1957"/>
                    <a:pt x="147" y="1843"/>
                    <a:pt x="181" y="1714"/>
                  </a:cubicBezTo>
                  <a:cubicBezTo>
                    <a:pt x="138" y="1681"/>
                    <a:pt x="41" y="1593"/>
                    <a:pt x="19" y="1457"/>
                  </a:cubicBezTo>
                  <a:cubicBezTo>
                    <a:pt x="0" y="1333"/>
                    <a:pt x="47" y="1204"/>
                    <a:pt x="158" y="1072"/>
                  </a:cubicBezTo>
                  <a:cubicBezTo>
                    <a:pt x="142" y="1020"/>
                    <a:pt x="106" y="871"/>
                    <a:pt x="178" y="733"/>
                  </a:cubicBezTo>
                  <a:cubicBezTo>
                    <a:pt x="229" y="633"/>
                    <a:pt x="324" y="561"/>
                    <a:pt x="460" y="517"/>
                  </a:cubicBezTo>
                  <a:cubicBezTo>
                    <a:pt x="461" y="470"/>
                    <a:pt x="472" y="374"/>
                    <a:pt x="549" y="291"/>
                  </a:cubicBezTo>
                  <a:cubicBezTo>
                    <a:pt x="641" y="191"/>
                    <a:pt x="795" y="145"/>
                    <a:pt x="1008" y="154"/>
                  </a:cubicBezTo>
                  <a:cubicBezTo>
                    <a:pt x="1049" y="116"/>
                    <a:pt x="1189" y="0"/>
                    <a:pt x="1372" y="0"/>
                  </a:cubicBezTo>
                  <a:cubicBezTo>
                    <a:pt x="1484" y="0"/>
                    <a:pt x="1589" y="43"/>
                    <a:pt x="1687" y="128"/>
                  </a:cubicBezTo>
                  <a:cubicBezTo>
                    <a:pt x="1715" y="121"/>
                    <a:pt x="1771" y="110"/>
                    <a:pt x="1839" y="110"/>
                  </a:cubicBezTo>
                  <a:cubicBezTo>
                    <a:pt x="1964" y="110"/>
                    <a:pt x="2184" y="152"/>
                    <a:pt x="2271" y="428"/>
                  </a:cubicBezTo>
                  <a:cubicBezTo>
                    <a:pt x="2325" y="431"/>
                    <a:pt x="2440" y="450"/>
                    <a:pt x="2531" y="544"/>
                  </a:cubicBezTo>
                  <a:cubicBezTo>
                    <a:pt x="2624" y="640"/>
                    <a:pt x="2665" y="785"/>
                    <a:pt x="2653" y="975"/>
                  </a:cubicBezTo>
                  <a:cubicBezTo>
                    <a:pt x="2695" y="1012"/>
                    <a:pt x="2817" y="1136"/>
                    <a:pt x="2821" y="1301"/>
                  </a:cubicBezTo>
                  <a:cubicBezTo>
                    <a:pt x="2824" y="1415"/>
                    <a:pt x="2770" y="1523"/>
                    <a:pt x="2662" y="1624"/>
                  </a:cubicBezTo>
                  <a:cubicBezTo>
                    <a:pt x="2685" y="1674"/>
                    <a:pt x="2726" y="1797"/>
                    <a:pt x="2678" y="1928"/>
                  </a:cubicBezTo>
                  <a:cubicBezTo>
                    <a:pt x="2637" y="2041"/>
                    <a:pt x="2540" y="2131"/>
                    <a:pt x="2389" y="2195"/>
                  </a:cubicBezTo>
                  <a:cubicBezTo>
                    <a:pt x="2370" y="2271"/>
                    <a:pt x="2274" y="2558"/>
                    <a:pt x="1938" y="2558"/>
                  </a:cubicBezTo>
                  <a:cubicBezTo>
                    <a:pt x="1938" y="2558"/>
                    <a:pt x="1938" y="2558"/>
                    <a:pt x="1938" y="2558"/>
                  </a:cubicBezTo>
                  <a:cubicBezTo>
                    <a:pt x="1895" y="2558"/>
                    <a:pt x="1849" y="2553"/>
                    <a:pt x="1800" y="2543"/>
                  </a:cubicBezTo>
                  <a:cubicBezTo>
                    <a:pt x="1758" y="2583"/>
                    <a:pt x="1627" y="2691"/>
                    <a:pt x="1458" y="2691"/>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50" name="Freeform 13"/>
            <p:cNvSpPr>
              <a:spLocks noEditPoints="1"/>
            </p:cNvSpPr>
            <p:nvPr userDrawn="1"/>
          </p:nvSpPr>
          <p:spPr bwMode="auto">
            <a:xfrm>
              <a:off x="418752" y="340602"/>
              <a:ext cx="338751" cy="324715"/>
            </a:xfrm>
            <a:custGeom>
              <a:avLst/>
              <a:gdLst>
                <a:gd name="T0" fmla="*/ 1006 w 2012"/>
                <a:gd name="T1" fmla="*/ 67 h 1936"/>
                <a:gd name="T2" fmla="*/ 70 w 2012"/>
                <a:gd name="T3" fmla="*/ 968 h 1936"/>
                <a:gd name="T4" fmla="*/ 1006 w 2012"/>
                <a:gd name="T5" fmla="*/ 1869 h 1936"/>
                <a:gd name="T6" fmla="*/ 1942 w 2012"/>
                <a:gd name="T7" fmla="*/ 968 h 1936"/>
                <a:gd name="T8" fmla="*/ 1006 w 2012"/>
                <a:gd name="T9" fmla="*/ 67 h 1936"/>
                <a:gd name="T10" fmla="*/ 1006 w 2012"/>
                <a:gd name="T11" fmla="*/ 1936 h 1936"/>
                <a:gd name="T12" fmla="*/ 0 w 2012"/>
                <a:gd name="T13" fmla="*/ 968 h 1936"/>
                <a:gd name="T14" fmla="*/ 1006 w 2012"/>
                <a:gd name="T15" fmla="*/ 0 h 1936"/>
                <a:gd name="T16" fmla="*/ 2012 w 2012"/>
                <a:gd name="T17" fmla="*/ 968 h 1936"/>
                <a:gd name="T18" fmla="*/ 1006 w 2012"/>
                <a:gd name="T19" fmla="*/ 1936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2" h="1936">
                  <a:moveTo>
                    <a:pt x="1006" y="67"/>
                  </a:moveTo>
                  <a:cubicBezTo>
                    <a:pt x="490" y="67"/>
                    <a:pt x="70" y="471"/>
                    <a:pt x="70" y="968"/>
                  </a:cubicBezTo>
                  <a:cubicBezTo>
                    <a:pt x="70" y="1465"/>
                    <a:pt x="490" y="1869"/>
                    <a:pt x="1006" y="1869"/>
                  </a:cubicBezTo>
                  <a:cubicBezTo>
                    <a:pt x="1522" y="1869"/>
                    <a:pt x="1942" y="1465"/>
                    <a:pt x="1942" y="968"/>
                  </a:cubicBezTo>
                  <a:cubicBezTo>
                    <a:pt x="1942" y="471"/>
                    <a:pt x="1522" y="67"/>
                    <a:pt x="1006" y="67"/>
                  </a:cubicBezTo>
                  <a:close/>
                  <a:moveTo>
                    <a:pt x="1006" y="1936"/>
                  </a:moveTo>
                  <a:cubicBezTo>
                    <a:pt x="451" y="1936"/>
                    <a:pt x="0" y="1502"/>
                    <a:pt x="0" y="968"/>
                  </a:cubicBezTo>
                  <a:cubicBezTo>
                    <a:pt x="0" y="434"/>
                    <a:pt x="451" y="0"/>
                    <a:pt x="1006" y="0"/>
                  </a:cubicBezTo>
                  <a:cubicBezTo>
                    <a:pt x="1561" y="0"/>
                    <a:pt x="2012" y="434"/>
                    <a:pt x="2012" y="968"/>
                  </a:cubicBezTo>
                  <a:cubicBezTo>
                    <a:pt x="2012" y="1502"/>
                    <a:pt x="1561" y="1936"/>
                    <a:pt x="1006" y="1936"/>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51" name="Freeform 14"/>
            <p:cNvSpPr>
              <a:spLocks noEditPoints="1"/>
            </p:cNvSpPr>
            <p:nvPr userDrawn="1"/>
          </p:nvSpPr>
          <p:spPr bwMode="auto">
            <a:xfrm>
              <a:off x="395289" y="317139"/>
              <a:ext cx="387354" cy="371432"/>
            </a:xfrm>
            <a:custGeom>
              <a:avLst/>
              <a:gdLst>
                <a:gd name="T0" fmla="*/ 1150 w 2300"/>
                <a:gd name="T1" fmla="*/ 68 h 2214"/>
                <a:gd name="T2" fmla="*/ 70 w 2300"/>
                <a:gd name="T3" fmla="*/ 1107 h 2214"/>
                <a:gd name="T4" fmla="*/ 1150 w 2300"/>
                <a:gd name="T5" fmla="*/ 2146 h 2214"/>
                <a:gd name="T6" fmla="*/ 2230 w 2300"/>
                <a:gd name="T7" fmla="*/ 1107 h 2214"/>
                <a:gd name="T8" fmla="*/ 1150 w 2300"/>
                <a:gd name="T9" fmla="*/ 68 h 2214"/>
                <a:gd name="T10" fmla="*/ 1150 w 2300"/>
                <a:gd name="T11" fmla="*/ 2214 h 2214"/>
                <a:gd name="T12" fmla="*/ 0 w 2300"/>
                <a:gd name="T13" fmla="*/ 1107 h 2214"/>
                <a:gd name="T14" fmla="*/ 1150 w 2300"/>
                <a:gd name="T15" fmla="*/ 0 h 2214"/>
                <a:gd name="T16" fmla="*/ 2300 w 2300"/>
                <a:gd name="T17" fmla="*/ 1107 h 2214"/>
                <a:gd name="T18" fmla="*/ 1150 w 2300"/>
                <a:gd name="T19" fmla="*/ 2214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0" h="2214">
                  <a:moveTo>
                    <a:pt x="1150" y="68"/>
                  </a:moveTo>
                  <a:cubicBezTo>
                    <a:pt x="554" y="68"/>
                    <a:pt x="70" y="534"/>
                    <a:pt x="70" y="1107"/>
                  </a:cubicBezTo>
                  <a:cubicBezTo>
                    <a:pt x="70" y="1680"/>
                    <a:pt x="554" y="2146"/>
                    <a:pt x="1150" y="2146"/>
                  </a:cubicBezTo>
                  <a:cubicBezTo>
                    <a:pt x="1746" y="2146"/>
                    <a:pt x="2230" y="1680"/>
                    <a:pt x="2230" y="1107"/>
                  </a:cubicBezTo>
                  <a:cubicBezTo>
                    <a:pt x="2230" y="534"/>
                    <a:pt x="1746" y="68"/>
                    <a:pt x="1150" y="68"/>
                  </a:cubicBezTo>
                  <a:close/>
                  <a:moveTo>
                    <a:pt x="1150" y="2214"/>
                  </a:moveTo>
                  <a:cubicBezTo>
                    <a:pt x="516" y="2214"/>
                    <a:pt x="0" y="1717"/>
                    <a:pt x="0" y="1107"/>
                  </a:cubicBezTo>
                  <a:cubicBezTo>
                    <a:pt x="0" y="497"/>
                    <a:pt x="516" y="0"/>
                    <a:pt x="1150" y="0"/>
                  </a:cubicBezTo>
                  <a:cubicBezTo>
                    <a:pt x="1784" y="0"/>
                    <a:pt x="2300" y="497"/>
                    <a:pt x="2300" y="1107"/>
                  </a:cubicBezTo>
                  <a:cubicBezTo>
                    <a:pt x="2300" y="1717"/>
                    <a:pt x="1784" y="2214"/>
                    <a:pt x="1150" y="2214"/>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52" name="Freeform 15"/>
            <p:cNvSpPr>
              <a:spLocks noEditPoints="1"/>
            </p:cNvSpPr>
            <p:nvPr userDrawn="1"/>
          </p:nvSpPr>
          <p:spPr bwMode="auto">
            <a:xfrm>
              <a:off x="429437" y="349820"/>
              <a:ext cx="318221" cy="305023"/>
            </a:xfrm>
            <a:custGeom>
              <a:avLst/>
              <a:gdLst>
                <a:gd name="T0" fmla="*/ 443 w 1519"/>
                <a:gd name="T1" fmla="*/ 1224 h 1456"/>
                <a:gd name="T2" fmla="*/ 516 w 1519"/>
                <a:gd name="T3" fmla="*/ 1416 h 1456"/>
                <a:gd name="T4" fmla="*/ 348 w 1519"/>
                <a:gd name="T5" fmla="*/ 1153 h 1456"/>
                <a:gd name="T6" fmla="*/ 1012 w 1519"/>
                <a:gd name="T7" fmla="*/ 1224 h 1456"/>
                <a:gd name="T8" fmla="*/ 1012 w 1519"/>
                <a:gd name="T9" fmla="*/ 1416 h 1456"/>
                <a:gd name="T10" fmla="*/ 1086 w 1519"/>
                <a:gd name="T11" fmla="*/ 1224 h 1456"/>
                <a:gd name="T12" fmla="*/ 1181 w 1519"/>
                <a:gd name="T13" fmla="*/ 1153 h 1456"/>
                <a:gd name="T14" fmla="*/ 1012 w 1519"/>
                <a:gd name="T15" fmla="*/ 1224 h 1456"/>
                <a:gd name="T16" fmla="*/ 1234 w 1519"/>
                <a:gd name="T17" fmla="*/ 374 h 1456"/>
                <a:gd name="T18" fmla="*/ 1086 w 1519"/>
                <a:gd name="T19" fmla="*/ 303 h 1456"/>
                <a:gd name="T20" fmla="*/ 1012 w 1519"/>
                <a:gd name="T21" fmla="*/ 61 h 1456"/>
                <a:gd name="T22" fmla="*/ 1012 w 1519"/>
                <a:gd name="T23" fmla="*/ 343 h 1456"/>
                <a:gd name="T24" fmla="*/ 516 w 1519"/>
                <a:gd name="T25" fmla="*/ 343 h 1456"/>
                <a:gd name="T26" fmla="*/ 443 w 1519"/>
                <a:gd name="T27" fmla="*/ 61 h 1456"/>
                <a:gd name="T28" fmla="*/ 274 w 1519"/>
                <a:gd name="T29" fmla="*/ 303 h 1456"/>
                <a:gd name="T30" fmla="*/ 516 w 1519"/>
                <a:gd name="T31" fmla="*/ 374 h 1456"/>
                <a:gd name="T32" fmla="*/ 1086 w 1519"/>
                <a:gd name="T33" fmla="*/ 829 h 1456"/>
                <a:gd name="T34" fmla="*/ 897 w 1519"/>
                <a:gd name="T35" fmla="*/ 698 h 1456"/>
                <a:gd name="T36" fmla="*/ 1086 w 1519"/>
                <a:gd name="T37" fmla="*/ 829 h 1456"/>
                <a:gd name="T38" fmla="*/ 707 w 1519"/>
                <a:gd name="T39" fmla="*/ 1062 h 1456"/>
                <a:gd name="T40" fmla="*/ 823 w 1519"/>
                <a:gd name="T41" fmla="*/ 445 h 1456"/>
                <a:gd name="T42" fmla="*/ 633 w 1519"/>
                <a:gd name="T43" fmla="*/ 829 h 1456"/>
                <a:gd name="T44" fmla="*/ 443 w 1519"/>
                <a:gd name="T45" fmla="*/ 698 h 1456"/>
                <a:gd name="T46" fmla="*/ 633 w 1519"/>
                <a:gd name="T47" fmla="*/ 829 h 1456"/>
                <a:gd name="T48" fmla="*/ 1519 w 1519"/>
                <a:gd name="T49" fmla="*/ 698 h 1456"/>
                <a:gd name="T50" fmla="*/ 897 w 1519"/>
                <a:gd name="T51" fmla="*/ 627 h 1456"/>
                <a:gd name="T52" fmla="*/ 1509 w 1519"/>
                <a:gd name="T53" fmla="*/ 546 h 1456"/>
                <a:gd name="T54" fmla="*/ 897 w 1519"/>
                <a:gd name="T55" fmla="*/ 475 h 1456"/>
                <a:gd name="T56" fmla="*/ 823 w 1519"/>
                <a:gd name="T57" fmla="*/ 0 h 1456"/>
                <a:gd name="T58" fmla="*/ 707 w 1519"/>
                <a:gd name="T59" fmla="*/ 374 h 1456"/>
                <a:gd name="T60" fmla="*/ 633 w 1519"/>
                <a:gd name="T61" fmla="*/ 0 h 1456"/>
                <a:gd name="T62" fmla="*/ 42 w 1519"/>
                <a:gd name="T63" fmla="*/ 475 h 1456"/>
                <a:gd name="T64" fmla="*/ 633 w 1519"/>
                <a:gd name="T65" fmla="*/ 546 h 1456"/>
                <a:gd name="T66" fmla="*/ 0 w 1519"/>
                <a:gd name="T67" fmla="*/ 627 h 1456"/>
                <a:gd name="T68" fmla="*/ 369 w 1519"/>
                <a:gd name="T69" fmla="*/ 698 h 1456"/>
                <a:gd name="T70" fmla="*/ 0 w 1519"/>
                <a:gd name="T71" fmla="*/ 829 h 1456"/>
                <a:gd name="T72" fmla="*/ 633 w 1519"/>
                <a:gd name="T73" fmla="*/ 900 h 1456"/>
                <a:gd name="T74" fmla="*/ 42 w 1519"/>
                <a:gd name="T75" fmla="*/ 991 h 1456"/>
                <a:gd name="T76" fmla="*/ 633 w 1519"/>
                <a:gd name="T77" fmla="*/ 1062 h 1456"/>
                <a:gd name="T78" fmla="*/ 707 w 1519"/>
                <a:gd name="T79" fmla="*/ 1456 h 1456"/>
                <a:gd name="T80" fmla="*/ 823 w 1519"/>
                <a:gd name="T81" fmla="*/ 1133 h 1456"/>
                <a:gd name="T82" fmla="*/ 897 w 1519"/>
                <a:gd name="T83" fmla="*/ 1456 h 1456"/>
                <a:gd name="T84" fmla="*/ 1466 w 1519"/>
                <a:gd name="T85" fmla="*/ 1062 h 1456"/>
                <a:gd name="T86" fmla="*/ 897 w 1519"/>
                <a:gd name="T87" fmla="*/ 991 h 1456"/>
                <a:gd name="T88" fmla="*/ 1519 w 1519"/>
                <a:gd name="T89" fmla="*/ 900 h 1456"/>
                <a:gd name="T90" fmla="*/ 1160 w 1519"/>
                <a:gd name="T91" fmla="*/ 829 h 1456"/>
                <a:gd name="T92" fmla="*/ 1519 w 1519"/>
                <a:gd name="T93" fmla="*/ 698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9" h="1456">
                  <a:moveTo>
                    <a:pt x="348" y="1224"/>
                  </a:moveTo>
                  <a:lnTo>
                    <a:pt x="443" y="1224"/>
                  </a:lnTo>
                  <a:lnTo>
                    <a:pt x="443" y="1416"/>
                  </a:lnTo>
                  <a:lnTo>
                    <a:pt x="516" y="1416"/>
                  </a:lnTo>
                  <a:lnTo>
                    <a:pt x="516" y="1153"/>
                  </a:lnTo>
                  <a:lnTo>
                    <a:pt x="348" y="1153"/>
                  </a:lnTo>
                  <a:lnTo>
                    <a:pt x="348" y="1224"/>
                  </a:lnTo>
                  <a:close/>
                  <a:moveTo>
                    <a:pt x="1012" y="1224"/>
                  </a:moveTo>
                  <a:lnTo>
                    <a:pt x="1012" y="1224"/>
                  </a:lnTo>
                  <a:lnTo>
                    <a:pt x="1012" y="1416"/>
                  </a:lnTo>
                  <a:lnTo>
                    <a:pt x="1086" y="1416"/>
                  </a:lnTo>
                  <a:lnTo>
                    <a:pt x="1086" y="1224"/>
                  </a:lnTo>
                  <a:lnTo>
                    <a:pt x="1181" y="1224"/>
                  </a:lnTo>
                  <a:lnTo>
                    <a:pt x="1181" y="1153"/>
                  </a:lnTo>
                  <a:lnTo>
                    <a:pt x="1012" y="1153"/>
                  </a:lnTo>
                  <a:lnTo>
                    <a:pt x="1012" y="1224"/>
                  </a:lnTo>
                  <a:close/>
                  <a:moveTo>
                    <a:pt x="1012" y="374"/>
                  </a:moveTo>
                  <a:lnTo>
                    <a:pt x="1234" y="374"/>
                  </a:lnTo>
                  <a:lnTo>
                    <a:pt x="1234" y="303"/>
                  </a:lnTo>
                  <a:lnTo>
                    <a:pt x="1086" y="303"/>
                  </a:lnTo>
                  <a:lnTo>
                    <a:pt x="1086" y="61"/>
                  </a:lnTo>
                  <a:lnTo>
                    <a:pt x="1012" y="61"/>
                  </a:lnTo>
                  <a:lnTo>
                    <a:pt x="1012" y="343"/>
                  </a:lnTo>
                  <a:lnTo>
                    <a:pt x="1012" y="343"/>
                  </a:lnTo>
                  <a:lnTo>
                    <a:pt x="1012" y="374"/>
                  </a:lnTo>
                  <a:close/>
                  <a:moveTo>
                    <a:pt x="516" y="343"/>
                  </a:moveTo>
                  <a:lnTo>
                    <a:pt x="516" y="61"/>
                  </a:lnTo>
                  <a:lnTo>
                    <a:pt x="443" y="61"/>
                  </a:lnTo>
                  <a:lnTo>
                    <a:pt x="443" y="303"/>
                  </a:lnTo>
                  <a:lnTo>
                    <a:pt x="274" y="303"/>
                  </a:lnTo>
                  <a:lnTo>
                    <a:pt x="274" y="374"/>
                  </a:lnTo>
                  <a:lnTo>
                    <a:pt x="516" y="374"/>
                  </a:lnTo>
                  <a:lnTo>
                    <a:pt x="516" y="343"/>
                  </a:lnTo>
                  <a:close/>
                  <a:moveTo>
                    <a:pt x="1086" y="829"/>
                  </a:moveTo>
                  <a:lnTo>
                    <a:pt x="897" y="829"/>
                  </a:lnTo>
                  <a:lnTo>
                    <a:pt x="897" y="698"/>
                  </a:lnTo>
                  <a:lnTo>
                    <a:pt x="1086" y="698"/>
                  </a:lnTo>
                  <a:lnTo>
                    <a:pt x="1086" y="829"/>
                  </a:lnTo>
                  <a:close/>
                  <a:moveTo>
                    <a:pt x="823" y="1062"/>
                  </a:moveTo>
                  <a:lnTo>
                    <a:pt x="707" y="1062"/>
                  </a:lnTo>
                  <a:lnTo>
                    <a:pt x="707" y="445"/>
                  </a:lnTo>
                  <a:lnTo>
                    <a:pt x="823" y="445"/>
                  </a:lnTo>
                  <a:lnTo>
                    <a:pt x="823" y="1062"/>
                  </a:lnTo>
                  <a:close/>
                  <a:moveTo>
                    <a:pt x="633" y="829"/>
                  </a:moveTo>
                  <a:lnTo>
                    <a:pt x="443" y="829"/>
                  </a:lnTo>
                  <a:lnTo>
                    <a:pt x="443" y="698"/>
                  </a:lnTo>
                  <a:lnTo>
                    <a:pt x="633" y="698"/>
                  </a:lnTo>
                  <a:lnTo>
                    <a:pt x="633" y="829"/>
                  </a:lnTo>
                  <a:lnTo>
                    <a:pt x="633" y="829"/>
                  </a:lnTo>
                  <a:close/>
                  <a:moveTo>
                    <a:pt x="1519" y="698"/>
                  </a:moveTo>
                  <a:lnTo>
                    <a:pt x="1519" y="627"/>
                  </a:lnTo>
                  <a:lnTo>
                    <a:pt x="897" y="627"/>
                  </a:lnTo>
                  <a:lnTo>
                    <a:pt x="897" y="546"/>
                  </a:lnTo>
                  <a:lnTo>
                    <a:pt x="1509" y="546"/>
                  </a:lnTo>
                  <a:lnTo>
                    <a:pt x="1509" y="475"/>
                  </a:lnTo>
                  <a:lnTo>
                    <a:pt x="897" y="475"/>
                  </a:lnTo>
                  <a:lnTo>
                    <a:pt x="897" y="0"/>
                  </a:lnTo>
                  <a:lnTo>
                    <a:pt x="823" y="0"/>
                  </a:lnTo>
                  <a:lnTo>
                    <a:pt x="823" y="374"/>
                  </a:lnTo>
                  <a:lnTo>
                    <a:pt x="707" y="374"/>
                  </a:lnTo>
                  <a:lnTo>
                    <a:pt x="707" y="0"/>
                  </a:lnTo>
                  <a:lnTo>
                    <a:pt x="633" y="0"/>
                  </a:lnTo>
                  <a:lnTo>
                    <a:pt x="633" y="475"/>
                  </a:lnTo>
                  <a:lnTo>
                    <a:pt x="42" y="475"/>
                  </a:lnTo>
                  <a:lnTo>
                    <a:pt x="42" y="546"/>
                  </a:lnTo>
                  <a:lnTo>
                    <a:pt x="633" y="546"/>
                  </a:lnTo>
                  <a:lnTo>
                    <a:pt x="633" y="627"/>
                  </a:lnTo>
                  <a:lnTo>
                    <a:pt x="0" y="627"/>
                  </a:lnTo>
                  <a:lnTo>
                    <a:pt x="0" y="698"/>
                  </a:lnTo>
                  <a:lnTo>
                    <a:pt x="369" y="698"/>
                  </a:lnTo>
                  <a:lnTo>
                    <a:pt x="369" y="829"/>
                  </a:lnTo>
                  <a:lnTo>
                    <a:pt x="0" y="829"/>
                  </a:lnTo>
                  <a:lnTo>
                    <a:pt x="0" y="900"/>
                  </a:lnTo>
                  <a:lnTo>
                    <a:pt x="633" y="900"/>
                  </a:lnTo>
                  <a:lnTo>
                    <a:pt x="633" y="991"/>
                  </a:lnTo>
                  <a:lnTo>
                    <a:pt x="42" y="991"/>
                  </a:lnTo>
                  <a:lnTo>
                    <a:pt x="42" y="1062"/>
                  </a:lnTo>
                  <a:lnTo>
                    <a:pt x="633" y="1062"/>
                  </a:lnTo>
                  <a:lnTo>
                    <a:pt x="633" y="1456"/>
                  </a:lnTo>
                  <a:lnTo>
                    <a:pt x="707" y="1456"/>
                  </a:lnTo>
                  <a:lnTo>
                    <a:pt x="707" y="1133"/>
                  </a:lnTo>
                  <a:lnTo>
                    <a:pt x="823" y="1133"/>
                  </a:lnTo>
                  <a:lnTo>
                    <a:pt x="823" y="1456"/>
                  </a:lnTo>
                  <a:lnTo>
                    <a:pt x="897" y="1456"/>
                  </a:lnTo>
                  <a:lnTo>
                    <a:pt x="897" y="1062"/>
                  </a:lnTo>
                  <a:lnTo>
                    <a:pt x="1466" y="1062"/>
                  </a:lnTo>
                  <a:lnTo>
                    <a:pt x="1466" y="991"/>
                  </a:lnTo>
                  <a:lnTo>
                    <a:pt x="897" y="991"/>
                  </a:lnTo>
                  <a:lnTo>
                    <a:pt x="897" y="900"/>
                  </a:lnTo>
                  <a:lnTo>
                    <a:pt x="1519" y="900"/>
                  </a:lnTo>
                  <a:lnTo>
                    <a:pt x="1519" y="829"/>
                  </a:lnTo>
                  <a:lnTo>
                    <a:pt x="1160" y="829"/>
                  </a:lnTo>
                  <a:lnTo>
                    <a:pt x="1160" y="698"/>
                  </a:lnTo>
                  <a:lnTo>
                    <a:pt x="1519" y="698"/>
                  </a:ln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53" name="Freeform 16"/>
            <p:cNvSpPr/>
            <p:nvPr userDrawn="1"/>
          </p:nvSpPr>
          <p:spPr bwMode="auto">
            <a:xfrm>
              <a:off x="603526" y="290324"/>
              <a:ext cx="234005" cy="444127"/>
            </a:xfrm>
            <a:custGeom>
              <a:avLst/>
              <a:gdLst>
                <a:gd name="T0" fmla="*/ 1387 w 1389"/>
                <a:gd name="T1" fmla="*/ 1223 h 2648"/>
                <a:gd name="T2" fmla="*/ 1214 w 1389"/>
                <a:gd name="T3" fmla="*/ 888 h 2648"/>
                <a:gd name="T4" fmla="*/ 1090 w 1389"/>
                <a:gd name="T5" fmla="*/ 446 h 2648"/>
                <a:gd name="T6" fmla="*/ 823 w 1389"/>
                <a:gd name="T7" fmla="*/ 327 h 2648"/>
                <a:gd name="T8" fmla="*/ 379 w 1389"/>
                <a:gd name="T9" fmla="*/ 0 h 2648"/>
                <a:gd name="T10" fmla="*/ 316 w 1389"/>
                <a:gd name="T11" fmla="*/ 4 h 2648"/>
                <a:gd name="T12" fmla="*/ 308 w 1389"/>
                <a:gd name="T13" fmla="*/ 74 h 2648"/>
                <a:gd name="T14" fmla="*/ 379 w 1389"/>
                <a:gd name="T15" fmla="*/ 69 h 2648"/>
                <a:gd name="T16" fmla="*/ 761 w 1389"/>
                <a:gd name="T17" fmla="*/ 370 h 2648"/>
                <a:gd name="T18" fmla="*/ 769 w 1389"/>
                <a:gd name="T19" fmla="*/ 397 h 2648"/>
                <a:gd name="T20" fmla="*/ 798 w 1389"/>
                <a:gd name="T21" fmla="*/ 395 h 2648"/>
                <a:gd name="T22" fmla="*/ 803 w 1389"/>
                <a:gd name="T23" fmla="*/ 395 h 2648"/>
                <a:gd name="T24" fmla="*/ 1037 w 1389"/>
                <a:gd name="T25" fmla="*/ 493 h 2648"/>
                <a:gd name="T26" fmla="*/ 1142 w 1389"/>
                <a:gd name="T27" fmla="*/ 900 h 2648"/>
                <a:gd name="T28" fmla="*/ 1141 w 1389"/>
                <a:gd name="T29" fmla="*/ 918 h 2648"/>
                <a:gd name="T30" fmla="*/ 1155 w 1389"/>
                <a:gd name="T31" fmla="*/ 929 h 2648"/>
                <a:gd name="T32" fmla="*/ 1315 w 1389"/>
                <a:gd name="T33" fmla="*/ 1225 h 2648"/>
                <a:gd name="T34" fmla="*/ 1157 w 1389"/>
                <a:gd name="T35" fmla="*/ 1520 h 2648"/>
                <a:gd name="T36" fmla="*/ 1136 w 1389"/>
                <a:gd name="T37" fmla="*/ 1538 h 2648"/>
                <a:gd name="T38" fmla="*/ 1149 w 1389"/>
                <a:gd name="T39" fmla="*/ 1562 h 2648"/>
                <a:gd name="T40" fmla="*/ 1173 w 1389"/>
                <a:gd name="T41" fmla="*/ 1844 h 2648"/>
                <a:gd name="T42" fmla="*/ 899 w 1389"/>
                <a:gd name="T43" fmla="*/ 2083 h 2648"/>
                <a:gd name="T44" fmla="*/ 881 w 1389"/>
                <a:gd name="T45" fmla="*/ 2091 h 2648"/>
                <a:gd name="T46" fmla="*/ 877 w 1389"/>
                <a:gd name="T47" fmla="*/ 2109 h 2648"/>
                <a:gd name="T48" fmla="*/ 481 w 1389"/>
                <a:gd name="T49" fmla="*/ 2443 h 2648"/>
                <a:gd name="T50" fmla="*/ 336 w 1389"/>
                <a:gd name="T51" fmla="*/ 2426 h 2648"/>
                <a:gd name="T52" fmla="*/ 316 w 1389"/>
                <a:gd name="T53" fmla="*/ 2421 h 2648"/>
                <a:gd name="T54" fmla="*/ 301 w 1389"/>
                <a:gd name="T55" fmla="*/ 2436 h 2648"/>
                <a:gd name="T56" fmla="*/ 20 w 1389"/>
                <a:gd name="T57" fmla="*/ 2578 h 2648"/>
                <a:gd name="T58" fmla="*/ 12 w 1389"/>
                <a:gd name="T59" fmla="*/ 2648 h 2648"/>
                <a:gd name="T60" fmla="*/ 65 w 1389"/>
                <a:gd name="T61" fmla="*/ 2641 h 2648"/>
                <a:gd name="T62" fmla="*/ 340 w 1389"/>
                <a:gd name="T63" fmla="*/ 2497 h 2648"/>
                <a:gd name="T64" fmla="*/ 481 w 1389"/>
                <a:gd name="T65" fmla="*/ 2512 h 2648"/>
                <a:gd name="T66" fmla="*/ 481 w 1389"/>
                <a:gd name="T67" fmla="*/ 2512 h 2648"/>
                <a:gd name="T68" fmla="*/ 944 w 1389"/>
                <a:gd name="T69" fmla="*/ 2140 h 2648"/>
                <a:gd name="T70" fmla="*/ 1240 w 1389"/>
                <a:gd name="T71" fmla="*/ 1866 h 2648"/>
                <a:gd name="T72" fmla="*/ 1224 w 1389"/>
                <a:gd name="T73" fmla="*/ 1554 h 2648"/>
                <a:gd name="T74" fmla="*/ 1387 w 1389"/>
                <a:gd name="T75" fmla="*/ 1223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9" h="2648">
                  <a:moveTo>
                    <a:pt x="1387" y="1223"/>
                  </a:moveTo>
                  <a:cubicBezTo>
                    <a:pt x="1382" y="1053"/>
                    <a:pt x="1257" y="927"/>
                    <a:pt x="1214" y="888"/>
                  </a:cubicBezTo>
                  <a:cubicBezTo>
                    <a:pt x="1226" y="693"/>
                    <a:pt x="1184" y="544"/>
                    <a:pt x="1090" y="446"/>
                  </a:cubicBezTo>
                  <a:cubicBezTo>
                    <a:pt x="996" y="349"/>
                    <a:pt x="878" y="330"/>
                    <a:pt x="823" y="327"/>
                  </a:cubicBezTo>
                  <a:cubicBezTo>
                    <a:pt x="733" y="44"/>
                    <a:pt x="508" y="0"/>
                    <a:pt x="379" y="0"/>
                  </a:cubicBezTo>
                  <a:cubicBezTo>
                    <a:pt x="357" y="0"/>
                    <a:pt x="336" y="2"/>
                    <a:pt x="316" y="4"/>
                  </a:cubicBezTo>
                  <a:cubicBezTo>
                    <a:pt x="316" y="4"/>
                    <a:pt x="0" y="90"/>
                    <a:pt x="308" y="74"/>
                  </a:cubicBezTo>
                  <a:cubicBezTo>
                    <a:pt x="616" y="58"/>
                    <a:pt x="353" y="69"/>
                    <a:pt x="379" y="69"/>
                  </a:cubicBezTo>
                  <a:cubicBezTo>
                    <a:pt x="516" y="69"/>
                    <a:pt x="693" y="121"/>
                    <a:pt x="761" y="370"/>
                  </a:cubicBezTo>
                  <a:cubicBezTo>
                    <a:pt x="769" y="397"/>
                    <a:pt x="769" y="397"/>
                    <a:pt x="769" y="397"/>
                  </a:cubicBezTo>
                  <a:cubicBezTo>
                    <a:pt x="798" y="395"/>
                    <a:pt x="798" y="395"/>
                    <a:pt x="798" y="395"/>
                  </a:cubicBezTo>
                  <a:cubicBezTo>
                    <a:pt x="798" y="395"/>
                    <a:pt x="800" y="395"/>
                    <a:pt x="803" y="395"/>
                  </a:cubicBezTo>
                  <a:cubicBezTo>
                    <a:pt x="826" y="395"/>
                    <a:pt x="947" y="400"/>
                    <a:pt x="1037" y="493"/>
                  </a:cubicBezTo>
                  <a:cubicBezTo>
                    <a:pt x="1121" y="580"/>
                    <a:pt x="1156" y="717"/>
                    <a:pt x="1142" y="900"/>
                  </a:cubicBezTo>
                  <a:cubicBezTo>
                    <a:pt x="1141" y="918"/>
                    <a:pt x="1141" y="918"/>
                    <a:pt x="1141" y="918"/>
                  </a:cubicBezTo>
                  <a:cubicBezTo>
                    <a:pt x="1155" y="929"/>
                    <a:pt x="1155" y="929"/>
                    <a:pt x="1155" y="929"/>
                  </a:cubicBezTo>
                  <a:cubicBezTo>
                    <a:pt x="1156" y="931"/>
                    <a:pt x="1311" y="1055"/>
                    <a:pt x="1315" y="1225"/>
                  </a:cubicBezTo>
                  <a:cubicBezTo>
                    <a:pt x="1317" y="1327"/>
                    <a:pt x="1264" y="1426"/>
                    <a:pt x="1157" y="1520"/>
                  </a:cubicBezTo>
                  <a:cubicBezTo>
                    <a:pt x="1136" y="1538"/>
                    <a:pt x="1136" y="1538"/>
                    <a:pt x="1136" y="1538"/>
                  </a:cubicBezTo>
                  <a:cubicBezTo>
                    <a:pt x="1149" y="1562"/>
                    <a:pt x="1149" y="1562"/>
                    <a:pt x="1149" y="1562"/>
                  </a:cubicBezTo>
                  <a:cubicBezTo>
                    <a:pt x="1150" y="1563"/>
                    <a:pt x="1225" y="1702"/>
                    <a:pt x="1173" y="1844"/>
                  </a:cubicBezTo>
                  <a:cubicBezTo>
                    <a:pt x="1135" y="1945"/>
                    <a:pt x="1043" y="2025"/>
                    <a:pt x="899" y="2083"/>
                  </a:cubicBezTo>
                  <a:cubicBezTo>
                    <a:pt x="881" y="2091"/>
                    <a:pt x="881" y="2091"/>
                    <a:pt x="881" y="2091"/>
                  </a:cubicBezTo>
                  <a:cubicBezTo>
                    <a:pt x="877" y="2109"/>
                    <a:pt x="877" y="2109"/>
                    <a:pt x="877" y="2109"/>
                  </a:cubicBezTo>
                  <a:cubicBezTo>
                    <a:pt x="875" y="2123"/>
                    <a:pt x="815" y="2443"/>
                    <a:pt x="481" y="2443"/>
                  </a:cubicBezTo>
                  <a:cubicBezTo>
                    <a:pt x="436" y="2443"/>
                    <a:pt x="387" y="2438"/>
                    <a:pt x="336" y="2426"/>
                  </a:cubicBezTo>
                  <a:cubicBezTo>
                    <a:pt x="316" y="2421"/>
                    <a:pt x="316" y="2421"/>
                    <a:pt x="316" y="2421"/>
                  </a:cubicBezTo>
                  <a:cubicBezTo>
                    <a:pt x="301" y="2436"/>
                    <a:pt x="301" y="2436"/>
                    <a:pt x="301" y="2436"/>
                  </a:cubicBezTo>
                  <a:cubicBezTo>
                    <a:pt x="300" y="2438"/>
                    <a:pt x="180" y="2563"/>
                    <a:pt x="20" y="2578"/>
                  </a:cubicBezTo>
                  <a:cubicBezTo>
                    <a:pt x="12" y="2648"/>
                    <a:pt x="12" y="2648"/>
                    <a:pt x="12" y="2648"/>
                  </a:cubicBezTo>
                  <a:cubicBezTo>
                    <a:pt x="30" y="2647"/>
                    <a:pt x="48" y="2644"/>
                    <a:pt x="65" y="2641"/>
                  </a:cubicBezTo>
                  <a:cubicBezTo>
                    <a:pt x="200" y="2616"/>
                    <a:pt x="303" y="2532"/>
                    <a:pt x="340" y="2497"/>
                  </a:cubicBezTo>
                  <a:cubicBezTo>
                    <a:pt x="389" y="2507"/>
                    <a:pt x="437" y="2512"/>
                    <a:pt x="481" y="2512"/>
                  </a:cubicBezTo>
                  <a:cubicBezTo>
                    <a:pt x="481" y="2512"/>
                    <a:pt x="481" y="2512"/>
                    <a:pt x="481" y="2512"/>
                  </a:cubicBezTo>
                  <a:cubicBezTo>
                    <a:pt x="825" y="2512"/>
                    <a:pt x="924" y="2218"/>
                    <a:pt x="944" y="2140"/>
                  </a:cubicBezTo>
                  <a:cubicBezTo>
                    <a:pt x="1098" y="2074"/>
                    <a:pt x="1198" y="1982"/>
                    <a:pt x="1240" y="1866"/>
                  </a:cubicBezTo>
                  <a:cubicBezTo>
                    <a:pt x="1290" y="1732"/>
                    <a:pt x="1247" y="1606"/>
                    <a:pt x="1224" y="1554"/>
                  </a:cubicBezTo>
                  <a:cubicBezTo>
                    <a:pt x="1335" y="1451"/>
                    <a:pt x="1389" y="1340"/>
                    <a:pt x="1387" y="1223"/>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grpSp>
      <p:grpSp>
        <p:nvGrpSpPr>
          <p:cNvPr id="54" name="组合 53"/>
          <p:cNvGrpSpPr/>
          <p:nvPr/>
        </p:nvGrpSpPr>
        <p:grpSpPr>
          <a:xfrm>
            <a:off x="996956" y="4109392"/>
            <a:ext cx="458463" cy="429883"/>
            <a:chOff x="350248" y="277545"/>
            <a:chExt cx="487283" cy="456906"/>
          </a:xfrm>
          <a:solidFill>
            <a:schemeClr val="accent1"/>
          </a:solidFill>
        </p:grpSpPr>
        <p:sp>
          <p:nvSpPr>
            <p:cNvPr id="55" name="Freeform 12"/>
            <p:cNvSpPr>
              <a:spLocks noEditPoints="1"/>
            </p:cNvSpPr>
            <p:nvPr userDrawn="1"/>
          </p:nvSpPr>
          <p:spPr bwMode="auto">
            <a:xfrm>
              <a:off x="350248" y="277545"/>
              <a:ext cx="475760" cy="451249"/>
            </a:xfrm>
            <a:custGeom>
              <a:avLst/>
              <a:gdLst>
                <a:gd name="T0" fmla="*/ 1191 w 2824"/>
                <a:gd name="T1" fmla="*/ 2501 h 2691"/>
                <a:gd name="T2" fmla="*/ 1763 w 2824"/>
                <a:gd name="T3" fmla="*/ 2484 h 2691"/>
                <a:gd name="T4" fmla="*/ 1797 w 2824"/>
                <a:gd name="T5" fmla="*/ 2474 h 2691"/>
                <a:gd name="T6" fmla="*/ 2325 w 2824"/>
                <a:gd name="T7" fmla="*/ 2165 h 2691"/>
                <a:gd name="T8" fmla="*/ 2346 w 2824"/>
                <a:gd name="T9" fmla="*/ 2140 h 2691"/>
                <a:gd name="T10" fmla="*/ 2589 w 2824"/>
                <a:gd name="T11" fmla="*/ 1632 h 2691"/>
                <a:gd name="T12" fmla="*/ 2597 w 2824"/>
                <a:gd name="T13" fmla="*/ 1591 h 2691"/>
                <a:gd name="T14" fmla="*/ 2595 w 2824"/>
                <a:gd name="T15" fmla="*/ 1015 h 2691"/>
                <a:gd name="T16" fmla="*/ 2582 w 2824"/>
                <a:gd name="T17" fmla="*/ 987 h 2691"/>
                <a:gd name="T18" fmla="*/ 2252 w 2824"/>
                <a:gd name="T19" fmla="*/ 494 h 2691"/>
                <a:gd name="T20" fmla="*/ 2219 w 2824"/>
                <a:gd name="T21" fmla="*/ 496 h 2691"/>
                <a:gd name="T22" fmla="*/ 1839 w 2824"/>
                <a:gd name="T23" fmla="*/ 177 h 2691"/>
                <a:gd name="T24" fmla="*/ 1668 w 2824"/>
                <a:gd name="T25" fmla="*/ 204 h 2691"/>
                <a:gd name="T26" fmla="*/ 1372 w 2824"/>
                <a:gd name="T27" fmla="*/ 67 h 2691"/>
                <a:gd name="T28" fmla="*/ 1036 w 2824"/>
                <a:gd name="T29" fmla="*/ 222 h 2691"/>
                <a:gd name="T30" fmla="*/ 602 w 2824"/>
                <a:gd name="T31" fmla="*/ 335 h 2691"/>
                <a:gd name="T32" fmla="*/ 534 w 2824"/>
                <a:gd name="T33" fmla="*/ 566 h 2691"/>
                <a:gd name="T34" fmla="*/ 240 w 2824"/>
                <a:gd name="T35" fmla="*/ 763 h 2691"/>
                <a:gd name="T36" fmla="*/ 237 w 2824"/>
                <a:gd name="T37" fmla="*/ 1085 h 2691"/>
                <a:gd name="T38" fmla="*/ 88 w 2824"/>
                <a:gd name="T39" fmla="*/ 1447 h 2691"/>
                <a:gd name="T40" fmla="*/ 262 w 2824"/>
                <a:gd name="T41" fmla="*/ 1686 h 2691"/>
                <a:gd name="T42" fmla="*/ 278 w 2824"/>
                <a:gd name="T43" fmla="*/ 2019 h 2691"/>
                <a:gd name="T44" fmla="*/ 594 w 2824"/>
                <a:gd name="T45" fmla="*/ 2222 h 2691"/>
                <a:gd name="T46" fmla="*/ 1008 w 2824"/>
                <a:gd name="T47" fmla="*/ 2507 h 2691"/>
                <a:gd name="T48" fmla="*/ 1177 w 2824"/>
                <a:gd name="T49" fmla="*/ 2487 h 2691"/>
                <a:gd name="T50" fmla="*/ 1155 w 2824"/>
                <a:gd name="T51" fmla="*/ 2561 h 2691"/>
                <a:gd name="T52" fmla="*/ 538 w 2824"/>
                <a:gd name="T53" fmla="*/ 2278 h 2691"/>
                <a:gd name="T54" fmla="*/ 181 w 2824"/>
                <a:gd name="T55" fmla="*/ 1714 h 2691"/>
                <a:gd name="T56" fmla="*/ 158 w 2824"/>
                <a:gd name="T57" fmla="*/ 1072 h 2691"/>
                <a:gd name="T58" fmla="*/ 460 w 2824"/>
                <a:gd name="T59" fmla="*/ 517 h 2691"/>
                <a:gd name="T60" fmla="*/ 1008 w 2824"/>
                <a:gd name="T61" fmla="*/ 154 h 2691"/>
                <a:gd name="T62" fmla="*/ 1687 w 2824"/>
                <a:gd name="T63" fmla="*/ 128 h 2691"/>
                <a:gd name="T64" fmla="*/ 2271 w 2824"/>
                <a:gd name="T65" fmla="*/ 428 h 2691"/>
                <a:gd name="T66" fmla="*/ 2653 w 2824"/>
                <a:gd name="T67" fmla="*/ 975 h 2691"/>
                <a:gd name="T68" fmla="*/ 2662 w 2824"/>
                <a:gd name="T69" fmla="*/ 1624 h 2691"/>
                <a:gd name="T70" fmla="*/ 2389 w 2824"/>
                <a:gd name="T71" fmla="*/ 2195 h 2691"/>
                <a:gd name="T72" fmla="*/ 1938 w 2824"/>
                <a:gd name="T73" fmla="*/ 2558 h 2691"/>
                <a:gd name="T74" fmla="*/ 1458 w 2824"/>
                <a:gd name="T75" fmla="*/ 2691 h 2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24" h="2691">
                  <a:moveTo>
                    <a:pt x="1177" y="2487"/>
                  </a:moveTo>
                  <a:cubicBezTo>
                    <a:pt x="1191" y="2501"/>
                    <a:pt x="1191" y="2501"/>
                    <a:pt x="1191" y="2501"/>
                  </a:cubicBezTo>
                  <a:cubicBezTo>
                    <a:pt x="1274" y="2582"/>
                    <a:pt x="1364" y="2623"/>
                    <a:pt x="1458" y="2623"/>
                  </a:cubicBezTo>
                  <a:cubicBezTo>
                    <a:pt x="1629" y="2623"/>
                    <a:pt x="1762" y="2485"/>
                    <a:pt x="1763" y="2484"/>
                  </a:cubicBezTo>
                  <a:cubicBezTo>
                    <a:pt x="1777" y="2469"/>
                    <a:pt x="1777" y="2469"/>
                    <a:pt x="1777" y="2469"/>
                  </a:cubicBezTo>
                  <a:cubicBezTo>
                    <a:pt x="1797" y="2474"/>
                    <a:pt x="1797" y="2474"/>
                    <a:pt x="1797" y="2474"/>
                  </a:cubicBezTo>
                  <a:cubicBezTo>
                    <a:pt x="1847" y="2485"/>
                    <a:pt x="1895" y="2491"/>
                    <a:pt x="1939" y="2491"/>
                  </a:cubicBezTo>
                  <a:cubicBezTo>
                    <a:pt x="2264" y="2491"/>
                    <a:pt x="2322" y="2178"/>
                    <a:pt x="2325" y="2165"/>
                  </a:cubicBezTo>
                  <a:cubicBezTo>
                    <a:pt x="2328" y="2147"/>
                    <a:pt x="2328" y="2147"/>
                    <a:pt x="2328" y="2147"/>
                  </a:cubicBezTo>
                  <a:cubicBezTo>
                    <a:pt x="2346" y="2140"/>
                    <a:pt x="2346" y="2140"/>
                    <a:pt x="2346" y="2140"/>
                  </a:cubicBezTo>
                  <a:cubicBezTo>
                    <a:pt x="2486" y="2083"/>
                    <a:pt x="2576" y="2005"/>
                    <a:pt x="2612" y="1907"/>
                  </a:cubicBezTo>
                  <a:cubicBezTo>
                    <a:pt x="2664" y="1768"/>
                    <a:pt x="2590" y="1633"/>
                    <a:pt x="2589" y="1632"/>
                  </a:cubicBezTo>
                  <a:cubicBezTo>
                    <a:pt x="2576" y="1608"/>
                    <a:pt x="2576" y="1608"/>
                    <a:pt x="2576" y="1608"/>
                  </a:cubicBezTo>
                  <a:cubicBezTo>
                    <a:pt x="2597" y="1591"/>
                    <a:pt x="2597" y="1591"/>
                    <a:pt x="2597" y="1591"/>
                  </a:cubicBezTo>
                  <a:cubicBezTo>
                    <a:pt x="2702" y="1499"/>
                    <a:pt x="2753" y="1403"/>
                    <a:pt x="2751" y="1303"/>
                  </a:cubicBezTo>
                  <a:cubicBezTo>
                    <a:pt x="2747" y="1138"/>
                    <a:pt x="2596" y="1016"/>
                    <a:pt x="2595" y="1015"/>
                  </a:cubicBezTo>
                  <a:cubicBezTo>
                    <a:pt x="2581" y="1004"/>
                    <a:pt x="2581" y="1004"/>
                    <a:pt x="2581" y="1004"/>
                  </a:cubicBezTo>
                  <a:cubicBezTo>
                    <a:pt x="2582" y="987"/>
                    <a:pt x="2582" y="987"/>
                    <a:pt x="2582" y="987"/>
                  </a:cubicBezTo>
                  <a:cubicBezTo>
                    <a:pt x="2596" y="808"/>
                    <a:pt x="2562" y="674"/>
                    <a:pt x="2480" y="590"/>
                  </a:cubicBezTo>
                  <a:cubicBezTo>
                    <a:pt x="2392" y="499"/>
                    <a:pt x="2274" y="494"/>
                    <a:pt x="2252" y="494"/>
                  </a:cubicBezTo>
                  <a:cubicBezTo>
                    <a:pt x="2249" y="494"/>
                    <a:pt x="2247" y="494"/>
                    <a:pt x="2247" y="494"/>
                  </a:cubicBezTo>
                  <a:cubicBezTo>
                    <a:pt x="2219" y="496"/>
                    <a:pt x="2219" y="496"/>
                    <a:pt x="2219" y="496"/>
                  </a:cubicBezTo>
                  <a:cubicBezTo>
                    <a:pt x="2211" y="470"/>
                    <a:pt x="2211" y="470"/>
                    <a:pt x="2211" y="470"/>
                  </a:cubicBezTo>
                  <a:cubicBezTo>
                    <a:pt x="2144" y="228"/>
                    <a:pt x="1972" y="177"/>
                    <a:pt x="1839" y="177"/>
                  </a:cubicBezTo>
                  <a:cubicBezTo>
                    <a:pt x="1754" y="177"/>
                    <a:pt x="1689" y="197"/>
                    <a:pt x="1688" y="197"/>
                  </a:cubicBezTo>
                  <a:cubicBezTo>
                    <a:pt x="1668" y="204"/>
                    <a:pt x="1668" y="204"/>
                    <a:pt x="1668" y="204"/>
                  </a:cubicBezTo>
                  <a:cubicBezTo>
                    <a:pt x="1653" y="190"/>
                    <a:pt x="1653" y="190"/>
                    <a:pt x="1653" y="190"/>
                  </a:cubicBezTo>
                  <a:cubicBezTo>
                    <a:pt x="1565" y="109"/>
                    <a:pt x="1471" y="67"/>
                    <a:pt x="1372" y="67"/>
                  </a:cubicBezTo>
                  <a:cubicBezTo>
                    <a:pt x="1189" y="67"/>
                    <a:pt x="1048" y="209"/>
                    <a:pt x="1047" y="211"/>
                  </a:cubicBezTo>
                  <a:cubicBezTo>
                    <a:pt x="1036" y="222"/>
                    <a:pt x="1036" y="222"/>
                    <a:pt x="1036" y="222"/>
                  </a:cubicBezTo>
                  <a:cubicBezTo>
                    <a:pt x="1019" y="222"/>
                    <a:pt x="1019" y="222"/>
                    <a:pt x="1019" y="222"/>
                  </a:cubicBezTo>
                  <a:cubicBezTo>
                    <a:pt x="823" y="211"/>
                    <a:pt x="682" y="249"/>
                    <a:pt x="602" y="335"/>
                  </a:cubicBezTo>
                  <a:cubicBezTo>
                    <a:pt x="519" y="424"/>
                    <a:pt x="530" y="537"/>
                    <a:pt x="530" y="538"/>
                  </a:cubicBezTo>
                  <a:cubicBezTo>
                    <a:pt x="534" y="566"/>
                    <a:pt x="534" y="566"/>
                    <a:pt x="534" y="566"/>
                  </a:cubicBezTo>
                  <a:cubicBezTo>
                    <a:pt x="506" y="574"/>
                    <a:pt x="506" y="574"/>
                    <a:pt x="506" y="574"/>
                  </a:cubicBezTo>
                  <a:cubicBezTo>
                    <a:pt x="375" y="611"/>
                    <a:pt x="286" y="674"/>
                    <a:pt x="240" y="763"/>
                  </a:cubicBezTo>
                  <a:cubicBezTo>
                    <a:pt x="167" y="905"/>
                    <a:pt x="229" y="1065"/>
                    <a:pt x="230" y="1067"/>
                  </a:cubicBezTo>
                  <a:cubicBezTo>
                    <a:pt x="237" y="1085"/>
                    <a:pt x="237" y="1085"/>
                    <a:pt x="237" y="1085"/>
                  </a:cubicBezTo>
                  <a:cubicBezTo>
                    <a:pt x="224" y="1100"/>
                    <a:pt x="224" y="1100"/>
                    <a:pt x="224" y="1100"/>
                  </a:cubicBezTo>
                  <a:cubicBezTo>
                    <a:pt x="117" y="1222"/>
                    <a:pt x="71" y="1339"/>
                    <a:pt x="88" y="1447"/>
                  </a:cubicBezTo>
                  <a:cubicBezTo>
                    <a:pt x="111" y="1591"/>
                    <a:pt x="239" y="1672"/>
                    <a:pt x="240" y="1672"/>
                  </a:cubicBezTo>
                  <a:cubicBezTo>
                    <a:pt x="262" y="1686"/>
                    <a:pt x="262" y="1686"/>
                    <a:pt x="262" y="1686"/>
                  </a:cubicBezTo>
                  <a:cubicBezTo>
                    <a:pt x="255" y="1710"/>
                    <a:pt x="255" y="1710"/>
                    <a:pt x="255" y="1710"/>
                  </a:cubicBezTo>
                  <a:cubicBezTo>
                    <a:pt x="218" y="1830"/>
                    <a:pt x="226" y="1934"/>
                    <a:pt x="278" y="2019"/>
                  </a:cubicBezTo>
                  <a:cubicBezTo>
                    <a:pt x="371" y="2171"/>
                    <a:pt x="571" y="2217"/>
                    <a:pt x="573" y="2218"/>
                  </a:cubicBezTo>
                  <a:cubicBezTo>
                    <a:pt x="594" y="2222"/>
                    <a:pt x="594" y="2222"/>
                    <a:pt x="594" y="2222"/>
                  </a:cubicBezTo>
                  <a:cubicBezTo>
                    <a:pt x="599" y="2242"/>
                    <a:pt x="599" y="2242"/>
                    <a:pt x="599" y="2242"/>
                  </a:cubicBezTo>
                  <a:cubicBezTo>
                    <a:pt x="662" y="2461"/>
                    <a:pt x="856" y="2507"/>
                    <a:pt x="1008" y="2507"/>
                  </a:cubicBezTo>
                  <a:cubicBezTo>
                    <a:pt x="1093" y="2507"/>
                    <a:pt x="1157" y="2492"/>
                    <a:pt x="1157" y="2492"/>
                  </a:cubicBezTo>
                  <a:lnTo>
                    <a:pt x="1177" y="2487"/>
                  </a:lnTo>
                  <a:close/>
                  <a:moveTo>
                    <a:pt x="1458" y="2691"/>
                  </a:moveTo>
                  <a:cubicBezTo>
                    <a:pt x="1350" y="2691"/>
                    <a:pt x="1248" y="2647"/>
                    <a:pt x="1155" y="2561"/>
                  </a:cubicBezTo>
                  <a:cubicBezTo>
                    <a:pt x="1127" y="2566"/>
                    <a:pt x="1073" y="2574"/>
                    <a:pt x="1008" y="2574"/>
                  </a:cubicBezTo>
                  <a:cubicBezTo>
                    <a:pt x="767" y="2574"/>
                    <a:pt x="601" y="2469"/>
                    <a:pt x="538" y="2278"/>
                  </a:cubicBezTo>
                  <a:cubicBezTo>
                    <a:pt x="479" y="2261"/>
                    <a:pt x="308" y="2201"/>
                    <a:pt x="218" y="2053"/>
                  </a:cubicBezTo>
                  <a:cubicBezTo>
                    <a:pt x="159" y="1957"/>
                    <a:pt x="147" y="1843"/>
                    <a:pt x="181" y="1714"/>
                  </a:cubicBezTo>
                  <a:cubicBezTo>
                    <a:pt x="138" y="1681"/>
                    <a:pt x="41" y="1593"/>
                    <a:pt x="19" y="1457"/>
                  </a:cubicBezTo>
                  <a:cubicBezTo>
                    <a:pt x="0" y="1333"/>
                    <a:pt x="47" y="1204"/>
                    <a:pt x="158" y="1072"/>
                  </a:cubicBezTo>
                  <a:cubicBezTo>
                    <a:pt x="142" y="1020"/>
                    <a:pt x="106" y="871"/>
                    <a:pt x="178" y="733"/>
                  </a:cubicBezTo>
                  <a:cubicBezTo>
                    <a:pt x="229" y="633"/>
                    <a:pt x="324" y="561"/>
                    <a:pt x="460" y="517"/>
                  </a:cubicBezTo>
                  <a:cubicBezTo>
                    <a:pt x="461" y="470"/>
                    <a:pt x="472" y="374"/>
                    <a:pt x="549" y="291"/>
                  </a:cubicBezTo>
                  <a:cubicBezTo>
                    <a:pt x="641" y="191"/>
                    <a:pt x="795" y="145"/>
                    <a:pt x="1008" y="154"/>
                  </a:cubicBezTo>
                  <a:cubicBezTo>
                    <a:pt x="1049" y="116"/>
                    <a:pt x="1189" y="0"/>
                    <a:pt x="1372" y="0"/>
                  </a:cubicBezTo>
                  <a:cubicBezTo>
                    <a:pt x="1484" y="0"/>
                    <a:pt x="1589" y="43"/>
                    <a:pt x="1687" y="128"/>
                  </a:cubicBezTo>
                  <a:cubicBezTo>
                    <a:pt x="1715" y="121"/>
                    <a:pt x="1771" y="110"/>
                    <a:pt x="1839" y="110"/>
                  </a:cubicBezTo>
                  <a:cubicBezTo>
                    <a:pt x="1964" y="110"/>
                    <a:pt x="2184" y="152"/>
                    <a:pt x="2271" y="428"/>
                  </a:cubicBezTo>
                  <a:cubicBezTo>
                    <a:pt x="2325" y="431"/>
                    <a:pt x="2440" y="450"/>
                    <a:pt x="2531" y="544"/>
                  </a:cubicBezTo>
                  <a:cubicBezTo>
                    <a:pt x="2624" y="640"/>
                    <a:pt x="2665" y="785"/>
                    <a:pt x="2653" y="975"/>
                  </a:cubicBezTo>
                  <a:cubicBezTo>
                    <a:pt x="2695" y="1012"/>
                    <a:pt x="2817" y="1136"/>
                    <a:pt x="2821" y="1301"/>
                  </a:cubicBezTo>
                  <a:cubicBezTo>
                    <a:pt x="2824" y="1415"/>
                    <a:pt x="2770" y="1523"/>
                    <a:pt x="2662" y="1624"/>
                  </a:cubicBezTo>
                  <a:cubicBezTo>
                    <a:pt x="2685" y="1674"/>
                    <a:pt x="2726" y="1797"/>
                    <a:pt x="2678" y="1928"/>
                  </a:cubicBezTo>
                  <a:cubicBezTo>
                    <a:pt x="2637" y="2041"/>
                    <a:pt x="2540" y="2131"/>
                    <a:pt x="2389" y="2195"/>
                  </a:cubicBezTo>
                  <a:cubicBezTo>
                    <a:pt x="2370" y="2271"/>
                    <a:pt x="2274" y="2558"/>
                    <a:pt x="1938" y="2558"/>
                  </a:cubicBezTo>
                  <a:cubicBezTo>
                    <a:pt x="1938" y="2558"/>
                    <a:pt x="1938" y="2558"/>
                    <a:pt x="1938" y="2558"/>
                  </a:cubicBezTo>
                  <a:cubicBezTo>
                    <a:pt x="1895" y="2558"/>
                    <a:pt x="1849" y="2553"/>
                    <a:pt x="1800" y="2543"/>
                  </a:cubicBezTo>
                  <a:cubicBezTo>
                    <a:pt x="1758" y="2583"/>
                    <a:pt x="1627" y="2691"/>
                    <a:pt x="1458" y="2691"/>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56" name="Freeform 13"/>
            <p:cNvSpPr>
              <a:spLocks noEditPoints="1"/>
            </p:cNvSpPr>
            <p:nvPr userDrawn="1"/>
          </p:nvSpPr>
          <p:spPr bwMode="auto">
            <a:xfrm>
              <a:off x="418752" y="340602"/>
              <a:ext cx="338751" cy="324715"/>
            </a:xfrm>
            <a:custGeom>
              <a:avLst/>
              <a:gdLst>
                <a:gd name="T0" fmla="*/ 1006 w 2012"/>
                <a:gd name="T1" fmla="*/ 67 h 1936"/>
                <a:gd name="T2" fmla="*/ 70 w 2012"/>
                <a:gd name="T3" fmla="*/ 968 h 1936"/>
                <a:gd name="T4" fmla="*/ 1006 w 2012"/>
                <a:gd name="T5" fmla="*/ 1869 h 1936"/>
                <a:gd name="T6" fmla="*/ 1942 w 2012"/>
                <a:gd name="T7" fmla="*/ 968 h 1936"/>
                <a:gd name="T8" fmla="*/ 1006 w 2012"/>
                <a:gd name="T9" fmla="*/ 67 h 1936"/>
                <a:gd name="T10" fmla="*/ 1006 w 2012"/>
                <a:gd name="T11" fmla="*/ 1936 h 1936"/>
                <a:gd name="T12" fmla="*/ 0 w 2012"/>
                <a:gd name="T13" fmla="*/ 968 h 1936"/>
                <a:gd name="T14" fmla="*/ 1006 w 2012"/>
                <a:gd name="T15" fmla="*/ 0 h 1936"/>
                <a:gd name="T16" fmla="*/ 2012 w 2012"/>
                <a:gd name="T17" fmla="*/ 968 h 1936"/>
                <a:gd name="T18" fmla="*/ 1006 w 2012"/>
                <a:gd name="T19" fmla="*/ 1936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2" h="1936">
                  <a:moveTo>
                    <a:pt x="1006" y="67"/>
                  </a:moveTo>
                  <a:cubicBezTo>
                    <a:pt x="490" y="67"/>
                    <a:pt x="70" y="471"/>
                    <a:pt x="70" y="968"/>
                  </a:cubicBezTo>
                  <a:cubicBezTo>
                    <a:pt x="70" y="1465"/>
                    <a:pt x="490" y="1869"/>
                    <a:pt x="1006" y="1869"/>
                  </a:cubicBezTo>
                  <a:cubicBezTo>
                    <a:pt x="1522" y="1869"/>
                    <a:pt x="1942" y="1465"/>
                    <a:pt x="1942" y="968"/>
                  </a:cubicBezTo>
                  <a:cubicBezTo>
                    <a:pt x="1942" y="471"/>
                    <a:pt x="1522" y="67"/>
                    <a:pt x="1006" y="67"/>
                  </a:cubicBezTo>
                  <a:close/>
                  <a:moveTo>
                    <a:pt x="1006" y="1936"/>
                  </a:moveTo>
                  <a:cubicBezTo>
                    <a:pt x="451" y="1936"/>
                    <a:pt x="0" y="1502"/>
                    <a:pt x="0" y="968"/>
                  </a:cubicBezTo>
                  <a:cubicBezTo>
                    <a:pt x="0" y="434"/>
                    <a:pt x="451" y="0"/>
                    <a:pt x="1006" y="0"/>
                  </a:cubicBezTo>
                  <a:cubicBezTo>
                    <a:pt x="1561" y="0"/>
                    <a:pt x="2012" y="434"/>
                    <a:pt x="2012" y="968"/>
                  </a:cubicBezTo>
                  <a:cubicBezTo>
                    <a:pt x="2012" y="1502"/>
                    <a:pt x="1561" y="1936"/>
                    <a:pt x="1006" y="1936"/>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57" name="Freeform 14"/>
            <p:cNvSpPr>
              <a:spLocks noEditPoints="1"/>
            </p:cNvSpPr>
            <p:nvPr userDrawn="1"/>
          </p:nvSpPr>
          <p:spPr bwMode="auto">
            <a:xfrm>
              <a:off x="395289" y="317139"/>
              <a:ext cx="387354" cy="371432"/>
            </a:xfrm>
            <a:custGeom>
              <a:avLst/>
              <a:gdLst>
                <a:gd name="T0" fmla="*/ 1150 w 2300"/>
                <a:gd name="T1" fmla="*/ 68 h 2214"/>
                <a:gd name="T2" fmla="*/ 70 w 2300"/>
                <a:gd name="T3" fmla="*/ 1107 h 2214"/>
                <a:gd name="T4" fmla="*/ 1150 w 2300"/>
                <a:gd name="T5" fmla="*/ 2146 h 2214"/>
                <a:gd name="T6" fmla="*/ 2230 w 2300"/>
                <a:gd name="T7" fmla="*/ 1107 h 2214"/>
                <a:gd name="T8" fmla="*/ 1150 w 2300"/>
                <a:gd name="T9" fmla="*/ 68 h 2214"/>
                <a:gd name="T10" fmla="*/ 1150 w 2300"/>
                <a:gd name="T11" fmla="*/ 2214 h 2214"/>
                <a:gd name="T12" fmla="*/ 0 w 2300"/>
                <a:gd name="T13" fmla="*/ 1107 h 2214"/>
                <a:gd name="T14" fmla="*/ 1150 w 2300"/>
                <a:gd name="T15" fmla="*/ 0 h 2214"/>
                <a:gd name="T16" fmla="*/ 2300 w 2300"/>
                <a:gd name="T17" fmla="*/ 1107 h 2214"/>
                <a:gd name="T18" fmla="*/ 1150 w 2300"/>
                <a:gd name="T19" fmla="*/ 2214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0" h="2214">
                  <a:moveTo>
                    <a:pt x="1150" y="68"/>
                  </a:moveTo>
                  <a:cubicBezTo>
                    <a:pt x="554" y="68"/>
                    <a:pt x="70" y="534"/>
                    <a:pt x="70" y="1107"/>
                  </a:cubicBezTo>
                  <a:cubicBezTo>
                    <a:pt x="70" y="1680"/>
                    <a:pt x="554" y="2146"/>
                    <a:pt x="1150" y="2146"/>
                  </a:cubicBezTo>
                  <a:cubicBezTo>
                    <a:pt x="1746" y="2146"/>
                    <a:pt x="2230" y="1680"/>
                    <a:pt x="2230" y="1107"/>
                  </a:cubicBezTo>
                  <a:cubicBezTo>
                    <a:pt x="2230" y="534"/>
                    <a:pt x="1746" y="68"/>
                    <a:pt x="1150" y="68"/>
                  </a:cubicBezTo>
                  <a:close/>
                  <a:moveTo>
                    <a:pt x="1150" y="2214"/>
                  </a:moveTo>
                  <a:cubicBezTo>
                    <a:pt x="516" y="2214"/>
                    <a:pt x="0" y="1717"/>
                    <a:pt x="0" y="1107"/>
                  </a:cubicBezTo>
                  <a:cubicBezTo>
                    <a:pt x="0" y="497"/>
                    <a:pt x="516" y="0"/>
                    <a:pt x="1150" y="0"/>
                  </a:cubicBezTo>
                  <a:cubicBezTo>
                    <a:pt x="1784" y="0"/>
                    <a:pt x="2300" y="497"/>
                    <a:pt x="2300" y="1107"/>
                  </a:cubicBezTo>
                  <a:cubicBezTo>
                    <a:pt x="2300" y="1717"/>
                    <a:pt x="1784" y="2214"/>
                    <a:pt x="1150" y="2214"/>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58" name="Freeform 15"/>
            <p:cNvSpPr>
              <a:spLocks noEditPoints="1"/>
            </p:cNvSpPr>
            <p:nvPr userDrawn="1"/>
          </p:nvSpPr>
          <p:spPr bwMode="auto">
            <a:xfrm>
              <a:off x="429437" y="349820"/>
              <a:ext cx="318221" cy="305023"/>
            </a:xfrm>
            <a:custGeom>
              <a:avLst/>
              <a:gdLst>
                <a:gd name="T0" fmla="*/ 443 w 1519"/>
                <a:gd name="T1" fmla="*/ 1224 h 1456"/>
                <a:gd name="T2" fmla="*/ 516 w 1519"/>
                <a:gd name="T3" fmla="*/ 1416 h 1456"/>
                <a:gd name="T4" fmla="*/ 348 w 1519"/>
                <a:gd name="T5" fmla="*/ 1153 h 1456"/>
                <a:gd name="T6" fmla="*/ 1012 w 1519"/>
                <a:gd name="T7" fmla="*/ 1224 h 1456"/>
                <a:gd name="T8" fmla="*/ 1012 w 1519"/>
                <a:gd name="T9" fmla="*/ 1416 h 1456"/>
                <a:gd name="T10" fmla="*/ 1086 w 1519"/>
                <a:gd name="T11" fmla="*/ 1224 h 1456"/>
                <a:gd name="T12" fmla="*/ 1181 w 1519"/>
                <a:gd name="T13" fmla="*/ 1153 h 1456"/>
                <a:gd name="T14" fmla="*/ 1012 w 1519"/>
                <a:gd name="T15" fmla="*/ 1224 h 1456"/>
                <a:gd name="T16" fmla="*/ 1234 w 1519"/>
                <a:gd name="T17" fmla="*/ 374 h 1456"/>
                <a:gd name="T18" fmla="*/ 1086 w 1519"/>
                <a:gd name="T19" fmla="*/ 303 h 1456"/>
                <a:gd name="T20" fmla="*/ 1012 w 1519"/>
                <a:gd name="T21" fmla="*/ 61 h 1456"/>
                <a:gd name="T22" fmla="*/ 1012 w 1519"/>
                <a:gd name="T23" fmla="*/ 343 h 1456"/>
                <a:gd name="T24" fmla="*/ 516 w 1519"/>
                <a:gd name="T25" fmla="*/ 343 h 1456"/>
                <a:gd name="T26" fmla="*/ 443 w 1519"/>
                <a:gd name="T27" fmla="*/ 61 h 1456"/>
                <a:gd name="T28" fmla="*/ 274 w 1519"/>
                <a:gd name="T29" fmla="*/ 303 h 1456"/>
                <a:gd name="T30" fmla="*/ 516 w 1519"/>
                <a:gd name="T31" fmla="*/ 374 h 1456"/>
                <a:gd name="T32" fmla="*/ 1086 w 1519"/>
                <a:gd name="T33" fmla="*/ 829 h 1456"/>
                <a:gd name="T34" fmla="*/ 897 w 1519"/>
                <a:gd name="T35" fmla="*/ 698 h 1456"/>
                <a:gd name="T36" fmla="*/ 1086 w 1519"/>
                <a:gd name="T37" fmla="*/ 829 h 1456"/>
                <a:gd name="T38" fmla="*/ 707 w 1519"/>
                <a:gd name="T39" fmla="*/ 1062 h 1456"/>
                <a:gd name="T40" fmla="*/ 823 w 1519"/>
                <a:gd name="T41" fmla="*/ 445 h 1456"/>
                <a:gd name="T42" fmla="*/ 633 w 1519"/>
                <a:gd name="T43" fmla="*/ 829 h 1456"/>
                <a:gd name="T44" fmla="*/ 443 w 1519"/>
                <a:gd name="T45" fmla="*/ 698 h 1456"/>
                <a:gd name="T46" fmla="*/ 633 w 1519"/>
                <a:gd name="T47" fmla="*/ 829 h 1456"/>
                <a:gd name="T48" fmla="*/ 1519 w 1519"/>
                <a:gd name="T49" fmla="*/ 698 h 1456"/>
                <a:gd name="T50" fmla="*/ 897 w 1519"/>
                <a:gd name="T51" fmla="*/ 627 h 1456"/>
                <a:gd name="T52" fmla="*/ 1509 w 1519"/>
                <a:gd name="T53" fmla="*/ 546 h 1456"/>
                <a:gd name="T54" fmla="*/ 897 w 1519"/>
                <a:gd name="T55" fmla="*/ 475 h 1456"/>
                <a:gd name="T56" fmla="*/ 823 w 1519"/>
                <a:gd name="T57" fmla="*/ 0 h 1456"/>
                <a:gd name="T58" fmla="*/ 707 w 1519"/>
                <a:gd name="T59" fmla="*/ 374 h 1456"/>
                <a:gd name="T60" fmla="*/ 633 w 1519"/>
                <a:gd name="T61" fmla="*/ 0 h 1456"/>
                <a:gd name="T62" fmla="*/ 42 w 1519"/>
                <a:gd name="T63" fmla="*/ 475 h 1456"/>
                <a:gd name="T64" fmla="*/ 633 w 1519"/>
                <a:gd name="T65" fmla="*/ 546 h 1456"/>
                <a:gd name="T66" fmla="*/ 0 w 1519"/>
                <a:gd name="T67" fmla="*/ 627 h 1456"/>
                <a:gd name="T68" fmla="*/ 369 w 1519"/>
                <a:gd name="T69" fmla="*/ 698 h 1456"/>
                <a:gd name="T70" fmla="*/ 0 w 1519"/>
                <a:gd name="T71" fmla="*/ 829 h 1456"/>
                <a:gd name="T72" fmla="*/ 633 w 1519"/>
                <a:gd name="T73" fmla="*/ 900 h 1456"/>
                <a:gd name="T74" fmla="*/ 42 w 1519"/>
                <a:gd name="T75" fmla="*/ 991 h 1456"/>
                <a:gd name="T76" fmla="*/ 633 w 1519"/>
                <a:gd name="T77" fmla="*/ 1062 h 1456"/>
                <a:gd name="T78" fmla="*/ 707 w 1519"/>
                <a:gd name="T79" fmla="*/ 1456 h 1456"/>
                <a:gd name="T80" fmla="*/ 823 w 1519"/>
                <a:gd name="T81" fmla="*/ 1133 h 1456"/>
                <a:gd name="T82" fmla="*/ 897 w 1519"/>
                <a:gd name="T83" fmla="*/ 1456 h 1456"/>
                <a:gd name="T84" fmla="*/ 1466 w 1519"/>
                <a:gd name="T85" fmla="*/ 1062 h 1456"/>
                <a:gd name="T86" fmla="*/ 897 w 1519"/>
                <a:gd name="T87" fmla="*/ 991 h 1456"/>
                <a:gd name="T88" fmla="*/ 1519 w 1519"/>
                <a:gd name="T89" fmla="*/ 900 h 1456"/>
                <a:gd name="T90" fmla="*/ 1160 w 1519"/>
                <a:gd name="T91" fmla="*/ 829 h 1456"/>
                <a:gd name="T92" fmla="*/ 1519 w 1519"/>
                <a:gd name="T93" fmla="*/ 698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9" h="1456">
                  <a:moveTo>
                    <a:pt x="348" y="1224"/>
                  </a:moveTo>
                  <a:lnTo>
                    <a:pt x="443" y="1224"/>
                  </a:lnTo>
                  <a:lnTo>
                    <a:pt x="443" y="1416"/>
                  </a:lnTo>
                  <a:lnTo>
                    <a:pt x="516" y="1416"/>
                  </a:lnTo>
                  <a:lnTo>
                    <a:pt x="516" y="1153"/>
                  </a:lnTo>
                  <a:lnTo>
                    <a:pt x="348" y="1153"/>
                  </a:lnTo>
                  <a:lnTo>
                    <a:pt x="348" y="1224"/>
                  </a:lnTo>
                  <a:close/>
                  <a:moveTo>
                    <a:pt x="1012" y="1224"/>
                  </a:moveTo>
                  <a:lnTo>
                    <a:pt x="1012" y="1224"/>
                  </a:lnTo>
                  <a:lnTo>
                    <a:pt x="1012" y="1416"/>
                  </a:lnTo>
                  <a:lnTo>
                    <a:pt x="1086" y="1416"/>
                  </a:lnTo>
                  <a:lnTo>
                    <a:pt x="1086" y="1224"/>
                  </a:lnTo>
                  <a:lnTo>
                    <a:pt x="1181" y="1224"/>
                  </a:lnTo>
                  <a:lnTo>
                    <a:pt x="1181" y="1153"/>
                  </a:lnTo>
                  <a:lnTo>
                    <a:pt x="1012" y="1153"/>
                  </a:lnTo>
                  <a:lnTo>
                    <a:pt x="1012" y="1224"/>
                  </a:lnTo>
                  <a:close/>
                  <a:moveTo>
                    <a:pt x="1012" y="374"/>
                  </a:moveTo>
                  <a:lnTo>
                    <a:pt x="1234" y="374"/>
                  </a:lnTo>
                  <a:lnTo>
                    <a:pt x="1234" y="303"/>
                  </a:lnTo>
                  <a:lnTo>
                    <a:pt x="1086" y="303"/>
                  </a:lnTo>
                  <a:lnTo>
                    <a:pt x="1086" y="61"/>
                  </a:lnTo>
                  <a:lnTo>
                    <a:pt x="1012" y="61"/>
                  </a:lnTo>
                  <a:lnTo>
                    <a:pt x="1012" y="343"/>
                  </a:lnTo>
                  <a:lnTo>
                    <a:pt x="1012" y="343"/>
                  </a:lnTo>
                  <a:lnTo>
                    <a:pt x="1012" y="374"/>
                  </a:lnTo>
                  <a:close/>
                  <a:moveTo>
                    <a:pt x="516" y="343"/>
                  </a:moveTo>
                  <a:lnTo>
                    <a:pt x="516" y="61"/>
                  </a:lnTo>
                  <a:lnTo>
                    <a:pt x="443" y="61"/>
                  </a:lnTo>
                  <a:lnTo>
                    <a:pt x="443" y="303"/>
                  </a:lnTo>
                  <a:lnTo>
                    <a:pt x="274" y="303"/>
                  </a:lnTo>
                  <a:lnTo>
                    <a:pt x="274" y="374"/>
                  </a:lnTo>
                  <a:lnTo>
                    <a:pt x="516" y="374"/>
                  </a:lnTo>
                  <a:lnTo>
                    <a:pt x="516" y="343"/>
                  </a:lnTo>
                  <a:close/>
                  <a:moveTo>
                    <a:pt x="1086" y="829"/>
                  </a:moveTo>
                  <a:lnTo>
                    <a:pt x="897" y="829"/>
                  </a:lnTo>
                  <a:lnTo>
                    <a:pt x="897" y="698"/>
                  </a:lnTo>
                  <a:lnTo>
                    <a:pt x="1086" y="698"/>
                  </a:lnTo>
                  <a:lnTo>
                    <a:pt x="1086" y="829"/>
                  </a:lnTo>
                  <a:close/>
                  <a:moveTo>
                    <a:pt x="823" y="1062"/>
                  </a:moveTo>
                  <a:lnTo>
                    <a:pt x="707" y="1062"/>
                  </a:lnTo>
                  <a:lnTo>
                    <a:pt x="707" y="445"/>
                  </a:lnTo>
                  <a:lnTo>
                    <a:pt x="823" y="445"/>
                  </a:lnTo>
                  <a:lnTo>
                    <a:pt x="823" y="1062"/>
                  </a:lnTo>
                  <a:close/>
                  <a:moveTo>
                    <a:pt x="633" y="829"/>
                  </a:moveTo>
                  <a:lnTo>
                    <a:pt x="443" y="829"/>
                  </a:lnTo>
                  <a:lnTo>
                    <a:pt x="443" y="698"/>
                  </a:lnTo>
                  <a:lnTo>
                    <a:pt x="633" y="698"/>
                  </a:lnTo>
                  <a:lnTo>
                    <a:pt x="633" y="829"/>
                  </a:lnTo>
                  <a:lnTo>
                    <a:pt x="633" y="829"/>
                  </a:lnTo>
                  <a:close/>
                  <a:moveTo>
                    <a:pt x="1519" y="698"/>
                  </a:moveTo>
                  <a:lnTo>
                    <a:pt x="1519" y="627"/>
                  </a:lnTo>
                  <a:lnTo>
                    <a:pt x="897" y="627"/>
                  </a:lnTo>
                  <a:lnTo>
                    <a:pt x="897" y="546"/>
                  </a:lnTo>
                  <a:lnTo>
                    <a:pt x="1509" y="546"/>
                  </a:lnTo>
                  <a:lnTo>
                    <a:pt x="1509" y="475"/>
                  </a:lnTo>
                  <a:lnTo>
                    <a:pt x="897" y="475"/>
                  </a:lnTo>
                  <a:lnTo>
                    <a:pt x="897" y="0"/>
                  </a:lnTo>
                  <a:lnTo>
                    <a:pt x="823" y="0"/>
                  </a:lnTo>
                  <a:lnTo>
                    <a:pt x="823" y="374"/>
                  </a:lnTo>
                  <a:lnTo>
                    <a:pt x="707" y="374"/>
                  </a:lnTo>
                  <a:lnTo>
                    <a:pt x="707" y="0"/>
                  </a:lnTo>
                  <a:lnTo>
                    <a:pt x="633" y="0"/>
                  </a:lnTo>
                  <a:lnTo>
                    <a:pt x="633" y="475"/>
                  </a:lnTo>
                  <a:lnTo>
                    <a:pt x="42" y="475"/>
                  </a:lnTo>
                  <a:lnTo>
                    <a:pt x="42" y="546"/>
                  </a:lnTo>
                  <a:lnTo>
                    <a:pt x="633" y="546"/>
                  </a:lnTo>
                  <a:lnTo>
                    <a:pt x="633" y="627"/>
                  </a:lnTo>
                  <a:lnTo>
                    <a:pt x="0" y="627"/>
                  </a:lnTo>
                  <a:lnTo>
                    <a:pt x="0" y="698"/>
                  </a:lnTo>
                  <a:lnTo>
                    <a:pt x="369" y="698"/>
                  </a:lnTo>
                  <a:lnTo>
                    <a:pt x="369" y="829"/>
                  </a:lnTo>
                  <a:lnTo>
                    <a:pt x="0" y="829"/>
                  </a:lnTo>
                  <a:lnTo>
                    <a:pt x="0" y="900"/>
                  </a:lnTo>
                  <a:lnTo>
                    <a:pt x="633" y="900"/>
                  </a:lnTo>
                  <a:lnTo>
                    <a:pt x="633" y="991"/>
                  </a:lnTo>
                  <a:lnTo>
                    <a:pt x="42" y="991"/>
                  </a:lnTo>
                  <a:lnTo>
                    <a:pt x="42" y="1062"/>
                  </a:lnTo>
                  <a:lnTo>
                    <a:pt x="633" y="1062"/>
                  </a:lnTo>
                  <a:lnTo>
                    <a:pt x="633" y="1456"/>
                  </a:lnTo>
                  <a:lnTo>
                    <a:pt x="707" y="1456"/>
                  </a:lnTo>
                  <a:lnTo>
                    <a:pt x="707" y="1133"/>
                  </a:lnTo>
                  <a:lnTo>
                    <a:pt x="823" y="1133"/>
                  </a:lnTo>
                  <a:lnTo>
                    <a:pt x="823" y="1456"/>
                  </a:lnTo>
                  <a:lnTo>
                    <a:pt x="897" y="1456"/>
                  </a:lnTo>
                  <a:lnTo>
                    <a:pt x="897" y="1062"/>
                  </a:lnTo>
                  <a:lnTo>
                    <a:pt x="1466" y="1062"/>
                  </a:lnTo>
                  <a:lnTo>
                    <a:pt x="1466" y="991"/>
                  </a:lnTo>
                  <a:lnTo>
                    <a:pt x="897" y="991"/>
                  </a:lnTo>
                  <a:lnTo>
                    <a:pt x="897" y="900"/>
                  </a:lnTo>
                  <a:lnTo>
                    <a:pt x="1519" y="900"/>
                  </a:lnTo>
                  <a:lnTo>
                    <a:pt x="1519" y="829"/>
                  </a:lnTo>
                  <a:lnTo>
                    <a:pt x="1160" y="829"/>
                  </a:lnTo>
                  <a:lnTo>
                    <a:pt x="1160" y="698"/>
                  </a:lnTo>
                  <a:lnTo>
                    <a:pt x="1519" y="698"/>
                  </a:ln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sp>
          <p:nvSpPr>
            <p:cNvPr id="59" name="Freeform 16"/>
            <p:cNvSpPr/>
            <p:nvPr userDrawn="1"/>
          </p:nvSpPr>
          <p:spPr bwMode="auto">
            <a:xfrm>
              <a:off x="603526" y="290324"/>
              <a:ext cx="234005" cy="444127"/>
            </a:xfrm>
            <a:custGeom>
              <a:avLst/>
              <a:gdLst>
                <a:gd name="T0" fmla="*/ 1387 w 1389"/>
                <a:gd name="T1" fmla="*/ 1223 h 2648"/>
                <a:gd name="T2" fmla="*/ 1214 w 1389"/>
                <a:gd name="T3" fmla="*/ 888 h 2648"/>
                <a:gd name="T4" fmla="*/ 1090 w 1389"/>
                <a:gd name="T5" fmla="*/ 446 h 2648"/>
                <a:gd name="T6" fmla="*/ 823 w 1389"/>
                <a:gd name="T7" fmla="*/ 327 h 2648"/>
                <a:gd name="T8" fmla="*/ 379 w 1389"/>
                <a:gd name="T9" fmla="*/ 0 h 2648"/>
                <a:gd name="T10" fmla="*/ 316 w 1389"/>
                <a:gd name="T11" fmla="*/ 4 h 2648"/>
                <a:gd name="T12" fmla="*/ 308 w 1389"/>
                <a:gd name="T13" fmla="*/ 74 h 2648"/>
                <a:gd name="T14" fmla="*/ 379 w 1389"/>
                <a:gd name="T15" fmla="*/ 69 h 2648"/>
                <a:gd name="T16" fmla="*/ 761 w 1389"/>
                <a:gd name="T17" fmla="*/ 370 h 2648"/>
                <a:gd name="T18" fmla="*/ 769 w 1389"/>
                <a:gd name="T19" fmla="*/ 397 h 2648"/>
                <a:gd name="T20" fmla="*/ 798 w 1389"/>
                <a:gd name="T21" fmla="*/ 395 h 2648"/>
                <a:gd name="T22" fmla="*/ 803 w 1389"/>
                <a:gd name="T23" fmla="*/ 395 h 2648"/>
                <a:gd name="T24" fmla="*/ 1037 w 1389"/>
                <a:gd name="T25" fmla="*/ 493 h 2648"/>
                <a:gd name="T26" fmla="*/ 1142 w 1389"/>
                <a:gd name="T27" fmla="*/ 900 h 2648"/>
                <a:gd name="T28" fmla="*/ 1141 w 1389"/>
                <a:gd name="T29" fmla="*/ 918 h 2648"/>
                <a:gd name="T30" fmla="*/ 1155 w 1389"/>
                <a:gd name="T31" fmla="*/ 929 h 2648"/>
                <a:gd name="T32" fmla="*/ 1315 w 1389"/>
                <a:gd name="T33" fmla="*/ 1225 h 2648"/>
                <a:gd name="T34" fmla="*/ 1157 w 1389"/>
                <a:gd name="T35" fmla="*/ 1520 h 2648"/>
                <a:gd name="T36" fmla="*/ 1136 w 1389"/>
                <a:gd name="T37" fmla="*/ 1538 h 2648"/>
                <a:gd name="T38" fmla="*/ 1149 w 1389"/>
                <a:gd name="T39" fmla="*/ 1562 h 2648"/>
                <a:gd name="T40" fmla="*/ 1173 w 1389"/>
                <a:gd name="T41" fmla="*/ 1844 h 2648"/>
                <a:gd name="T42" fmla="*/ 899 w 1389"/>
                <a:gd name="T43" fmla="*/ 2083 h 2648"/>
                <a:gd name="T44" fmla="*/ 881 w 1389"/>
                <a:gd name="T45" fmla="*/ 2091 h 2648"/>
                <a:gd name="T46" fmla="*/ 877 w 1389"/>
                <a:gd name="T47" fmla="*/ 2109 h 2648"/>
                <a:gd name="T48" fmla="*/ 481 w 1389"/>
                <a:gd name="T49" fmla="*/ 2443 h 2648"/>
                <a:gd name="T50" fmla="*/ 336 w 1389"/>
                <a:gd name="T51" fmla="*/ 2426 h 2648"/>
                <a:gd name="T52" fmla="*/ 316 w 1389"/>
                <a:gd name="T53" fmla="*/ 2421 h 2648"/>
                <a:gd name="T54" fmla="*/ 301 w 1389"/>
                <a:gd name="T55" fmla="*/ 2436 h 2648"/>
                <a:gd name="T56" fmla="*/ 20 w 1389"/>
                <a:gd name="T57" fmla="*/ 2578 h 2648"/>
                <a:gd name="T58" fmla="*/ 12 w 1389"/>
                <a:gd name="T59" fmla="*/ 2648 h 2648"/>
                <a:gd name="T60" fmla="*/ 65 w 1389"/>
                <a:gd name="T61" fmla="*/ 2641 h 2648"/>
                <a:gd name="T62" fmla="*/ 340 w 1389"/>
                <a:gd name="T63" fmla="*/ 2497 h 2648"/>
                <a:gd name="T64" fmla="*/ 481 w 1389"/>
                <a:gd name="T65" fmla="*/ 2512 h 2648"/>
                <a:gd name="T66" fmla="*/ 481 w 1389"/>
                <a:gd name="T67" fmla="*/ 2512 h 2648"/>
                <a:gd name="T68" fmla="*/ 944 w 1389"/>
                <a:gd name="T69" fmla="*/ 2140 h 2648"/>
                <a:gd name="T70" fmla="*/ 1240 w 1389"/>
                <a:gd name="T71" fmla="*/ 1866 h 2648"/>
                <a:gd name="T72" fmla="*/ 1224 w 1389"/>
                <a:gd name="T73" fmla="*/ 1554 h 2648"/>
                <a:gd name="T74" fmla="*/ 1387 w 1389"/>
                <a:gd name="T75" fmla="*/ 1223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9" h="2648">
                  <a:moveTo>
                    <a:pt x="1387" y="1223"/>
                  </a:moveTo>
                  <a:cubicBezTo>
                    <a:pt x="1382" y="1053"/>
                    <a:pt x="1257" y="927"/>
                    <a:pt x="1214" y="888"/>
                  </a:cubicBezTo>
                  <a:cubicBezTo>
                    <a:pt x="1226" y="693"/>
                    <a:pt x="1184" y="544"/>
                    <a:pt x="1090" y="446"/>
                  </a:cubicBezTo>
                  <a:cubicBezTo>
                    <a:pt x="996" y="349"/>
                    <a:pt x="878" y="330"/>
                    <a:pt x="823" y="327"/>
                  </a:cubicBezTo>
                  <a:cubicBezTo>
                    <a:pt x="733" y="44"/>
                    <a:pt x="508" y="0"/>
                    <a:pt x="379" y="0"/>
                  </a:cubicBezTo>
                  <a:cubicBezTo>
                    <a:pt x="357" y="0"/>
                    <a:pt x="336" y="2"/>
                    <a:pt x="316" y="4"/>
                  </a:cubicBezTo>
                  <a:cubicBezTo>
                    <a:pt x="316" y="4"/>
                    <a:pt x="0" y="90"/>
                    <a:pt x="308" y="74"/>
                  </a:cubicBezTo>
                  <a:cubicBezTo>
                    <a:pt x="616" y="58"/>
                    <a:pt x="353" y="69"/>
                    <a:pt x="379" y="69"/>
                  </a:cubicBezTo>
                  <a:cubicBezTo>
                    <a:pt x="516" y="69"/>
                    <a:pt x="693" y="121"/>
                    <a:pt x="761" y="370"/>
                  </a:cubicBezTo>
                  <a:cubicBezTo>
                    <a:pt x="769" y="397"/>
                    <a:pt x="769" y="397"/>
                    <a:pt x="769" y="397"/>
                  </a:cubicBezTo>
                  <a:cubicBezTo>
                    <a:pt x="798" y="395"/>
                    <a:pt x="798" y="395"/>
                    <a:pt x="798" y="395"/>
                  </a:cubicBezTo>
                  <a:cubicBezTo>
                    <a:pt x="798" y="395"/>
                    <a:pt x="800" y="395"/>
                    <a:pt x="803" y="395"/>
                  </a:cubicBezTo>
                  <a:cubicBezTo>
                    <a:pt x="826" y="395"/>
                    <a:pt x="947" y="400"/>
                    <a:pt x="1037" y="493"/>
                  </a:cubicBezTo>
                  <a:cubicBezTo>
                    <a:pt x="1121" y="580"/>
                    <a:pt x="1156" y="717"/>
                    <a:pt x="1142" y="900"/>
                  </a:cubicBezTo>
                  <a:cubicBezTo>
                    <a:pt x="1141" y="918"/>
                    <a:pt x="1141" y="918"/>
                    <a:pt x="1141" y="918"/>
                  </a:cubicBezTo>
                  <a:cubicBezTo>
                    <a:pt x="1155" y="929"/>
                    <a:pt x="1155" y="929"/>
                    <a:pt x="1155" y="929"/>
                  </a:cubicBezTo>
                  <a:cubicBezTo>
                    <a:pt x="1156" y="931"/>
                    <a:pt x="1311" y="1055"/>
                    <a:pt x="1315" y="1225"/>
                  </a:cubicBezTo>
                  <a:cubicBezTo>
                    <a:pt x="1317" y="1327"/>
                    <a:pt x="1264" y="1426"/>
                    <a:pt x="1157" y="1520"/>
                  </a:cubicBezTo>
                  <a:cubicBezTo>
                    <a:pt x="1136" y="1538"/>
                    <a:pt x="1136" y="1538"/>
                    <a:pt x="1136" y="1538"/>
                  </a:cubicBezTo>
                  <a:cubicBezTo>
                    <a:pt x="1149" y="1562"/>
                    <a:pt x="1149" y="1562"/>
                    <a:pt x="1149" y="1562"/>
                  </a:cubicBezTo>
                  <a:cubicBezTo>
                    <a:pt x="1150" y="1563"/>
                    <a:pt x="1225" y="1702"/>
                    <a:pt x="1173" y="1844"/>
                  </a:cubicBezTo>
                  <a:cubicBezTo>
                    <a:pt x="1135" y="1945"/>
                    <a:pt x="1043" y="2025"/>
                    <a:pt x="899" y="2083"/>
                  </a:cubicBezTo>
                  <a:cubicBezTo>
                    <a:pt x="881" y="2091"/>
                    <a:pt x="881" y="2091"/>
                    <a:pt x="881" y="2091"/>
                  </a:cubicBezTo>
                  <a:cubicBezTo>
                    <a:pt x="877" y="2109"/>
                    <a:pt x="877" y="2109"/>
                    <a:pt x="877" y="2109"/>
                  </a:cubicBezTo>
                  <a:cubicBezTo>
                    <a:pt x="875" y="2123"/>
                    <a:pt x="815" y="2443"/>
                    <a:pt x="481" y="2443"/>
                  </a:cubicBezTo>
                  <a:cubicBezTo>
                    <a:pt x="436" y="2443"/>
                    <a:pt x="387" y="2438"/>
                    <a:pt x="336" y="2426"/>
                  </a:cubicBezTo>
                  <a:cubicBezTo>
                    <a:pt x="316" y="2421"/>
                    <a:pt x="316" y="2421"/>
                    <a:pt x="316" y="2421"/>
                  </a:cubicBezTo>
                  <a:cubicBezTo>
                    <a:pt x="301" y="2436"/>
                    <a:pt x="301" y="2436"/>
                    <a:pt x="301" y="2436"/>
                  </a:cubicBezTo>
                  <a:cubicBezTo>
                    <a:pt x="300" y="2438"/>
                    <a:pt x="180" y="2563"/>
                    <a:pt x="20" y="2578"/>
                  </a:cubicBezTo>
                  <a:cubicBezTo>
                    <a:pt x="12" y="2648"/>
                    <a:pt x="12" y="2648"/>
                    <a:pt x="12" y="2648"/>
                  </a:cubicBezTo>
                  <a:cubicBezTo>
                    <a:pt x="30" y="2647"/>
                    <a:pt x="48" y="2644"/>
                    <a:pt x="65" y="2641"/>
                  </a:cubicBezTo>
                  <a:cubicBezTo>
                    <a:pt x="200" y="2616"/>
                    <a:pt x="303" y="2532"/>
                    <a:pt x="340" y="2497"/>
                  </a:cubicBezTo>
                  <a:cubicBezTo>
                    <a:pt x="389" y="2507"/>
                    <a:pt x="437" y="2512"/>
                    <a:pt x="481" y="2512"/>
                  </a:cubicBezTo>
                  <a:cubicBezTo>
                    <a:pt x="481" y="2512"/>
                    <a:pt x="481" y="2512"/>
                    <a:pt x="481" y="2512"/>
                  </a:cubicBezTo>
                  <a:cubicBezTo>
                    <a:pt x="825" y="2512"/>
                    <a:pt x="924" y="2218"/>
                    <a:pt x="944" y="2140"/>
                  </a:cubicBezTo>
                  <a:cubicBezTo>
                    <a:pt x="1098" y="2074"/>
                    <a:pt x="1198" y="1982"/>
                    <a:pt x="1240" y="1866"/>
                  </a:cubicBezTo>
                  <a:cubicBezTo>
                    <a:pt x="1290" y="1732"/>
                    <a:pt x="1247" y="1606"/>
                    <a:pt x="1224" y="1554"/>
                  </a:cubicBezTo>
                  <a:cubicBezTo>
                    <a:pt x="1335" y="1451"/>
                    <a:pt x="1389" y="1340"/>
                    <a:pt x="1387" y="1223"/>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2221366" y="1420585"/>
            <a:ext cx="0" cy="2566708"/>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a:bodyPr>
          <a:lstStyle/>
          <a:p>
            <a:r>
              <a:rPr lang="zh-CN" altLang="en-US">
                <a:latin typeface="+mj-ea"/>
              </a:rPr>
              <a:t>请点击这里添加相关标题</a:t>
            </a:r>
            <a:endParaRPr lang="zh-CN" altLang="en-US"/>
          </a:p>
        </p:txBody>
      </p:sp>
      <p:sp>
        <p:nvSpPr>
          <p:cNvPr id="4" name="椭圆 3"/>
          <p:cNvSpPr/>
          <p:nvPr/>
        </p:nvSpPr>
        <p:spPr>
          <a:xfrm>
            <a:off x="2134281" y="1335315"/>
            <a:ext cx="174170" cy="174170"/>
          </a:xfrm>
          <a:prstGeom prst="ellipse">
            <a:avLst/>
          </a:prstGeom>
          <a:solidFill>
            <a:schemeClr val="bg1"/>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2134281" y="2618669"/>
            <a:ext cx="174170" cy="174170"/>
          </a:xfrm>
          <a:prstGeom prst="ellipse">
            <a:avLst/>
          </a:prstGeom>
          <a:solidFill>
            <a:schemeClr val="bg1"/>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椭圆 6"/>
          <p:cNvSpPr/>
          <p:nvPr/>
        </p:nvSpPr>
        <p:spPr>
          <a:xfrm>
            <a:off x="2134281" y="3902023"/>
            <a:ext cx="174170" cy="174170"/>
          </a:xfrm>
          <a:prstGeom prst="ellipse">
            <a:avLst/>
          </a:prstGeom>
          <a:solidFill>
            <a:schemeClr val="bg1"/>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椭圆 11"/>
          <p:cNvSpPr/>
          <p:nvPr/>
        </p:nvSpPr>
        <p:spPr>
          <a:xfrm>
            <a:off x="1132793" y="1014185"/>
            <a:ext cx="812800" cy="812800"/>
          </a:xfrm>
          <a:prstGeom prst="ellipse">
            <a:avLst/>
          </a:prstGeom>
          <a:blipFill dpi="0" rotWithShape="1">
            <a:blip r:embed="rId1" cstate="print">
              <a:extLst>
                <a:ext uri="{28A0092B-C50C-407E-A947-70E740481C1C}">
                  <a14:useLocalDpi xmlns:a14="http://schemas.microsoft.com/office/drawing/2010/main" val="0"/>
                </a:ext>
              </a:extLst>
            </a:blip>
            <a:srcRect/>
            <a:stretch>
              <a:fillRect l="-24906" r="-2490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椭圆 12"/>
          <p:cNvSpPr/>
          <p:nvPr/>
        </p:nvSpPr>
        <p:spPr>
          <a:xfrm>
            <a:off x="1132793" y="2297539"/>
            <a:ext cx="812800" cy="812800"/>
          </a:xfrm>
          <a:prstGeom prst="ellipse">
            <a:avLst/>
          </a:prstGeom>
          <a:blipFill dpi="0" rotWithShape="1">
            <a:blip r:embed="rId2" cstate="print">
              <a:extLst>
                <a:ext uri="{28A0092B-C50C-407E-A947-70E740481C1C}">
                  <a14:useLocalDpi xmlns:a14="http://schemas.microsoft.com/office/drawing/2010/main" val="0"/>
                </a:ext>
              </a:extLst>
            </a:blip>
            <a:srcRect/>
            <a:stretch>
              <a:fillRect l="-60497" r="-604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椭圆 13"/>
          <p:cNvSpPr/>
          <p:nvPr/>
        </p:nvSpPr>
        <p:spPr>
          <a:xfrm>
            <a:off x="1132793" y="3580893"/>
            <a:ext cx="812800" cy="812800"/>
          </a:xfrm>
          <a:prstGeom prst="ellipse">
            <a:avLst/>
          </a:prstGeom>
          <a:blipFill dpi="0" rotWithShape="1">
            <a:blip r:embed="rId3" cstate="print">
              <a:extLst>
                <a:ext uri="{28A0092B-C50C-407E-A947-70E740481C1C}">
                  <a14:useLocalDpi xmlns:a14="http://schemas.microsoft.com/office/drawing/2010/main" val="0"/>
                </a:ext>
              </a:extLst>
            </a:blip>
            <a:srcRect/>
            <a:stretch>
              <a:fillRect l="-25047" r="-2504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文本框 3"/>
          <p:cNvSpPr txBox="1"/>
          <p:nvPr/>
        </p:nvSpPr>
        <p:spPr>
          <a:xfrm>
            <a:off x="2408236" y="1198335"/>
            <a:ext cx="2709864" cy="520701"/>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zh-CN" altLang="en-US" sz="2000" b="1">
                <a:latin typeface="Impact" panose="020B0806030902050204" pitchFamily="34" charset="0"/>
              </a:rPr>
              <a:t>添加标题</a:t>
            </a:r>
            <a:endParaRPr lang="en-US" altLang="zh-CN" sz="2000" b="1">
              <a:latin typeface="Impact" panose="020B0806030902050204" pitchFamily="34" charset="0"/>
            </a:endParaRPr>
          </a:p>
        </p:txBody>
      </p:sp>
      <p:sp>
        <p:nvSpPr>
          <p:cNvPr id="16" name="文本框 3"/>
          <p:cNvSpPr txBox="1"/>
          <p:nvPr/>
        </p:nvSpPr>
        <p:spPr>
          <a:xfrm>
            <a:off x="2395536" y="1630136"/>
            <a:ext cx="5035550" cy="52886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30000"/>
              </a:lnSpc>
            </a:pPr>
            <a:r>
              <a:rPr lang="zh-CN" altLang="en-US" sz="1100">
                <a:solidFill>
                  <a:schemeClr val="bg1">
                    <a:lumMod val="65000"/>
                  </a:schemeClr>
                </a:solidFill>
              </a:rPr>
              <a:t>点击这里添加内容描述点击这里添加内容描述点击这里添加内容点击这里添加内容描述点击这里添加内容描述点击这里添加内容描述</a:t>
            </a:r>
            <a:endParaRPr lang="en-US" altLang="zh-CN" sz="1100">
              <a:solidFill>
                <a:schemeClr val="bg1">
                  <a:lumMod val="65000"/>
                </a:schemeClr>
              </a:solidFill>
            </a:endParaRPr>
          </a:p>
        </p:txBody>
      </p:sp>
      <p:sp>
        <p:nvSpPr>
          <p:cNvPr id="17" name="文本框 3"/>
          <p:cNvSpPr txBox="1"/>
          <p:nvPr/>
        </p:nvSpPr>
        <p:spPr>
          <a:xfrm>
            <a:off x="2408236" y="2481688"/>
            <a:ext cx="2709864" cy="520701"/>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zh-CN" altLang="en-US" sz="2000" b="1">
                <a:latin typeface="Impact" panose="020B0806030902050204" pitchFamily="34" charset="0"/>
              </a:rPr>
              <a:t>添加标题</a:t>
            </a:r>
            <a:endParaRPr lang="en-US" altLang="zh-CN" sz="2000" b="1">
              <a:latin typeface="Impact" panose="020B0806030902050204" pitchFamily="34" charset="0"/>
            </a:endParaRPr>
          </a:p>
        </p:txBody>
      </p:sp>
      <p:sp>
        <p:nvSpPr>
          <p:cNvPr id="18" name="文本框 3"/>
          <p:cNvSpPr txBox="1"/>
          <p:nvPr/>
        </p:nvSpPr>
        <p:spPr>
          <a:xfrm>
            <a:off x="2395536" y="2913489"/>
            <a:ext cx="5035550" cy="52886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30000"/>
              </a:lnSpc>
            </a:pPr>
            <a:r>
              <a:rPr lang="zh-CN" altLang="en-US" sz="1100">
                <a:solidFill>
                  <a:schemeClr val="bg1">
                    <a:lumMod val="65000"/>
                  </a:schemeClr>
                </a:solidFill>
              </a:rPr>
              <a:t>点击这里添加内容描述点击这里添加内容描述点击这里添加内容点击这里添加内容描述点击这里添加内容描述点击这里添加内容描述</a:t>
            </a:r>
            <a:endParaRPr lang="en-US" altLang="zh-CN" sz="1100">
              <a:solidFill>
                <a:schemeClr val="bg1">
                  <a:lumMod val="65000"/>
                </a:schemeClr>
              </a:solidFill>
            </a:endParaRPr>
          </a:p>
        </p:txBody>
      </p:sp>
      <p:sp>
        <p:nvSpPr>
          <p:cNvPr id="19" name="文本框 3"/>
          <p:cNvSpPr txBox="1"/>
          <p:nvPr/>
        </p:nvSpPr>
        <p:spPr>
          <a:xfrm>
            <a:off x="2408236" y="3739642"/>
            <a:ext cx="2709864" cy="520701"/>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zh-CN" altLang="en-US" sz="2000" b="1">
                <a:latin typeface="Impact" panose="020B0806030902050204" pitchFamily="34" charset="0"/>
              </a:rPr>
              <a:t>添加标题</a:t>
            </a:r>
            <a:endParaRPr lang="en-US" altLang="zh-CN" sz="2000" b="1">
              <a:latin typeface="Impact" panose="020B0806030902050204" pitchFamily="34" charset="0"/>
            </a:endParaRPr>
          </a:p>
        </p:txBody>
      </p:sp>
      <p:sp>
        <p:nvSpPr>
          <p:cNvPr id="20" name="文本框 3"/>
          <p:cNvSpPr txBox="1"/>
          <p:nvPr/>
        </p:nvSpPr>
        <p:spPr>
          <a:xfrm>
            <a:off x="2395536" y="4171443"/>
            <a:ext cx="5035550" cy="52886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30000"/>
              </a:lnSpc>
            </a:pPr>
            <a:r>
              <a:rPr lang="zh-CN" altLang="en-US" sz="1100">
                <a:solidFill>
                  <a:schemeClr val="bg1">
                    <a:lumMod val="65000"/>
                  </a:schemeClr>
                </a:solidFill>
              </a:rPr>
              <a:t>点击这里添加内容描述点击这里添加内容描述点击这里添加内容点击这里添加内容描述点击这里添加内容描述点击这里添加内容描述</a:t>
            </a:r>
            <a:endParaRPr lang="en-US" altLang="zh-CN" sz="1100">
              <a:solidFill>
                <a:schemeClr val="bg1">
                  <a:lumMod val="6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latin typeface="+mj-ea"/>
              </a:rPr>
              <a:t>请点击这里添加相关标题</a:t>
            </a:r>
            <a:endParaRPr lang="zh-CN" altLang="en-US"/>
          </a:p>
        </p:txBody>
      </p:sp>
      <p:sp>
        <p:nvSpPr>
          <p:cNvPr id="4" name="椭圆 3"/>
          <p:cNvSpPr/>
          <p:nvPr/>
        </p:nvSpPr>
        <p:spPr>
          <a:xfrm>
            <a:off x="555272" y="1243717"/>
            <a:ext cx="330200" cy="33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KSO_Shape"/>
          <p:cNvSpPr/>
          <p:nvPr/>
        </p:nvSpPr>
        <p:spPr bwMode="auto">
          <a:xfrm>
            <a:off x="631134" y="1310393"/>
            <a:ext cx="178476" cy="196849"/>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a:solidFill>
                <a:srgbClr val="FFFFFF"/>
              </a:solidFill>
            </a:endParaRPr>
          </a:p>
        </p:txBody>
      </p:sp>
      <p:cxnSp>
        <p:nvCxnSpPr>
          <p:cNvPr id="9" name="直接连接符 8"/>
          <p:cNvCxnSpPr/>
          <p:nvPr/>
        </p:nvCxnSpPr>
        <p:spPr>
          <a:xfrm>
            <a:off x="555272" y="1646411"/>
            <a:ext cx="188312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文本框 3"/>
          <p:cNvSpPr txBox="1"/>
          <p:nvPr/>
        </p:nvSpPr>
        <p:spPr>
          <a:xfrm>
            <a:off x="887590" y="1229606"/>
            <a:ext cx="1398411" cy="312739"/>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zh-CN" altLang="en-US" b="1">
                <a:latin typeface="Impact" panose="020B0806030902050204" pitchFamily="34" charset="0"/>
              </a:rPr>
              <a:t>添加标题</a:t>
            </a:r>
            <a:endParaRPr lang="en-US" altLang="zh-CN" b="1">
              <a:latin typeface="Impact" panose="020B0806030902050204" pitchFamily="34" charset="0"/>
            </a:endParaRPr>
          </a:p>
        </p:txBody>
      </p:sp>
      <p:sp>
        <p:nvSpPr>
          <p:cNvPr id="12" name="矩形 11"/>
          <p:cNvSpPr/>
          <p:nvPr/>
        </p:nvSpPr>
        <p:spPr>
          <a:xfrm>
            <a:off x="590550" y="1955800"/>
            <a:ext cx="1847850" cy="25019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just">
              <a:lnSpc>
                <a:spcPct val="150000"/>
              </a:lnSpc>
            </a:pPr>
            <a:r>
              <a:rPr lang="zh-CN" altLang="en-US" sz="1100">
                <a:solidFill>
                  <a:schemeClr val="tx1">
                    <a:lumMod val="50000"/>
                    <a:lumOff val="50000"/>
                  </a:schemeClr>
                </a:solidFill>
              </a:rPr>
              <a:t>点击这里添加内容描述点击这里添加内容描述点击这里添加内容点击这里添加内容描述，点击这里添加内容描述点击这里添加内容描述，点击这里添加内容描述点击这里添加内容描述点击这里添加内容</a:t>
            </a:r>
            <a:endParaRPr lang="en-US" altLang="zh-CN" sz="1100">
              <a:solidFill>
                <a:schemeClr val="tx1">
                  <a:lumMod val="50000"/>
                  <a:lumOff val="50000"/>
                </a:schemeClr>
              </a:solidFill>
            </a:endParaRPr>
          </a:p>
        </p:txBody>
      </p:sp>
      <p:sp>
        <p:nvSpPr>
          <p:cNvPr id="41" name="椭圆 40"/>
          <p:cNvSpPr/>
          <p:nvPr/>
        </p:nvSpPr>
        <p:spPr>
          <a:xfrm>
            <a:off x="2599972" y="1243717"/>
            <a:ext cx="330200" cy="33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2" name="KSO_Shape"/>
          <p:cNvSpPr/>
          <p:nvPr/>
        </p:nvSpPr>
        <p:spPr bwMode="auto">
          <a:xfrm>
            <a:off x="2675834" y="1310393"/>
            <a:ext cx="178476" cy="196849"/>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a:solidFill>
                <a:srgbClr val="FFFFFF"/>
              </a:solidFill>
            </a:endParaRPr>
          </a:p>
        </p:txBody>
      </p:sp>
      <p:cxnSp>
        <p:nvCxnSpPr>
          <p:cNvPr id="38" name="直接连接符 37"/>
          <p:cNvCxnSpPr/>
          <p:nvPr/>
        </p:nvCxnSpPr>
        <p:spPr>
          <a:xfrm>
            <a:off x="2599972" y="1646411"/>
            <a:ext cx="188312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9" name="文本框 3"/>
          <p:cNvSpPr txBox="1"/>
          <p:nvPr/>
        </p:nvSpPr>
        <p:spPr>
          <a:xfrm>
            <a:off x="2932290" y="1229606"/>
            <a:ext cx="1398411" cy="312739"/>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zh-CN" altLang="en-US" b="1">
                <a:latin typeface="Impact" panose="020B0806030902050204" pitchFamily="34" charset="0"/>
              </a:rPr>
              <a:t>添加标题</a:t>
            </a:r>
            <a:endParaRPr lang="en-US" altLang="zh-CN" b="1">
              <a:latin typeface="Impact" panose="020B0806030902050204" pitchFamily="34" charset="0"/>
            </a:endParaRPr>
          </a:p>
        </p:txBody>
      </p:sp>
      <p:sp>
        <p:nvSpPr>
          <p:cNvPr id="40" name="矩形 39"/>
          <p:cNvSpPr/>
          <p:nvPr/>
        </p:nvSpPr>
        <p:spPr>
          <a:xfrm>
            <a:off x="2635250" y="1955800"/>
            <a:ext cx="1847850" cy="25019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just">
              <a:lnSpc>
                <a:spcPct val="150000"/>
              </a:lnSpc>
            </a:pPr>
            <a:r>
              <a:rPr lang="zh-CN" altLang="en-US" sz="1100">
                <a:solidFill>
                  <a:schemeClr val="tx1">
                    <a:lumMod val="50000"/>
                    <a:lumOff val="50000"/>
                  </a:schemeClr>
                </a:solidFill>
              </a:rPr>
              <a:t>点击这里添加内容描述点击这里添加内容描述点击这里添加内容点击这里添加内容描述，点击这里添加内容描述点击这里添加内容描述，点击这里添加内容描述点击这里添加内容描述点击这里添加内容</a:t>
            </a:r>
            <a:endParaRPr lang="en-US" altLang="zh-CN" sz="1100">
              <a:solidFill>
                <a:schemeClr val="tx1">
                  <a:lumMod val="50000"/>
                  <a:lumOff val="50000"/>
                </a:schemeClr>
              </a:solidFill>
            </a:endParaRPr>
          </a:p>
        </p:txBody>
      </p:sp>
      <p:sp>
        <p:nvSpPr>
          <p:cNvPr id="48" name="椭圆 47"/>
          <p:cNvSpPr/>
          <p:nvPr/>
        </p:nvSpPr>
        <p:spPr>
          <a:xfrm>
            <a:off x="4644672" y="1243717"/>
            <a:ext cx="330200" cy="33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9" name="KSO_Shape"/>
          <p:cNvSpPr/>
          <p:nvPr/>
        </p:nvSpPr>
        <p:spPr bwMode="auto">
          <a:xfrm>
            <a:off x="4720534" y="1310393"/>
            <a:ext cx="178476" cy="196849"/>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a:solidFill>
                <a:srgbClr val="FFFFFF"/>
              </a:solidFill>
            </a:endParaRPr>
          </a:p>
        </p:txBody>
      </p:sp>
      <p:cxnSp>
        <p:nvCxnSpPr>
          <p:cNvPr id="45" name="直接连接符 44"/>
          <p:cNvCxnSpPr/>
          <p:nvPr/>
        </p:nvCxnSpPr>
        <p:spPr>
          <a:xfrm>
            <a:off x="4644672" y="1646411"/>
            <a:ext cx="188312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6" name="文本框 3"/>
          <p:cNvSpPr txBox="1"/>
          <p:nvPr/>
        </p:nvSpPr>
        <p:spPr>
          <a:xfrm>
            <a:off x="4976990" y="1229606"/>
            <a:ext cx="1398411" cy="312739"/>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zh-CN" altLang="en-US" b="1">
                <a:latin typeface="Impact" panose="020B0806030902050204" pitchFamily="34" charset="0"/>
              </a:rPr>
              <a:t>添加标题</a:t>
            </a:r>
            <a:endParaRPr lang="en-US" altLang="zh-CN" b="1">
              <a:latin typeface="Impact" panose="020B0806030902050204" pitchFamily="34" charset="0"/>
            </a:endParaRPr>
          </a:p>
        </p:txBody>
      </p:sp>
      <p:sp>
        <p:nvSpPr>
          <p:cNvPr id="47" name="矩形 46"/>
          <p:cNvSpPr/>
          <p:nvPr/>
        </p:nvSpPr>
        <p:spPr>
          <a:xfrm>
            <a:off x="4679950" y="1955800"/>
            <a:ext cx="1847850" cy="25019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just">
              <a:lnSpc>
                <a:spcPct val="150000"/>
              </a:lnSpc>
            </a:pPr>
            <a:r>
              <a:rPr lang="zh-CN" altLang="en-US" sz="1100">
                <a:solidFill>
                  <a:schemeClr val="tx1">
                    <a:lumMod val="50000"/>
                    <a:lumOff val="50000"/>
                  </a:schemeClr>
                </a:solidFill>
              </a:rPr>
              <a:t>点击这里添加内容描述点击这里添加内容描述点击这里添加内容点击这里添加内容描述，点击这里添加内容描述点击这里添加内容描述，点击这里添加内容描述点击这里添加内容描述点击这里添加内容</a:t>
            </a:r>
            <a:endParaRPr lang="en-US" altLang="zh-CN" sz="1100">
              <a:solidFill>
                <a:schemeClr val="tx1">
                  <a:lumMod val="50000"/>
                  <a:lumOff val="50000"/>
                </a:schemeClr>
              </a:solidFill>
            </a:endParaRPr>
          </a:p>
        </p:txBody>
      </p:sp>
      <p:sp>
        <p:nvSpPr>
          <p:cNvPr id="55" name="椭圆 54"/>
          <p:cNvSpPr/>
          <p:nvPr/>
        </p:nvSpPr>
        <p:spPr>
          <a:xfrm>
            <a:off x="6689372" y="1243717"/>
            <a:ext cx="330200" cy="33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6" name="KSO_Shape"/>
          <p:cNvSpPr/>
          <p:nvPr/>
        </p:nvSpPr>
        <p:spPr bwMode="auto">
          <a:xfrm>
            <a:off x="6765234" y="1310393"/>
            <a:ext cx="178476" cy="196849"/>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a:solidFill>
                <a:srgbClr val="FFFFFF"/>
              </a:solidFill>
            </a:endParaRPr>
          </a:p>
        </p:txBody>
      </p:sp>
      <p:cxnSp>
        <p:nvCxnSpPr>
          <p:cNvPr id="52" name="直接连接符 51"/>
          <p:cNvCxnSpPr/>
          <p:nvPr/>
        </p:nvCxnSpPr>
        <p:spPr>
          <a:xfrm>
            <a:off x="6689372" y="1646411"/>
            <a:ext cx="188312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3" name="文本框 3"/>
          <p:cNvSpPr txBox="1"/>
          <p:nvPr/>
        </p:nvSpPr>
        <p:spPr>
          <a:xfrm>
            <a:off x="7021690" y="1229606"/>
            <a:ext cx="1398411" cy="312739"/>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zh-CN" altLang="en-US" b="1">
                <a:latin typeface="Impact" panose="020B0806030902050204" pitchFamily="34" charset="0"/>
              </a:rPr>
              <a:t>添加标题</a:t>
            </a:r>
            <a:endParaRPr lang="en-US" altLang="zh-CN" b="1">
              <a:latin typeface="Impact" panose="020B0806030902050204" pitchFamily="34" charset="0"/>
            </a:endParaRPr>
          </a:p>
        </p:txBody>
      </p:sp>
      <p:sp>
        <p:nvSpPr>
          <p:cNvPr id="54" name="矩形 53"/>
          <p:cNvSpPr/>
          <p:nvPr/>
        </p:nvSpPr>
        <p:spPr>
          <a:xfrm>
            <a:off x="6724650" y="1955800"/>
            <a:ext cx="1847850" cy="25019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just">
              <a:lnSpc>
                <a:spcPct val="150000"/>
              </a:lnSpc>
            </a:pPr>
            <a:r>
              <a:rPr lang="zh-CN" altLang="en-US" sz="1100">
                <a:solidFill>
                  <a:schemeClr val="tx1">
                    <a:lumMod val="50000"/>
                    <a:lumOff val="50000"/>
                  </a:schemeClr>
                </a:solidFill>
              </a:rPr>
              <a:t>点击这里添加内容描述点击这里添加内容描述点击这里添加内容点击这里添加内容描述，点击这里添加内容描述点击这里添加内容描述，点击这里添加内容描述点击这里添加内容描述点击这里添加内容</a:t>
            </a:r>
            <a:endParaRPr lang="en-US" altLang="zh-CN" sz="1100">
              <a:solidFill>
                <a:schemeClr val="tx1">
                  <a:lumMod val="50000"/>
                  <a:lumOff val="50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364772" y="380117"/>
            <a:ext cx="330200" cy="33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KSO_Shape"/>
          <p:cNvSpPr/>
          <p:nvPr/>
        </p:nvSpPr>
        <p:spPr bwMode="auto">
          <a:xfrm>
            <a:off x="440634" y="446793"/>
            <a:ext cx="178476" cy="196849"/>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a:solidFill>
                <a:srgbClr val="FFFFFF"/>
              </a:solidFill>
            </a:endParaRPr>
          </a:p>
        </p:txBody>
      </p:sp>
      <p:cxnSp>
        <p:nvCxnSpPr>
          <p:cNvPr id="5" name="直接连接符 4"/>
          <p:cNvCxnSpPr/>
          <p:nvPr/>
        </p:nvCxnSpPr>
        <p:spPr>
          <a:xfrm>
            <a:off x="364772" y="782811"/>
            <a:ext cx="7960078"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文本框 3"/>
          <p:cNvSpPr txBox="1"/>
          <p:nvPr/>
        </p:nvSpPr>
        <p:spPr>
          <a:xfrm>
            <a:off x="697090" y="378706"/>
            <a:ext cx="2106347" cy="312739"/>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zh-CN" altLang="en-US" sz="2400" b="1" spc="200">
                <a:latin typeface="Impact" panose="020B0806030902050204" pitchFamily="34" charset="0"/>
              </a:rPr>
              <a:t>添加标题</a:t>
            </a:r>
            <a:endParaRPr lang="en-US" altLang="zh-CN" sz="2400" b="1" spc="200">
              <a:latin typeface="Impact" panose="020B0806030902050204" pitchFamily="34" charset="0"/>
            </a:endParaRPr>
          </a:p>
        </p:txBody>
      </p:sp>
      <p:sp>
        <p:nvSpPr>
          <p:cNvPr id="9" name="文本框 3"/>
          <p:cNvSpPr txBox="1"/>
          <p:nvPr/>
        </p:nvSpPr>
        <p:spPr>
          <a:xfrm>
            <a:off x="768765" y="2796642"/>
            <a:ext cx="1529936" cy="520701"/>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b="1">
                <a:solidFill>
                  <a:schemeClr val="accent1"/>
                </a:solidFill>
                <a:latin typeface="Impact" panose="020B0806030902050204" pitchFamily="34" charset="0"/>
              </a:rPr>
              <a:t>添加标题</a:t>
            </a:r>
            <a:endParaRPr lang="en-US" altLang="zh-CN" b="1">
              <a:solidFill>
                <a:schemeClr val="accent1"/>
              </a:solidFill>
              <a:latin typeface="Impact" panose="020B0806030902050204" pitchFamily="34" charset="0"/>
            </a:endParaRPr>
          </a:p>
        </p:txBody>
      </p:sp>
      <p:sp>
        <p:nvSpPr>
          <p:cNvPr id="10" name="文本框 3"/>
          <p:cNvSpPr txBox="1"/>
          <p:nvPr/>
        </p:nvSpPr>
        <p:spPr>
          <a:xfrm>
            <a:off x="627152" y="3266542"/>
            <a:ext cx="1785848" cy="112765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chemeClr val="bg1">
                    <a:lumMod val="65000"/>
                  </a:schemeClr>
                </a:solidFill>
              </a:rPr>
              <a:t>点击这里添加内容描述点击这里添加内容描述点击这里添加内容</a:t>
            </a:r>
            <a:endParaRPr lang="en-US" altLang="zh-CN" sz="1100">
              <a:solidFill>
                <a:schemeClr val="bg1">
                  <a:lumMod val="65000"/>
                </a:schemeClr>
              </a:solidFill>
            </a:endParaRPr>
          </a:p>
        </p:txBody>
      </p:sp>
      <p:sp>
        <p:nvSpPr>
          <p:cNvPr id="14" name="文本框 3"/>
          <p:cNvSpPr txBox="1"/>
          <p:nvPr/>
        </p:nvSpPr>
        <p:spPr>
          <a:xfrm>
            <a:off x="2803437" y="2796642"/>
            <a:ext cx="1529936" cy="520701"/>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b="1">
                <a:solidFill>
                  <a:schemeClr val="accent1"/>
                </a:solidFill>
                <a:latin typeface="Impact" panose="020B0806030902050204" pitchFamily="34" charset="0"/>
              </a:rPr>
              <a:t>添加标题</a:t>
            </a:r>
            <a:endParaRPr lang="en-US" altLang="zh-CN" b="1">
              <a:solidFill>
                <a:schemeClr val="accent1"/>
              </a:solidFill>
              <a:latin typeface="Impact" panose="020B0806030902050204" pitchFamily="34" charset="0"/>
            </a:endParaRPr>
          </a:p>
        </p:txBody>
      </p:sp>
      <p:sp>
        <p:nvSpPr>
          <p:cNvPr id="15" name="文本框 3"/>
          <p:cNvSpPr txBox="1"/>
          <p:nvPr/>
        </p:nvSpPr>
        <p:spPr>
          <a:xfrm>
            <a:off x="2661824" y="3266542"/>
            <a:ext cx="1785848" cy="112765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chemeClr val="bg1">
                    <a:lumMod val="65000"/>
                  </a:schemeClr>
                </a:solidFill>
              </a:rPr>
              <a:t>点击这里添加内容描述点击这里添加内容描述点击这里添加内容</a:t>
            </a:r>
            <a:endParaRPr lang="en-US" altLang="zh-CN" sz="1100">
              <a:solidFill>
                <a:schemeClr val="bg1">
                  <a:lumMod val="65000"/>
                </a:schemeClr>
              </a:solidFill>
            </a:endParaRPr>
          </a:p>
        </p:txBody>
      </p:sp>
      <p:sp>
        <p:nvSpPr>
          <p:cNvPr id="17" name="文本框 3"/>
          <p:cNvSpPr txBox="1"/>
          <p:nvPr/>
        </p:nvSpPr>
        <p:spPr>
          <a:xfrm>
            <a:off x="4838109" y="2796642"/>
            <a:ext cx="1529936" cy="520701"/>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b="1">
                <a:solidFill>
                  <a:schemeClr val="accent1"/>
                </a:solidFill>
                <a:latin typeface="Impact" panose="020B0806030902050204" pitchFamily="34" charset="0"/>
              </a:rPr>
              <a:t>添加标题</a:t>
            </a:r>
            <a:endParaRPr lang="en-US" altLang="zh-CN" b="1">
              <a:solidFill>
                <a:schemeClr val="accent1"/>
              </a:solidFill>
              <a:latin typeface="Impact" panose="020B0806030902050204" pitchFamily="34" charset="0"/>
            </a:endParaRPr>
          </a:p>
        </p:txBody>
      </p:sp>
      <p:sp>
        <p:nvSpPr>
          <p:cNvPr id="18" name="文本框 3"/>
          <p:cNvSpPr txBox="1"/>
          <p:nvPr/>
        </p:nvSpPr>
        <p:spPr>
          <a:xfrm>
            <a:off x="4696496" y="3266542"/>
            <a:ext cx="1785848" cy="112765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chemeClr val="bg1">
                    <a:lumMod val="65000"/>
                  </a:schemeClr>
                </a:solidFill>
              </a:rPr>
              <a:t>点击这里添加内容描述点击这里添加内容描述点击这里添加内容</a:t>
            </a:r>
            <a:endParaRPr lang="en-US" altLang="zh-CN" sz="1100">
              <a:solidFill>
                <a:schemeClr val="bg1">
                  <a:lumMod val="65000"/>
                </a:schemeClr>
              </a:solidFill>
            </a:endParaRPr>
          </a:p>
        </p:txBody>
      </p:sp>
      <p:sp>
        <p:nvSpPr>
          <p:cNvPr id="20" name="文本框 3"/>
          <p:cNvSpPr txBox="1"/>
          <p:nvPr/>
        </p:nvSpPr>
        <p:spPr>
          <a:xfrm>
            <a:off x="6872781" y="2796642"/>
            <a:ext cx="1529936" cy="520701"/>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b="1">
                <a:solidFill>
                  <a:schemeClr val="accent1"/>
                </a:solidFill>
                <a:latin typeface="Impact" panose="020B0806030902050204" pitchFamily="34" charset="0"/>
              </a:rPr>
              <a:t>添加标题</a:t>
            </a:r>
            <a:endParaRPr lang="en-US" altLang="zh-CN" b="1">
              <a:solidFill>
                <a:schemeClr val="accent1"/>
              </a:solidFill>
              <a:latin typeface="Impact" panose="020B0806030902050204" pitchFamily="34" charset="0"/>
            </a:endParaRPr>
          </a:p>
        </p:txBody>
      </p:sp>
      <p:sp>
        <p:nvSpPr>
          <p:cNvPr id="21" name="文本框 3"/>
          <p:cNvSpPr txBox="1"/>
          <p:nvPr/>
        </p:nvSpPr>
        <p:spPr>
          <a:xfrm>
            <a:off x="6731168" y="3266542"/>
            <a:ext cx="1785848" cy="112765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chemeClr val="bg1">
                    <a:lumMod val="65000"/>
                  </a:schemeClr>
                </a:solidFill>
              </a:rPr>
              <a:t>点击这里添加内容描述点击这里添加内容描述点击这里添加内容</a:t>
            </a:r>
            <a:endParaRPr lang="en-US" altLang="zh-CN" sz="1100">
              <a:solidFill>
                <a:schemeClr val="bg1">
                  <a:lumMod val="65000"/>
                </a:schemeClr>
              </a:solidFill>
            </a:endParaRPr>
          </a:p>
        </p:txBody>
      </p:sp>
      <p:sp>
        <p:nvSpPr>
          <p:cNvPr id="22" name="KSO_Shape"/>
          <p:cNvSpPr/>
          <p:nvPr/>
        </p:nvSpPr>
        <p:spPr bwMode="auto">
          <a:xfrm>
            <a:off x="3210504" y="1779055"/>
            <a:ext cx="761426" cy="865187"/>
          </a:xfrm>
          <a:custGeom>
            <a:avLst/>
            <a:gdLst>
              <a:gd name="T0" fmla="*/ 239256 w 3800"/>
              <a:gd name="T1" fmla="*/ 707403 h 4319"/>
              <a:gd name="T2" fmla="*/ 1145011 w 3800"/>
              <a:gd name="T3" fmla="*/ 707403 h 4319"/>
              <a:gd name="T4" fmla="*/ 1385934 w 3800"/>
              <a:gd name="T5" fmla="*/ 948345 h 4319"/>
              <a:gd name="T6" fmla="*/ 1385934 w 3800"/>
              <a:gd name="T7" fmla="*/ 1097163 h 4319"/>
              <a:gd name="T8" fmla="*/ 766953 w 3800"/>
              <a:gd name="T9" fmla="*/ 1097163 h 4319"/>
              <a:gd name="T10" fmla="*/ 766953 w 3800"/>
              <a:gd name="T11" fmla="*/ 1430647 h 4319"/>
              <a:gd name="T12" fmla="*/ 1385934 w 3800"/>
              <a:gd name="T13" fmla="*/ 1430647 h 4319"/>
              <a:gd name="T14" fmla="*/ 1385934 w 3800"/>
              <a:gd name="T15" fmla="*/ 1559038 h 4319"/>
              <a:gd name="T16" fmla="*/ 1145011 w 3800"/>
              <a:gd name="T17" fmla="*/ 1800397 h 4319"/>
              <a:gd name="T18" fmla="*/ 3751 w 3800"/>
              <a:gd name="T19" fmla="*/ 1800397 h 4319"/>
              <a:gd name="T20" fmla="*/ 5002 w 3800"/>
              <a:gd name="T21" fmla="*/ 625699 h 4319"/>
              <a:gd name="T22" fmla="*/ 3751 w 3800"/>
              <a:gd name="T23" fmla="*/ 613611 h 4319"/>
              <a:gd name="T24" fmla="*/ 23759 w 3800"/>
              <a:gd name="T25" fmla="*/ 479800 h 4319"/>
              <a:gd name="T26" fmla="*/ 125464 w 3800"/>
              <a:gd name="T27" fmla="*/ 346407 h 4319"/>
              <a:gd name="T28" fmla="*/ 145471 w 3800"/>
              <a:gd name="T29" fmla="*/ 331817 h 4319"/>
              <a:gd name="T30" fmla="*/ 170064 w 3800"/>
              <a:gd name="T31" fmla="*/ 331817 h 4319"/>
              <a:gd name="T32" fmla="*/ 533949 w 3800"/>
              <a:gd name="T33" fmla="*/ 331817 h 4319"/>
              <a:gd name="T34" fmla="*/ 801549 w 3800"/>
              <a:gd name="T35" fmla="*/ 52941 h 4319"/>
              <a:gd name="T36" fmla="*/ 851985 w 3800"/>
              <a:gd name="T37" fmla="*/ 0 h 4319"/>
              <a:gd name="T38" fmla="*/ 906589 w 3800"/>
              <a:gd name="T39" fmla="*/ 48355 h 4319"/>
              <a:gd name="T40" fmla="*/ 1228792 w 3800"/>
              <a:gd name="T41" fmla="*/ 331817 h 4319"/>
              <a:gd name="T42" fmla="*/ 1311323 w 3800"/>
              <a:gd name="T43" fmla="*/ 331817 h 4319"/>
              <a:gd name="T44" fmla="*/ 1311323 w 3800"/>
              <a:gd name="T45" fmla="*/ 404349 h 4319"/>
              <a:gd name="T46" fmla="*/ 1527237 w 3800"/>
              <a:gd name="T47" fmla="*/ 594018 h 4319"/>
              <a:gd name="T48" fmla="*/ 1583925 w 3800"/>
              <a:gd name="T49" fmla="*/ 644041 h 4319"/>
              <a:gd name="T50" fmla="*/ 1430118 w 3800"/>
              <a:gd name="T51" fmla="*/ 820371 h 4319"/>
              <a:gd name="T52" fmla="*/ 1315908 w 3800"/>
              <a:gd name="T53" fmla="*/ 720742 h 4319"/>
              <a:gd name="T54" fmla="*/ 1370512 w 3800"/>
              <a:gd name="T55" fmla="*/ 658214 h 4319"/>
              <a:gd name="T56" fmla="*/ 861155 w 3800"/>
              <a:gd name="T57" fmla="*/ 210512 h 4319"/>
              <a:gd name="T58" fmla="*/ 440998 w 3800"/>
              <a:gd name="T59" fmla="*/ 651961 h 4319"/>
              <a:gd name="T60" fmla="*/ 226751 w 3800"/>
              <a:gd name="T61" fmla="*/ 651961 h 4319"/>
              <a:gd name="T62" fmla="*/ 388478 w 3800"/>
              <a:gd name="T63" fmla="*/ 483552 h 4319"/>
              <a:gd name="T64" fmla="*/ 197574 w 3800"/>
              <a:gd name="T65" fmla="*/ 483552 h 4319"/>
              <a:gd name="T66" fmla="*/ 165062 w 3800"/>
              <a:gd name="T67" fmla="*/ 534825 h 4319"/>
              <a:gd name="T68" fmla="*/ 155058 w 3800"/>
              <a:gd name="T69" fmla="*/ 601939 h 4319"/>
              <a:gd name="T70" fmla="*/ 175899 w 3800"/>
              <a:gd name="T71" fmla="*/ 659882 h 4319"/>
              <a:gd name="T72" fmla="*/ 239256 w 3800"/>
              <a:gd name="T73" fmla="*/ 707403 h 4319"/>
              <a:gd name="T74" fmla="*/ 999123 w 3800"/>
              <a:gd name="T75" fmla="*/ 1168862 h 4319"/>
              <a:gd name="T76" fmla="*/ 892834 w 3800"/>
              <a:gd name="T77" fmla="*/ 1275576 h 4319"/>
              <a:gd name="T78" fmla="*/ 999123 w 3800"/>
              <a:gd name="T79" fmla="*/ 1381875 h 4319"/>
              <a:gd name="T80" fmla="*/ 1105830 w 3800"/>
              <a:gd name="T81" fmla="*/ 1275576 h 4319"/>
              <a:gd name="T82" fmla="*/ 999123 w 3800"/>
              <a:gd name="T83" fmla="*/ 1168862 h 43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800" h="4319">
                <a:moveTo>
                  <a:pt x="574" y="1697"/>
                </a:moveTo>
                <a:cubicBezTo>
                  <a:pt x="2747" y="1697"/>
                  <a:pt x="2747" y="1697"/>
                  <a:pt x="2747" y="1697"/>
                </a:cubicBezTo>
                <a:cubicBezTo>
                  <a:pt x="3065" y="1697"/>
                  <a:pt x="3325" y="1957"/>
                  <a:pt x="3325" y="2275"/>
                </a:cubicBezTo>
                <a:cubicBezTo>
                  <a:pt x="3325" y="2632"/>
                  <a:pt x="3325" y="2632"/>
                  <a:pt x="3325" y="2632"/>
                </a:cubicBezTo>
                <a:cubicBezTo>
                  <a:pt x="1840" y="2632"/>
                  <a:pt x="1840" y="2632"/>
                  <a:pt x="1840" y="2632"/>
                </a:cubicBezTo>
                <a:cubicBezTo>
                  <a:pt x="1840" y="3432"/>
                  <a:pt x="1840" y="3432"/>
                  <a:pt x="1840" y="3432"/>
                </a:cubicBezTo>
                <a:cubicBezTo>
                  <a:pt x="3325" y="3432"/>
                  <a:pt x="3325" y="3432"/>
                  <a:pt x="3325" y="3432"/>
                </a:cubicBezTo>
                <a:cubicBezTo>
                  <a:pt x="3325" y="3740"/>
                  <a:pt x="3325" y="3740"/>
                  <a:pt x="3325" y="3740"/>
                </a:cubicBezTo>
                <a:cubicBezTo>
                  <a:pt x="3325" y="4059"/>
                  <a:pt x="3065" y="4319"/>
                  <a:pt x="2747" y="4319"/>
                </a:cubicBezTo>
                <a:cubicBezTo>
                  <a:pt x="9" y="4319"/>
                  <a:pt x="9" y="4319"/>
                  <a:pt x="9" y="4319"/>
                </a:cubicBezTo>
                <a:cubicBezTo>
                  <a:pt x="12" y="1501"/>
                  <a:pt x="12" y="1501"/>
                  <a:pt x="12" y="1501"/>
                </a:cubicBezTo>
                <a:cubicBezTo>
                  <a:pt x="10" y="1491"/>
                  <a:pt x="9" y="1481"/>
                  <a:pt x="9" y="1472"/>
                </a:cubicBezTo>
                <a:cubicBezTo>
                  <a:pt x="0" y="1363"/>
                  <a:pt x="18" y="1252"/>
                  <a:pt x="57" y="1151"/>
                </a:cubicBezTo>
                <a:cubicBezTo>
                  <a:pt x="107" y="1024"/>
                  <a:pt x="192" y="910"/>
                  <a:pt x="301" y="831"/>
                </a:cubicBezTo>
                <a:cubicBezTo>
                  <a:pt x="349" y="796"/>
                  <a:pt x="349" y="796"/>
                  <a:pt x="349" y="796"/>
                </a:cubicBezTo>
                <a:cubicBezTo>
                  <a:pt x="408" y="796"/>
                  <a:pt x="408" y="796"/>
                  <a:pt x="408" y="796"/>
                </a:cubicBezTo>
                <a:cubicBezTo>
                  <a:pt x="1281" y="796"/>
                  <a:pt x="1281" y="796"/>
                  <a:pt x="1281" y="796"/>
                </a:cubicBezTo>
                <a:cubicBezTo>
                  <a:pt x="1923" y="127"/>
                  <a:pt x="1923" y="127"/>
                  <a:pt x="1923" y="127"/>
                </a:cubicBezTo>
                <a:cubicBezTo>
                  <a:pt x="2044" y="0"/>
                  <a:pt x="2044" y="0"/>
                  <a:pt x="2044" y="0"/>
                </a:cubicBezTo>
                <a:cubicBezTo>
                  <a:pt x="2175" y="116"/>
                  <a:pt x="2175" y="116"/>
                  <a:pt x="2175" y="116"/>
                </a:cubicBezTo>
                <a:cubicBezTo>
                  <a:pt x="2948" y="796"/>
                  <a:pt x="2948" y="796"/>
                  <a:pt x="2948" y="796"/>
                </a:cubicBezTo>
                <a:cubicBezTo>
                  <a:pt x="3146" y="796"/>
                  <a:pt x="3146" y="796"/>
                  <a:pt x="3146" y="796"/>
                </a:cubicBezTo>
                <a:cubicBezTo>
                  <a:pt x="3146" y="970"/>
                  <a:pt x="3146" y="970"/>
                  <a:pt x="3146" y="970"/>
                </a:cubicBezTo>
                <a:cubicBezTo>
                  <a:pt x="3664" y="1425"/>
                  <a:pt x="3664" y="1425"/>
                  <a:pt x="3664" y="1425"/>
                </a:cubicBezTo>
                <a:cubicBezTo>
                  <a:pt x="3800" y="1545"/>
                  <a:pt x="3800" y="1545"/>
                  <a:pt x="3800" y="1545"/>
                </a:cubicBezTo>
                <a:cubicBezTo>
                  <a:pt x="3431" y="1968"/>
                  <a:pt x="3431" y="1968"/>
                  <a:pt x="3431" y="1968"/>
                </a:cubicBezTo>
                <a:cubicBezTo>
                  <a:pt x="3157" y="1729"/>
                  <a:pt x="3157" y="1729"/>
                  <a:pt x="3157" y="1729"/>
                </a:cubicBezTo>
                <a:cubicBezTo>
                  <a:pt x="3288" y="1579"/>
                  <a:pt x="3288" y="1579"/>
                  <a:pt x="3288" y="1579"/>
                </a:cubicBezTo>
                <a:cubicBezTo>
                  <a:pt x="2066" y="505"/>
                  <a:pt x="2066" y="505"/>
                  <a:pt x="2066" y="505"/>
                </a:cubicBezTo>
                <a:cubicBezTo>
                  <a:pt x="1058" y="1564"/>
                  <a:pt x="1058" y="1564"/>
                  <a:pt x="1058" y="1564"/>
                </a:cubicBezTo>
                <a:cubicBezTo>
                  <a:pt x="544" y="1564"/>
                  <a:pt x="544" y="1564"/>
                  <a:pt x="544" y="1564"/>
                </a:cubicBezTo>
                <a:cubicBezTo>
                  <a:pt x="932" y="1160"/>
                  <a:pt x="932" y="1160"/>
                  <a:pt x="932" y="1160"/>
                </a:cubicBezTo>
                <a:cubicBezTo>
                  <a:pt x="474" y="1160"/>
                  <a:pt x="474" y="1160"/>
                  <a:pt x="474" y="1160"/>
                </a:cubicBezTo>
                <a:cubicBezTo>
                  <a:pt x="441" y="1195"/>
                  <a:pt x="414" y="1237"/>
                  <a:pt x="396" y="1283"/>
                </a:cubicBezTo>
                <a:cubicBezTo>
                  <a:pt x="376" y="1334"/>
                  <a:pt x="367" y="1390"/>
                  <a:pt x="372" y="1444"/>
                </a:cubicBezTo>
                <a:cubicBezTo>
                  <a:pt x="376" y="1493"/>
                  <a:pt x="392" y="1542"/>
                  <a:pt x="422" y="1583"/>
                </a:cubicBezTo>
                <a:cubicBezTo>
                  <a:pt x="454" y="1628"/>
                  <a:pt x="504" y="1667"/>
                  <a:pt x="574" y="1697"/>
                </a:cubicBezTo>
                <a:close/>
                <a:moveTo>
                  <a:pt x="2397" y="2804"/>
                </a:moveTo>
                <a:cubicBezTo>
                  <a:pt x="2256" y="2804"/>
                  <a:pt x="2142" y="2918"/>
                  <a:pt x="2142" y="3060"/>
                </a:cubicBezTo>
                <a:cubicBezTo>
                  <a:pt x="2142" y="3201"/>
                  <a:pt x="2256" y="3315"/>
                  <a:pt x="2397" y="3315"/>
                </a:cubicBezTo>
                <a:cubicBezTo>
                  <a:pt x="2538" y="3315"/>
                  <a:pt x="2653" y="3201"/>
                  <a:pt x="2653" y="3060"/>
                </a:cubicBezTo>
                <a:cubicBezTo>
                  <a:pt x="2653" y="2918"/>
                  <a:pt x="2538" y="2804"/>
                  <a:pt x="2397" y="280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23" name="KSO_Shape"/>
          <p:cNvSpPr/>
          <p:nvPr/>
        </p:nvSpPr>
        <p:spPr bwMode="auto">
          <a:xfrm>
            <a:off x="5193295" y="1779055"/>
            <a:ext cx="865187" cy="865187"/>
          </a:xfrm>
          <a:custGeom>
            <a:avLst/>
            <a:gdLst>
              <a:gd name="T0" fmla="*/ 0 w 3432"/>
              <a:gd name="T1" fmla="*/ 900127 h 3431"/>
              <a:gd name="T2" fmla="*/ 1800397 w 3432"/>
              <a:gd name="T3" fmla="*/ 900127 h 3431"/>
              <a:gd name="T4" fmla="*/ 1424790 w 3432"/>
              <a:gd name="T5" fmla="*/ 739091 h 3431"/>
              <a:gd name="T6" fmla="*/ 1185052 w 3432"/>
              <a:gd name="T7" fmla="*/ 683488 h 3431"/>
              <a:gd name="T8" fmla="*/ 1185052 w 3432"/>
              <a:gd name="T9" fmla="*/ 794693 h 3431"/>
              <a:gd name="T10" fmla="*/ 1222822 w 3432"/>
              <a:gd name="T11" fmla="*/ 1269935 h 3431"/>
              <a:gd name="T12" fmla="*/ 1309904 w 3432"/>
              <a:gd name="T13" fmla="*/ 1297736 h 3431"/>
              <a:gd name="T14" fmla="*/ 1333511 w 3432"/>
              <a:gd name="T15" fmla="*/ 775284 h 3431"/>
              <a:gd name="T16" fmla="*/ 1424790 w 3432"/>
              <a:gd name="T17" fmla="*/ 739091 h 3431"/>
              <a:gd name="T18" fmla="*/ 1341904 w 3432"/>
              <a:gd name="T19" fmla="*/ 1513326 h 3431"/>
              <a:gd name="T20" fmla="*/ 1341904 w 3432"/>
              <a:gd name="T21" fmla="*/ 1476607 h 3431"/>
              <a:gd name="T22" fmla="*/ 433312 w 3432"/>
              <a:gd name="T23" fmla="*/ 1497065 h 3431"/>
              <a:gd name="T24" fmla="*/ 458493 w 3432"/>
              <a:gd name="T25" fmla="*/ 1441463 h 3431"/>
              <a:gd name="T26" fmla="*/ 1367085 w 3432"/>
              <a:gd name="T27" fmla="*/ 1425202 h 3431"/>
              <a:gd name="T28" fmla="*/ 458493 w 3432"/>
              <a:gd name="T29" fmla="*/ 1404220 h 3431"/>
              <a:gd name="T30" fmla="*/ 458493 w 3432"/>
              <a:gd name="T31" fmla="*/ 1441463 h 3431"/>
              <a:gd name="T32" fmla="*/ 1341904 w 3432"/>
              <a:gd name="T33" fmla="*/ 1369599 h 3431"/>
              <a:gd name="T34" fmla="*/ 1341904 w 3432"/>
              <a:gd name="T35" fmla="*/ 1332356 h 3431"/>
              <a:gd name="T36" fmla="*/ 433312 w 3432"/>
              <a:gd name="T37" fmla="*/ 1353338 h 3431"/>
              <a:gd name="T38" fmla="*/ 995150 w 3432"/>
              <a:gd name="T39" fmla="*/ 794693 h 3431"/>
              <a:gd name="T40" fmla="*/ 995150 w 3432"/>
              <a:gd name="T41" fmla="*/ 683488 h 3431"/>
              <a:gd name="T42" fmla="*/ 755936 w 3432"/>
              <a:gd name="T43" fmla="*/ 739091 h 3431"/>
              <a:gd name="T44" fmla="*/ 842493 w 3432"/>
              <a:gd name="T45" fmla="*/ 775284 h 3431"/>
              <a:gd name="T46" fmla="*/ 866100 w 3432"/>
              <a:gd name="T47" fmla="*/ 1297736 h 3431"/>
              <a:gd name="T48" fmla="*/ 957904 w 3432"/>
              <a:gd name="T49" fmla="*/ 1269935 h 3431"/>
              <a:gd name="T50" fmla="*/ 995150 w 3432"/>
              <a:gd name="T51" fmla="*/ 794693 h 3431"/>
              <a:gd name="T52" fmla="*/ 462689 w 3432"/>
              <a:gd name="T53" fmla="*/ 775284 h 3431"/>
              <a:gd name="T54" fmla="*/ 486296 w 3432"/>
              <a:gd name="T55" fmla="*/ 1297736 h 3431"/>
              <a:gd name="T56" fmla="*/ 577575 w 3432"/>
              <a:gd name="T57" fmla="*/ 1269935 h 3431"/>
              <a:gd name="T58" fmla="*/ 615345 w 3432"/>
              <a:gd name="T59" fmla="*/ 794693 h 3431"/>
              <a:gd name="T60" fmla="*/ 615345 w 3432"/>
              <a:gd name="T61" fmla="*/ 683488 h 3431"/>
              <a:gd name="T62" fmla="*/ 375607 w 3432"/>
              <a:gd name="T63" fmla="*/ 739091 h 3431"/>
              <a:gd name="T64" fmla="*/ 1189773 w 3432"/>
              <a:gd name="T65" fmla="*/ 459506 h 3431"/>
              <a:gd name="T66" fmla="*/ 610624 w 3432"/>
              <a:gd name="T67" fmla="*/ 459506 h 3431"/>
              <a:gd name="T68" fmla="*/ 900199 w 3432"/>
              <a:gd name="T69" fmla="*/ 612674 h 3431"/>
              <a:gd name="T70" fmla="*/ 1189773 w 3432"/>
              <a:gd name="T71" fmla="*/ 459506 h 34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32" h="3431">
                <a:moveTo>
                  <a:pt x="1716" y="3431"/>
                </a:moveTo>
                <a:cubicBezTo>
                  <a:pt x="768" y="3431"/>
                  <a:pt x="0" y="2663"/>
                  <a:pt x="0" y="1716"/>
                </a:cubicBezTo>
                <a:cubicBezTo>
                  <a:pt x="0" y="768"/>
                  <a:pt x="768" y="0"/>
                  <a:pt x="1716" y="0"/>
                </a:cubicBezTo>
                <a:cubicBezTo>
                  <a:pt x="2664" y="0"/>
                  <a:pt x="3432" y="768"/>
                  <a:pt x="3432" y="1716"/>
                </a:cubicBezTo>
                <a:cubicBezTo>
                  <a:pt x="3432" y="2663"/>
                  <a:pt x="2664" y="3431"/>
                  <a:pt x="1716" y="3431"/>
                </a:cubicBezTo>
                <a:close/>
                <a:moveTo>
                  <a:pt x="2716" y="1409"/>
                </a:moveTo>
                <a:cubicBezTo>
                  <a:pt x="2716" y="1351"/>
                  <a:pt x="2674" y="1303"/>
                  <a:pt x="2622" y="1303"/>
                </a:cubicBezTo>
                <a:cubicBezTo>
                  <a:pt x="2259" y="1303"/>
                  <a:pt x="2259" y="1303"/>
                  <a:pt x="2259" y="1303"/>
                </a:cubicBezTo>
                <a:cubicBezTo>
                  <a:pt x="2207" y="1303"/>
                  <a:pt x="2165" y="1351"/>
                  <a:pt x="2165" y="1409"/>
                </a:cubicBezTo>
                <a:cubicBezTo>
                  <a:pt x="2165" y="1468"/>
                  <a:pt x="2207" y="1515"/>
                  <a:pt x="2259" y="1515"/>
                </a:cubicBezTo>
                <a:cubicBezTo>
                  <a:pt x="2288" y="1515"/>
                  <a:pt x="2313" y="1500"/>
                  <a:pt x="2331" y="1478"/>
                </a:cubicBezTo>
                <a:cubicBezTo>
                  <a:pt x="2331" y="2421"/>
                  <a:pt x="2331" y="2421"/>
                  <a:pt x="2331" y="2421"/>
                </a:cubicBezTo>
                <a:cubicBezTo>
                  <a:pt x="2331" y="2450"/>
                  <a:pt x="2351" y="2474"/>
                  <a:pt x="2376" y="2474"/>
                </a:cubicBezTo>
                <a:cubicBezTo>
                  <a:pt x="2497" y="2474"/>
                  <a:pt x="2497" y="2474"/>
                  <a:pt x="2497" y="2474"/>
                </a:cubicBezTo>
                <a:cubicBezTo>
                  <a:pt x="2522" y="2474"/>
                  <a:pt x="2542" y="2450"/>
                  <a:pt x="2542" y="2421"/>
                </a:cubicBezTo>
                <a:cubicBezTo>
                  <a:pt x="2542" y="1478"/>
                  <a:pt x="2542" y="1478"/>
                  <a:pt x="2542" y="1478"/>
                </a:cubicBezTo>
                <a:cubicBezTo>
                  <a:pt x="2559" y="1500"/>
                  <a:pt x="2593" y="1515"/>
                  <a:pt x="2622" y="1515"/>
                </a:cubicBezTo>
                <a:cubicBezTo>
                  <a:pt x="2674" y="1515"/>
                  <a:pt x="2716" y="1468"/>
                  <a:pt x="2716" y="1409"/>
                </a:cubicBezTo>
                <a:close/>
                <a:moveTo>
                  <a:pt x="874" y="2885"/>
                </a:moveTo>
                <a:cubicBezTo>
                  <a:pt x="2558" y="2885"/>
                  <a:pt x="2558" y="2885"/>
                  <a:pt x="2558" y="2885"/>
                </a:cubicBezTo>
                <a:cubicBezTo>
                  <a:pt x="2585" y="2885"/>
                  <a:pt x="2606" y="2876"/>
                  <a:pt x="2606" y="2854"/>
                </a:cubicBezTo>
                <a:cubicBezTo>
                  <a:pt x="2606" y="2832"/>
                  <a:pt x="2585" y="2815"/>
                  <a:pt x="2558" y="2815"/>
                </a:cubicBezTo>
                <a:cubicBezTo>
                  <a:pt x="874" y="2815"/>
                  <a:pt x="874" y="2815"/>
                  <a:pt x="874" y="2815"/>
                </a:cubicBezTo>
                <a:cubicBezTo>
                  <a:pt x="848" y="2815"/>
                  <a:pt x="826" y="2832"/>
                  <a:pt x="826" y="2854"/>
                </a:cubicBezTo>
                <a:cubicBezTo>
                  <a:pt x="826" y="2876"/>
                  <a:pt x="848" y="2885"/>
                  <a:pt x="874" y="2885"/>
                </a:cubicBezTo>
                <a:close/>
                <a:moveTo>
                  <a:pt x="874" y="2748"/>
                </a:moveTo>
                <a:cubicBezTo>
                  <a:pt x="2558" y="2748"/>
                  <a:pt x="2558" y="2748"/>
                  <a:pt x="2558" y="2748"/>
                </a:cubicBezTo>
                <a:cubicBezTo>
                  <a:pt x="2585" y="2748"/>
                  <a:pt x="2606" y="2739"/>
                  <a:pt x="2606" y="2717"/>
                </a:cubicBezTo>
                <a:cubicBezTo>
                  <a:pt x="2606" y="2695"/>
                  <a:pt x="2585" y="2677"/>
                  <a:pt x="2558" y="2677"/>
                </a:cubicBezTo>
                <a:cubicBezTo>
                  <a:pt x="874" y="2677"/>
                  <a:pt x="874" y="2677"/>
                  <a:pt x="874" y="2677"/>
                </a:cubicBezTo>
                <a:cubicBezTo>
                  <a:pt x="848" y="2677"/>
                  <a:pt x="826" y="2695"/>
                  <a:pt x="826" y="2717"/>
                </a:cubicBezTo>
                <a:cubicBezTo>
                  <a:pt x="826" y="2739"/>
                  <a:pt x="848" y="2748"/>
                  <a:pt x="874" y="2748"/>
                </a:cubicBezTo>
                <a:close/>
                <a:moveTo>
                  <a:pt x="874" y="2611"/>
                </a:moveTo>
                <a:cubicBezTo>
                  <a:pt x="2558" y="2611"/>
                  <a:pt x="2558" y="2611"/>
                  <a:pt x="2558" y="2611"/>
                </a:cubicBezTo>
                <a:cubicBezTo>
                  <a:pt x="2585" y="2611"/>
                  <a:pt x="2606" y="2601"/>
                  <a:pt x="2606" y="2580"/>
                </a:cubicBezTo>
                <a:cubicBezTo>
                  <a:pt x="2606" y="2558"/>
                  <a:pt x="2585" y="2540"/>
                  <a:pt x="2558" y="2540"/>
                </a:cubicBezTo>
                <a:cubicBezTo>
                  <a:pt x="874" y="2540"/>
                  <a:pt x="874" y="2540"/>
                  <a:pt x="874" y="2540"/>
                </a:cubicBezTo>
                <a:cubicBezTo>
                  <a:pt x="848" y="2540"/>
                  <a:pt x="826" y="2558"/>
                  <a:pt x="826" y="2580"/>
                </a:cubicBezTo>
                <a:cubicBezTo>
                  <a:pt x="826" y="2601"/>
                  <a:pt x="848" y="2611"/>
                  <a:pt x="874" y="2611"/>
                </a:cubicBezTo>
                <a:close/>
                <a:moveTo>
                  <a:pt x="1897" y="1515"/>
                </a:moveTo>
                <a:cubicBezTo>
                  <a:pt x="1949" y="1515"/>
                  <a:pt x="1992" y="1468"/>
                  <a:pt x="1992" y="1409"/>
                </a:cubicBezTo>
                <a:cubicBezTo>
                  <a:pt x="1992" y="1351"/>
                  <a:pt x="1949" y="1303"/>
                  <a:pt x="1897" y="1303"/>
                </a:cubicBezTo>
                <a:cubicBezTo>
                  <a:pt x="1535" y="1303"/>
                  <a:pt x="1535" y="1303"/>
                  <a:pt x="1535" y="1303"/>
                </a:cubicBezTo>
                <a:cubicBezTo>
                  <a:pt x="1483" y="1303"/>
                  <a:pt x="1441" y="1351"/>
                  <a:pt x="1441" y="1409"/>
                </a:cubicBezTo>
                <a:cubicBezTo>
                  <a:pt x="1441" y="1468"/>
                  <a:pt x="1483" y="1515"/>
                  <a:pt x="1535" y="1515"/>
                </a:cubicBezTo>
                <a:cubicBezTo>
                  <a:pt x="1564" y="1515"/>
                  <a:pt x="1589" y="1500"/>
                  <a:pt x="1606" y="1478"/>
                </a:cubicBezTo>
                <a:cubicBezTo>
                  <a:pt x="1606" y="2421"/>
                  <a:pt x="1606" y="2421"/>
                  <a:pt x="1606" y="2421"/>
                </a:cubicBezTo>
                <a:cubicBezTo>
                  <a:pt x="1606" y="2450"/>
                  <a:pt x="1626" y="2474"/>
                  <a:pt x="1651" y="2474"/>
                </a:cubicBezTo>
                <a:cubicBezTo>
                  <a:pt x="1781" y="2474"/>
                  <a:pt x="1781" y="2474"/>
                  <a:pt x="1781" y="2474"/>
                </a:cubicBezTo>
                <a:cubicBezTo>
                  <a:pt x="1806" y="2474"/>
                  <a:pt x="1826" y="2450"/>
                  <a:pt x="1826" y="2421"/>
                </a:cubicBezTo>
                <a:cubicBezTo>
                  <a:pt x="1826" y="1478"/>
                  <a:pt x="1826" y="1478"/>
                  <a:pt x="1826" y="1478"/>
                </a:cubicBezTo>
                <a:cubicBezTo>
                  <a:pt x="1843" y="1500"/>
                  <a:pt x="1869" y="1515"/>
                  <a:pt x="1897" y="1515"/>
                </a:cubicBezTo>
                <a:close/>
                <a:moveTo>
                  <a:pt x="810" y="1515"/>
                </a:moveTo>
                <a:cubicBezTo>
                  <a:pt x="839" y="1515"/>
                  <a:pt x="864" y="1500"/>
                  <a:pt x="882" y="1478"/>
                </a:cubicBezTo>
                <a:cubicBezTo>
                  <a:pt x="882" y="2421"/>
                  <a:pt x="882" y="2421"/>
                  <a:pt x="882" y="2421"/>
                </a:cubicBezTo>
                <a:cubicBezTo>
                  <a:pt x="882" y="2450"/>
                  <a:pt x="902" y="2474"/>
                  <a:pt x="927" y="2474"/>
                </a:cubicBezTo>
                <a:cubicBezTo>
                  <a:pt x="1057" y="2474"/>
                  <a:pt x="1057" y="2474"/>
                  <a:pt x="1057" y="2474"/>
                </a:cubicBezTo>
                <a:cubicBezTo>
                  <a:pt x="1081" y="2474"/>
                  <a:pt x="1101" y="2450"/>
                  <a:pt x="1101" y="2421"/>
                </a:cubicBezTo>
                <a:cubicBezTo>
                  <a:pt x="1101" y="1478"/>
                  <a:pt x="1101" y="1478"/>
                  <a:pt x="1101" y="1478"/>
                </a:cubicBezTo>
                <a:cubicBezTo>
                  <a:pt x="1119" y="1500"/>
                  <a:pt x="1144" y="1515"/>
                  <a:pt x="1173" y="1515"/>
                </a:cubicBezTo>
                <a:cubicBezTo>
                  <a:pt x="1225" y="1515"/>
                  <a:pt x="1267" y="1468"/>
                  <a:pt x="1267" y="1409"/>
                </a:cubicBezTo>
                <a:cubicBezTo>
                  <a:pt x="1267" y="1351"/>
                  <a:pt x="1225" y="1303"/>
                  <a:pt x="1173" y="1303"/>
                </a:cubicBezTo>
                <a:cubicBezTo>
                  <a:pt x="810" y="1303"/>
                  <a:pt x="810" y="1303"/>
                  <a:pt x="810" y="1303"/>
                </a:cubicBezTo>
                <a:cubicBezTo>
                  <a:pt x="758" y="1303"/>
                  <a:pt x="716" y="1351"/>
                  <a:pt x="716" y="1409"/>
                </a:cubicBezTo>
                <a:cubicBezTo>
                  <a:pt x="716" y="1468"/>
                  <a:pt x="758" y="1515"/>
                  <a:pt x="810" y="1515"/>
                </a:cubicBezTo>
                <a:close/>
                <a:moveTo>
                  <a:pt x="2268" y="876"/>
                </a:moveTo>
                <a:cubicBezTo>
                  <a:pt x="1716" y="584"/>
                  <a:pt x="1716" y="584"/>
                  <a:pt x="1716" y="584"/>
                </a:cubicBezTo>
                <a:cubicBezTo>
                  <a:pt x="1164" y="876"/>
                  <a:pt x="1164" y="876"/>
                  <a:pt x="1164" y="876"/>
                </a:cubicBezTo>
                <a:cubicBezTo>
                  <a:pt x="612" y="1168"/>
                  <a:pt x="612" y="1168"/>
                  <a:pt x="612" y="1168"/>
                </a:cubicBezTo>
                <a:cubicBezTo>
                  <a:pt x="1716" y="1168"/>
                  <a:pt x="1716" y="1168"/>
                  <a:pt x="1716" y="1168"/>
                </a:cubicBezTo>
                <a:cubicBezTo>
                  <a:pt x="2820" y="1168"/>
                  <a:pt x="2820" y="1168"/>
                  <a:pt x="2820" y="1168"/>
                </a:cubicBezTo>
                <a:lnTo>
                  <a:pt x="2268" y="87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24" name="KSO_Shape"/>
          <p:cNvSpPr/>
          <p:nvPr/>
        </p:nvSpPr>
        <p:spPr bwMode="auto">
          <a:xfrm>
            <a:off x="7319533" y="1779055"/>
            <a:ext cx="682056" cy="865187"/>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27" name="KSO_Shape"/>
          <p:cNvSpPr/>
          <p:nvPr/>
        </p:nvSpPr>
        <p:spPr bwMode="auto">
          <a:xfrm>
            <a:off x="1123952" y="1883599"/>
            <a:ext cx="865187" cy="65610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latin typeface="+mj-ea"/>
              </a:rPr>
              <a:t>请点击这里添加相关标题</a:t>
            </a:r>
            <a:endParaRPr lang="zh-CN" altLang="en-US"/>
          </a:p>
        </p:txBody>
      </p:sp>
      <p:sp>
        <p:nvSpPr>
          <p:cNvPr id="4" name="矩形 3"/>
          <p:cNvSpPr/>
          <p:nvPr/>
        </p:nvSpPr>
        <p:spPr>
          <a:xfrm>
            <a:off x="1003300" y="1271816"/>
            <a:ext cx="3454400" cy="723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文本框 3"/>
          <p:cNvSpPr txBox="1"/>
          <p:nvPr/>
        </p:nvSpPr>
        <p:spPr>
          <a:xfrm>
            <a:off x="1395238" y="1266523"/>
            <a:ext cx="2960862" cy="729193"/>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30000"/>
              </a:lnSpc>
            </a:pPr>
            <a:r>
              <a:rPr lang="zh-CN" altLang="en-US" sz="1600" b="1">
                <a:solidFill>
                  <a:schemeClr val="bg1"/>
                </a:solidFill>
              </a:rPr>
              <a:t>这里添加标题</a:t>
            </a:r>
            <a:endParaRPr lang="en-US" altLang="zh-CN" sz="1600" b="1">
              <a:solidFill>
                <a:schemeClr val="bg1"/>
              </a:solidFill>
            </a:endParaRPr>
          </a:p>
          <a:p>
            <a:pPr algn="just">
              <a:lnSpc>
                <a:spcPct val="130000"/>
              </a:lnSpc>
            </a:pPr>
            <a:r>
              <a:rPr lang="zh-CN" altLang="en-US" sz="1050">
                <a:solidFill>
                  <a:schemeClr val="bg1"/>
                </a:solidFill>
              </a:rPr>
              <a:t>点击这里添加内容点击这里添加内容描述</a:t>
            </a:r>
            <a:endParaRPr lang="en-US" altLang="zh-CN" sz="1050">
              <a:solidFill>
                <a:schemeClr val="bg1"/>
              </a:solidFill>
            </a:endParaRPr>
          </a:p>
        </p:txBody>
      </p:sp>
      <p:sp>
        <p:nvSpPr>
          <p:cNvPr id="6" name="椭圆 5"/>
          <p:cNvSpPr/>
          <p:nvPr/>
        </p:nvSpPr>
        <p:spPr>
          <a:xfrm>
            <a:off x="1206148" y="1554919"/>
            <a:ext cx="152400" cy="1524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矩形 6"/>
          <p:cNvSpPr/>
          <p:nvPr/>
        </p:nvSpPr>
        <p:spPr>
          <a:xfrm>
            <a:off x="1003300" y="2177218"/>
            <a:ext cx="3454400" cy="723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文本框 3"/>
          <p:cNvSpPr txBox="1"/>
          <p:nvPr/>
        </p:nvSpPr>
        <p:spPr>
          <a:xfrm>
            <a:off x="1395238" y="2171925"/>
            <a:ext cx="2960862" cy="729193"/>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30000"/>
              </a:lnSpc>
            </a:pPr>
            <a:r>
              <a:rPr lang="zh-CN" altLang="en-US" sz="1600" b="1">
                <a:solidFill>
                  <a:schemeClr val="bg1"/>
                </a:solidFill>
              </a:rPr>
              <a:t>这里添加标题</a:t>
            </a:r>
            <a:endParaRPr lang="en-US" altLang="zh-CN" sz="1600" b="1">
              <a:solidFill>
                <a:schemeClr val="bg1"/>
              </a:solidFill>
            </a:endParaRPr>
          </a:p>
          <a:p>
            <a:pPr algn="just">
              <a:lnSpc>
                <a:spcPct val="130000"/>
              </a:lnSpc>
            </a:pPr>
            <a:r>
              <a:rPr lang="zh-CN" altLang="en-US" sz="1050">
                <a:solidFill>
                  <a:schemeClr val="bg1"/>
                </a:solidFill>
              </a:rPr>
              <a:t>点击这里添加内容点击这里添加内容描述</a:t>
            </a:r>
            <a:endParaRPr lang="en-US" altLang="zh-CN" sz="1050">
              <a:solidFill>
                <a:schemeClr val="bg1"/>
              </a:solidFill>
            </a:endParaRPr>
          </a:p>
        </p:txBody>
      </p:sp>
      <p:sp>
        <p:nvSpPr>
          <p:cNvPr id="9" name="椭圆 8"/>
          <p:cNvSpPr/>
          <p:nvPr/>
        </p:nvSpPr>
        <p:spPr>
          <a:xfrm>
            <a:off x="1206148" y="2460321"/>
            <a:ext cx="152400" cy="1524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a:off x="1003300" y="3082620"/>
            <a:ext cx="3454400" cy="723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文本框 3"/>
          <p:cNvSpPr txBox="1"/>
          <p:nvPr/>
        </p:nvSpPr>
        <p:spPr>
          <a:xfrm>
            <a:off x="1395238" y="3077327"/>
            <a:ext cx="2960862" cy="729193"/>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30000"/>
              </a:lnSpc>
            </a:pPr>
            <a:r>
              <a:rPr lang="zh-CN" altLang="en-US" sz="1600" b="1">
                <a:solidFill>
                  <a:schemeClr val="bg1"/>
                </a:solidFill>
              </a:rPr>
              <a:t>这里添加标题</a:t>
            </a:r>
            <a:endParaRPr lang="en-US" altLang="zh-CN" sz="1600" b="1">
              <a:solidFill>
                <a:schemeClr val="bg1"/>
              </a:solidFill>
            </a:endParaRPr>
          </a:p>
          <a:p>
            <a:pPr algn="just">
              <a:lnSpc>
                <a:spcPct val="130000"/>
              </a:lnSpc>
            </a:pPr>
            <a:r>
              <a:rPr lang="zh-CN" altLang="en-US" sz="1050">
                <a:solidFill>
                  <a:schemeClr val="bg1"/>
                </a:solidFill>
              </a:rPr>
              <a:t>点击这里添加内容点击这里添加内容描述</a:t>
            </a:r>
            <a:endParaRPr lang="en-US" altLang="zh-CN" sz="1050">
              <a:solidFill>
                <a:schemeClr val="bg1"/>
              </a:solidFill>
            </a:endParaRPr>
          </a:p>
        </p:txBody>
      </p:sp>
      <p:sp>
        <p:nvSpPr>
          <p:cNvPr id="12" name="椭圆 11"/>
          <p:cNvSpPr/>
          <p:nvPr/>
        </p:nvSpPr>
        <p:spPr>
          <a:xfrm>
            <a:off x="1206148" y="3365723"/>
            <a:ext cx="152400" cy="1524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矩形 12"/>
          <p:cNvSpPr/>
          <p:nvPr/>
        </p:nvSpPr>
        <p:spPr>
          <a:xfrm>
            <a:off x="1003300" y="3988022"/>
            <a:ext cx="3454400" cy="723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文本框 3"/>
          <p:cNvSpPr txBox="1"/>
          <p:nvPr/>
        </p:nvSpPr>
        <p:spPr>
          <a:xfrm>
            <a:off x="1395238" y="3982729"/>
            <a:ext cx="2960862" cy="729193"/>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30000"/>
              </a:lnSpc>
            </a:pPr>
            <a:r>
              <a:rPr lang="zh-CN" altLang="en-US" sz="1600" b="1">
                <a:solidFill>
                  <a:schemeClr val="bg1"/>
                </a:solidFill>
              </a:rPr>
              <a:t>这里添加标题</a:t>
            </a:r>
            <a:endParaRPr lang="en-US" altLang="zh-CN" sz="1600" b="1">
              <a:solidFill>
                <a:schemeClr val="bg1"/>
              </a:solidFill>
            </a:endParaRPr>
          </a:p>
          <a:p>
            <a:pPr algn="just">
              <a:lnSpc>
                <a:spcPct val="130000"/>
              </a:lnSpc>
            </a:pPr>
            <a:r>
              <a:rPr lang="zh-CN" altLang="en-US" sz="1050">
                <a:solidFill>
                  <a:schemeClr val="bg1"/>
                </a:solidFill>
              </a:rPr>
              <a:t>点击这里添加内容点击这里添加内容描述</a:t>
            </a:r>
            <a:endParaRPr lang="en-US" altLang="zh-CN" sz="1050">
              <a:solidFill>
                <a:schemeClr val="bg1"/>
              </a:solidFill>
            </a:endParaRPr>
          </a:p>
        </p:txBody>
      </p:sp>
      <p:sp>
        <p:nvSpPr>
          <p:cNvPr id="15" name="椭圆 14"/>
          <p:cNvSpPr/>
          <p:nvPr/>
        </p:nvSpPr>
        <p:spPr>
          <a:xfrm>
            <a:off x="1206148" y="4271125"/>
            <a:ext cx="152400" cy="1524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矩形 15"/>
          <p:cNvSpPr/>
          <p:nvPr/>
        </p:nvSpPr>
        <p:spPr>
          <a:xfrm>
            <a:off x="4660548" y="1271816"/>
            <a:ext cx="3454400" cy="3440106"/>
          </a:xfrm>
          <a:prstGeom prst="rect">
            <a:avLst/>
          </a:prstGeom>
          <a:blipFill dpi="0" rotWithShape="1">
            <a:blip r:embed="rId1" cstate="print">
              <a:extLst>
                <a:ext uri="{28A0092B-C50C-407E-A947-70E740481C1C}">
                  <a14:useLocalDpi xmlns:a14="http://schemas.microsoft.com/office/drawing/2010/main" val="0"/>
                </a:ext>
              </a:extLst>
            </a:blip>
            <a:srcRect/>
            <a:stretch>
              <a:fillRect l="-21889" r="-2188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98285" y="3178629"/>
            <a:ext cx="1901372" cy="15246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 name="标题 1"/>
          <p:cNvSpPr>
            <a:spLocks noGrp="1"/>
          </p:cNvSpPr>
          <p:nvPr>
            <p:ph type="title"/>
          </p:nvPr>
        </p:nvSpPr>
        <p:spPr/>
        <p:txBody>
          <a:bodyPr>
            <a:normAutofit/>
          </a:bodyPr>
          <a:lstStyle/>
          <a:p>
            <a:r>
              <a:rPr lang="zh-CN" altLang="en-US">
                <a:latin typeface="+mj-ea"/>
              </a:rPr>
              <a:t>请点击这里添加相关标题</a:t>
            </a:r>
            <a:endParaRPr lang="zh-CN" altLang="en-US"/>
          </a:p>
        </p:txBody>
      </p:sp>
      <p:sp>
        <p:nvSpPr>
          <p:cNvPr id="4" name="矩形 3"/>
          <p:cNvSpPr/>
          <p:nvPr/>
        </p:nvSpPr>
        <p:spPr>
          <a:xfrm>
            <a:off x="798285" y="1136909"/>
            <a:ext cx="1901372" cy="2041720"/>
          </a:xfrm>
          <a:prstGeom prst="rect">
            <a:avLst/>
          </a:prstGeom>
          <a:blipFill dpi="0" rotWithShape="1">
            <a:blip r:embed="rId1" cstate="print">
              <a:extLst>
                <a:ext uri="{28A0092B-C50C-407E-A947-70E740481C1C}">
                  <a14:useLocalDpi xmlns:a14="http://schemas.microsoft.com/office/drawing/2010/main" val="0"/>
                </a:ext>
              </a:extLst>
            </a:blip>
            <a:srcRect/>
            <a:stretch>
              <a:fillRect l="-84284" r="-140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矩形 5"/>
          <p:cNvSpPr/>
          <p:nvPr/>
        </p:nvSpPr>
        <p:spPr>
          <a:xfrm>
            <a:off x="2699657" y="1136909"/>
            <a:ext cx="1901372" cy="2041720"/>
          </a:xfrm>
          <a:prstGeom prst="rect">
            <a:avLst/>
          </a:prstGeom>
          <a:blipFill dpi="0" rotWithShape="1">
            <a:blip r:embed="rId2" cstate="print">
              <a:extLst>
                <a:ext uri="{28A0092B-C50C-407E-A947-70E740481C1C}">
                  <a14:useLocalDpi xmlns:a14="http://schemas.microsoft.com/office/drawing/2010/main" val="0"/>
                </a:ext>
              </a:extLst>
            </a:blip>
            <a:srcRect/>
            <a:stretch>
              <a:fillRect l="-27516" r="-2751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矩形 7"/>
          <p:cNvSpPr/>
          <p:nvPr/>
        </p:nvSpPr>
        <p:spPr>
          <a:xfrm>
            <a:off x="4601029" y="1136909"/>
            <a:ext cx="1901372" cy="2041720"/>
          </a:xfrm>
          <a:prstGeom prst="rect">
            <a:avLst/>
          </a:prstGeom>
          <a:blipFill dpi="0" rotWithShape="1">
            <a:blip r:embed="rId3" cstate="print">
              <a:extLst>
                <a:ext uri="{28A0092B-C50C-407E-A947-70E740481C1C}">
                  <a14:useLocalDpi xmlns:a14="http://schemas.microsoft.com/office/drawing/2010/main" val="0"/>
                </a:ext>
              </a:extLst>
            </a:blip>
            <a:srcRect/>
            <a:stretch>
              <a:fillRect l="-10898" r="-5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a:off x="6502401" y="1136909"/>
            <a:ext cx="1901372" cy="2041720"/>
          </a:xfrm>
          <a:prstGeom prst="rect">
            <a:avLst/>
          </a:prstGeom>
          <a:blipFill dpi="0" rotWithShape="1">
            <a:blip r:embed="rId4" cstate="print">
              <a:extLst>
                <a:ext uri="{28A0092B-C50C-407E-A947-70E740481C1C}">
                  <a14:useLocalDpi xmlns:a14="http://schemas.microsoft.com/office/drawing/2010/main" val="0"/>
                </a:ext>
              </a:extLst>
            </a:blip>
            <a:srcRect/>
            <a:stretch>
              <a:fillRect l="-20605" t="-23228" r="-7786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文本框 3"/>
          <p:cNvSpPr txBox="1"/>
          <p:nvPr/>
        </p:nvSpPr>
        <p:spPr>
          <a:xfrm>
            <a:off x="798285" y="3294742"/>
            <a:ext cx="1901372" cy="609600"/>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a:solidFill>
                  <a:schemeClr val="bg1"/>
                </a:solidFill>
              </a:rPr>
              <a:t>添加标题</a:t>
            </a:r>
            <a:endParaRPr lang="en-US" altLang="zh-CN" sz="1100">
              <a:solidFill>
                <a:schemeClr val="bg1"/>
              </a:solidFill>
            </a:endParaRPr>
          </a:p>
        </p:txBody>
      </p:sp>
      <p:sp>
        <p:nvSpPr>
          <p:cNvPr id="13" name="文本框 3"/>
          <p:cNvSpPr txBox="1"/>
          <p:nvPr/>
        </p:nvSpPr>
        <p:spPr>
          <a:xfrm>
            <a:off x="856343" y="3916028"/>
            <a:ext cx="1785256" cy="729193"/>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rgbClr val="FFFFFF"/>
                </a:solidFill>
              </a:rPr>
              <a:t>点击这里添加内容描述点击这里添加内容</a:t>
            </a:r>
            <a:endParaRPr lang="en-US" altLang="zh-CN" sz="800">
              <a:solidFill>
                <a:schemeClr val="bg1"/>
              </a:solidFill>
            </a:endParaRPr>
          </a:p>
        </p:txBody>
      </p:sp>
      <p:sp>
        <p:nvSpPr>
          <p:cNvPr id="14" name="矩形 13"/>
          <p:cNvSpPr/>
          <p:nvPr/>
        </p:nvSpPr>
        <p:spPr>
          <a:xfrm>
            <a:off x="2699657" y="3178629"/>
            <a:ext cx="1901372" cy="15246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文本框 3"/>
          <p:cNvSpPr txBox="1"/>
          <p:nvPr/>
        </p:nvSpPr>
        <p:spPr>
          <a:xfrm>
            <a:off x="2699657" y="3294742"/>
            <a:ext cx="1901372" cy="609600"/>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a:solidFill>
                  <a:schemeClr val="bg1"/>
                </a:solidFill>
              </a:rPr>
              <a:t>添加标题</a:t>
            </a:r>
            <a:endParaRPr lang="en-US" altLang="zh-CN" sz="1100">
              <a:solidFill>
                <a:schemeClr val="bg1"/>
              </a:solidFill>
            </a:endParaRPr>
          </a:p>
        </p:txBody>
      </p:sp>
      <p:sp>
        <p:nvSpPr>
          <p:cNvPr id="16" name="文本框 3"/>
          <p:cNvSpPr txBox="1"/>
          <p:nvPr/>
        </p:nvSpPr>
        <p:spPr>
          <a:xfrm>
            <a:off x="2757715" y="3916028"/>
            <a:ext cx="1785256" cy="729193"/>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rgbClr val="FFFFFF"/>
                </a:solidFill>
              </a:rPr>
              <a:t>点击这里添加内容描述点击这里添加内容</a:t>
            </a:r>
            <a:endParaRPr lang="en-US" altLang="zh-CN" sz="800">
              <a:solidFill>
                <a:schemeClr val="bg1"/>
              </a:solidFill>
            </a:endParaRPr>
          </a:p>
        </p:txBody>
      </p:sp>
      <p:sp>
        <p:nvSpPr>
          <p:cNvPr id="17" name="矩形 16"/>
          <p:cNvSpPr/>
          <p:nvPr/>
        </p:nvSpPr>
        <p:spPr>
          <a:xfrm>
            <a:off x="4601029" y="3178629"/>
            <a:ext cx="1901372" cy="15246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文本框 3"/>
          <p:cNvSpPr txBox="1"/>
          <p:nvPr/>
        </p:nvSpPr>
        <p:spPr>
          <a:xfrm>
            <a:off x="4601029" y="3294742"/>
            <a:ext cx="1901372" cy="609600"/>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a:solidFill>
                  <a:schemeClr val="bg1"/>
                </a:solidFill>
              </a:rPr>
              <a:t>添加标题</a:t>
            </a:r>
            <a:endParaRPr lang="en-US" altLang="zh-CN" sz="1100">
              <a:solidFill>
                <a:schemeClr val="bg1"/>
              </a:solidFill>
            </a:endParaRPr>
          </a:p>
        </p:txBody>
      </p:sp>
      <p:sp>
        <p:nvSpPr>
          <p:cNvPr id="19" name="文本框 3"/>
          <p:cNvSpPr txBox="1"/>
          <p:nvPr/>
        </p:nvSpPr>
        <p:spPr>
          <a:xfrm>
            <a:off x="4659087" y="3916028"/>
            <a:ext cx="1785256" cy="729193"/>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rgbClr val="FFFFFF"/>
                </a:solidFill>
              </a:rPr>
              <a:t>点击这里添加内容描述点击这里添加内容</a:t>
            </a:r>
            <a:endParaRPr lang="en-US" altLang="zh-CN" sz="800">
              <a:solidFill>
                <a:schemeClr val="bg1"/>
              </a:solidFill>
            </a:endParaRPr>
          </a:p>
        </p:txBody>
      </p:sp>
      <p:sp>
        <p:nvSpPr>
          <p:cNvPr id="20" name="矩形 19"/>
          <p:cNvSpPr/>
          <p:nvPr/>
        </p:nvSpPr>
        <p:spPr>
          <a:xfrm>
            <a:off x="6502401" y="3178629"/>
            <a:ext cx="1901372" cy="15246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文本框 3"/>
          <p:cNvSpPr txBox="1"/>
          <p:nvPr/>
        </p:nvSpPr>
        <p:spPr>
          <a:xfrm>
            <a:off x="6502401" y="3294742"/>
            <a:ext cx="1901372" cy="609600"/>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a:solidFill>
                  <a:schemeClr val="bg1"/>
                </a:solidFill>
              </a:rPr>
              <a:t>添加标题</a:t>
            </a:r>
            <a:endParaRPr lang="en-US" altLang="zh-CN" sz="1100">
              <a:solidFill>
                <a:schemeClr val="bg1"/>
              </a:solidFill>
            </a:endParaRPr>
          </a:p>
        </p:txBody>
      </p:sp>
      <p:sp>
        <p:nvSpPr>
          <p:cNvPr id="22" name="文本框 3"/>
          <p:cNvSpPr txBox="1"/>
          <p:nvPr/>
        </p:nvSpPr>
        <p:spPr>
          <a:xfrm>
            <a:off x="6560459" y="3916028"/>
            <a:ext cx="1785256" cy="729193"/>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rgbClr val="FFFFFF"/>
                </a:solidFill>
              </a:rPr>
              <a:t>点击这里添加内容描述点击这里添加内容</a:t>
            </a:r>
            <a:endParaRPr lang="en-US" altLang="zh-CN" sz="80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latin typeface="+mj-ea"/>
              </a:rPr>
              <a:t>请点击这里添加相关标题</a:t>
            </a:r>
            <a:endParaRPr lang="zh-CN" altLang="en-US"/>
          </a:p>
        </p:txBody>
      </p:sp>
      <p:sp>
        <p:nvSpPr>
          <p:cNvPr id="3" name="矩形 2"/>
          <p:cNvSpPr/>
          <p:nvPr/>
        </p:nvSpPr>
        <p:spPr>
          <a:xfrm>
            <a:off x="1162051" y="1266458"/>
            <a:ext cx="3029262" cy="3122481"/>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FFFF"/>
              </a:solidFill>
            </a:endParaRPr>
          </a:p>
        </p:txBody>
      </p:sp>
      <p:sp>
        <p:nvSpPr>
          <p:cNvPr id="4" name="矩形 3"/>
          <p:cNvSpPr/>
          <p:nvPr/>
        </p:nvSpPr>
        <p:spPr>
          <a:xfrm>
            <a:off x="4328815" y="1262743"/>
            <a:ext cx="3710285" cy="1782909"/>
          </a:xfrm>
          <a:prstGeom prst="rect">
            <a:avLst/>
          </a:prstGeom>
          <a:blipFill dpi="0" rotWithShape="1">
            <a:blip r:embed="rId1" cstate="print">
              <a:extLst>
                <a:ext uri="{28A0092B-C50C-407E-A947-70E740481C1C}">
                  <a14:useLocalDpi xmlns:a14="http://schemas.microsoft.com/office/drawing/2010/main" val="0"/>
                </a:ext>
              </a:extLst>
            </a:blip>
            <a:srcRect/>
            <a:stretch>
              <a:fillRect t="-19368" b="-19368"/>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 name="矩形 4"/>
          <p:cNvSpPr/>
          <p:nvPr/>
        </p:nvSpPr>
        <p:spPr>
          <a:xfrm>
            <a:off x="4328814" y="3149451"/>
            <a:ext cx="3710285" cy="1239488"/>
          </a:xfrm>
          <a:prstGeom prst="rect">
            <a:avLst/>
          </a:prstGeom>
          <a:blipFill dpi="0" rotWithShape="1">
            <a:blip r:embed="rId2" cstate="print">
              <a:extLst>
                <a:ext uri="{28A0092B-C50C-407E-A947-70E740481C1C}">
                  <a14:useLocalDpi xmlns:a14="http://schemas.microsoft.com/office/drawing/2010/main" val="0"/>
                </a:ext>
              </a:extLst>
            </a:blip>
            <a:srcRect/>
            <a:stretch>
              <a:fillRect t="-49789" b="-4978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矩形 33"/>
          <p:cNvSpPr/>
          <p:nvPr/>
        </p:nvSpPr>
        <p:spPr>
          <a:xfrm>
            <a:off x="1045081" y="1408259"/>
            <a:ext cx="2841431" cy="533400"/>
          </a:xfrm>
          <a:prstGeom prst="rect">
            <a:avLst/>
          </a:prstGeom>
          <a:noFill/>
        </p:spPr>
        <p:txBody>
          <a:bodyPr wrap="none" rtlCol="0" anchor="ctr" anchorCtr="0">
            <a:noAutofit/>
          </a:bodyPr>
          <a:lstStyle/>
          <a:p>
            <a:pPr marL="342900" indent="-171450">
              <a:lnSpc>
                <a:spcPct val="130000"/>
              </a:lnSpc>
              <a:buFont typeface="Arial" panose="020B0604020202020204" pitchFamily="34" charset="0"/>
              <a:buChar char="•"/>
            </a:pPr>
            <a:r>
              <a:rPr lang="zh-CN" altLang="en-US" sz="2000" b="1">
                <a:solidFill>
                  <a:srgbClr val="FFFFFF"/>
                </a:solidFill>
                <a:latin typeface="+mn-ea"/>
              </a:rPr>
              <a:t>这里添加标题</a:t>
            </a:r>
            <a:r>
              <a:rPr lang="en-US" altLang="zh-CN" sz="2000" b="1">
                <a:solidFill>
                  <a:srgbClr val="FFFFFF"/>
                </a:solidFill>
                <a:latin typeface="+mn-ea"/>
              </a:rPr>
              <a:t> </a:t>
            </a:r>
            <a:endParaRPr lang="zh-CN" altLang="en-US" sz="2000" b="1">
              <a:solidFill>
                <a:srgbClr val="FFFFFF"/>
              </a:solidFill>
              <a:latin typeface="+mn-ea"/>
            </a:endParaRPr>
          </a:p>
        </p:txBody>
      </p:sp>
      <p:sp>
        <p:nvSpPr>
          <p:cNvPr id="35" name="文本框 3"/>
          <p:cNvSpPr txBox="1"/>
          <p:nvPr/>
        </p:nvSpPr>
        <p:spPr>
          <a:xfrm>
            <a:off x="1352151" y="1876345"/>
            <a:ext cx="2697334" cy="96845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zh-CN" altLang="en-US" sz="1100">
                <a:solidFill>
                  <a:srgbClr val="FFFFFF"/>
                </a:solidFill>
                <a:latin typeface="+mn-ea"/>
              </a:rPr>
              <a:t>点击这里添加内容描述点击这里添加内容描述点击这里添加内容描述点击这里添加内容描述添加内容描述</a:t>
            </a:r>
            <a:endParaRPr lang="en-US" altLang="zh-CN" sz="1100">
              <a:solidFill>
                <a:srgbClr val="FFFFFF"/>
              </a:solidFill>
              <a:latin typeface="+mn-ea"/>
            </a:endParaRPr>
          </a:p>
        </p:txBody>
      </p:sp>
      <p:sp>
        <p:nvSpPr>
          <p:cNvPr id="36" name="椭圆 35"/>
          <p:cNvSpPr/>
          <p:nvPr/>
        </p:nvSpPr>
        <p:spPr>
          <a:xfrm>
            <a:off x="1465945" y="3103707"/>
            <a:ext cx="439143" cy="43914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37" name="KSO_Shape"/>
          <p:cNvSpPr/>
          <p:nvPr/>
        </p:nvSpPr>
        <p:spPr bwMode="auto">
          <a:xfrm>
            <a:off x="1573356" y="3211118"/>
            <a:ext cx="224320" cy="224320"/>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38" name="文本框 3"/>
          <p:cNvSpPr txBox="1"/>
          <p:nvPr/>
        </p:nvSpPr>
        <p:spPr>
          <a:xfrm>
            <a:off x="1905087" y="3050198"/>
            <a:ext cx="2144398" cy="665460"/>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zh-CN" altLang="en-US" sz="1100">
                <a:solidFill>
                  <a:srgbClr val="FFFFFF"/>
                </a:solidFill>
                <a:latin typeface="+mn-ea"/>
              </a:rPr>
              <a:t>点击这里添加内容描述点击这里添加内容描述</a:t>
            </a:r>
            <a:endParaRPr lang="en-US" altLang="zh-CN" sz="1100">
              <a:solidFill>
                <a:srgbClr val="FFFFFF"/>
              </a:solidFill>
              <a:latin typeface="+mn-ea"/>
            </a:endParaRPr>
          </a:p>
        </p:txBody>
      </p:sp>
      <p:sp>
        <p:nvSpPr>
          <p:cNvPr id="39" name="椭圆 38"/>
          <p:cNvSpPr/>
          <p:nvPr/>
        </p:nvSpPr>
        <p:spPr>
          <a:xfrm>
            <a:off x="1465945" y="3752305"/>
            <a:ext cx="439143" cy="43914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endParaRPr>
          </a:p>
        </p:txBody>
      </p:sp>
      <p:sp>
        <p:nvSpPr>
          <p:cNvPr id="41" name="文本框 3"/>
          <p:cNvSpPr txBox="1"/>
          <p:nvPr/>
        </p:nvSpPr>
        <p:spPr>
          <a:xfrm>
            <a:off x="1905087" y="3698796"/>
            <a:ext cx="2144398" cy="665460"/>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zh-CN" altLang="en-US" sz="1100">
                <a:solidFill>
                  <a:srgbClr val="FFFFFF"/>
                </a:solidFill>
                <a:latin typeface="+mn-ea"/>
              </a:rPr>
              <a:t>点击这里添加内容描述点击这里添加内容描述</a:t>
            </a:r>
            <a:endParaRPr lang="en-US" altLang="zh-CN" sz="1100">
              <a:solidFill>
                <a:srgbClr val="FFFFFF"/>
              </a:solidFill>
              <a:latin typeface="+mn-ea"/>
            </a:endParaRPr>
          </a:p>
        </p:txBody>
      </p:sp>
      <p:sp>
        <p:nvSpPr>
          <p:cNvPr id="42" name="KSO_Shape"/>
          <p:cNvSpPr/>
          <p:nvPr/>
        </p:nvSpPr>
        <p:spPr bwMode="auto">
          <a:xfrm>
            <a:off x="1573730" y="3859716"/>
            <a:ext cx="223572" cy="224320"/>
          </a:xfrm>
          <a:custGeom>
            <a:avLst/>
            <a:gdLst>
              <a:gd name="T0" fmla="*/ 29924 w 3851276"/>
              <a:gd name="T1" fmla="*/ 1836816 h 3867150"/>
              <a:gd name="T2" fmla="*/ 1133881 w 3851276"/>
              <a:gd name="T3" fmla="*/ 1627701 h 3867150"/>
              <a:gd name="T4" fmla="*/ 1266953 w 3851276"/>
              <a:gd name="T5" fmla="*/ 1549037 h 3867150"/>
              <a:gd name="T6" fmla="*/ 1451061 w 3851276"/>
              <a:gd name="T7" fmla="*/ 1469122 h 3867150"/>
              <a:gd name="T8" fmla="*/ 1477049 w 3851276"/>
              <a:gd name="T9" fmla="*/ 1373568 h 3867150"/>
              <a:gd name="T10" fmla="*/ 1663505 w 3851276"/>
              <a:gd name="T11" fmla="*/ 1293653 h 3867150"/>
              <a:gd name="T12" fmla="*/ 1436814 w 3851276"/>
              <a:gd name="T13" fmla="*/ 1552947 h 3867150"/>
              <a:gd name="T14" fmla="*/ 1777790 w 3851276"/>
              <a:gd name="T15" fmla="*/ 1204199 h 3867150"/>
              <a:gd name="T16" fmla="*/ 659695 w 3851276"/>
              <a:gd name="T17" fmla="*/ 1139353 h 3867150"/>
              <a:gd name="T18" fmla="*/ 1690119 w 3851276"/>
              <a:gd name="T19" fmla="*/ 1091755 h 3867150"/>
              <a:gd name="T20" fmla="*/ 556723 w 3851276"/>
              <a:gd name="T21" fmla="*/ 919923 h 3867150"/>
              <a:gd name="T22" fmla="*/ 522816 w 3851276"/>
              <a:gd name="T23" fmla="*/ 1028232 h 3867150"/>
              <a:gd name="T24" fmla="*/ 1814580 w 3851276"/>
              <a:gd name="T25" fmla="*/ 949753 h 3867150"/>
              <a:gd name="T26" fmla="*/ 1617791 w 3851276"/>
              <a:gd name="T27" fmla="*/ 1088470 h 3867150"/>
              <a:gd name="T28" fmla="*/ 710010 w 3851276"/>
              <a:gd name="T29" fmla="*/ 948211 h 3867150"/>
              <a:gd name="T30" fmla="*/ 652039 w 3851276"/>
              <a:gd name="T31" fmla="*/ 1063553 h 3867150"/>
              <a:gd name="T32" fmla="*/ 630788 w 3851276"/>
              <a:gd name="T33" fmla="*/ 1256414 h 3867150"/>
              <a:gd name="T34" fmla="*/ 504690 w 3851276"/>
              <a:gd name="T35" fmla="*/ 1179832 h 3867150"/>
              <a:gd name="T36" fmla="*/ 450001 w 3851276"/>
              <a:gd name="T37" fmla="*/ 1011508 h 3867150"/>
              <a:gd name="T38" fmla="*/ 503698 w 3851276"/>
              <a:gd name="T39" fmla="*/ 747004 h 3867150"/>
              <a:gd name="T40" fmla="*/ 248093 w 3851276"/>
              <a:gd name="T41" fmla="*/ 1036554 h 3867150"/>
              <a:gd name="T42" fmla="*/ 434514 w 3851276"/>
              <a:gd name="T43" fmla="*/ 1372094 h 3867150"/>
              <a:gd name="T44" fmla="*/ 811427 w 3851276"/>
              <a:gd name="T45" fmla="*/ 1312807 h 3867150"/>
              <a:gd name="T46" fmla="*/ 884837 w 3851276"/>
              <a:gd name="T47" fmla="*/ 934562 h 3867150"/>
              <a:gd name="T48" fmla="*/ 1706401 w 3851276"/>
              <a:gd name="T49" fmla="*/ 671693 h 3867150"/>
              <a:gd name="T50" fmla="*/ 1700139 w 3851276"/>
              <a:gd name="T51" fmla="*/ 636818 h 3867150"/>
              <a:gd name="T52" fmla="*/ 991430 w 3851276"/>
              <a:gd name="T53" fmla="*/ 909846 h 3867150"/>
              <a:gd name="T54" fmla="*/ 880141 w 3851276"/>
              <a:gd name="T55" fmla="*/ 1396184 h 3867150"/>
              <a:gd name="T56" fmla="*/ 433418 w 3851276"/>
              <a:gd name="T57" fmla="*/ 1488008 h 3867150"/>
              <a:gd name="T58" fmla="*/ 142125 w 3851276"/>
              <a:gd name="T59" fmla="*/ 1014810 h 3867150"/>
              <a:gd name="T60" fmla="*/ 468637 w 3851276"/>
              <a:gd name="T61" fmla="*/ 644543 h 3867150"/>
              <a:gd name="T62" fmla="*/ 1609181 w 3851276"/>
              <a:gd name="T63" fmla="*/ 590683 h 3867150"/>
              <a:gd name="T64" fmla="*/ 1621392 w 3851276"/>
              <a:gd name="T65" fmla="*/ 399888 h 3867150"/>
              <a:gd name="T66" fmla="*/ 1800177 w 3851276"/>
              <a:gd name="T67" fmla="*/ 613985 h 3867150"/>
              <a:gd name="T68" fmla="*/ 1590864 w 3851276"/>
              <a:gd name="T69" fmla="*/ 545956 h 3867150"/>
              <a:gd name="T70" fmla="*/ 1297011 w 3851276"/>
              <a:gd name="T71" fmla="*/ 473078 h 3867150"/>
              <a:gd name="T72" fmla="*/ 864608 w 3851276"/>
              <a:gd name="T73" fmla="*/ 229267 h 3867150"/>
              <a:gd name="T74" fmla="*/ 1442763 w 3851276"/>
              <a:gd name="T75" fmla="*/ 157484 h 3867150"/>
              <a:gd name="T76" fmla="*/ 1798768 w 3851276"/>
              <a:gd name="T77" fmla="*/ 541576 h 3867150"/>
              <a:gd name="T78" fmla="*/ 1560805 w 3851276"/>
              <a:gd name="T79" fmla="*/ 211751 h 3867150"/>
              <a:gd name="T80" fmla="*/ 559326 w 3851276"/>
              <a:gd name="T81" fmla="*/ 205496 h 3867150"/>
              <a:gd name="T82" fmla="*/ 527233 w 3851276"/>
              <a:gd name="T83" fmla="*/ 319660 h 3867150"/>
              <a:gd name="T84" fmla="*/ 1297481 w 3851276"/>
              <a:gd name="T85" fmla="*/ 182350 h 3867150"/>
              <a:gd name="T86" fmla="*/ 1292001 w 3851276"/>
              <a:gd name="T87" fmla="*/ 93208 h 3867150"/>
              <a:gd name="T88" fmla="*/ 619600 w 3851276"/>
              <a:gd name="T89" fmla="*/ 270241 h 3867150"/>
              <a:gd name="T90" fmla="*/ 1207932 w 3851276"/>
              <a:gd name="T91" fmla="*/ 190482 h 3867150"/>
              <a:gd name="T92" fmla="*/ 994391 w 3851276"/>
              <a:gd name="T93" fmla="*/ 47699 h 3867150"/>
              <a:gd name="T94" fmla="*/ 1076896 w 3851276"/>
              <a:gd name="T95" fmla="*/ 156 h 3867150"/>
              <a:gd name="T96" fmla="*/ 1557987 w 3851276"/>
              <a:gd name="T97" fmla="*/ 165616 h 3867150"/>
              <a:gd name="T98" fmla="*/ 1856380 w 3851276"/>
              <a:gd name="T99" fmla="*/ 577390 h 3867150"/>
              <a:gd name="T100" fmla="*/ 1862486 w 3851276"/>
              <a:gd name="T101" fmla="*/ 1085812 h 3867150"/>
              <a:gd name="T102" fmla="*/ 1574426 w 3851276"/>
              <a:gd name="T103" fmla="*/ 1504779 h 3867150"/>
              <a:gd name="T104" fmla="*/ 1097560 w 3851276"/>
              <a:gd name="T105" fmla="*/ 1681812 h 3867150"/>
              <a:gd name="T106" fmla="*/ 735607 w 3851276"/>
              <a:gd name="T107" fmla="*/ 1578126 h 3867150"/>
              <a:gd name="T108" fmla="*/ 900928 w 3851276"/>
              <a:gd name="T109" fmla="*/ 1563268 h 3867150"/>
              <a:gd name="T110" fmla="*/ 1048403 w 3851276"/>
              <a:gd name="T111" fmla="*/ 1320865 h 3867150"/>
              <a:gd name="T112" fmla="*/ 1176777 w 3851276"/>
              <a:gd name="T113" fmla="*/ 1222183 h 3867150"/>
              <a:gd name="T114" fmla="*/ 1043706 w 3851276"/>
              <a:gd name="T115" fmla="*/ 813381 h 3867150"/>
              <a:gd name="T116" fmla="*/ 633533 w 3851276"/>
              <a:gd name="T117" fmla="*/ 505138 h 3867150"/>
              <a:gd name="T118" fmla="*/ 477292 w 3851276"/>
              <a:gd name="T119" fmla="*/ 525312 h 3867150"/>
              <a:gd name="T120" fmla="*/ 324495 w 3851276"/>
              <a:gd name="T121" fmla="*/ 560812 h 3867150"/>
              <a:gd name="T122" fmla="*/ 355649 w 3851276"/>
              <a:gd name="T123" fmla="*/ 373771 h 3867150"/>
              <a:gd name="T124" fmla="*/ 752828 w 3851276"/>
              <a:gd name="T125" fmla="*/ 56144 h 386715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851276" h="3867150">
                <a:moveTo>
                  <a:pt x="40010" y="3597275"/>
                </a:moveTo>
                <a:lnTo>
                  <a:pt x="414338" y="3827016"/>
                </a:lnTo>
                <a:lnTo>
                  <a:pt x="407017" y="3831441"/>
                </a:lnTo>
                <a:lnTo>
                  <a:pt x="399696" y="3835865"/>
                </a:lnTo>
                <a:lnTo>
                  <a:pt x="392056" y="3839657"/>
                </a:lnTo>
                <a:lnTo>
                  <a:pt x="384417" y="3843449"/>
                </a:lnTo>
                <a:lnTo>
                  <a:pt x="376459" y="3846925"/>
                </a:lnTo>
                <a:lnTo>
                  <a:pt x="368820" y="3850401"/>
                </a:lnTo>
                <a:lnTo>
                  <a:pt x="360544" y="3853246"/>
                </a:lnTo>
                <a:lnTo>
                  <a:pt x="352586" y="3855774"/>
                </a:lnTo>
                <a:lnTo>
                  <a:pt x="344310" y="3858302"/>
                </a:lnTo>
                <a:lnTo>
                  <a:pt x="336671" y="3860514"/>
                </a:lnTo>
                <a:lnTo>
                  <a:pt x="328395" y="3862094"/>
                </a:lnTo>
                <a:lnTo>
                  <a:pt x="319801" y="3863674"/>
                </a:lnTo>
                <a:lnTo>
                  <a:pt x="311525" y="3864938"/>
                </a:lnTo>
                <a:lnTo>
                  <a:pt x="302931" y="3866202"/>
                </a:lnTo>
                <a:lnTo>
                  <a:pt x="294655" y="3866834"/>
                </a:lnTo>
                <a:lnTo>
                  <a:pt x="286060" y="3867150"/>
                </a:lnTo>
                <a:lnTo>
                  <a:pt x="277466" y="3867150"/>
                </a:lnTo>
                <a:lnTo>
                  <a:pt x="268872" y="3866834"/>
                </a:lnTo>
                <a:lnTo>
                  <a:pt x="260596" y="3866518"/>
                </a:lnTo>
                <a:lnTo>
                  <a:pt x="252002" y="3865254"/>
                </a:lnTo>
                <a:lnTo>
                  <a:pt x="243407" y="3864306"/>
                </a:lnTo>
                <a:lnTo>
                  <a:pt x="234813" y="3862726"/>
                </a:lnTo>
                <a:lnTo>
                  <a:pt x="226537" y="3861146"/>
                </a:lnTo>
                <a:lnTo>
                  <a:pt x="217943" y="3859250"/>
                </a:lnTo>
                <a:lnTo>
                  <a:pt x="209667" y="3856722"/>
                </a:lnTo>
                <a:lnTo>
                  <a:pt x="201391" y="3853878"/>
                </a:lnTo>
                <a:lnTo>
                  <a:pt x="193115" y="3851033"/>
                </a:lnTo>
                <a:lnTo>
                  <a:pt x="184839" y="3847557"/>
                </a:lnTo>
                <a:lnTo>
                  <a:pt x="176563" y="3844081"/>
                </a:lnTo>
                <a:lnTo>
                  <a:pt x="168605" y="3839973"/>
                </a:lnTo>
                <a:lnTo>
                  <a:pt x="160648" y="3835865"/>
                </a:lnTo>
                <a:lnTo>
                  <a:pt x="152690" y="3831125"/>
                </a:lnTo>
                <a:lnTo>
                  <a:pt x="145051" y="3826384"/>
                </a:lnTo>
                <a:lnTo>
                  <a:pt x="137411" y="3821012"/>
                </a:lnTo>
                <a:lnTo>
                  <a:pt x="130409" y="3815956"/>
                </a:lnTo>
                <a:lnTo>
                  <a:pt x="123406" y="3810268"/>
                </a:lnTo>
                <a:lnTo>
                  <a:pt x="117040" y="3804264"/>
                </a:lnTo>
                <a:lnTo>
                  <a:pt x="110355" y="3798575"/>
                </a:lnTo>
                <a:lnTo>
                  <a:pt x="104307" y="3792255"/>
                </a:lnTo>
                <a:lnTo>
                  <a:pt x="98260" y="3785619"/>
                </a:lnTo>
                <a:lnTo>
                  <a:pt x="92848" y="3778983"/>
                </a:lnTo>
                <a:lnTo>
                  <a:pt x="87437" y="3772346"/>
                </a:lnTo>
                <a:lnTo>
                  <a:pt x="82344" y="3765710"/>
                </a:lnTo>
                <a:lnTo>
                  <a:pt x="77570" y="3758442"/>
                </a:lnTo>
                <a:lnTo>
                  <a:pt x="72795" y="3751173"/>
                </a:lnTo>
                <a:lnTo>
                  <a:pt x="68657" y="3743905"/>
                </a:lnTo>
                <a:lnTo>
                  <a:pt x="64519" y="3736321"/>
                </a:lnTo>
                <a:lnTo>
                  <a:pt x="60699" y="3728736"/>
                </a:lnTo>
                <a:lnTo>
                  <a:pt x="57516" y="3721152"/>
                </a:lnTo>
                <a:lnTo>
                  <a:pt x="54015" y="3713252"/>
                </a:lnTo>
                <a:lnTo>
                  <a:pt x="51469" y="3705668"/>
                </a:lnTo>
                <a:lnTo>
                  <a:pt x="48922" y="3697451"/>
                </a:lnTo>
                <a:lnTo>
                  <a:pt x="46376" y="3689551"/>
                </a:lnTo>
                <a:lnTo>
                  <a:pt x="44148" y="3681335"/>
                </a:lnTo>
                <a:lnTo>
                  <a:pt x="42556" y="3673118"/>
                </a:lnTo>
                <a:lnTo>
                  <a:pt x="41283" y="3664586"/>
                </a:lnTo>
                <a:lnTo>
                  <a:pt x="40010" y="3656370"/>
                </a:lnTo>
                <a:lnTo>
                  <a:pt x="38736" y="3648153"/>
                </a:lnTo>
                <a:lnTo>
                  <a:pt x="38100" y="3639621"/>
                </a:lnTo>
                <a:lnTo>
                  <a:pt x="38100" y="3631089"/>
                </a:lnTo>
                <a:lnTo>
                  <a:pt x="38100" y="3622556"/>
                </a:lnTo>
                <a:lnTo>
                  <a:pt x="38100" y="3614340"/>
                </a:lnTo>
                <a:lnTo>
                  <a:pt x="38736" y="3605807"/>
                </a:lnTo>
                <a:lnTo>
                  <a:pt x="40010" y="3597275"/>
                </a:lnTo>
                <a:close/>
                <a:moveTo>
                  <a:pt x="282694" y="3070225"/>
                </a:moveTo>
                <a:lnTo>
                  <a:pt x="750888" y="3359468"/>
                </a:lnTo>
                <a:lnTo>
                  <a:pt x="468193" y="3816350"/>
                </a:lnTo>
                <a:lnTo>
                  <a:pt x="0" y="3526473"/>
                </a:lnTo>
                <a:lnTo>
                  <a:pt x="282694" y="3070225"/>
                </a:lnTo>
                <a:close/>
                <a:moveTo>
                  <a:pt x="2572781" y="3007398"/>
                </a:moveTo>
                <a:lnTo>
                  <a:pt x="2548329" y="3012478"/>
                </a:lnTo>
                <a:lnTo>
                  <a:pt x="2523877" y="3017557"/>
                </a:lnTo>
                <a:lnTo>
                  <a:pt x="2499425" y="3021684"/>
                </a:lnTo>
                <a:lnTo>
                  <a:pt x="2474972" y="3026129"/>
                </a:lnTo>
                <a:lnTo>
                  <a:pt x="2450203" y="3029621"/>
                </a:lnTo>
                <a:lnTo>
                  <a:pt x="2425751" y="3033113"/>
                </a:lnTo>
                <a:lnTo>
                  <a:pt x="2400981" y="3036605"/>
                </a:lnTo>
                <a:lnTo>
                  <a:pt x="2376212" y="3039463"/>
                </a:lnTo>
                <a:lnTo>
                  <a:pt x="2351442" y="3042320"/>
                </a:lnTo>
                <a:lnTo>
                  <a:pt x="2326672" y="3044860"/>
                </a:lnTo>
                <a:lnTo>
                  <a:pt x="2301902" y="3046764"/>
                </a:lnTo>
                <a:lnTo>
                  <a:pt x="2277133" y="3048669"/>
                </a:lnTo>
                <a:lnTo>
                  <a:pt x="2252363" y="3050257"/>
                </a:lnTo>
                <a:lnTo>
                  <a:pt x="2227276" y="3051844"/>
                </a:lnTo>
                <a:lnTo>
                  <a:pt x="2202506" y="3052796"/>
                </a:lnTo>
                <a:lnTo>
                  <a:pt x="2177737" y="3053431"/>
                </a:lnTo>
                <a:lnTo>
                  <a:pt x="2177737" y="3343599"/>
                </a:lnTo>
                <a:lnTo>
                  <a:pt x="2189487" y="3342012"/>
                </a:lnTo>
                <a:lnTo>
                  <a:pt x="2200601" y="3340107"/>
                </a:lnTo>
                <a:lnTo>
                  <a:pt x="2212033" y="3337567"/>
                </a:lnTo>
                <a:lnTo>
                  <a:pt x="2223465" y="3334710"/>
                </a:lnTo>
                <a:lnTo>
                  <a:pt x="2234580" y="3331535"/>
                </a:lnTo>
                <a:lnTo>
                  <a:pt x="2245694" y="3327726"/>
                </a:lnTo>
                <a:lnTo>
                  <a:pt x="2256809" y="3323916"/>
                </a:lnTo>
                <a:lnTo>
                  <a:pt x="2267924" y="3319472"/>
                </a:lnTo>
                <a:lnTo>
                  <a:pt x="2278403" y="3314710"/>
                </a:lnTo>
                <a:lnTo>
                  <a:pt x="2289200" y="3309630"/>
                </a:lnTo>
                <a:lnTo>
                  <a:pt x="2299997" y="3304233"/>
                </a:lnTo>
                <a:lnTo>
                  <a:pt x="2310477" y="3298519"/>
                </a:lnTo>
                <a:lnTo>
                  <a:pt x="2320638" y="3292487"/>
                </a:lnTo>
                <a:lnTo>
                  <a:pt x="2330800" y="3286137"/>
                </a:lnTo>
                <a:lnTo>
                  <a:pt x="2340645" y="3279153"/>
                </a:lnTo>
                <a:lnTo>
                  <a:pt x="2350807" y="3272486"/>
                </a:lnTo>
                <a:lnTo>
                  <a:pt x="2362239" y="3263914"/>
                </a:lnTo>
                <a:lnTo>
                  <a:pt x="2373671" y="3255025"/>
                </a:lnTo>
                <a:lnTo>
                  <a:pt x="2385103" y="3245818"/>
                </a:lnTo>
                <a:lnTo>
                  <a:pt x="2395900" y="3236294"/>
                </a:lnTo>
                <a:lnTo>
                  <a:pt x="2406380" y="3226453"/>
                </a:lnTo>
                <a:lnTo>
                  <a:pt x="2416859" y="3216294"/>
                </a:lnTo>
                <a:lnTo>
                  <a:pt x="2427656" y="3206135"/>
                </a:lnTo>
                <a:lnTo>
                  <a:pt x="2437818" y="3195658"/>
                </a:lnTo>
                <a:lnTo>
                  <a:pt x="2447662" y="3184547"/>
                </a:lnTo>
                <a:lnTo>
                  <a:pt x="2457189" y="3173435"/>
                </a:lnTo>
                <a:lnTo>
                  <a:pt x="2466716" y="3162324"/>
                </a:lnTo>
                <a:lnTo>
                  <a:pt x="2476560" y="3150895"/>
                </a:lnTo>
                <a:lnTo>
                  <a:pt x="2485770" y="3139148"/>
                </a:lnTo>
                <a:lnTo>
                  <a:pt x="2494661" y="3127719"/>
                </a:lnTo>
                <a:lnTo>
                  <a:pt x="2503553" y="3115656"/>
                </a:lnTo>
                <a:lnTo>
                  <a:pt x="2512127" y="3103592"/>
                </a:lnTo>
                <a:lnTo>
                  <a:pt x="2528322" y="3080099"/>
                </a:lnTo>
                <a:lnTo>
                  <a:pt x="2543248" y="3056289"/>
                </a:lnTo>
                <a:lnTo>
                  <a:pt x="2558491" y="3031843"/>
                </a:lnTo>
                <a:lnTo>
                  <a:pt x="2572781" y="3007398"/>
                </a:lnTo>
                <a:close/>
                <a:moveTo>
                  <a:pt x="3072620" y="2827710"/>
                </a:moveTo>
                <a:lnTo>
                  <a:pt x="3048485" y="2840726"/>
                </a:lnTo>
                <a:lnTo>
                  <a:pt x="3023716" y="2852790"/>
                </a:lnTo>
                <a:lnTo>
                  <a:pt x="2998946" y="2864854"/>
                </a:lnTo>
                <a:lnTo>
                  <a:pt x="2974176" y="2875965"/>
                </a:lnTo>
                <a:lnTo>
                  <a:pt x="2949089" y="2887077"/>
                </a:lnTo>
                <a:lnTo>
                  <a:pt x="2924002" y="2897553"/>
                </a:lnTo>
                <a:lnTo>
                  <a:pt x="2898597" y="2908347"/>
                </a:lnTo>
                <a:lnTo>
                  <a:pt x="2873192" y="2918189"/>
                </a:lnTo>
                <a:lnTo>
                  <a:pt x="2847788" y="2927713"/>
                </a:lnTo>
                <a:lnTo>
                  <a:pt x="2822065" y="2936920"/>
                </a:lnTo>
                <a:lnTo>
                  <a:pt x="2796025" y="2946126"/>
                </a:lnTo>
                <a:lnTo>
                  <a:pt x="2769986" y="2954381"/>
                </a:lnTo>
                <a:lnTo>
                  <a:pt x="2743946" y="2962635"/>
                </a:lnTo>
                <a:lnTo>
                  <a:pt x="2717906" y="2970571"/>
                </a:lnTo>
                <a:lnTo>
                  <a:pt x="2691548" y="2978191"/>
                </a:lnTo>
                <a:lnTo>
                  <a:pt x="2665191" y="2985175"/>
                </a:lnTo>
                <a:lnTo>
                  <a:pt x="2654394" y="3005493"/>
                </a:lnTo>
                <a:lnTo>
                  <a:pt x="2643279" y="3026129"/>
                </a:lnTo>
                <a:lnTo>
                  <a:pt x="2631847" y="3046129"/>
                </a:lnTo>
                <a:lnTo>
                  <a:pt x="2620415" y="3066130"/>
                </a:lnTo>
                <a:lnTo>
                  <a:pt x="2608030" y="3086131"/>
                </a:lnTo>
                <a:lnTo>
                  <a:pt x="2595963" y="3105496"/>
                </a:lnTo>
                <a:lnTo>
                  <a:pt x="2582943" y="3124862"/>
                </a:lnTo>
                <a:lnTo>
                  <a:pt x="2569923" y="3144545"/>
                </a:lnTo>
                <a:lnTo>
                  <a:pt x="2553727" y="3166133"/>
                </a:lnTo>
                <a:lnTo>
                  <a:pt x="2536897" y="3188039"/>
                </a:lnTo>
                <a:lnTo>
                  <a:pt x="2528322" y="3198515"/>
                </a:lnTo>
                <a:lnTo>
                  <a:pt x="2519431" y="3208992"/>
                </a:lnTo>
                <a:lnTo>
                  <a:pt x="2510539" y="3219468"/>
                </a:lnTo>
                <a:lnTo>
                  <a:pt x="2501012" y="3229945"/>
                </a:lnTo>
                <a:lnTo>
                  <a:pt x="2491803" y="3240104"/>
                </a:lnTo>
                <a:lnTo>
                  <a:pt x="2482276" y="3249946"/>
                </a:lnTo>
                <a:lnTo>
                  <a:pt x="2472432" y="3259787"/>
                </a:lnTo>
                <a:lnTo>
                  <a:pt x="2462588" y="3269311"/>
                </a:lnTo>
                <a:lnTo>
                  <a:pt x="2452743" y="3278835"/>
                </a:lnTo>
                <a:lnTo>
                  <a:pt x="2442264" y="3288042"/>
                </a:lnTo>
                <a:lnTo>
                  <a:pt x="2431784" y="3297566"/>
                </a:lnTo>
                <a:lnTo>
                  <a:pt x="2420987" y="3306455"/>
                </a:lnTo>
                <a:lnTo>
                  <a:pt x="2438136" y="3301376"/>
                </a:lnTo>
                <a:lnTo>
                  <a:pt x="2455284" y="3295979"/>
                </a:lnTo>
                <a:lnTo>
                  <a:pt x="2472114" y="3290582"/>
                </a:lnTo>
                <a:lnTo>
                  <a:pt x="2489263" y="3284550"/>
                </a:lnTo>
                <a:lnTo>
                  <a:pt x="2506093" y="3278200"/>
                </a:lnTo>
                <a:lnTo>
                  <a:pt x="2522606" y="3271851"/>
                </a:lnTo>
                <a:lnTo>
                  <a:pt x="2539437" y="3264867"/>
                </a:lnTo>
                <a:lnTo>
                  <a:pt x="2555633" y="3257882"/>
                </a:lnTo>
                <a:lnTo>
                  <a:pt x="2572146" y="3250580"/>
                </a:lnTo>
                <a:lnTo>
                  <a:pt x="2588341" y="3242961"/>
                </a:lnTo>
                <a:lnTo>
                  <a:pt x="2604537" y="3235024"/>
                </a:lnTo>
                <a:lnTo>
                  <a:pt x="2620732" y="3226770"/>
                </a:lnTo>
                <a:lnTo>
                  <a:pt x="2636293" y="3218198"/>
                </a:lnTo>
                <a:lnTo>
                  <a:pt x="2651853" y="3209627"/>
                </a:lnTo>
                <a:lnTo>
                  <a:pt x="2667731" y="3200738"/>
                </a:lnTo>
                <a:lnTo>
                  <a:pt x="2682974" y="3191531"/>
                </a:lnTo>
                <a:lnTo>
                  <a:pt x="2697582" y="3182959"/>
                </a:lnTo>
                <a:lnTo>
                  <a:pt x="2711237" y="3174070"/>
                </a:lnTo>
                <a:lnTo>
                  <a:pt x="2725527" y="3164863"/>
                </a:lnTo>
                <a:lnTo>
                  <a:pt x="2739500" y="3155657"/>
                </a:lnTo>
                <a:lnTo>
                  <a:pt x="2753155" y="3146133"/>
                </a:lnTo>
                <a:lnTo>
                  <a:pt x="2766810" y="3136609"/>
                </a:lnTo>
                <a:lnTo>
                  <a:pt x="2780147" y="3126450"/>
                </a:lnTo>
                <a:lnTo>
                  <a:pt x="2793485" y="3116290"/>
                </a:lnTo>
                <a:lnTo>
                  <a:pt x="2806822" y="3106131"/>
                </a:lnTo>
                <a:lnTo>
                  <a:pt x="2819842" y="3095655"/>
                </a:lnTo>
                <a:lnTo>
                  <a:pt x="2832862" y="3085178"/>
                </a:lnTo>
                <a:lnTo>
                  <a:pt x="2845565" y="3074384"/>
                </a:lnTo>
                <a:lnTo>
                  <a:pt x="2858267" y="3063273"/>
                </a:lnTo>
                <a:lnTo>
                  <a:pt x="2870652" y="3052479"/>
                </a:lnTo>
                <a:lnTo>
                  <a:pt x="2883354" y="3041050"/>
                </a:lnTo>
                <a:lnTo>
                  <a:pt x="2895422" y="3029621"/>
                </a:lnTo>
                <a:lnTo>
                  <a:pt x="2907489" y="3018192"/>
                </a:lnTo>
                <a:lnTo>
                  <a:pt x="2919556" y="3006128"/>
                </a:lnTo>
                <a:lnTo>
                  <a:pt x="2931306" y="2994382"/>
                </a:lnTo>
                <a:lnTo>
                  <a:pt x="2943373" y="2982318"/>
                </a:lnTo>
                <a:lnTo>
                  <a:pt x="2954805" y="2970254"/>
                </a:lnTo>
                <a:lnTo>
                  <a:pt x="2965920" y="2958190"/>
                </a:lnTo>
                <a:lnTo>
                  <a:pt x="2988466" y="2933110"/>
                </a:lnTo>
                <a:lnTo>
                  <a:pt x="3010696" y="2907395"/>
                </a:lnTo>
                <a:lnTo>
                  <a:pt x="3031654" y="2881680"/>
                </a:lnTo>
                <a:lnTo>
                  <a:pt x="3052614" y="2854695"/>
                </a:lnTo>
                <a:lnTo>
                  <a:pt x="3072620" y="2827710"/>
                </a:lnTo>
                <a:close/>
                <a:moveTo>
                  <a:pt x="3344133" y="2258803"/>
                </a:moveTo>
                <a:lnTo>
                  <a:pt x="3315235" y="2272136"/>
                </a:lnTo>
                <a:lnTo>
                  <a:pt x="3286020" y="2284518"/>
                </a:lnTo>
                <a:lnTo>
                  <a:pt x="3256487" y="2296582"/>
                </a:lnTo>
                <a:lnTo>
                  <a:pt x="3226954" y="2308011"/>
                </a:lnTo>
                <a:lnTo>
                  <a:pt x="3197421" y="2319122"/>
                </a:lnTo>
                <a:lnTo>
                  <a:pt x="3167252" y="2329916"/>
                </a:lnTo>
                <a:lnTo>
                  <a:pt x="3137402" y="2340393"/>
                </a:lnTo>
                <a:lnTo>
                  <a:pt x="3107234" y="2349917"/>
                </a:lnTo>
                <a:lnTo>
                  <a:pt x="3075796" y="2359758"/>
                </a:lnTo>
                <a:lnTo>
                  <a:pt x="3044992" y="2368965"/>
                </a:lnTo>
                <a:lnTo>
                  <a:pt x="3013554" y="2377854"/>
                </a:lnTo>
                <a:lnTo>
                  <a:pt x="2981798" y="2386108"/>
                </a:lnTo>
                <a:lnTo>
                  <a:pt x="2950677" y="2394363"/>
                </a:lnTo>
                <a:lnTo>
                  <a:pt x="2918921" y="2401982"/>
                </a:lnTo>
                <a:lnTo>
                  <a:pt x="2887165" y="2409601"/>
                </a:lnTo>
                <a:lnTo>
                  <a:pt x="2855409" y="2416585"/>
                </a:lnTo>
                <a:lnTo>
                  <a:pt x="2848105" y="2451190"/>
                </a:lnTo>
                <a:lnTo>
                  <a:pt x="2840484" y="2485477"/>
                </a:lnTo>
                <a:lnTo>
                  <a:pt x="2832227" y="2520081"/>
                </a:lnTo>
                <a:lnTo>
                  <a:pt x="2823653" y="2554368"/>
                </a:lnTo>
                <a:lnTo>
                  <a:pt x="2814444" y="2588654"/>
                </a:lnTo>
                <a:lnTo>
                  <a:pt x="2804917" y="2622941"/>
                </a:lnTo>
                <a:lnTo>
                  <a:pt x="2795073" y="2656911"/>
                </a:lnTo>
                <a:lnTo>
                  <a:pt x="2784593" y="2690880"/>
                </a:lnTo>
                <a:lnTo>
                  <a:pt x="2776019" y="2717548"/>
                </a:lnTo>
                <a:lnTo>
                  <a:pt x="2766810" y="2743898"/>
                </a:lnTo>
                <a:lnTo>
                  <a:pt x="2757600" y="2770248"/>
                </a:lnTo>
                <a:lnTo>
                  <a:pt x="2747756" y="2796915"/>
                </a:lnTo>
                <a:lnTo>
                  <a:pt x="2737594" y="2823265"/>
                </a:lnTo>
                <a:lnTo>
                  <a:pt x="2727115" y="2849298"/>
                </a:lnTo>
                <a:lnTo>
                  <a:pt x="2716318" y="2875330"/>
                </a:lnTo>
                <a:lnTo>
                  <a:pt x="2705203" y="2901045"/>
                </a:lnTo>
                <a:lnTo>
                  <a:pt x="2735054" y="2892156"/>
                </a:lnTo>
                <a:lnTo>
                  <a:pt x="2764904" y="2882632"/>
                </a:lnTo>
                <a:lnTo>
                  <a:pt x="2794438" y="2872156"/>
                </a:lnTo>
                <a:lnTo>
                  <a:pt x="2823970" y="2861679"/>
                </a:lnTo>
                <a:lnTo>
                  <a:pt x="2852868" y="2850568"/>
                </a:lnTo>
                <a:lnTo>
                  <a:pt x="2881766" y="2839139"/>
                </a:lnTo>
                <a:lnTo>
                  <a:pt x="2910982" y="2827075"/>
                </a:lnTo>
                <a:lnTo>
                  <a:pt x="2939245" y="2814693"/>
                </a:lnTo>
                <a:lnTo>
                  <a:pt x="2967825" y="2801677"/>
                </a:lnTo>
                <a:lnTo>
                  <a:pt x="2996088" y="2788343"/>
                </a:lnTo>
                <a:lnTo>
                  <a:pt x="3023716" y="2774057"/>
                </a:lnTo>
                <a:lnTo>
                  <a:pt x="3051343" y="2759454"/>
                </a:lnTo>
                <a:lnTo>
                  <a:pt x="3078971" y="2744533"/>
                </a:lnTo>
                <a:lnTo>
                  <a:pt x="3105964" y="2729294"/>
                </a:lnTo>
                <a:lnTo>
                  <a:pt x="3132638" y="2713103"/>
                </a:lnTo>
                <a:lnTo>
                  <a:pt x="3158996" y="2696594"/>
                </a:lnTo>
                <a:lnTo>
                  <a:pt x="3174239" y="2670879"/>
                </a:lnTo>
                <a:lnTo>
                  <a:pt x="3188529" y="2644847"/>
                </a:lnTo>
                <a:lnTo>
                  <a:pt x="3202502" y="2618814"/>
                </a:lnTo>
                <a:lnTo>
                  <a:pt x="3216157" y="2591829"/>
                </a:lnTo>
                <a:lnTo>
                  <a:pt x="3229177" y="2565162"/>
                </a:lnTo>
                <a:lnTo>
                  <a:pt x="3241879" y="2538494"/>
                </a:lnTo>
                <a:lnTo>
                  <a:pt x="3253946" y="2511192"/>
                </a:lnTo>
                <a:lnTo>
                  <a:pt x="3266014" y="2483889"/>
                </a:lnTo>
                <a:lnTo>
                  <a:pt x="3277128" y="2456269"/>
                </a:lnTo>
                <a:lnTo>
                  <a:pt x="3287925" y="2428649"/>
                </a:lnTo>
                <a:lnTo>
                  <a:pt x="3298722" y="2400712"/>
                </a:lnTo>
                <a:lnTo>
                  <a:pt x="3308566" y="2372775"/>
                </a:lnTo>
                <a:lnTo>
                  <a:pt x="3318094" y="2344202"/>
                </a:lnTo>
                <a:lnTo>
                  <a:pt x="3327303" y="2315947"/>
                </a:lnTo>
                <a:lnTo>
                  <a:pt x="3335877" y="2287692"/>
                </a:lnTo>
                <a:lnTo>
                  <a:pt x="3344133" y="2258803"/>
                </a:lnTo>
                <a:close/>
                <a:moveTo>
                  <a:pt x="3688686" y="2249279"/>
                </a:moveTo>
                <a:lnTo>
                  <a:pt x="3679159" y="2267057"/>
                </a:lnTo>
                <a:lnTo>
                  <a:pt x="3673760" y="2275946"/>
                </a:lnTo>
                <a:lnTo>
                  <a:pt x="3668679" y="2284835"/>
                </a:lnTo>
                <a:lnTo>
                  <a:pt x="3658835" y="2301026"/>
                </a:lnTo>
                <a:lnTo>
                  <a:pt x="3648673" y="2317217"/>
                </a:lnTo>
                <a:lnTo>
                  <a:pt x="3638511" y="2333091"/>
                </a:lnTo>
                <a:lnTo>
                  <a:pt x="3628032" y="2348647"/>
                </a:lnTo>
                <a:lnTo>
                  <a:pt x="3616917" y="2364203"/>
                </a:lnTo>
                <a:lnTo>
                  <a:pt x="3605802" y="2379441"/>
                </a:lnTo>
                <a:lnTo>
                  <a:pt x="3594688" y="2394680"/>
                </a:lnTo>
                <a:lnTo>
                  <a:pt x="3583256" y="2409601"/>
                </a:lnTo>
                <a:lnTo>
                  <a:pt x="3571506" y="2424522"/>
                </a:lnTo>
                <a:lnTo>
                  <a:pt x="3559756" y="2439126"/>
                </a:lnTo>
                <a:lnTo>
                  <a:pt x="3547689" y="2453412"/>
                </a:lnTo>
                <a:lnTo>
                  <a:pt x="3535304" y="2468016"/>
                </a:lnTo>
                <a:lnTo>
                  <a:pt x="3522920" y="2481984"/>
                </a:lnTo>
                <a:lnTo>
                  <a:pt x="3510217" y="2495953"/>
                </a:lnTo>
                <a:lnTo>
                  <a:pt x="3497197" y="2509922"/>
                </a:lnTo>
                <a:lnTo>
                  <a:pt x="3484495" y="2523256"/>
                </a:lnTo>
                <a:lnTo>
                  <a:pt x="3471157" y="2536907"/>
                </a:lnTo>
                <a:lnTo>
                  <a:pt x="3458137" y="2549923"/>
                </a:lnTo>
                <a:lnTo>
                  <a:pt x="3444482" y="2563257"/>
                </a:lnTo>
                <a:lnTo>
                  <a:pt x="3430510" y="2576273"/>
                </a:lnTo>
                <a:lnTo>
                  <a:pt x="3416854" y="2588972"/>
                </a:lnTo>
                <a:lnTo>
                  <a:pt x="3402882" y="2601671"/>
                </a:lnTo>
                <a:lnTo>
                  <a:pt x="3388592" y="2614052"/>
                </a:lnTo>
                <a:lnTo>
                  <a:pt x="3374302" y="2626116"/>
                </a:lnTo>
                <a:lnTo>
                  <a:pt x="3360011" y="2638180"/>
                </a:lnTo>
                <a:lnTo>
                  <a:pt x="3345086" y="2649926"/>
                </a:lnTo>
                <a:lnTo>
                  <a:pt x="3330478" y="2661990"/>
                </a:lnTo>
                <a:lnTo>
                  <a:pt x="3315870" y="2673419"/>
                </a:lnTo>
                <a:lnTo>
                  <a:pt x="3300628" y="2684531"/>
                </a:lnTo>
                <a:lnTo>
                  <a:pt x="3285702" y="2695960"/>
                </a:lnTo>
                <a:lnTo>
                  <a:pt x="3270460" y="2706754"/>
                </a:lnTo>
                <a:lnTo>
                  <a:pt x="3255216" y="2717548"/>
                </a:lnTo>
                <a:lnTo>
                  <a:pt x="3233305" y="2732151"/>
                </a:lnTo>
                <a:lnTo>
                  <a:pt x="3211393" y="2746755"/>
                </a:lnTo>
                <a:lnTo>
                  <a:pt x="3197421" y="2769930"/>
                </a:lnTo>
                <a:lnTo>
                  <a:pt x="3182496" y="2793105"/>
                </a:lnTo>
                <a:lnTo>
                  <a:pt x="3167570" y="2815963"/>
                </a:lnTo>
                <a:lnTo>
                  <a:pt x="3152010" y="2838504"/>
                </a:lnTo>
                <a:lnTo>
                  <a:pt x="3132321" y="2866441"/>
                </a:lnTo>
                <a:lnTo>
                  <a:pt x="3111997" y="2894061"/>
                </a:lnTo>
                <a:lnTo>
                  <a:pt x="3090721" y="2921046"/>
                </a:lnTo>
                <a:lnTo>
                  <a:pt x="3069127" y="2947714"/>
                </a:lnTo>
                <a:lnTo>
                  <a:pt x="3046898" y="2973746"/>
                </a:lnTo>
                <a:lnTo>
                  <a:pt x="3023716" y="2999461"/>
                </a:lnTo>
                <a:lnTo>
                  <a:pt x="3012284" y="3012160"/>
                </a:lnTo>
                <a:lnTo>
                  <a:pt x="3000216" y="3024541"/>
                </a:lnTo>
                <a:lnTo>
                  <a:pt x="2988466" y="3037240"/>
                </a:lnTo>
                <a:lnTo>
                  <a:pt x="2976399" y="3049304"/>
                </a:lnTo>
                <a:lnTo>
                  <a:pt x="2964014" y="3061368"/>
                </a:lnTo>
                <a:lnTo>
                  <a:pt x="2951947" y="3073432"/>
                </a:lnTo>
                <a:lnTo>
                  <a:pt x="2939245" y="3085178"/>
                </a:lnTo>
                <a:lnTo>
                  <a:pt x="2926542" y="3096925"/>
                </a:lnTo>
                <a:lnTo>
                  <a:pt x="2913840" y="3108036"/>
                </a:lnTo>
                <a:lnTo>
                  <a:pt x="2900820" y="3119783"/>
                </a:lnTo>
                <a:lnTo>
                  <a:pt x="2887800" y="3130894"/>
                </a:lnTo>
                <a:lnTo>
                  <a:pt x="2874780" y="3141688"/>
                </a:lnTo>
                <a:lnTo>
                  <a:pt x="2861125" y="3152482"/>
                </a:lnTo>
                <a:lnTo>
                  <a:pt x="2847470" y="3163276"/>
                </a:lnTo>
                <a:lnTo>
                  <a:pt x="2834132" y="3173753"/>
                </a:lnTo>
                <a:lnTo>
                  <a:pt x="2820160" y="3184229"/>
                </a:lnTo>
                <a:lnTo>
                  <a:pt x="2806505" y="3194071"/>
                </a:lnTo>
                <a:lnTo>
                  <a:pt x="2792214" y="3204547"/>
                </a:lnTo>
                <a:lnTo>
                  <a:pt x="2777924" y="3214071"/>
                </a:lnTo>
                <a:lnTo>
                  <a:pt x="2763317" y="3223595"/>
                </a:lnTo>
                <a:lnTo>
                  <a:pt x="2766492" y="3222643"/>
                </a:lnTo>
                <a:lnTo>
                  <a:pt x="2769350" y="3221691"/>
                </a:lnTo>
                <a:lnTo>
                  <a:pt x="2787769" y="3213754"/>
                </a:lnTo>
                <a:lnTo>
                  <a:pt x="2806505" y="3205817"/>
                </a:lnTo>
                <a:lnTo>
                  <a:pt x="2824606" y="3197563"/>
                </a:lnTo>
                <a:lnTo>
                  <a:pt x="2843024" y="3188991"/>
                </a:lnTo>
                <a:lnTo>
                  <a:pt x="2861125" y="3180102"/>
                </a:lnTo>
                <a:lnTo>
                  <a:pt x="2878908" y="3171213"/>
                </a:lnTo>
                <a:lnTo>
                  <a:pt x="2896692" y="3162006"/>
                </a:lnTo>
                <a:lnTo>
                  <a:pt x="2914475" y="3152482"/>
                </a:lnTo>
                <a:lnTo>
                  <a:pt x="2932258" y="3142958"/>
                </a:lnTo>
                <a:lnTo>
                  <a:pt x="2949724" y="3133116"/>
                </a:lnTo>
                <a:lnTo>
                  <a:pt x="2967508" y="3123275"/>
                </a:lnTo>
                <a:lnTo>
                  <a:pt x="2984656" y="3113116"/>
                </a:lnTo>
                <a:lnTo>
                  <a:pt x="3001804" y="3102639"/>
                </a:lnTo>
                <a:lnTo>
                  <a:pt x="3018952" y="3091845"/>
                </a:lnTo>
                <a:lnTo>
                  <a:pt x="3035783" y="3081051"/>
                </a:lnTo>
                <a:lnTo>
                  <a:pt x="3052614" y="3069940"/>
                </a:lnTo>
                <a:lnTo>
                  <a:pt x="3069444" y="3058511"/>
                </a:lnTo>
                <a:lnTo>
                  <a:pt x="3085957" y="3047082"/>
                </a:lnTo>
                <a:lnTo>
                  <a:pt x="3101835" y="3035653"/>
                </a:lnTo>
                <a:lnTo>
                  <a:pt x="3118031" y="3023589"/>
                </a:lnTo>
                <a:lnTo>
                  <a:pt x="3134226" y="3011525"/>
                </a:lnTo>
                <a:lnTo>
                  <a:pt x="3150104" y="2999144"/>
                </a:lnTo>
                <a:lnTo>
                  <a:pt x="3165982" y="2986762"/>
                </a:lnTo>
                <a:lnTo>
                  <a:pt x="3181860" y="2974064"/>
                </a:lnTo>
                <a:lnTo>
                  <a:pt x="3197103" y="2961365"/>
                </a:lnTo>
                <a:lnTo>
                  <a:pt x="3212664" y="2948031"/>
                </a:lnTo>
                <a:lnTo>
                  <a:pt x="3227589" y="2935015"/>
                </a:lnTo>
                <a:lnTo>
                  <a:pt x="3242514" y="2921681"/>
                </a:lnTo>
                <a:lnTo>
                  <a:pt x="3257440" y="2908030"/>
                </a:lnTo>
                <a:lnTo>
                  <a:pt x="3272047" y="2894379"/>
                </a:lnTo>
                <a:lnTo>
                  <a:pt x="3286338" y="2880092"/>
                </a:lnTo>
                <a:lnTo>
                  <a:pt x="3300945" y="2866441"/>
                </a:lnTo>
                <a:lnTo>
                  <a:pt x="3314918" y="2851838"/>
                </a:lnTo>
                <a:lnTo>
                  <a:pt x="3328890" y="2837234"/>
                </a:lnTo>
                <a:lnTo>
                  <a:pt x="3342863" y="2822948"/>
                </a:lnTo>
                <a:lnTo>
                  <a:pt x="3356518" y="2808027"/>
                </a:lnTo>
                <a:lnTo>
                  <a:pt x="3369538" y="2793105"/>
                </a:lnTo>
                <a:lnTo>
                  <a:pt x="3382876" y="2777867"/>
                </a:lnTo>
                <a:lnTo>
                  <a:pt x="3395896" y="2762628"/>
                </a:lnTo>
                <a:lnTo>
                  <a:pt x="3408916" y="2747072"/>
                </a:lnTo>
                <a:lnTo>
                  <a:pt x="3421300" y="2731516"/>
                </a:lnTo>
                <a:lnTo>
                  <a:pt x="3434003" y="2715643"/>
                </a:lnTo>
                <a:lnTo>
                  <a:pt x="3446070" y="2699769"/>
                </a:lnTo>
                <a:lnTo>
                  <a:pt x="3458455" y="2683578"/>
                </a:lnTo>
                <a:lnTo>
                  <a:pt x="3470204" y="2667387"/>
                </a:lnTo>
                <a:lnTo>
                  <a:pt x="3481637" y="2650879"/>
                </a:lnTo>
                <a:lnTo>
                  <a:pt x="3493386" y="2634370"/>
                </a:lnTo>
                <a:lnTo>
                  <a:pt x="3504818" y="2617862"/>
                </a:lnTo>
                <a:lnTo>
                  <a:pt x="3515616" y="2601036"/>
                </a:lnTo>
                <a:lnTo>
                  <a:pt x="3526730" y="2584527"/>
                </a:lnTo>
                <a:lnTo>
                  <a:pt x="3537210" y="2567067"/>
                </a:lnTo>
                <a:lnTo>
                  <a:pt x="3547689" y="2549923"/>
                </a:lnTo>
                <a:lnTo>
                  <a:pt x="3557851" y="2532780"/>
                </a:lnTo>
                <a:lnTo>
                  <a:pt x="3568330" y="2515319"/>
                </a:lnTo>
                <a:lnTo>
                  <a:pt x="3577857" y="2497858"/>
                </a:lnTo>
                <a:lnTo>
                  <a:pt x="3587384" y="2480080"/>
                </a:lnTo>
                <a:lnTo>
                  <a:pt x="3596911" y="2462301"/>
                </a:lnTo>
                <a:lnTo>
                  <a:pt x="3606120" y="2444523"/>
                </a:lnTo>
                <a:lnTo>
                  <a:pt x="3615012" y="2426427"/>
                </a:lnTo>
                <a:lnTo>
                  <a:pt x="3623586" y="2408331"/>
                </a:lnTo>
                <a:lnTo>
                  <a:pt x="3632160" y="2390235"/>
                </a:lnTo>
                <a:lnTo>
                  <a:pt x="3640416" y="2371505"/>
                </a:lnTo>
                <a:lnTo>
                  <a:pt x="3648356" y="2353091"/>
                </a:lnTo>
                <a:lnTo>
                  <a:pt x="3656294" y="2334678"/>
                </a:lnTo>
                <a:lnTo>
                  <a:pt x="3664868" y="2313725"/>
                </a:lnTo>
                <a:lnTo>
                  <a:pt x="3673125" y="2292455"/>
                </a:lnTo>
                <a:lnTo>
                  <a:pt x="3681064" y="2271184"/>
                </a:lnTo>
                <a:lnTo>
                  <a:pt x="3688686" y="2249279"/>
                </a:lnTo>
                <a:close/>
                <a:moveTo>
                  <a:pt x="1219922" y="2218024"/>
                </a:moveTo>
                <a:lnTo>
                  <a:pt x="1219922" y="2474059"/>
                </a:lnTo>
                <a:lnTo>
                  <a:pt x="1226578" y="2472473"/>
                </a:lnTo>
                <a:lnTo>
                  <a:pt x="1233234" y="2470569"/>
                </a:lnTo>
                <a:lnTo>
                  <a:pt x="1239256" y="2468665"/>
                </a:lnTo>
                <a:lnTo>
                  <a:pt x="1245595" y="2466762"/>
                </a:lnTo>
                <a:lnTo>
                  <a:pt x="1251934" y="2464224"/>
                </a:lnTo>
                <a:lnTo>
                  <a:pt x="1257639" y="2461686"/>
                </a:lnTo>
                <a:lnTo>
                  <a:pt x="1263661" y="2459147"/>
                </a:lnTo>
                <a:lnTo>
                  <a:pt x="1269366" y="2455975"/>
                </a:lnTo>
                <a:lnTo>
                  <a:pt x="1274755" y="2453119"/>
                </a:lnTo>
                <a:lnTo>
                  <a:pt x="1280143" y="2449947"/>
                </a:lnTo>
                <a:lnTo>
                  <a:pt x="1285531" y="2446457"/>
                </a:lnTo>
                <a:lnTo>
                  <a:pt x="1290285" y="2442967"/>
                </a:lnTo>
                <a:lnTo>
                  <a:pt x="1295040" y="2439160"/>
                </a:lnTo>
                <a:lnTo>
                  <a:pt x="1299477" y="2435352"/>
                </a:lnTo>
                <a:lnTo>
                  <a:pt x="1304231" y="2431545"/>
                </a:lnTo>
                <a:lnTo>
                  <a:pt x="1308352" y="2427421"/>
                </a:lnTo>
                <a:lnTo>
                  <a:pt x="1312472" y="2423296"/>
                </a:lnTo>
                <a:lnTo>
                  <a:pt x="1315958" y="2418537"/>
                </a:lnTo>
                <a:lnTo>
                  <a:pt x="1319762" y="2414413"/>
                </a:lnTo>
                <a:lnTo>
                  <a:pt x="1323248" y="2409654"/>
                </a:lnTo>
                <a:lnTo>
                  <a:pt x="1326418" y="2404577"/>
                </a:lnTo>
                <a:lnTo>
                  <a:pt x="1329271" y="2399818"/>
                </a:lnTo>
                <a:lnTo>
                  <a:pt x="1331806" y="2394742"/>
                </a:lnTo>
                <a:lnTo>
                  <a:pt x="1334025" y="2389983"/>
                </a:lnTo>
                <a:lnTo>
                  <a:pt x="1336244" y="2384590"/>
                </a:lnTo>
                <a:lnTo>
                  <a:pt x="1338145" y="2379196"/>
                </a:lnTo>
                <a:lnTo>
                  <a:pt x="1339730" y="2374120"/>
                </a:lnTo>
                <a:lnTo>
                  <a:pt x="1340998" y="2368409"/>
                </a:lnTo>
                <a:lnTo>
                  <a:pt x="1341949" y="2362698"/>
                </a:lnTo>
                <a:lnTo>
                  <a:pt x="1342583" y="2357622"/>
                </a:lnTo>
                <a:lnTo>
                  <a:pt x="1343533" y="2351594"/>
                </a:lnTo>
                <a:lnTo>
                  <a:pt x="1343533" y="2345883"/>
                </a:lnTo>
                <a:lnTo>
                  <a:pt x="1343533" y="2340489"/>
                </a:lnTo>
                <a:lnTo>
                  <a:pt x="1342583" y="2334779"/>
                </a:lnTo>
                <a:lnTo>
                  <a:pt x="1341949" y="2329068"/>
                </a:lnTo>
                <a:lnTo>
                  <a:pt x="1340998" y="2323674"/>
                </a:lnTo>
                <a:lnTo>
                  <a:pt x="1339730" y="2317963"/>
                </a:lnTo>
                <a:lnTo>
                  <a:pt x="1338145" y="2312887"/>
                </a:lnTo>
                <a:lnTo>
                  <a:pt x="1336244" y="2307494"/>
                </a:lnTo>
                <a:lnTo>
                  <a:pt x="1334025" y="2302100"/>
                </a:lnTo>
                <a:lnTo>
                  <a:pt x="1331806" y="2297341"/>
                </a:lnTo>
                <a:lnTo>
                  <a:pt x="1329271" y="2292265"/>
                </a:lnTo>
                <a:lnTo>
                  <a:pt x="1326418" y="2287506"/>
                </a:lnTo>
                <a:lnTo>
                  <a:pt x="1323248" y="2282747"/>
                </a:lnTo>
                <a:lnTo>
                  <a:pt x="1319762" y="2277670"/>
                </a:lnTo>
                <a:lnTo>
                  <a:pt x="1315958" y="2273546"/>
                </a:lnTo>
                <a:lnTo>
                  <a:pt x="1312472" y="2268787"/>
                </a:lnTo>
                <a:lnTo>
                  <a:pt x="1308352" y="2264662"/>
                </a:lnTo>
                <a:lnTo>
                  <a:pt x="1304231" y="2260538"/>
                </a:lnTo>
                <a:lnTo>
                  <a:pt x="1299477" y="2256731"/>
                </a:lnTo>
                <a:lnTo>
                  <a:pt x="1295040" y="2252606"/>
                </a:lnTo>
                <a:lnTo>
                  <a:pt x="1290285" y="2249116"/>
                </a:lnTo>
                <a:lnTo>
                  <a:pt x="1285531" y="2245626"/>
                </a:lnTo>
                <a:lnTo>
                  <a:pt x="1280143" y="2242136"/>
                </a:lnTo>
                <a:lnTo>
                  <a:pt x="1274755" y="2238964"/>
                </a:lnTo>
                <a:lnTo>
                  <a:pt x="1269366" y="2235791"/>
                </a:lnTo>
                <a:lnTo>
                  <a:pt x="1263661" y="2232936"/>
                </a:lnTo>
                <a:lnTo>
                  <a:pt x="1257639" y="2230397"/>
                </a:lnTo>
                <a:lnTo>
                  <a:pt x="1251934" y="2227859"/>
                </a:lnTo>
                <a:lnTo>
                  <a:pt x="1245595" y="2225321"/>
                </a:lnTo>
                <a:lnTo>
                  <a:pt x="1239256" y="2223418"/>
                </a:lnTo>
                <a:lnTo>
                  <a:pt x="1233234" y="2221514"/>
                </a:lnTo>
                <a:lnTo>
                  <a:pt x="1226578" y="2219928"/>
                </a:lnTo>
                <a:lnTo>
                  <a:pt x="1219922" y="2218024"/>
                </a:lnTo>
                <a:close/>
                <a:moveTo>
                  <a:pt x="3722982" y="1986413"/>
                </a:moveTo>
                <a:lnTo>
                  <a:pt x="3714090" y="1997207"/>
                </a:lnTo>
                <a:lnTo>
                  <a:pt x="3705199" y="2008001"/>
                </a:lnTo>
                <a:lnTo>
                  <a:pt x="3695672" y="2018160"/>
                </a:lnTo>
                <a:lnTo>
                  <a:pt x="3685828" y="2028319"/>
                </a:lnTo>
                <a:lnTo>
                  <a:pt x="3676301" y="2038161"/>
                </a:lnTo>
                <a:lnTo>
                  <a:pt x="3666456" y="2047685"/>
                </a:lnTo>
                <a:lnTo>
                  <a:pt x="3656612" y="2057209"/>
                </a:lnTo>
                <a:lnTo>
                  <a:pt x="3646450" y="2067050"/>
                </a:lnTo>
                <a:lnTo>
                  <a:pt x="3636288" y="2075940"/>
                </a:lnTo>
                <a:lnTo>
                  <a:pt x="3625491" y="2085146"/>
                </a:lnTo>
                <a:lnTo>
                  <a:pt x="3615329" y="2093718"/>
                </a:lnTo>
                <a:lnTo>
                  <a:pt x="3604532" y="2102290"/>
                </a:lnTo>
                <a:lnTo>
                  <a:pt x="3594053" y="2110861"/>
                </a:lnTo>
                <a:lnTo>
                  <a:pt x="3582938" y="2119116"/>
                </a:lnTo>
                <a:lnTo>
                  <a:pt x="3561026" y="2135307"/>
                </a:lnTo>
                <a:lnTo>
                  <a:pt x="3544831" y="2146418"/>
                </a:lnTo>
                <a:lnTo>
                  <a:pt x="3528636" y="2156895"/>
                </a:lnTo>
                <a:lnTo>
                  <a:pt x="3512122" y="2167371"/>
                </a:lnTo>
                <a:lnTo>
                  <a:pt x="3495609" y="2177848"/>
                </a:lnTo>
                <a:lnTo>
                  <a:pt x="3479096" y="2187689"/>
                </a:lnTo>
                <a:lnTo>
                  <a:pt x="3462266" y="2197531"/>
                </a:lnTo>
                <a:lnTo>
                  <a:pt x="3445435" y="2207055"/>
                </a:lnTo>
                <a:lnTo>
                  <a:pt x="3428286" y="2216262"/>
                </a:lnTo>
                <a:lnTo>
                  <a:pt x="3421936" y="2241342"/>
                </a:lnTo>
                <a:lnTo>
                  <a:pt x="3415267" y="2266422"/>
                </a:lnTo>
                <a:lnTo>
                  <a:pt x="3408598" y="2291185"/>
                </a:lnTo>
                <a:lnTo>
                  <a:pt x="3401294" y="2315947"/>
                </a:lnTo>
                <a:lnTo>
                  <a:pt x="3393672" y="2340710"/>
                </a:lnTo>
                <a:lnTo>
                  <a:pt x="3385734" y="2365473"/>
                </a:lnTo>
                <a:lnTo>
                  <a:pt x="3377477" y="2389918"/>
                </a:lnTo>
                <a:lnTo>
                  <a:pt x="3368903" y="2414046"/>
                </a:lnTo>
                <a:lnTo>
                  <a:pt x="3360011" y="2438491"/>
                </a:lnTo>
                <a:lnTo>
                  <a:pt x="3350802" y="2462619"/>
                </a:lnTo>
                <a:lnTo>
                  <a:pt x="3341275" y="2486746"/>
                </a:lnTo>
                <a:lnTo>
                  <a:pt x="3331431" y="2510557"/>
                </a:lnTo>
                <a:lnTo>
                  <a:pt x="3320952" y="2534367"/>
                </a:lnTo>
                <a:lnTo>
                  <a:pt x="3310472" y="2557860"/>
                </a:lnTo>
                <a:lnTo>
                  <a:pt x="3299992" y="2581353"/>
                </a:lnTo>
                <a:lnTo>
                  <a:pt x="3288878" y="2604845"/>
                </a:lnTo>
                <a:lnTo>
                  <a:pt x="3312060" y="2585797"/>
                </a:lnTo>
                <a:lnTo>
                  <a:pt x="3335242" y="2566432"/>
                </a:lnTo>
                <a:lnTo>
                  <a:pt x="3358106" y="2546748"/>
                </a:lnTo>
                <a:lnTo>
                  <a:pt x="3380335" y="2526430"/>
                </a:lnTo>
                <a:lnTo>
                  <a:pt x="3402247" y="2505477"/>
                </a:lnTo>
                <a:lnTo>
                  <a:pt x="3423523" y="2484524"/>
                </a:lnTo>
                <a:lnTo>
                  <a:pt x="3444482" y="2462619"/>
                </a:lnTo>
                <a:lnTo>
                  <a:pt x="3464806" y="2441031"/>
                </a:lnTo>
                <a:lnTo>
                  <a:pt x="3485130" y="2418173"/>
                </a:lnTo>
                <a:lnTo>
                  <a:pt x="3504183" y="2395315"/>
                </a:lnTo>
                <a:lnTo>
                  <a:pt x="3522920" y="2371822"/>
                </a:lnTo>
                <a:lnTo>
                  <a:pt x="3541338" y="2348329"/>
                </a:lnTo>
                <a:lnTo>
                  <a:pt x="3558804" y="2323884"/>
                </a:lnTo>
                <a:lnTo>
                  <a:pt x="3575952" y="2299121"/>
                </a:lnTo>
                <a:lnTo>
                  <a:pt x="3592465" y="2274041"/>
                </a:lnTo>
                <a:lnTo>
                  <a:pt x="3608343" y="2248644"/>
                </a:lnTo>
                <a:lnTo>
                  <a:pt x="3617552" y="2233088"/>
                </a:lnTo>
                <a:lnTo>
                  <a:pt x="3626444" y="2217531"/>
                </a:lnTo>
                <a:lnTo>
                  <a:pt x="3635018" y="2201658"/>
                </a:lnTo>
                <a:lnTo>
                  <a:pt x="3643274" y="2186102"/>
                </a:lnTo>
                <a:lnTo>
                  <a:pt x="3651531" y="2169911"/>
                </a:lnTo>
                <a:lnTo>
                  <a:pt x="3659470" y="2154037"/>
                </a:lnTo>
                <a:lnTo>
                  <a:pt x="3667092" y="2137529"/>
                </a:lnTo>
                <a:lnTo>
                  <a:pt x="3674395" y="2121338"/>
                </a:lnTo>
                <a:lnTo>
                  <a:pt x="3681699" y="2104829"/>
                </a:lnTo>
                <a:lnTo>
                  <a:pt x="3688368" y="2088003"/>
                </a:lnTo>
                <a:lnTo>
                  <a:pt x="3695037" y="2071495"/>
                </a:lnTo>
                <a:lnTo>
                  <a:pt x="3701070" y="2054669"/>
                </a:lnTo>
                <a:lnTo>
                  <a:pt x="3707104" y="2037843"/>
                </a:lnTo>
                <a:lnTo>
                  <a:pt x="3712820" y="2020700"/>
                </a:lnTo>
                <a:lnTo>
                  <a:pt x="3717901" y="2003556"/>
                </a:lnTo>
                <a:lnTo>
                  <a:pt x="3722982" y="1986413"/>
                </a:lnTo>
                <a:close/>
                <a:moveTo>
                  <a:pt x="1135929" y="1865857"/>
                </a:moveTo>
                <a:lnTo>
                  <a:pt x="1129273" y="1867443"/>
                </a:lnTo>
                <a:lnTo>
                  <a:pt x="1122617" y="1869030"/>
                </a:lnTo>
                <a:lnTo>
                  <a:pt x="1116278" y="1870933"/>
                </a:lnTo>
                <a:lnTo>
                  <a:pt x="1110256" y="1873471"/>
                </a:lnTo>
                <a:lnTo>
                  <a:pt x="1103917" y="1875692"/>
                </a:lnTo>
                <a:lnTo>
                  <a:pt x="1098211" y="1877913"/>
                </a:lnTo>
                <a:lnTo>
                  <a:pt x="1092189" y="1880769"/>
                </a:lnTo>
                <a:lnTo>
                  <a:pt x="1086484" y="1883624"/>
                </a:lnTo>
                <a:lnTo>
                  <a:pt x="1080779" y="1886479"/>
                </a:lnTo>
                <a:lnTo>
                  <a:pt x="1075708" y="1889969"/>
                </a:lnTo>
                <a:lnTo>
                  <a:pt x="1070320" y="1893142"/>
                </a:lnTo>
                <a:lnTo>
                  <a:pt x="1065565" y="1896632"/>
                </a:lnTo>
                <a:lnTo>
                  <a:pt x="1060494" y="1900439"/>
                </a:lnTo>
                <a:lnTo>
                  <a:pt x="1056057" y="1904246"/>
                </a:lnTo>
                <a:lnTo>
                  <a:pt x="1051619" y="1908371"/>
                </a:lnTo>
                <a:lnTo>
                  <a:pt x="1047499" y="1912495"/>
                </a:lnTo>
                <a:lnTo>
                  <a:pt x="1043378" y="1916937"/>
                </a:lnTo>
                <a:lnTo>
                  <a:pt x="1039575" y="1921062"/>
                </a:lnTo>
                <a:lnTo>
                  <a:pt x="1035772" y="1925821"/>
                </a:lnTo>
                <a:lnTo>
                  <a:pt x="1032602" y="1930262"/>
                </a:lnTo>
                <a:lnTo>
                  <a:pt x="1029433" y="1935021"/>
                </a:lnTo>
                <a:lnTo>
                  <a:pt x="1026580" y="1940098"/>
                </a:lnTo>
                <a:lnTo>
                  <a:pt x="1024044" y="1944857"/>
                </a:lnTo>
                <a:lnTo>
                  <a:pt x="1021509" y="1950250"/>
                </a:lnTo>
                <a:lnTo>
                  <a:pt x="1019290" y="1955326"/>
                </a:lnTo>
                <a:lnTo>
                  <a:pt x="1017705" y="1960720"/>
                </a:lnTo>
                <a:lnTo>
                  <a:pt x="1016120" y="1966114"/>
                </a:lnTo>
                <a:lnTo>
                  <a:pt x="1014853" y="1971190"/>
                </a:lnTo>
                <a:lnTo>
                  <a:pt x="1013902" y="1976901"/>
                </a:lnTo>
                <a:lnTo>
                  <a:pt x="1012634" y="1982611"/>
                </a:lnTo>
                <a:lnTo>
                  <a:pt x="1012317" y="1988005"/>
                </a:lnTo>
                <a:lnTo>
                  <a:pt x="1012317" y="1994033"/>
                </a:lnTo>
                <a:lnTo>
                  <a:pt x="1012317" y="1999744"/>
                </a:lnTo>
                <a:lnTo>
                  <a:pt x="1012634" y="2005137"/>
                </a:lnTo>
                <a:lnTo>
                  <a:pt x="1013902" y="2010848"/>
                </a:lnTo>
                <a:lnTo>
                  <a:pt x="1014853" y="2016559"/>
                </a:lnTo>
                <a:lnTo>
                  <a:pt x="1016120" y="2021635"/>
                </a:lnTo>
                <a:lnTo>
                  <a:pt x="1017705" y="2027346"/>
                </a:lnTo>
                <a:lnTo>
                  <a:pt x="1019290" y="2032740"/>
                </a:lnTo>
                <a:lnTo>
                  <a:pt x="1021509" y="2037499"/>
                </a:lnTo>
                <a:lnTo>
                  <a:pt x="1024044" y="2042892"/>
                </a:lnTo>
                <a:lnTo>
                  <a:pt x="1026580" y="2047651"/>
                </a:lnTo>
                <a:lnTo>
                  <a:pt x="1029433" y="2052728"/>
                </a:lnTo>
                <a:lnTo>
                  <a:pt x="1032602" y="2057169"/>
                </a:lnTo>
                <a:lnTo>
                  <a:pt x="1035772" y="2061928"/>
                </a:lnTo>
                <a:lnTo>
                  <a:pt x="1039575" y="2066687"/>
                </a:lnTo>
                <a:lnTo>
                  <a:pt x="1043378" y="2070812"/>
                </a:lnTo>
                <a:lnTo>
                  <a:pt x="1047499" y="2075254"/>
                </a:lnTo>
                <a:lnTo>
                  <a:pt x="1051619" y="2079378"/>
                </a:lnTo>
                <a:lnTo>
                  <a:pt x="1056057" y="2083185"/>
                </a:lnTo>
                <a:lnTo>
                  <a:pt x="1060494" y="2087310"/>
                </a:lnTo>
                <a:lnTo>
                  <a:pt x="1065565" y="2090800"/>
                </a:lnTo>
                <a:lnTo>
                  <a:pt x="1070320" y="2094607"/>
                </a:lnTo>
                <a:lnTo>
                  <a:pt x="1075708" y="2097780"/>
                </a:lnTo>
                <a:lnTo>
                  <a:pt x="1080779" y="2101270"/>
                </a:lnTo>
                <a:lnTo>
                  <a:pt x="1086484" y="2104125"/>
                </a:lnTo>
                <a:lnTo>
                  <a:pt x="1092189" y="2106980"/>
                </a:lnTo>
                <a:lnTo>
                  <a:pt x="1098211" y="2109836"/>
                </a:lnTo>
                <a:lnTo>
                  <a:pt x="1103917" y="2112374"/>
                </a:lnTo>
                <a:lnTo>
                  <a:pt x="1110256" y="2114595"/>
                </a:lnTo>
                <a:lnTo>
                  <a:pt x="1116278" y="2116498"/>
                </a:lnTo>
                <a:lnTo>
                  <a:pt x="1122617" y="2118719"/>
                </a:lnTo>
                <a:lnTo>
                  <a:pt x="1129273" y="2120306"/>
                </a:lnTo>
                <a:lnTo>
                  <a:pt x="1135929" y="2121892"/>
                </a:lnTo>
                <a:lnTo>
                  <a:pt x="1135929" y="1865857"/>
                </a:lnTo>
                <a:close/>
                <a:moveTo>
                  <a:pt x="3488623" y="1743231"/>
                </a:moveTo>
                <a:lnTo>
                  <a:pt x="3487988" y="1767358"/>
                </a:lnTo>
                <a:lnTo>
                  <a:pt x="3487353" y="1791169"/>
                </a:lnTo>
                <a:lnTo>
                  <a:pt x="3486400" y="1814979"/>
                </a:lnTo>
                <a:lnTo>
                  <a:pt x="3485130" y="1839107"/>
                </a:lnTo>
                <a:lnTo>
                  <a:pt x="3483542" y="1862599"/>
                </a:lnTo>
                <a:lnTo>
                  <a:pt x="3481637" y="1886410"/>
                </a:lnTo>
                <a:lnTo>
                  <a:pt x="3479414" y="1910537"/>
                </a:lnTo>
                <a:lnTo>
                  <a:pt x="3477191" y="1934348"/>
                </a:lnTo>
                <a:lnTo>
                  <a:pt x="3474333" y="1958158"/>
                </a:lnTo>
                <a:lnTo>
                  <a:pt x="3471475" y="1981968"/>
                </a:lnTo>
                <a:lnTo>
                  <a:pt x="3468617" y="2005461"/>
                </a:lnTo>
                <a:lnTo>
                  <a:pt x="3464806" y="2029271"/>
                </a:lnTo>
                <a:lnTo>
                  <a:pt x="3461313" y="2053082"/>
                </a:lnTo>
                <a:lnTo>
                  <a:pt x="3457184" y="2076575"/>
                </a:lnTo>
                <a:lnTo>
                  <a:pt x="3453374" y="2100067"/>
                </a:lnTo>
                <a:lnTo>
                  <a:pt x="3448610" y="2123560"/>
                </a:lnTo>
                <a:lnTo>
                  <a:pt x="3467029" y="2112766"/>
                </a:lnTo>
                <a:lnTo>
                  <a:pt x="3484812" y="2101337"/>
                </a:lnTo>
                <a:lnTo>
                  <a:pt x="3502596" y="2089591"/>
                </a:lnTo>
                <a:lnTo>
                  <a:pt x="3520061" y="2077844"/>
                </a:lnTo>
                <a:lnTo>
                  <a:pt x="3532128" y="2068955"/>
                </a:lnTo>
                <a:lnTo>
                  <a:pt x="3544196" y="2060066"/>
                </a:lnTo>
                <a:lnTo>
                  <a:pt x="3555946" y="2051177"/>
                </a:lnTo>
                <a:lnTo>
                  <a:pt x="3567378" y="2041970"/>
                </a:lnTo>
                <a:lnTo>
                  <a:pt x="3579128" y="2032764"/>
                </a:lnTo>
                <a:lnTo>
                  <a:pt x="3590242" y="2022922"/>
                </a:lnTo>
                <a:lnTo>
                  <a:pt x="3601039" y="2013080"/>
                </a:lnTo>
                <a:lnTo>
                  <a:pt x="3612154" y="2003239"/>
                </a:lnTo>
                <a:lnTo>
                  <a:pt x="3622633" y="1993080"/>
                </a:lnTo>
                <a:lnTo>
                  <a:pt x="3632795" y="1982921"/>
                </a:lnTo>
                <a:lnTo>
                  <a:pt x="3642957" y="1972127"/>
                </a:lnTo>
                <a:lnTo>
                  <a:pt x="3653119" y="1961333"/>
                </a:lnTo>
                <a:lnTo>
                  <a:pt x="3662646" y="1950539"/>
                </a:lnTo>
                <a:lnTo>
                  <a:pt x="3671855" y="1939427"/>
                </a:lnTo>
                <a:lnTo>
                  <a:pt x="3680746" y="1927998"/>
                </a:lnTo>
                <a:lnTo>
                  <a:pt x="3689321" y="1916252"/>
                </a:lnTo>
                <a:lnTo>
                  <a:pt x="3696307" y="1906728"/>
                </a:lnTo>
                <a:lnTo>
                  <a:pt x="3702658" y="1896251"/>
                </a:lnTo>
                <a:lnTo>
                  <a:pt x="3709009" y="1886092"/>
                </a:lnTo>
                <a:lnTo>
                  <a:pt x="3715360" y="1875933"/>
                </a:lnTo>
                <a:lnTo>
                  <a:pt x="3721076" y="1865457"/>
                </a:lnTo>
                <a:lnTo>
                  <a:pt x="3726158" y="1854980"/>
                </a:lnTo>
                <a:lnTo>
                  <a:pt x="3731556" y="1844186"/>
                </a:lnTo>
                <a:lnTo>
                  <a:pt x="3736002" y="1833392"/>
                </a:lnTo>
                <a:lnTo>
                  <a:pt x="3740448" y="1822598"/>
                </a:lnTo>
                <a:lnTo>
                  <a:pt x="3744258" y="1811169"/>
                </a:lnTo>
                <a:lnTo>
                  <a:pt x="3748069" y="1800375"/>
                </a:lnTo>
                <a:lnTo>
                  <a:pt x="3751245" y="1789264"/>
                </a:lnTo>
                <a:lnTo>
                  <a:pt x="3754420" y="1777517"/>
                </a:lnTo>
                <a:lnTo>
                  <a:pt x="3756643" y="1766406"/>
                </a:lnTo>
                <a:lnTo>
                  <a:pt x="3758549" y="1754977"/>
                </a:lnTo>
                <a:lnTo>
                  <a:pt x="3760136" y="1743231"/>
                </a:lnTo>
                <a:lnTo>
                  <a:pt x="3488623" y="1743231"/>
                </a:lnTo>
                <a:close/>
                <a:moveTo>
                  <a:pt x="2924954" y="1743231"/>
                </a:moveTo>
                <a:lnTo>
                  <a:pt x="2924002" y="1781010"/>
                </a:lnTo>
                <a:lnTo>
                  <a:pt x="2923049" y="1818471"/>
                </a:lnTo>
                <a:lnTo>
                  <a:pt x="2922096" y="1855933"/>
                </a:lnTo>
                <a:lnTo>
                  <a:pt x="2920509" y="1893394"/>
                </a:lnTo>
                <a:lnTo>
                  <a:pt x="2918603" y="1930538"/>
                </a:lnTo>
                <a:lnTo>
                  <a:pt x="2916063" y="1968317"/>
                </a:lnTo>
                <a:lnTo>
                  <a:pt x="2913205" y="2005461"/>
                </a:lnTo>
                <a:lnTo>
                  <a:pt x="2910347" y="2043240"/>
                </a:lnTo>
                <a:lnTo>
                  <a:pt x="2906536" y="2080384"/>
                </a:lnTo>
                <a:lnTo>
                  <a:pt x="2902725" y="2117846"/>
                </a:lnTo>
                <a:lnTo>
                  <a:pt x="2898280" y="2154990"/>
                </a:lnTo>
                <a:lnTo>
                  <a:pt x="2893834" y="2192134"/>
                </a:lnTo>
                <a:lnTo>
                  <a:pt x="2888435" y="2229595"/>
                </a:lnTo>
                <a:lnTo>
                  <a:pt x="2883037" y="2266739"/>
                </a:lnTo>
                <a:lnTo>
                  <a:pt x="2877003" y="2303566"/>
                </a:lnTo>
                <a:lnTo>
                  <a:pt x="2870652" y="2340710"/>
                </a:lnTo>
                <a:lnTo>
                  <a:pt x="2897644" y="2334361"/>
                </a:lnTo>
                <a:lnTo>
                  <a:pt x="2924954" y="2327694"/>
                </a:lnTo>
                <a:lnTo>
                  <a:pt x="2951947" y="2321344"/>
                </a:lnTo>
                <a:lnTo>
                  <a:pt x="2978940" y="2314360"/>
                </a:lnTo>
                <a:lnTo>
                  <a:pt x="3005615" y="2306741"/>
                </a:lnTo>
                <a:lnTo>
                  <a:pt x="3032607" y="2299121"/>
                </a:lnTo>
                <a:lnTo>
                  <a:pt x="3059282" y="2291185"/>
                </a:lnTo>
                <a:lnTo>
                  <a:pt x="3085957" y="2282930"/>
                </a:lnTo>
                <a:lnTo>
                  <a:pt x="3121842" y="2271184"/>
                </a:lnTo>
                <a:lnTo>
                  <a:pt x="3157726" y="2258485"/>
                </a:lnTo>
                <a:lnTo>
                  <a:pt x="3193292" y="2245786"/>
                </a:lnTo>
                <a:lnTo>
                  <a:pt x="3228859" y="2231818"/>
                </a:lnTo>
                <a:lnTo>
                  <a:pt x="3246642" y="2224516"/>
                </a:lnTo>
                <a:lnTo>
                  <a:pt x="3264108" y="2217214"/>
                </a:lnTo>
                <a:lnTo>
                  <a:pt x="3281574" y="2209595"/>
                </a:lnTo>
                <a:lnTo>
                  <a:pt x="3298722" y="2201975"/>
                </a:lnTo>
                <a:lnTo>
                  <a:pt x="3315870" y="2194356"/>
                </a:lnTo>
                <a:lnTo>
                  <a:pt x="3333019" y="2186419"/>
                </a:lnTo>
                <a:lnTo>
                  <a:pt x="3350167" y="2178165"/>
                </a:lnTo>
                <a:lnTo>
                  <a:pt x="3366998" y="2169593"/>
                </a:lnTo>
                <a:lnTo>
                  <a:pt x="3372396" y="2143243"/>
                </a:lnTo>
                <a:lnTo>
                  <a:pt x="3378112" y="2116576"/>
                </a:lnTo>
                <a:lnTo>
                  <a:pt x="3383193" y="2090226"/>
                </a:lnTo>
                <a:lnTo>
                  <a:pt x="3387956" y="2063876"/>
                </a:lnTo>
                <a:lnTo>
                  <a:pt x="3392402" y="2037526"/>
                </a:lnTo>
                <a:lnTo>
                  <a:pt x="3396213" y="2010858"/>
                </a:lnTo>
                <a:lnTo>
                  <a:pt x="3400341" y="1984508"/>
                </a:lnTo>
                <a:lnTo>
                  <a:pt x="3403517" y="1957841"/>
                </a:lnTo>
                <a:lnTo>
                  <a:pt x="3406375" y="1931173"/>
                </a:lnTo>
                <a:lnTo>
                  <a:pt x="3409233" y="1904188"/>
                </a:lnTo>
                <a:lnTo>
                  <a:pt x="3411456" y="1877521"/>
                </a:lnTo>
                <a:lnTo>
                  <a:pt x="3413361" y="1850536"/>
                </a:lnTo>
                <a:lnTo>
                  <a:pt x="3414949" y="1823868"/>
                </a:lnTo>
                <a:lnTo>
                  <a:pt x="3416537" y="1797201"/>
                </a:lnTo>
                <a:lnTo>
                  <a:pt x="3417490" y="1770533"/>
                </a:lnTo>
                <a:lnTo>
                  <a:pt x="3418125" y="1743231"/>
                </a:lnTo>
                <a:lnTo>
                  <a:pt x="2924954" y="1743231"/>
                </a:lnTo>
                <a:close/>
                <a:moveTo>
                  <a:pt x="1135929" y="1741488"/>
                </a:moveTo>
                <a:lnTo>
                  <a:pt x="1219922" y="1741488"/>
                </a:lnTo>
                <a:lnTo>
                  <a:pt x="1219922" y="1776705"/>
                </a:lnTo>
                <a:lnTo>
                  <a:pt x="1232283" y="1778608"/>
                </a:lnTo>
                <a:lnTo>
                  <a:pt x="1244644" y="1780512"/>
                </a:lnTo>
                <a:lnTo>
                  <a:pt x="1256371" y="1783050"/>
                </a:lnTo>
                <a:lnTo>
                  <a:pt x="1268099" y="1785906"/>
                </a:lnTo>
                <a:lnTo>
                  <a:pt x="1279509" y="1789713"/>
                </a:lnTo>
                <a:lnTo>
                  <a:pt x="1290602" y="1793203"/>
                </a:lnTo>
                <a:lnTo>
                  <a:pt x="1301696" y="1797644"/>
                </a:lnTo>
                <a:lnTo>
                  <a:pt x="1312472" y="1801769"/>
                </a:lnTo>
                <a:lnTo>
                  <a:pt x="1322931" y="1806845"/>
                </a:lnTo>
                <a:lnTo>
                  <a:pt x="1332757" y="1812239"/>
                </a:lnTo>
                <a:lnTo>
                  <a:pt x="1342583" y="1817632"/>
                </a:lnTo>
                <a:lnTo>
                  <a:pt x="1352408" y="1823660"/>
                </a:lnTo>
                <a:lnTo>
                  <a:pt x="1361600" y="1829688"/>
                </a:lnTo>
                <a:lnTo>
                  <a:pt x="1370158" y="1836034"/>
                </a:lnTo>
                <a:lnTo>
                  <a:pt x="1378715" y="1843014"/>
                </a:lnTo>
                <a:lnTo>
                  <a:pt x="1386639" y="1849994"/>
                </a:lnTo>
                <a:lnTo>
                  <a:pt x="1394563" y="1857291"/>
                </a:lnTo>
                <a:lnTo>
                  <a:pt x="1401536" y="1865222"/>
                </a:lnTo>
                <a:lnTo>
                  <a:pt x="1408192" y="1873154"/>
                </a:lnTo>
                <a:lnTo>
                  <a:pt x="1414848" y="1881086"/>
                </a:lnTo>
                <a:lnTo>
                  <a:pt x="1420870" y="1889652"/>
                </a:lnTo>
                <a:lnTo>
                  <a:pt x="1426258" y="1898218"/>
                </a:lnTo>
                <a:lnTo>
                  <a:pt x="1431330" y="1906784"/>
                </a:lnTo>
                <a:lnTo>
                  <a:pt x="1436084" y="1915985"/>
                </a:lnTo>
                <a:lnTo>
                  <a:pt x="1440204" y="1924869"/>
                </a:lnTo>
                <a:lnTo>
                  <a:pt x="1443691" y="1934387"/>
                </a:lnTo>
                <a:lnTo>
                  <a:pt x="1446860" y="1943905"/>
                </a:lnTo>
                <a:lnTo>
                  <a:pt x="1449396" y="1953423"/>
                </a:lnTo>
                <a:lnTo>
                  <a:pt x="1451298" y="1963258"/>
                </a:lnTo>
                <a:lnTo>
                  <a:pt x="1452882" y="1973728"/>
                </a:lnTo>
                <a:lnTo>
                  <a:pt x="1453833" y="1983563"/>
                </a:lnTo>
                <a:lnTo>
                  <a:pt x="1454150" y="1994033"/>
                </a:lnTo>
                <a:lnTo>
                  <a:pt x="1344167" y="1994033"/>
                </a:lnTo>
                <a:lnTo>
                  <a:pt x="1343850" y="1988005"/>
                </a:lnTo>
                <a:lnTo>
                  <a:pt x="1343533" y="1982611"/>
                </a:lnTo>
                <a:lnTo>
                  <a:pt x="1342266" y="1976901"/>
                </a:lnTo>
                <a:lnTo>
                  <a:pt x="1341315" y="1971190"/>
                </a:lnTo>
                <a:lnTo>
                  <a:pt x="1340047" y="1966114"/>
                </a:lnTo>
                <a:lnTo>
                  <a:pt x="1338462" y="1960403"/>
                </a:lnTo>
                <a:lnTo>
                  <a:pt x="1336877" y="1955009"/>
                </a:lnTo>
                <a:lnTo>
                  <a:pt x="1334659" y="1949933"/>
                </a:lnTo>
                <a:lnTo>
                  <a:pt x="1332123" y="1944857"/>
                </a:lnTo>
                <a:lnTo>
                  <a:pt x="1329587" y="1940098"/>
                </a:lnTo>
                <a:lnTo>
                  <a:pt x="1326735" y="1935021"/>
                </a:lnTo>
                <a:lnTo>
                  <a:pt x="1323565" y="1930262"/>
                </a:lnTo>
                <a:lnTo>
                  <a:pt x="1320079" y="1925503"/>
                </a:lnTo>
                <a:lnTo>
                  <a:pt x="1316592" y="1921062"/>
                </a:lnTo>
                <a:lnTo>
                  <a:pt x="1312789" y="1916620"/>
                </a:lnTo>
                <a:lnTo>
                  <a:pt x="1308669" y="1912178"/>
                </a:lnTo>
                <a:lnTo>
                  <a:pt x="1304548" y="1908371"/>
                </a:lnTo>
                <a:lnTo>
                  <a:pt x="1299794" y="1904246"/>
                </a:lnTo>
                <a:lnTo>
                  <a:pt x="1295357" y="1900439"/>
                </a:lnTo>
                <a:lnTo>
                  <a:pt x="1290602" y="1896632"/>
                </a:lnTo>
                <a:lnTo>
                  <a:pt x="1285531" y="1893142"/>
                </a:lnTo>
                <a:lnTo>
                  <a:pt x="1280460" y="1889969"/>
                </a:lnTo>
                <a:lnTo>
                  <a:pt x="1274755" y="1886479"/>
                </a:lnTo>
                <a:lnTo>
                  <a:pt x="1269683" y="1883624"/>
                </a:lnTo>
                <a:lnTo>
                  <a:pt x="1263661" y="1880769"/>
                </a:lnTo>
                <a:lnTo>
                  <a:pt x="1257956" y="1877913"/>
                </a:lnTo>
                <a:lnTo>
                  <a:pt x="1251934" y="1875375"/>
                </a:lnTo>
                <a:lnTo>
                  <a:pt x="1245912" y="1873154"/>
                </a:lnTo>
                <a:lnTo>
                  <a:pt x="1239573" y="1870933"/>
                </a:lnTo>
                <a:lnTo>
                  <a:pt x="1233234" y="1869030"/>
                </a:lnTo>
                <a:lnTo>
                  <a:pt x="1226578" y="1867443"/>
                </a:lnTo>
                <a:lnTo>
                  <a:pt x="1219922" y="1865857"/>
                </a:lnTo>
                <a:lnTo>
                  <a:pt x="1219922" y="2128872"/>
                </a:lnTo>
                <a:lnTo>
                  <a:pt x="1232283" y="2130458"/>
                </a:lnTo>
                <a:lnTo>
                  <a:pt x="1244327" y="2132679"/>
                </a:lnTo>
                <a:lnTo>
                  <a:pt x="1256371" y="2135534"/>
                </a:lnTo>
                <a:lnTo>
                  <a:pt x="1268099" y="2138390"/>
                </a:lnTo>
                <a:lnTo>
                  <a:pt x="1279509" y="2141563"/>
                </a:lnTo>
                <a:lnTo>
                  <a:pt x="1290602" y="2145687"/>
                </a:lnTo>
                <a:lnTo>
                  <a:pt x="1301696" y="2149494"/>
                </a:lnTo>
                <a:lnTo>
                  <a:pt x="1312155" y="2154253"/>
                </a:lnTo>
                <a:lnTo>
                  <a:pt x="1322615" y="2159012"/>
                </a:lnTo>
                <a:lnTo>
                  <a:pt x="1332757" y="2164406"/>
                </a:lnTo>
                <a:lnTo>
                  <a:pt x="1342266" y="2170117"/>
                </a:lnTo>
                <a:lnTo>
                  <a:pt x="1352091" y="2175510"/>
                </a:lnTo>
                <a:lnTo>
                  <a:pt x="1361283" y="2181856"/>
                </a:lnTo>
                <a:lnTo>
                  <a:pt x="1369841" y="2188518"/>
                </a:lnTo>
                <a:lnTo>
                  <a:pt x="1378398" y="2195498"/>
                </a:lnTo>
                <a:lnTo>
                  <a:pt x="1386322" y="2202478"/>
                </a:lnTo>
                <a:lnTo>
                  <a:pt x="1394246" y="2209458"/>
                </a:lnTo>
                <a:lnTo>
                  <a:pt x="1401219" y="2217390"/>
                </a:lnTo>
                <a:lnTo>
                  <a:pt x="1407875" y="2225004"/>
                </a:lnTo>
                <a:lnTo>
                  <a:pt x="1414531" y="2233253"/>
                </a:lnTo>
                <a:lnTo>
                  <a:pt x="1420553" y="2241502"/>
                </a:lnTo>
                <a:lnTo>
                  <a:pt x="1425941" y="2250068"/>
                </a:lnTo>
                <a:lnTo>
                  <a:pt x="1431013" y="2258952"/>
                </a:lnTo>
                <a:lnTo>
                  <a:pt x="1435450" y="2267835"/>
                </a:lnTo>
                <a:lnTo>
                  <a:pt x="1439570" y="2277036"/>
                </a:lnTo>
                <a:lnTo>
                  <a:pt x="1443057" y="2286554"/>
                </a:lnTo>
                <a:lnTo>
                  <a:pt x="1446543" y="2296389"/>
                </a:lnTo>
                <a:lnTo>
                  <a:pt x="1448762" y="2305907"/>
                </a:lnTo>
                <a:lnTo>
                  <a:pt x="1450664" y="2315742"/>
                </a:lnTo>
                <a:lnTo>
                  <a:pt x="1452248" y="2325578"/>
                </a:lnTo>
                <a:lnTo>
                  <a:pt x="1453199" y="2335730"/>
                </a:lnTo>
                <a:lnTo>
                  <a:pt x="1453516" y="2345883"/>
                </a:lnTo>
                <a:lnTo>
                  <a:pt x="1453199" y="2356353"/>
                </a:lnTo>
                <a:lnTo>
                  <a:pt x="1452248" y="2366505"/>
                </a:lnTo>
                <a:lnTo>
                  <a:pt x="1450664" y="2376341"/>
                </a:lnTo>
                <a:lnTo>
                  <a:pt x="1448762" y="2386176"/>
                </a:lnTo>
                <a:lnTo>
                  <a:pt x="1446543" y="2395694"/>
                </a:lnTo>
                <a:lnTo>
                  <a:pt x="1443057" y="2405212"/>
                </a:lnTo>
                <a:lnTo>
                  <a:pt x="1439570" y="2415047"/>
                </a:lnTo>
                <a:lnTo>
                  <a:pt x="1435450" y="2424248"/>
                </a:lnTo>
                <a:lnTo>
                  <a:pt x="1431013" y="2433131"/>
                </a:lnTo>
                <a:lnTo>
                  <a:pt x="1425941" y="2442015"/>
                </a:lnTo>
                <a:lnTo>
                  <a:pt x="1420553" y="2450581"/>
                </a:lnTo>
                <a:lnTo>
                  <a:pt x="1414531" y="2458830"/>
                </a:lnTo>
                <a:lnTo>
                  <a:pt x="1407875" y="2467079"/>
                </a:lnTo>
                <a:lnTo>
                  <a:pt x="1401219" y="2475011"/>
                </a:lnTo>
                <a:lnTo>
                  <a:pt x="1394246" y="2482625"/>
                </a:lnTo>
                <a:lnTo>
                  <a:pt x="1386322" y="2489605"/>
                </a:lnTo>
                <a:lnTo>
                  <a:pt x="1378398" y="2496902"/>
                </a:lnTo>
                <a:lnTo>
                  <a:pt x="1369841" y="2503565"/>
                </a:lnTo>
                <a:lnTo>
                  <a:pt x="1361283" y="2510227"/>
                </a:lnTo>
                <a:lnTo>
                  <a:pt x="1352091" y="2516573"/>
                </a:lnTo>
                <a:lnTo>
                  <a:pt x="1342266" y="2522284"/>
                </a:lnTo>
                <a:lnTo>
                  <a:pt x="1332757" y="2527994"/>
                </a:lnTo>
                <a:lnTo>
                  <a:pt x="1322615" y="2532753"/>
                </a:lnTo>
                <a:lnTo>
                  <a:pt x="1312155" y="2537830"/>
                </a:lnTo>
                <a:lnTo>
                  <a:pt x="1301696" y="2542589"/>
                </a:lnTo>
                <a:lnTo>
                  <a:pt x="1290602" y="2546396"/>
                </a:lnTo>
                <a:lnTo>
                  <a:pt x="1279509" y="2550520"/>
                </a:lnTo>
                <a:lnTo>
                  <a:pt x="1268099" y="2553693"/>
                </a:lnTo>
                <a:lnTo>
                  <a:pt x="1256371" y="2556549"/>
                </a:lnTo>
                <a:lnTo>
                  <a:pt x="1244327" y="2559404"/>
                </a:lnTo>
                <a:lnTo>
                  <a:pt x="1232283" y="2561625"/>
                </a:lnTo>
                <a:lnTo>
                  <a:pt x="1219922" y="2563211"/>
                </a:lnTo>
                <a:lnTo>
                  <a:pt x="1219922" y="2608263"/>
                </a:lnTo>
                <a:lnTo>
                  <a:pt x="1135929" y="2608263"/>
                </a:lnTo>
                <a:lnTo>
                  <a:pt x="1135929" y="2563211"/>
                </a:lnTo>
                <a:lnTo>
                  <a:pt x="1123568" y="2561625"/>
                </a:lnTo>
                <a:lnTo>
                  <a:pt x="1111207" y="2559404"/>
                </a:lnTo>
                <a:lnTo>
                  <a:pt x="1099479" y="2556549"/>
                </a:lnTo>
                <a:lnTo>
                  <a:pt x="1087435" y="2553693"/>
                </a:lnTo>
                <a:lnTo>
                  <a:pt x="1076342" y="2550520"/>
                </a:lnTo>
                <a:lnTo>
                  <a:pt x="1065248" y="2546396"/>
                </a:lnTo>
                <a:lnTo>
                  <a:pt x="1053838" y="2542589"/>
                </a:lnTo>
                <a:lnTo>
                  <a:pt x="1043378" y="2537830"/>
                </a:lnTo>
                <a:lnTo>
                  <a:pt x="1032919" y="2532753"/>
                </a:lnTo>
                <a:lnTo>
                  <a:pt x="1022776" y="2527994"/>
                </a:lnTo>
                <a:lnTo>
                  <a:pt x="1012951" y="2522284"/>
                </a:lnTo>
                <a:lnTo>
                  <a:pt x="1003442" y="2516573"/>
                </a:lnTo>
                <a:lnTo>
                  <a:pt x="994251" y="2510227"/>
                </a:lnTo>
                <a:lnTo>
                  <a:pt x="985376" y="2503565"/>
                </a:lnTo>
                <a:lnTo>
                  <a:pt x="977135" y="2496902"/>
                </a:lnTo>
                <a:lnTo>
                  <a:pt x="968894" y="2489605"/>
                </a:lnTo>
                <a:lnTo>
                  <a:pt x="961288" y="2482625"/>
                </a:lnTo>
                <a:lnTo>
                  <a:pt x="953998" y="2475011"/>
                </a:lnTo>
                <a:lnTo>
                  <a:pt x="947342" y="2467079"/>
                </a:lnTo>
                <a:lnTo>
                  <a:pt x="941002" y="2458830"/>
                </a:lnTo>
                <a:lnTo>
                  <a:pt x="934663" y="2450581"/>
                </a:lnTo>
                <a:lnTo>
                  <a:pt x="929592" y="2442015"/>
                </a:lnTo>
                <a:lnTo>
                  <a:pt x="924204" y="2433131"/>
                </a:lnTo>
                <a:lnTo>
                  <a:pt x="919450" y="2424248"/>
                </a:lnTo>
                <a:lnTo>
                  <a:pt x="915646" y="2415047"/>
                </a:lnTo>
                <a:lnTo>
                  <a:pt x="911843" y="2405212"/>
                </a:lnTo>
                <a:lnTo>
                  <a:pt x="908990" y="2396011"/>
                </a:lnTo>
                <a:lnTo>
                  <a:pt x="906455" y="2386176"/>
                </a:lnTo>
                <a:lnTo>
                  <a:pt x="904553" y="2376341"/>
                </a:lnTo>
                <a:lnTo>
                  <a:pt x="902651" y="2366505"/>
                </a:lnTo>
                <a:lnTo>
                  <a:pt x="902017" y="2356353"/>
                </a:lnTo>
                <a:lnTo>
                  <a:pt x="901700" y="2345883"/>
                </a:lnTo>
                <a:lnTo>
                  <a:pt x="1011683" y="2345883"/>
                </a:lnTo>
                <a:lnTo>
                  <a:pt x="1011683" y="2351594"/>
                </a:lnTo>
                <a:lnTo>
                  <a:pt x="1012317" y="2357622"/>
                </a:lnTo>
                <a:lnTo>
                  <a:pt x="1012951" y="2363015"/>
                </a:lnTo>
                <a:lnTo>
                  <a:pt x="1014219" y="2368409"/>
                </a:lnTo>
                <a:lnTo>
                  <a:pt x="1015487" y="2374120"/>
                </a:lnTo>
                <a:lnTo>
                  <a:pt x="1017071" y="2379196"/>
                </a:lnTo>
                <a:lnTo>
                  <a:pt x="1018973" y="2384590"/>
                </a:lnTo>
                <a:lnTo>
                  <a:pt x="1020875" y="2389983"/>
                </a:lnTo>
                <a:lnTo>
                  <a:pt x="1023727" y="2395059"/>
                </a:lnTo>
                <a:lnTo>
                  <a:pt x="1026263" y="2400136"/>
                </a:lnTo>
                <a:lnTo>
                  <a:pt x="1028799" y="2404577"/>
                </a:lnTo>
                <a:lnTo>
                  <a:pt x="1032285" y="2409654"/>
                </a:lnTo>
                <a:lnTo>
                  <a:pt x="1035455" y="2414413"/>
                </a:lnTo>
                <a:lnTo>
                  <a:pt x="1039258" y="2418854"/>
                </a:lnTo>
                <a:lnTo>
                  <a:pt x="1043062" y="2423296"/>
                </a:lnTo>
                <a:lnTo>
                  <a:pt x="1046865" y="2427421"/>
                </a:lnTo>
                <a:lnTo>
                  <a:pt x="1051302" y="2431862"/>
                </a:lnTo>
                <a:lnTo>
                  <a:pt x="1055423" y="2435670"/>
                </a:lnTo>
                <a:lnTo>
                  <a:pt x="1060177" y="2439160"/>
                </a:lnTo>
                <a:lnTo>
                  <a:pt x="1065248" y="2443284"/>
                </a:lnTo>
                <a:lnTo>
                  <a:pt x="1070003" y="2446457"/>
                </a:lnTo>
                <a:lnTo>
                  <a:pt x="1075391" y="2450264"/>
                </a:lnTo>
                <a:lnTo>
                  <a:pt x="1080779" y="2453119"/>
                </a:lnTo>
                <a:lnTo>
                  <a:pt x="1086167" y="2456292"/>
                </a:lnTo>
                <a:lnTo>
                  <a:pt x="1092189" y="2459147"/>
                </a:lnTo>
                <a:lnTo>
                  <a:pt x="1097578" y="2461686"/>
                </a:lnTo>
                <a:lnTo>
                  <a:pt x="1103917" y="2464224"/>
                </a:lnTo>
                <a:lnTo>
                  <a:pt x="1109939" y="2466762"/>
                </a:lnTo>
                <a:lnTo>
                  <a:pt x="1116278" y="2468665"/>
                </a:lnTo>
                <a:lnTo>
                  <a:pt x="1122617" y="2470569"/>
                </a:lnTo>
                <a:lnTo>
                  <a:pt x="1128956" y="2472473"/>
                </a:lnTo>
                <a:lnTo>
                  <a:pt x="1135929" y="2474059"/>
                </a:lnTo>
                <a:lnTo>
                  <a:pt x="1135929" y="2211044"/>
                </a:lnTo>
                <a:lnTo>
                  <a:pt x="1123568" y="2209141"/>
                </a:lnTo>
                <a:lnTo>
                  <a:pt x="1111207" y="2206920"/>
                </a:lnTo>
                <a:lnTo>
                  <a:pt x="1099479" y="2204699"/>
                </a:lnTo>
                <a:lnTo>
                  <a:pt x="1087752" y="2201526"/>
                </a:lnTo>
                <a:lnTo>
                  <a:pt x="1076342" y="2198036"/>
                </a:lnTo>
                <a:lnTo>
                  <a:pt x="1065248" y="2194546"/>
                </a:lnTo>
                <a:lnTo>
                  <a:pt x="1054155" y="2190104"/>
                </a:lnTo>
                <a:lnTo>
                  <a:pt x="1043378" y="2185663"/>
                </a:lnTo>
                <a:lnTo>
                  <a:pt x="1033236" y="2180904"/>
                </a:lnTo>
                <a:lnTo>
                  <a:pt x="1023093" y="2175510"/>
                </a:lnTo>
                <a:lnTo>
                  <a:pt x="1012951" y="2170117"/>
                </a:lnTo>
                <a:lnTo>
                  <a:pt x="1003759" y="2164089"/>
                </a:lnTo>
                <a:lnTo>
                  <a:pt x="994568" y="2157743"/>
                </a:lnTo>
                <a:lnTo>
                  <a:pt x="985693" y="2151715"/>
                </a:lnTo>
                <a:lnTo>
                  <a:pt x="977452" y="2144735"/>
                </a:lnTo>
                <a:lnTo>
                  <a:pt x="969211" y="2137438"/>
                </a:lnTo>
                <a:lnTo>
                  <a:pt x="961604" y="2130141"/>
                </a:lnTo>
                <a:lnTo>
                  <a:pt x="954631" y="2122527"/>
                </a:lnTo>
                <a:lnTo>
                  <a:pt x="947659" y="2114595"/>
                </a:lnTo>
                <a:lnTo>
                  <a:pt x="941319" y="2106346"/>
                </a:lnTo>
                <a:lnTo>
                  <a:pt x="935297" y="2098097"/>
                </a:lnTo>
                <a:lnTo>
                  <a:pt x="929909" y="2089531"/>
                </a:lnTo>
                <a:lnTo>
                  <a:pt x="924838" y="2080647"/>
                </a:lnTo>
                <a:lnTo>
                  <a:pt x="920084" y="2071764"/>
                </a:lnTo>
                <a:lnTo>
                  <a:pt x="915963" y="2062563"/>
                </a:lnTo>
                <a:lnTo>
                  <a:pt x="912794" y="2053362"/>
                </a:lnTo>
                <a:lnTo>
                  <a:pt x="909307" y="2043844"/>
                </a:lnTo>
                <a:lnTo>
                  <a:pt x="907088" y="2034009"/>
                </a:lnTo>
                <a:lnTo>
                  <a:pt x="905187" y="2024491"/>
                </a:lnTo>
                <a:lnTo>
                  <a:pt x="903285" y="2014021"/>
                </a:lnTo>
                <a:lnTo>
                  <a:pt x="902651" y="2004186"/>
                </a:lnTo>
                <a:lnTo>
                  <a:pt x="902334" y="1994033"/>
                </a:lnTo>
                <a:lnTo>
                  <a:pt x="902651" y="1983563"/>
                </a:lnTo>
                <a:lnTo>
                  <a:pt x="903285" y="1973728"/>
                </a:lnTo>
                <a:lnTo>
                  <a:pt x="905187" y="1963258"/>
                </a:lnTo>
                <a:lnTo>
                  <a:pt x="907088" y="1953740"/>
                </a:lnTo>
                <a:lnTo>
                  <a:pt x="909307" y="1943905"/>
                </a:lnTo>
                <a:lnTo>
                  <a:pt x="912794" y="1934387"/>
                </a:lnTo>
                <a:lnTo>
                  <a:pt x="915963" y="1925186"/>
                </a:lnTo>
                <a:lnTo>
                  <a:pt x="920084" y="1915985"/>
                </a:lnTo>
                <a:lnTo>
                  <a:pt x="924838" y="1907102"/>
                </a:lnTo>
                <a:lnTo>
                  <a:pt x="929909" y="1898218"/>
                </a:lnTo>
                <a:lnTo>
                  <a:pt x="935297" y="1889652"/>
                </a:lnTo>
                <a:lnTo>
                  <a:pt x="941319" y="1881403"/>
                </a:lnTo>
                <a:lnTo>
                  <a:pt x="947659" y="1873154"/>
                </a:lnTo>
                <a:lnTo>
                  <a:pt x="954631" y="1865222"/>
                </a:lnTo>
                <a:lnTo>
                  <a:pt x="961604" y="1857608"/>
                </a:lnTo>
                <a:lnTo>
                  <a:pt x="969211" y="1850311"/>
                </a:lnTo>
                <a:lnTo>
                  <a:pt x="977452" y="1843014"/>
                </a:lnTo>
                <a:lnTo>
                  <a:pt x="985693" y="1836034"/>
                </a:lnTo>
                <a:lnTo>
                  <a:pt x="994568" y="1830006"/>
                </a:lnTo>
                <a:lnTo>
                  <a:pt x="1003759" y="1823660"/>
                </a:lnTo>
                <a:lnTo>
                  <a:pt x="1012951" y="1817632"/>
                </a:lnTo>
                <a:lnTo>
                  <a:pt x="1023093" y="1812239"/>
                </a:lnTo>
                <a:lnTo>
                  <a:pt x="1033236" y="1806845"/>
                </a:lnTo>
                <a:lnTo>
                  <a:pt x="1043378" y="1802086"/>
                </a:lnTo>
                <a:lnTo>
                  <a:pt x="1054155" y="1797644"/>
                </a:lnTo>
                <a:lnTo>
                  <a:pt x="1065248" y="1793203"/>
                </a:lnTo>
                <a:lnTo>
                  <a:pt x="1076342" y="1789713"/>
                </a:lnTo>
                <a:lnTo>
                  <a:pt x="1087752" y="1785906"/>
                </a:lnTo>
                <a:lnTo>
                  <a:pt x="1099479" y="1783050"/>
                </a:lnTo>
                <a:lnTo>
                  <a:pt x="1111207" y="1780829"/>
                </a:lnTo>
                <a:lnTo>
                  <a:pt x="1123568" y="1778608"/>
                </a:lnTo>
                <a:lnTo>
                  <a:pt x="1135929" y="1776705"/>
                </a:lnTo>
                <a:lnTo>
                  <a:pt x="1135929" y="1741488"/>
                </a:lnTo>
                <a:close/>
                <a:moveTo>
                  <a:pt x="1183323" y="1498000"/>
                </a:moveTo>
                <a:lnTo>
                  <a:pt x="1166813" y="1498635"/>
                </a:lnTo>
                <a:lnTo>
                  <a:pt x="1150621" y="1498953"/>
                </a:lnTo>
                <a:lnTo>
                  <a:pt x="1134111" y="1499588"/>
                </a:lnTo>
                <a:lnTo>
                  <a:pt x="1117918" y="1500858"/>
                </a:lnTo>
                <a:lnTo>
                  <a:pt x="1101726" y="1502446"/>
                </a:lnTo>
                <a:lnTo>
                  <a:pt x="1085533" y="1504351"/>
                </a:lnTo>
                <a:lnTo>
                  <a:pt x="1069341" y="1507209"/>
                </a:lnTo>
                <a:lnTo>
                  <a:pt x="1053466" y="1509749"/>
                </a:lnTo>
                <a:lnTo>
                  <a:pt x="1037273" y="1512925"/>
                </a:lnTo>
                <a:lnTo>
                  <a:pt x="1021716" y="1516418"/>
                </a:lnTo>
                <a:lnTo>
                  <a:pt x="1005841" y="1520229"/>
                </a:lnTo>
                <a:lnTo>
                  <a:pt x="990283" y="1524674"/>
                </a:lnTo>
                <a:lnTo>
                  <a:pt x="974726" y="1529120"/>
                </a:lnTo>
                <a:lnTo>
                  <a:pt x="959168" y="1534518"/>
                </a:lnTo>
                <a:lnTo>
                  <a:pt x="943611" y="1539599"/>
                </a:lnTo>
                <a:lnTo>
                  <a:pt x="928688" y="1545633"/>
                </a:lnTo>
                <a:lnTo>
                  <a:pt x="913448" y="1551666"/>
                </a:lnTo>
                <a:lnTo>
                  <a:pt x="898526" y="1558335"/>
                </a:lnTo>
                <a:lnTo>
                  <a:pt x="883603" y="1565003"/>
                </a:lnTo>
                <a:lnTo>
                  <a:pt x="869316" y="1572307"/>
                </a:lnTo>
                <a:lnTo>
                  <a:pt x="854711" y="1579928"/>
                </a:lnTo>
                <a:lnTo>
                  <a:pt x="840106" y="1587867"/>
                </a:lnTo>
                <a:lnTo>
                  <a:pt x="826453" y="1596123"/>
                </a:lnTo>
                <a:lnTo>
                  <a:pt x="812166" y="1604697"/>
                </a:lnTo>
                <a:lnTo>
                  <a:pt x="798513" y="1613906"/>
                </a:lnTo>
                <a:lnTo>
                  <a:pt x="785178" y="1623115"/>
                </a:lnTo>
                <a:lnTo>
                  <a:pt x="771526" y="1632642"/>
                </a:lnTo>
                <a:lnTo>
                  <a:pt x="758191" y="1643121"/>
                </a:lnTo>
                <a:lnTo>
                  <a:pt x="745491" y="1653600"/>
                </a:lnTo>
                <a:lnTo>
                  <a:pt x="732791" y="1664079"/>
                </a:lnTo>
                <a:lnTo>
                  <a:pt x="720408" y="1675193"/>
                </a:lnTo>
                <a:lnTo>
                  <a:pt x="708343" y="1686625"/>
                </a:lnTo>
                <a:lnTo>
                  <a:pt x="695961" y="1698375"/>
                </a:lnTo>
                <a:lnTo>
                  <a:pt x="684531" y="1710442"/>
                </a:lnTo>
                <a:lnTo>
                  <a:pt x="672783" y="1723144"/>
                </a:lnTo>
                <a:lnTo>
                  <a:pt x="661671" y="1735528"/>
                </a:lnTo>
                <a:lnTo>
                  <a:pt x="650876" y="1748865"/>
                </a:lnTo>
                <a:lnTo>
                  <a:pt x="640398" y="1762520"/>
                </a:lnTo>
                <a:lnTo>
                  <a:pt x="629921" y="1776175"/>
                </a:lnTo>
                <a:lnTo>
                  <a:pt x="620078" y="1790464"/>
                </a:lnTo>
                <a:lnTo>
                  <a:pt x="610236" y="1804754"/>
                </a:lnTo>
                <a:lnTo>
                  <a:pt x="601028" y="1819361"/>
                </a:lnTo>
                <a:lnTo>
                  <a:pt x="592138" y="1834286"/>
                </a:lnTo>
                <a:lnTo>
                  <a:pt x="583566" y="1849529"/>
                </a:lnTo>
                <a:lnTo>
                  <a:pt x="575311" y="1864771"/>
                </a:lnTo>
                <a:lnTo>
                  <a:pt x="567373" y="1880014"/>
                </a:lnTo>
                <a:lnTo>
                  <a:pt x="560071" y="1895574"/>
                </a:lnTo>
                <a:lnTo>
                  <a:pt x="553086" y="1911134"/>
                </a:lnTo>
                <a:lnTo>
                  <a:pt x="546736" y="1927011"/>
                </a:lnTo>
                <a:lnTo>
                  <a:pt x="541021" y="1942889"/>
                </a:lnTo>
                <a:lnTo>
                  <a:pt x="535306" y="1958766"/>
                </a:lnTo>
                <a:lnTo>
                  <a:pt x="529908" y="1974644"/>
                </a:lnTo>
                <a:lnTo>
                  <a:pt x="525146" y="1990521"/>
                </a:lnTo>
                <a:lnTo>
                  <a:pt x="520701" y="2006716"/>
                </a:lnTo>
                <a:lnTo>
                  <a:pt x="516891" y="2022912"/>
                </a:lnTo>
                <a:lnTo>
                  <a:pt x="513398" y="2039107"/>
                </a:lnTo>
                <a:lnTo>
                  <a:pt x="510223" y="2055302"/>
                </a:lnTo>
                <a:lnTo>
                  <a:pt x="507683" y="2071497"/>
                </a:lnTo>
                <a:lnTo>
                  <a:pt x="505461" y="2088009"/>
                </a:lnTo>
                <a:lnTo>
                  <a:pt x="503238" y="2104205"/>
                </a:lnTo>
                <a:lnTo>
                  <a:pt x="501651" y="2120717"/>
                </a:lnTo>
                <a:lnTo>
                  <a:pt x="500698" y="2136912"/>
                </a:lnTo>
                <a:lnTo>
                  <a:pt x="500063" y="2153425"/>
                </a:lnTo>
                <a:lnTo>
                  <a:pt x="499746" y="2169938"/>
                </a:lnTo>
                <a:lnTo>
                  <a:pt x="499746" y="2185815"/>
                </a:lnTo>
                <a:lnTo>
                  <a:pt x="500063" y="2202328"/>
                </a:lnTo>
                <a:lnTo>
                  <a:pt x="501016" y="2218523"/>
                </a:lnTo>
                <a:lnTo>
                  <a:pt x="502286" y="2234718"/>
                </a:lnTo>
                <a:lnTo>
                  <a:pt x="503556" y="2250913"/>
                </a:lnTo>
                <a:lnTo>
                  <a:pt x="506096" y="2267108"/>
                </a:lnTo>
                <a:lnTo>
                  <a:pt x="508318" y="2283303"/>
                </a:lnTo>
                <a:lnTo>
                  <a:pt x="510858" y="2299181"/>
                </a:lnTo>
                <a:lnTo>
                  <a:pt x="514351" y="2315376"/>
                </a:lnTo>
                <a:lnTo>
                  <a:pt x="517843" y="2331253"/>
                </a:lnTo>
                <a:lnTo>
                  <a:pt x="521336" y="2346813"/>
                </a:lnTo>
                <a:lnTo>
                  <a:pt x="525781" y="2362373"/>
                </a:lnTo>
                <a:lnTo>
                  <a:pt x="530861" y="2377933"/>
                </a:lnTo>
                <a:lnTo>
                  <a:pt x="535623" y="2393493"/>
                </a:lnTo>
                <a:lnTo>
                  <a:pt x="541021" y="2409053"/>
                </a:lnTo>
                <a:lnTo>
                  <a:pt x="546736" y="2424296"/>
                </a:lnTo>
                <a:lnTo>
                  <a:pt x="552768" y="2439221"/>
                </a:lnTo>
                <a:lnTo>
                  <a:pt x="559436" y="2454146"/>
                </a:lnTo>
                <a:lnTo>
                  <a:pt x="566421" y="2469071"/>
                </a:lnTo>
                <a:lnTo>
                  <a:pt x="573723" y="2483678"/>
                </a:lnTo>
                <a:lnTo>
                  <a:pt x="581343" y="2497968"/>
                </a:lnTo>
                <a:lnTo>
                  <a:pt x="588963" y="2512257"/>
                </a:lnTo>
                <a:lnTo>
                  <a:pt x="597218" y="2526547"/>
                </a:lnTo>
                <a:lnTo>
                  <a:pt x="605791" y="2540519"/>
                </a:lnTo>
                <a:lnTo>
                  <a:pt x="615316" y="2554174"/>
                </a:lnTo>
                <a:lnTo>
                  <a:pt x="624523" y="2567511"/>
                </a:lnTo>
                <a:lnTo>
                  <a:pt x="634366" y="2581166"/>
                </a:lnTo>
                <a:lnTo>
                  <a:pt x="644208" y="2594503"/>
                </a:lnTo>
                <a:lnTo>
                  <a:pt x="654686" y="2607205"/>
                </a:lnTo>
                <a:lnTo>
                  <a:pt x="665163" y="2619907"/>
                </a:lnTo>
                <a:lnTo>
                  <a:pt x="676593" y="2632292"/>
                </a:lnTo>
                <a:lnTo>
                  <a:pt x="688023" y="2644676"/>
                </a:lnTo>
                <a:lnTo>
                  <a:pt x="699771" y="2656426"/>
                </a:lnTo>
                <a:lnTo>
                  <a:pt x="711836" y="2668175"/>
                </a:lnTo>
                <a:lnTo>
                  <a:pt x="724218" y="2679924"/>
                </a:lnTo>
                <a:lnTo>
                  <a:pt x="737236" y="2691039"/>
                </a:lnTo>
                <a:lnTo>
                  <a:pt x="749936" y="2701835"/>
                </a:lnTo>
                <a:lnTo>
                  <a:pt x="763588" y="2712632"/>
                </a:lnTo>
                <a:lnTo>
                  <a:pt x="777558" y="2722794"/>
                </a:lnTo>
                <a:lnTo>
                  <a:pt x="791528" y="2732638"/>
                </a:lnTo>
                <a:lnTo>
                  <a:pt x="805816" y="2742482"/>
                </a:lnTo>
                <a:lnTo>
                  <a:pt x="820738" y="2751691"/>
                </a:lnTo>
                <a:lnTo>
                  <a:pt x="835661" y="2760582"/>
                </a:lnTo>
                <a:lnTo>
                  <a:pt x="850583" y="2769156"/>
                </a:lnTo>
                <a:lnTo>
                  <a:pt x="866141" y="2777412"/>
                </a:lnTo>
                <a:lnTo>
                  <a:pt x="881381" y="2785351"/>
                </a:lnTo>
                <a:lnTo>
                  <a:pt x="896938" y="2792655"/>
                </a:lnTo>
                <a:lnTo>
                  <a:pt x="912496" y="2799641"/>
                </a:lnTo>
                <a:lnTo>
                  <a:pt x="928371" y="2805992"/>
                </a:lnTo>
                <a:lnTo>
                  <a:pt x="943928" y="2811708"/>
                </a:lnTo>
                <a:lnTo>
                  <a:pt x="959803" y="2817424"/>
                </a:lnTo>
                <a:lnTo>
                  <a:pt x="975678" y="2822505"/>
                </a:lnTo>
                <a:lnTo>
                  <a:pt x="991871" y="2827585"/>
                </a:lnTo>
                <a:lnTo>
                  <a:pt x="1008063" y="2832031"/>
                </a:lnTo>
                <a:lnTo>
                  <a:pt x="1024256" y="2835842"/>
                </a:lnTo>
                <a:lnTo>
                  <a:pt x="1040448" y="2839335"/>
                </a:lnTo>
                <a:lnTo>
                  <a:pt x="1056641" y="2842510"/>
                </a:lnTo>
                <a:lnTo>
                  <a:pt x="1073151" y="2845051"/>
                </a:lnTo>
                <a:lnTo>
                  <a:pt x="1089343" y="2847591"/>
                </a:lnTo>
                <a:lnTo>
                  <a:pt x="1105853" y="2849496"/>
                </a:lnTo>
                <a:lnTo>
                  <a:pt x="1121728" y="2851084"/>
                </a:lnTo>
                <a:lnTo>
                  <a:pt x="1138238" y="2852037"/>
                </a:lnTo>
                <a:lnTo>
                  <a:pt x="1154431" y="2852989"/>
                </a:lnTo>
                <a:lnTo>
                  <a:pt x="1170941" y="2853307"/>
                </a:lnTo>
                <a:lnTo>
                  <a:pt x="1187133" y="2852989"/>
                </a:lnTo>
                <a:lnTo>
                  <a:pt x="1203643" y="2852672"/>
                </a:lnTo>
                <a:lnTo>
                  <a:pt x="1219836" y="2851719"/>
                </a:lnTo>
                <a:lnTo>
                  <a:pt x="1236346" y="2850767"/>
                </a:lnTo>
                <a:lnTo>
                  <a:pt x="1252538" y="2849179"/>
                </a:lnTo>
                <a:lnTo>
                  <a:pt x="1268731" y="2846956"/>
                </a:lnTo>
                <a:lnTo>
                  <a:pt x="1284606" y="2844416"/>
                </a:lnTo>
                <a:lnTo>
                  <a:pt x="1300799" y="2841875"/>
                </a:lnTo>
                <a:lnTo>
                  <a:pt x="1316356" y="2838382"/>
                </a:lnTo>
                <a:lnTo>
                  <a:pt x="1332231" y="2835207"/>
                </a:lnTo>
                <a:lnTo>
                  <a:pt x="1348106" y="2831396"/>
                </a:lnTo>
                <a:lnTo>
                  <a:pt x="1363981" y="2826950"/>
                </a:lnTo>
                <a:lnTo>
                  <a:pt x="1379539" y="2822187"/>
                </a:lnTo>
                <a:lnTo>
                  <a:pt x="1395096" y="2817106"/>
                </a:lnTo>
                <a:lnTo>
                  <a:pt x="1410336" y="2811708"/>
                </a:lnTo>
                <a:lnTo>
                  <a:pt x="1425259" y="2805992"/>
                </a:lnTo>
                <a:lnTo>
                  <a:pt x="1440499" y="2799958"/>
                </a:lnTo>
                <a:lnTo>
                  <a:pt x="1455421" y="2793290"/>
                </a:lnTo>
                <a:lnTo>
                  <a:pt x="1470344" y="2786304"/>
                </a:lnTo>
                <a:lnTo>
                  <a:pt x="1484949" y="2779000"/>
                </a:lnTo>
                <a:lnTo>
                  <a:pt x="1499554" y="2771379"/>
                </a:lnTo>
                <a:lnTo>
                  <a:pt x="1513841" y="2763758"/>
                </a:lnTo>
                <a:lnTo>
                  <a:pt x="1527811" y="2755501"/>
                </a:lnTo>
                <a:lnTo>
                  <a:pt x="1541781" y="2746927"/>
                </a:lnTo>
                <a:lnTo>
                  <a:pt x="1555751" y="2738036"/>
                </a:lnTo>
                <a:lnTo>
                  <a:pt x="1569086" y="2728192"/>
                </a:lnTo>
                <a:lnTo>
                  <a:pt x="1582421" y="2718665"/>
                </a:lnTo>
                <a:lnTo>
                  <a:pt x="1595439" y="2708504"/>
                </a:lnTo>
                <a:lnTo>
                  <a:pt x="1608456" y="2698342"/>
                </a:lnTo>
                <a:lnTo>
                  <a:pt x="1621156" y="2687545"/>
                </a:lnTo>
                <a:lnTo>
                  <a:pt x="1633856" y="2676431"/>
                </a:lnTo>
                <a:lnTo>
                  <a:pt x="1645921" y="2664999"/>
                </a:lnTo>
                <a:lnTo>
                  <a:pt x="1657986" y="2653250"/>
                </a:lnTo>
                <a:lnTo>
                  <a:pt x="1669416" y="2640866"/>
                </a:lnTo>
                <a:lnTo>
                  <a:pt x="1681164" y="2628799"/>
                </a:lnTo>
                <a:lnTo>
                  <a:pt x="1692276" y="2615779"/>
                </a:lnTo>
                <a:lnTo>
                  <a:pt x="1703071" y="2602759"/>
                </a:lnTo>
                <a:lnTo>
                  <a:pt x="1713549" y="2589422"/>
                </a:lnTo>
                <a:lnTo>
                  <a:pt x="1724026" y="2575450"/>
                </a:lnTo>
                <a:lnTo>
                  <a:pt x="1734186" y="2561478"/>
                </a:lnTo>
                <a:lnTo>
                  <a:pt x="1743711" y="2546870"/>
                </a:lnTo>
                <a:lnTo>
                  <a:pt x="1753236" y="2532263"/>
                </a:lnTo>
                <a:lnTo>
                  <a:pt x="1762126" y="2517338"/>
                </a:lnTo>
                <a:lnTo>
                  <a:pt x="1770699" y="2502096"/>
                </a:lnTo>
                <a:lnTo>
                  <a:pt x="1778954" y="2486853"/>
                </a:lnTo>
                <a:lnTo>
                  <a:pt x="1786574" y="2471611"/>
                </a:lnTo>
                <a:lnTo>
                  <a:pt x="1793876" y="2456051"/>
                </a:lnTo>
                <a:lnTo>
                  <a:pt x="1800861" y="2440173"/>
                </a:lnTo>
                <a:lnTo>
                  <a:pt x="1807211" y="2424931"/>
                </a:lnTo>
                <a:lnTo>
                  <a:pt x="1813244" y="2409053"/>
                </a:lnTo>
                <a:lnTo>
                  <a:pt x="1818959" y="2393176"/>
                </a:lnTo>
                <a:lnTo>
                  <a:pt x="1824039" y="2376981"/>
                </a:lnTo>
                <a:lnTo>
                  <a:pt x="1828801" y="2361103"/>
                </a:lnTo>
                <a:lnTo>
                  <a:pt x="1833246" y="2344908"/>
                </a:lnTo>
                <a:lnTo>
                  <a:pt x="1837056" y="2328713"/>
                </a:lnTo>
                <a:lnTo>
                  <a:pt x="1840549" y="2312518"/>
                </a:lnTo>
                <a:lnTo>
                  <a:pt x="1844041" y="2296005"/>
                </a:lnTo>
                <a:lnTo>
                  <a:pt x="1846581" y="2280128"/>
                </a:lnTo>
                <a:lnTo>
                  <a:pt x="1848804" y="2263615"/>
                </a:lnTo>
                <a:lnTo>
                  <a:pt x="1851026" y="2247420"/>
                </a:lnTo>
                <a:lnTo>
                  <a:pt x="1852614" y="2230907"/>
                </a:lnTo>
                <a:lnTo>
                  <a:pt x="1853566" y="2214712"/>
                </a:lnTo>
                <a:lnTo>
                  <a:pt x="1854201" y="2198200"/>
                </a:lnTo>
                <a:lnTo>
                  <a:pt x="1854519" y="2182005"/>
                </a:lnTo>
                <a:lnTo>
                  <a:pt x="1854519" y="2165492"/>
                </a:lnTo>
                <a:lnTo>
                  <a:pt x="1853884" y="2149297"/>
                </a:lnTo>
                <a:lnTo>
                  <a:pt x="1853249" y="2132784"/>
                </a:lnTo>
                <a:lnTo>
                  <a:pt x="1851979" y="2116589"/>
                </a:lnTo>
                <a:lnTo>
                  <a:pt x="1850391" y="2100394"/>
                </a:lnTo>
                <a:lnTo>
                  <a:pt x="1848169" y="2084516"/>
                </a:lnTo>
                <a:lnTo>
                  <a:pt x="1845946" y="2068321"/>
                </a:lnTo>
                <a:lnTo>
                  <a:pt x="1843089" y="2052444"/>
                </a:lnTo>
                <a:lnTo>
                  <a:pt x="1839914" y="2036249"/>
                </a:lnTo>
                <a:lnTo>
                  <a:pt x="1836421" y="2020371"/>
                </a:lnTo>
                <a:lnTo>
                  <a:pt x="1832294" y="2004494"/>
                </a:lnTo>
                <a:lnTo>
                  <a:pt x="1828166" y="1988934"/>
                </a:lnTo>
                <a:lnTo>
                  <a:pt x="1823404" y="1973374"/>
                </a:lnTo>
                <a:lnTo>
                  <a:pt x="1818641" y="1958131"/>
                </a:lnTo>
                <a:lnTo>
                  <a:pt x="1812926" y="1942571"/>
                </a:lnTo>
                <a:lnTo>
                  <a:pt x="1807211" y="1927329"/>
                </a:lnTo>
                <a:lnTo>
                  <a:pt x="1801179" y="1912086"/>
                </a:lnTo>
                <a:lnTo>
                  <a:pt x="1794829" y="1897161"/>
                </a:lnTo>
                <a:lnTo>
                  <a:pt x="1787844" y="1882554"/>
                </a:lnTo>
                <a:lnTo>
                  <a:pt x="1780541" y="1867947"/>
                </a:lnTo>
                <a:lnTo>
                  <a:pt x="1772921" y="1853339"/>
                </a:lnTo>
                <a:lnTo>
                  <a:pt x="1764984" y="1839050"/>
                </a:lnTo>
                <a:lnTo>
                  <a:pt x="1757046" y="1825077"/>
                </a:lnTo>
                <a:lnTo>
                  <a:pt x="1747839" y="1810788"/>
                </a:lnTo>
                <a:lnTo>
                  <a:pt x="1738949" y="1797450"/>
                </a:lnTo>
                <a:lnTo>
                  <a:pt x="1729741" y="1783478"/>
                </a:lnTo>
                <a:lnTo>
                  <a:pt x="1719899" y="1770459"/>
                </a:lnTo>
                <a:lnTo>
                  <a:pt x="1710056" y="1757121"/>
                </a:lnTo>
                <a:lnTo>
                  <a:pt x="1699579" y="1744102"/>
                </a:lnTo>
                <a:lnTo>
                  <a:pt x="1688466" y="1731400"/>
                </a:lnTo>
                <a:lnTo>
                  <a:pt x="1677671" y="1719333"/>
                </a:lnTo>
                <a:lnTo>
                  <a:pt x="1666241" y="1706948"/>
                </a:lnTo>
                <a:lnTo>
                  <a:pt x="1654176" y="1694882"/>
                </a:lnTo>
                <a:lnTo>
                  <a:pt x="1642429" y="1683132"/>
                </a:lnTo>
                <a:lnTo>
                  <a:pt x="1629729" y="1671700"/>
                </a:lnTo>
                <a:lnTo>
                  <a:pt x="1617029" y="1660586"/>
                </a:lnTo>
                <a:lnTo>
                  <a:pt x="1603694" y="1649472"/>
                </a:lnTo>
                <a:lnTo>
                  <a:pt x="1590676" y="1638993"/>
                </a:lnTo>
                <a:lnTo>
                  <a:pt x="1576706" y="1628831"/>
                </a:lnTo>
                <a:lnTo>
                  <a:pt x="1562736" y="1618987"/>
                </a:lnTo>
                <a:lnTo>
                  <a:pt x="1548131" y="1609143"/>
                </a:lnTo>
                <a:lnTo>
                  <a:pt x="1533526" y="1599616"/>
                </a:lnTo>
                <a:lnTo>
                  <a:pt x="1518286" y="1590407"/>
                </a:lnTo>
                <a:lnTo>
                  <a:pt x="1503364" y="1581833"/>
                </a:lnTo>
                <a:lnTo>
                  <a:pt x="1488124" y="1573895"/>
                </a:lnTo>
                <a:lnTo>
                  <a:pt x="1472884" y="1565956"/>
                </a:lnTo>
                <a:lnTo>
                  <a:pt x="1457326" y="1558970"/>
                </a:lnTo>
                <a:lnTo>
                  <a:pt x="1441451" y="1551984"/>
                </a:lnTo>
                <a:lnTo>
                  <a:pt x="1425894" y="1545633"/>
                </a:lnTo>
                <a:lnTo>
                  <a:pt x="1410336" y="1539282"/>
                </a:lnTo>
                <a:lnTo>
                  <a:pt x="1394461" y="1533883"/>
                </a:lnTo>
                <a:lnTo>
                  <a:pt x="1378269" y="1528802"/>
                </a:lnTo>
                <a:lnTo>
                  <a:pt x="1362393" y="1523722"/>
                </a:lnTo>
                <a:lnTo>
                  <a:pt x="1346201" y="1519593"/>
                </a:lnTo>
                <a:lnTo>
                  <a:pt x="1330008" y="1515783"/>
                </a:lnTo>
                <a:lnTo>
                  <a:pt x="1313816" y="1511972"/>
                </a:lnTo>
                <a:lnTo>
                  <a:pt x="1297306" y="1509114"/>
                </a:lnTo>
                <a:lnTo>
                  <a:pt x="1281114" y="1505939"/>
                </a:lnTo>
                <a:lnTo>
                  <a:pt x="1264604" y="1503716"/>
                </a:lnTo>
                <a:lnTo>
                  <a:pt x="1248411" y="1502128"/>
                </a:lnTo>
                <a:lnTo>
                  <a:pt x="1231901" y="1500540"/>
                </a:lnTo>
                <a:lnTo>
                  <a:pt x="1216026" y="1499588"/>
                </a:lnTo>
                <a:lnTo>
                  <a:pt x="1199516" y="1498635"/>
                </a:lnTo>
                <a:lnTo>
                  <a:pt x="1183323" y="1498000"/>
                </a:lnTo>
                <a:close/>
                <a:moveTo>
                  <a:pt x="3448610" y="1292740"/>
                </a:moveTo>
                <a:lnTo>
                  <a:pt x="3453374" y="1316233"/>
                </a:lnTo>
                <a:lnTo>
                  <a:pt x="3457184" y="1339726"/>
                </a:lnTo>
                <a:lnTo>
                  <a:pt x="3461313" y="1363536"/>
                </a:lnTo>
                <a:lnTo>
                  <a:pt x="3464806" y="1387029"/>
                </a:lnTo>
                <a:lnTo>
                  <a:pt x="3468617" y="1410521"/>
                </a:lnTo>
                <a:lnTo>
                  <a:pt x="3471475" y="1434332"/>
                </a:lnTo>
                <a:lnTo>
                  <a:pt x="3474333" y="1458142"/>
                </a:lnTo>
                <a:lnTo>
                  <a:pt x="3477191" y="1482270"/>
                </a:lnTo>
                <a:lnTo>
                  <a:pt x="3479414" y="1505763"/>
                </a:lnTo>
                <a:lnTo>
                  <a:pt x="3481637" y="1529573"/>
                </a:lnTo>
                <a:lnTo>
                  <a:pt x="3483542" y="1553383"/>
                </a:lnTo>
                <a:lnTo>
                  <a:pt x="3485130" y="1577511"/>
                </a:lnTo>
                <a:lnTo>
                  <a:pt x="3486400" y="1601321"/>
                </a:lnTo>
                <a:lnTo>
                  <a:pt x="3487353" y="1625449"/>
                </a:lnTo>
                <a:lnTo>
                  <a:pt x="3487988" y="1648942"/>
                </a:lnTo>
                <a:lnTo>
                  <a:pt x="3488623" y="1672752"/>
                </a:lnTo>
                <a:lnTo>
                  <a:pt x="3760136" y="1672752"/>
                </a:lnTo>
                <a:lnTo>
                  <a:pt x="3758549" y="1661641"/>
                </a:lnTo>
                <a:lnTo>
                  <a:pt x="3756643" y="1649894"/>
                </a:lnTo>
                <a:lnTo>
                  <a:pt x="3754420" y="1638465"/>
                </a:lnTo>
                <a:lnTo>
                  <a:pt x="3751245" y="1627354"/>
                </a:lnTo>
                <a:lnTo>
                  <a:pt x="3748069" y="1615925"/>
                </a:lnTo>
                <a:lnTo>
                  <a:pt x="3744258" y="1604813"/>
                </a:lnTo>
                <a:lnTo>
                  <a:pt x="3740448" y="1594019"/>
                </a:lnTo>
                <a:lnTo>
                  <a:pt x="3736002" y="1583225"/>
                </a:lnTo>
                <a:lnTo>
                  <a:pt x="3731238" y="1572114"/>
                </a:lnTo>
                <a:lnTo>
                  <a:pt x="3726158" y="1561320"/>
                </a:lnTo>
                <a:lnTo>
                  <a:pt x="3721076" y="1550843"/>
                </a:lnTo>
                <a:lnTo>
                  <a:pt x="3715043" y="1540049"/>
                </a:lnTo>
                <a:lnTo>
                  <a:pt x="3709009" y="1529890"/>
                </a:lnTo>
                <a:lnTo>
                  <a:pt x="3702658" y="1519731"/>
                </a:lnTo>
                <a:lnTo>
                  <a:pt x="3696307" y="1509890"/>
                </a:lnTo>
                <a:lnTo>
                  <a:pt x="3689321" y="1500048"/>
                </a:lnTo>
                <a:lnTo>
                  <a:pt x="3680746" y="1488302"/>
                </a:lnTo>
                <a:lnTo>
                  <a:pt x="3671855" y="1476873"/>
                </a:lnTo>
                <a:lnTo>
                  <a:pt x="3662646" y="1465761"/>
                </a:lnTo>
                <a:lnTo>
                  <a:pt x="3653119" y="1454650"/>
                </a:lnTo>
                <a:lnTo>
                  <a:pt x="3642957" y="1443856"/>
                </a:lnTo>
                <a:lnTo>
                  <a:pt x="3632795" y="1433379"/>
                </a:lnTo>
                <a:lnTo>
                  <a:pt x="3622633" y="1423220"/>
                </a:lnTo>
                <a:lnTo>
                  <a:pt x="3612154" y="1412744"/>
                </a:lnTo>
                <a:lnTo>
                  <a:pt x="3601039" y="1402902"/>
                </a:lnTo>
                <a:lnTo>
                  <a:pt x="3590242" y="1393061"/>
                </a:lnTo>
                <a:lnTo>
                  <a:pt x="3578810" y="1383536"/>
                </a:lnTo>
                <a:lnTo>
                  <a:pt x="3567378" y="1374330"/>
                </a:lnTo>
                <a:lnTo>
                  <a:pt x="3555946" y="1365123"/>
                </a:lnTo>
                <a:lnTo>
                  <a:pt x="3544196" y="1356234"/>
                </a:lnTo>
                <a:lnTo>
                  <a:pt x="3532128" y="1347345"/>
                </a:lnTo>
                <a:lnTo>
                  <a:pt x="3520061" y="1338456"/>
                </a:lnTo>
                <a:lnTo>
                  <a:pt x="3502596" y="1326392"/>
                </a:lnTo>
                <a:lnTo>
                  <a:pt x="3484812" y="1314963"/>
                </a:lnTo>
                <a:lnTo>
                  <a:pt x="3467029" y="1303851"/>
                </a:lnTo>
                <a:lnTo>
                  <a:pt x="3448610" y="1292740"/>
                </a:lnTo>
                <a:close/>
                <a:moveTo>
                  <a:pt x="1163321" y="1279525"/>
                </a:moveTo>
                <a:lnTo>
                  <a:pt x="1184911" y="1279525"/>
                </a:lnTo>
                <a:lnTo>
                  <a:pt x="1206501" y="1279843"/>
                </a:lnTo>
                <a:lnTo>
                  <a:pt x="1228408" y="1280795"/>
                </a:lnTo>
                <a:lnTo>
                  <a:pt x="1249998" y="1282383"/>
                </a:lnTo>
                <a:lnTo>
                  <a:pt x="1271589" y="1284288"/>
                </a:lnTo>
                <a:lnTo>
                  <a:pt x="1293179" y="1287146"/>
                </a:lnTo>
                <a:lnTo>
                  <a:pt x="1314769" y="1290004"/>
                </a:lnTo>
                <a:lnTo>
                  <a:pt x="1336358" y="1293497"/>
                </a:lnTo>
                <a:lnTo>
                  <a:pt x="1357631" y="1297625"/>
                </a:lnTo>
                <a:lnTo>
                  <a:pt x="1379221" y="1302389"/>
                </a:lnTo>
                <a:lnTo>
                  <a:pt x="1400494" y="1307787"/>
                </a:lnTo>
                <a:lnTo>
                  <a:pt x="1422084" y="1313503"/>
                </a:lnTo>
                <a:lnTo>
                  <a:pt x="1443039" y="1319536"/>
                </a:lnTo>
                <a:lnTo>
                  <a:pt x="1464311" y="1326523"/>
                </a:lnTo>
                <a:lnTo>
                  <a:pt x="1485266" y="1334144"/>
                </a:lnTo>
                <a:lnTo>
                  <a:pt x="1506221" y="1342083"/>
                </a:lnTo>
                <a:lnTo>
                  <a:pt x="1526859" y="1350656"/>
                </a:lnTo>
                <a:lnTo>
                  <a:pt x="1547814" y="1359548"/>
                </a:lnTo>
                <a:lnTo>
                  <a:pt x="1568134" y="1369392"/>
                </a:lnTo>
                <a:lnTo>
                  <a:pt x="1588454" y="1379871"/>
                </a:lnTo>
                <a:lnTo>
                  <a:pt x="1608456" y="1390350"/>
                </a:lnTo>
                <a:lnTo>
                  <a:pt x="1628459" y="1401782"/>
                </a:lnTo>
                <a:lnTo>
                  <a:pt x="1648461" y="1413849"/>
                </a:lnTo>
                <a:lnTo>
                  <a:pt x="1667829" y="1426234"/>
                </a:lnTo>
                <a:lnTo>
                  <a:pt x="1686879" y="1438618"/>
                </a:lnTo>
                <a:lnTo>
                  <a:pt x="1705611" y="1451955"/>
                </a:lnTo>
                <a:lnTo>
                  <a:pt x="1724026" y="1465927"/>
                </a:lnTo>
                <a:lnTo>
                  <a:pt x="1741806" y="1479582"/>
                </a:lnTo>
                <a:lnTo>
                  <a:pt x="1759269" y="1494189"/>
                </a:lnTo>
                <a:lnTo>
                  <a:pt x="1776096" y="1509114"/>
                </a:lnTo>
                <a:lnTo>
                  <a:pt x="1792606" y="1524357"/>
                </a:lnTo>
                <a:lnTo>
                  <a:pt x="1808481" y="1539599"/>
                </a:lnTo>
                <a:lnTo>
                  <a:pt x="1824039" y="1555159"/>
                </a:lnTo>
                <a:lnTo>
                  <a:pt x="1838961" y="1571354"/>
                </a:lnTo>
                <a:lnTo>
                  <a:pt x="1853884" y="1587867"/>
                </a:lnTo>
                <a:lnTo>
                  <a:pt x="1868171" y="1604697"/>
                </a:lnTo>
                <a:lnTo>
                  <a:pt x="1881824" y="1621845"/>
                </a:lnTo>
                <a:lnTo>
                  <a:pt x="1895159" y="1639310"/>
                </a:lnTo>
                <a:lnTo>
                  <a:pt x="1907859" y="1656775"/>
                </a:lnTo>
                <a:lnTo>
                  <a:pt x="1920559" y="1674876"/>
                </a:lnTo>
                <a:lnTo>
                  <a:pt x="1932306" y="1692976"/>
                </a:lnTo>
                <a:lnTo>
                  <a:pt x="1944054" y="1711712"/>
                </a:lnTo>
                <a:lnTo>
                  <a:pt x="1954849" y="1730130"/>
                </a:lnTo>
                <a:lnTo>
                  <a:pt x="1965326" y="1749183"/>
                </a:lnTo>
                <a:lnTo>
                  <a:pt x="1975169" y="1768236"/>
                </a:lnTo>
                <a:lnTo>
                  <a:pt x="1984694" y="1787924"/>
                </a:lnTo>
                <a:lnTo>
                  <a:pt x="1994219" y="1807295"/>
                </a:lnTo>
                <a:lnTo>
                  <a:pt x="2002791" y="1826983"/>
                </a:lnTo>
                <a:lnTo>
                  <a:pt x="2011046" y="1846988"/>
                </a:lnTo>
                <a:lnTo>
                  <a:pt x="2018349" y="1866994"/>
                </a:lnTo>
                <a:lnTo>
                  <a:pt x="2025334" y="1887317"/>
                </a:lnTo>
                <a:lnTo>
                  <a:pt x="2032319" y="1907958"/>
                </a:lnTo>
                <a:lnTo>
                  <a:pt x="2038351" y="1928281"/>
                </a:lnTo>
                <a:lnTo>
                  <a:pt x="2044066" y="1949240"/>
                </a:lnTo>
                <a:lnTo>
                  <a:pt x="2049146" y="1970198"/>
                </a:lnTo>
                <a:lnTo>
                  <a:pt x="2054226" y="1991156"/>
                </a:lnTo>
                <a:lnTo>
                  <a:pt x="2058036" y="2012115"/>
                </a:lnTo>
                <a:lnTo>
                  <a:pt x="2061846" y="2033391"/>
                </a:lnTo>
                <a:lnTo>
                  <a:pt x="2065021" y="2054667"/>
                </a:lnTo>
                <a:lnTo>
                  <a:pt x="2067561" y="2076260"/>
                </a:lnTo>
                <a:lnTo>
                  <a:pt x="2070101" y="2097536"/>
                </a:lnTo>
                <a:lnTo>
                  <a:pt x="2071689" y="2119130"/>
                </a:lnTo>
                <a:lnTo>
                  <a:pt x="2072641" y="2140405"/>
                </a:lnTo>
                <a:lnTo>
                  <a:pt x="2073276" y="2161999"/>
                </a:lnTo>
                <a:lnTo>
                  <a:pt x="2073276" y="2183592"/>
                </a:lnTo>
                <a:lnTo>
                  <a:pt x="2072959" y="2205503"/>
                </a:lnTo>
                <a:lnTo>
                  <a:pt x="2072006" y="2226779"/>
                </a:lnTo>
                <a:lnTo>
                  <a:pt x="2070419" y="2248690"/>
                </a:lnTo>
                <a:lnTo>
                  <a:pt x="2068196" y="2269966"/>
                </a:lnTo>
                <a:lnTo>
                  <a:pt x="2065974" y="2291877"/>
                </a:lnTo>
                <a:lnTo>
                  <a:pt x="2062799" y="2313153"/>
                </a:lnTo>
                <a:lnTo>
                  <a:pt x="2058989" y="2335064"/>
                </a:lnTo>
                <a:lnTo>
                  <a:pt x="2055179" y="2356658"/>
                </a:lnTo>
                <a:lnTo>
                  <a:pt x="2050099" y="2377933"/>
                </a:lnTo>
                <a:lnTo>
                  <a:pt x="2045336" y="2399527"/>
                </a:lnTo>
                <a:lnTo>
                  <a:pt x="2039304" y="2420485"/>
                </a:lnTo>
                <a:lnTo>
                  <a:pt x="2032954" y="2442079"/>
                </a:lnTo>
                <a:lnTo>
                  <a:pt x="2025969" y="2463037"/>
                </a:lnTo>
                <a:lnTo>
                  <a:pt x="2018666" y="2483995"/>
                </a:lnTo>
                <a:lnTo>
                  <a:pt x="2010411" y="2504954"/>
                </a:lnTo>
                <a:lnTo>
                  <a:pt x="2002474" y="2525912"/>
                </a:lnTo>
                <a:lnTo>
                  <a:pt x="1992949" y="2546235"/>
                </a:lnTo>
                <a:lnTo>
                  <a:pt x="1983424" y="2566876"/>
                </a:lnTo>
                <a:lnTo>
                  <a:pt x="1973264" y="2587199"/>
                </a:lnTo>
                <a:lnTo>
                  <a:pt x="1962469" y="2607205"/>
                </a:lnTo>
                <a:lnTo>
                  <a:pt x="1951039" y="2627211"/>
                </a:lnTo>
                <a:lnTo>
                  <a:pt x="1939291" y="2647217"/>
                </a:lnTo>
                <a:lnTo>
                  <a:pt x="1928179" y="2664682"/>
                </a:lnTo>
                <a:lnTo>
                  <a:pt x="1916431" y="2681830"/>
                </a:lnTo>
                <a:lnTo>
                  <a:pt x="1905001" y="2698660"/>
                </a:lnTo>
                <a:lnTo>
                  <a:pt x="1892936" y="2715172"/>
                </a:lnTo>
                <a:lnTo>
                  <a:pt x="1880236" y="2731367"/>
                </a:lnTo>
                <a:lnTo>
                  <a:pt x="1867854" y="2747245"/>
                </a:lnTo>
                <a:lnTo>
                  <a:pt x="1854519" y="2762170"/>
                </a:lnTo>
                <a:lnTo>
                  <a:pt x="1841184" y="2777412"/>
                </a:lnTo>
                <a:lnTo>
                  <a:pt x="1827849" y="2792337"/>
                </a:lnTo>
                <a:lnTo>
                  <a:pt x="1813879" y="2806627"/>
                </a:lnTo>
                <a:lnTo>
                  <a:pt x="1799909" y="2820282"/>
                </a:lnTo>
                <a:lnTo>
                  <a:pt x="1785304" y="2834254"/>
                </a:lnTo>
                <a:lnTo>
                  <a:pt x="1770699" y="2847274"/>
                </a:lnTo>
                <a:lnTo>
                  <a:pt x="1755776" y="2860293"/>
                </a:lnTo>
                <a:lnTo>
                  <a:pt x="1740854" y="2872678"/>
                </a:lnTo>
                <a:lnTo>
                  <a:pt x="1725296" y="2885062"/>
                </a:lnTo>
                <a:lnTo>
                  <a:pt x="1709739" y="2896811"/>
                </a:lnTo>
                <a:lnTo>
                  <a:pt x="1693864" y="2908243"/>
                </a:lnTo>
                <a:lnTo>
                  <a:pt x="1677671" y="2919358"/>
                </a:lnTo>
                <a:lnTo>
                  <a:pt x="1661161" y="2929837"/>
                </a:lnTo>
                <a:lnTo>
                  <a:pt x="1644969" y="2940316"/>
                </a:lnTo>
                <a:lnTo>
                  <a:pt x="1628141" y="2950478"/>
                </a:lnTo>
                <a:lnTo>
                  <a:pt x="1611314" y="2960004"/>
                </a:lnTo>
                <a:lnTo>
                  <a:pt x="1594169" y="2969213"/>
                </a:lnTo>
                <a:lnTo>
                  <a:pt x="1577024" y="2977787"/>
                </a:lnTo>
                <a:lnTo>
                  <a:pt x="1559561" y="2986361"/>
                </a:lnTo>
                <a:lnTo>
                  <a:pt x="1542099" y="2994300"/>
                </a:lnTo>
                <a:lnTo>
                  <a:pt x="1524319" y="3001921"/>
                </a:lnTo>
                <a:lnTo>
                  <a:pt x="1506539" y="3008907"/>
                </a:lnTo>
                <a:lnTo>
                  <a:pt x="1488441" y="3015893"/>
                </a:lnTo>
                <a:lnTo>
                  <a:pt x="1470344" y="3022562"/>
                </a:lnTo>
                <a:lnTo>
                  <a:pt x="1451929" y="3028595"/>
                </a:lnTo>
                <a:lnTo>
                  <a:pt x="1433514" y="3034311"/>
                </a:lnTo>
                <a:lnTo>
                  <a:pt x="1415099" y="3039709"/>
                </a:lnTo>
                <a:lnTo>
                  <a:pt x="1396684" y="3044473"/>
                </a:lnTo>
                <a:lnTo>
                  <a:pt x="1377951" y="3048918"/>
                </a:lnTo>
                <a:lnTo>
                  <a:pt x="1358901" y="3053364"/>
                </a:lnTo>
                <a:lnTo>
                  <a:pt x="1340168" y="3056857"/>
                </a:lnTo>
                <a:lnTo>
                  <a:pt x="1321119" y="3060033"/>
                </a:lnTo>
                <a:lnTo>
                  <a:pt x="1302069" y="3062891"/>
                </a:lnTo>
                <a:lnTo>
                  <a:pt x="1282701" y="3065431"/>
                </a:lnTo>
                <a:lnTo>
                  <a:pt x="1263651" y="3067336"/>
                </a:lnTo>
                <a:lnTo>
                  <a:pt x="1244601" y="3069242"/>
                </a:lnTo>
                <a:lnTo>
                  <a:pt x="1225551" y="3070512"/>
                </a:lnTo>
                <a:lnTo>
                  <a:pt x="1205866" y="3071464"/>
                </a:lnTo>
                <a:lnTo>
                  <a:pt x="1186816" y="3071782"/>
                </a:lnTo>
                <a:lnTo>
                  <a:pt x="1167448" y="3071782"/>
                </a:lnTo>
                <a:lnTo>
                  <a:pt x="1148081" y="3071464"/>
                </a:lnTo>
                <a:lnTo>
                  <a:pt x="1128396" y="3070512"/>
                </a:lnTo>
                <a:lnTo>
                  <a:pt x="1109346" y="3069242"/>
                </a:lnTo>
                <a:lnTo>
                  <a:pt x="1089978" y="3067336"/>
                </a:lnTo>
                <a:lnTo>
                  <a:pt x="1070293" y="3065431"/>
                </a:lnTo>
                <a:lnTo>
                  <a:pt x="1051243" y="3062891"/>
                </a:lnTo>
                <a:lnTo>
                  <a:pt x="1031876" y="3059715"/>
                </a:lnTo>
                <a:lnTo>
                  <a:pt x="1012826" y="3056540"/>
                </a:lnTo>
                <a:lnTo>
                  <a:pt x="993141" y="3053046"/>
                </a:lnTo>
                <a:lnTo>
                  <a:pt x="974091" y="3048601"/>
                </a:lnTo>
                <a:lnTo>
                  <a:pt x="955041" y="3043837"/>
                </a:lnTo>
                <a:lnTo>
                  <a:pt x="935673" y="3038757"/>
                </a:lnTo>
                <a:lnTo>
                  <a:pt x="916941" y="3033041"/>
                </a:lnTo>
                <a:lnTo>
                  <a:pt x="897891" y="3027325"/>
                </a:lnTo>
                <a:lnTo>
                  <a:pt x="879158" y="3020656"/>
                </a:lnTo>
                <a:lnTo>
                  <a:pt x="860426" y="3013988"/>
                </a:lnTo>
                <a:lnTo>
                  <a:pt x="841376" y="3006367"/>
                </a:lnTo>
                <a:lnTo>
                  <a:pt x="682626" y="3263900"/>
                </a:lnTo>
                <a:lnTo>
                  <a:pt x="424180" y="3104490"/>
                </a:lnTo>
                <a:lnTo>
                  <a:pt x="583566" y="2846956"/>
                </a:lnTo>
                <a:lnTo>
                  <a:pt x="568326" y="2833619"/>
                </a:lnTo>
                <a:lnTo>
                  <a:pt x="553721" y="2819647"/>
                </a:lnTo>
                <a:lnTo>
                  <a:pt x="539751" y="2805992"/>
                </a:lnTo>
                <a:lnTo>
                  <a:pt x="526098" y="2791702"/>
                </a:lnTo>
                <a:lnTo>
                  <a:pt x="512446" y="2777095"/>
                </a:lnTo>
                <a:lnTo>
                  <a:pt x="499428" y="2762170"/>
                </a:lnTo>
                <a:lnTo>
                  <a:pt x="486411" y="2747245"/>
                </a:lnTo>
                <a:lnTo>
                  <a:pt x="474346" y="2732003"/>
                </a:lnTo>
                <a:lnTo>
                  <a:pt x="462280" y="2716443"/>
                </a:lnTo>
                <a:lnTo>
                  <a:pt x="450533" y="2700565"/>
                </a:lnTo>
                <a:lnTo>
                  <a:pt x="439420" y="2684688"/>
                </a:lnTo>
                <a:lnTo>
                  <a:pt x="428308" y="2668492"/>
                </a:lnTo>
                <a:lnTo>
                  <a:pt x="417830" y="2651980"/>
                </a:lnTo>
                <a:lnTo>
                  <a:pt x="407988" y="2635467"/>
                </a:lnTo>
                <a:lnTo>
                  <a:pt x="398145" y="2618637"/>
                </a:lnTo>
                <a:lnTo>
                  <a:pt x="388620" y="2601489"/>
                </a:lnTo>
                <a:lnTo>
                  <a:pt x="379730" y="2584341"/>
                </a:lnTo>
                <a:lnTo>
                  <a:pt x="371158" y="2567194"/>
                </a:lnTo>
                <a:lnTo>
                  <a:pt x="362903" y="2549728"/>
                </a:lnTo>
                <a:lnTo>
                  <a:pt x="354965" y="2531946"/>
                </a:lnTo>
                <a:lnTo>
                  <a:pt x="347663" y="2514163"/>
                </a:lnTo>
                <a:lnTo>
                  <a:pt x="340360" y="2496380"/>
                </a:lnTo>
                <a:lnTo>
                  <a:pt x="333693" y="2478280"/>
                </a:lnTo>
                <a:lnTo>
                  <a:pt x="327660" y="2460179"/>
                </a:lnTo>
                <a:lnTo>
                  <a:pt x="321628" y="2441761"/>
                </a:lnTo>
                <a:lnTo>
                  <a:pt x="315913" y="2423343"/>
                </a:lnTo>
                <a:lnTo>
                  <a:pt x="310833" y="2404608"/>
                </a:lnTo>
                <a:lnTo>
                  <a:pt x="306070" y="2386190"/>
                </a:lnTo>
                <a:lnTo>
                  <a:pt x="301943" y="2367454"/>
                </a:lnTo>
                <a:lnTo>
                  <a:pt x="297815" y="2348719"/>
                </a:lnTo>
                <a:lnTo>
                  <a:pt x="294323" y="2329348"/>
                </a:lnTo>
                <a:lnTo>
                  <a:pt x="291148" y="2310613"/>
                </a:lnTo>
                <a:lnTo>
                  <a:pt x="288608" y="2291560"/>
                </a:lnTo>
                <a:lnTo>
                  <a:pt x="286385" y="2272507"/>
                </a:lnTo>
                <a:lnTo>
                  <a:pt x="284163" y="2253136"/>
                </a:lnTo>
                <a:lnTo>
                  <a:pt x="282893" y="2233765"/>
                </a:lnTo>
                <a:lnTo>
                  <a:pt x="281623" y="2214712"/>
                </a:lnTo>
                <a:lnTo>
                  <a:pt x="280988" y="2195342"/>
                </a:lnTo>
                <a:lnTo>
                  <a:pt x="280988" y="2175971"/>
                </a:lnTo>
                <a:lnTo>
                  <a:pt x="280988" y="2156600"/>
                </a:lnTo>
                <a:lnTo>
                  <a:pt x="281623" y="2137230"/>
                </a:lnTo>
                <a:lnTo>
                  <a:pt x="282575" y="2117859"/>
                </a:lnTo>
                <a:lnTo>
                  <a:pt x="284163" y="2098489"/>
                </a:lnTo>
                <a:lnTo>
                  <a:pt x="286068" y="2079118"/>
                </a:lnTo>
                <a:lnTo>
                  <a:pt x="288290" y="2060065"/>
                </a:lnTo>
                <a:lnTo>
                  <a:pt x="290830" y="2040377"/>
                </a:lnTo>
                <a:lnTo>
                  <a:pt x="294323" y="2021324"/>
                </a:lnTo>
                <a:lnTo>
                  <a:pt x="297815" y="2001953"/>
                </a:lnTo>
                <a:lnTo>
                  <a:pt x="301943" y="1982900"/>
                </a:lnTo>
                <a:lnTo>
                  <a:pt x="306070" y="1963530"/>
                </a:lnTo>
                <a:lnTo>
                  <a:pt x="311150" y="1944476"/>
                </a:lnTo>
                <a:lnTo>
                  <a:pt x="316230" y="1925423"/>
                </a:lnTo>
                <a:lnTo>
                  <a:pt x="322263" y="1906688"/>
                </a:lnTo>
                <a:lnTo>
                  <a:pt x="328613" y="1887317"/>
                </a:lnTo>
                <a:lnTo>
                  <a:pt x="334963" y="1868582"/>
                </a:lnTo>
                <a:lnTo>
                  <a:pt x="341948" y="1849846"/>
                </a:lnTo>
                <a:lnTo>
                  <a:pt x="349568" y="1831428"/>
                </a:lnTo>
                <a:lnTo>
                  <a:pt x="357505" y="1813010"/>
                </a:lnTo>
                <a:lnTo>
                  <a:pt x="366078" y="1794275"/>
                </a:lnTo>
                <a:lnTo>
                  <a:pt x="374968" y="1775857"/>
                </a:lnTo>
                <a:lnTo>
                  <a:pt x="384175" y="1757757"/>
                </a:lnTo>
                <a:lnTo>
                  <a:pt x="393700" y="1739974"/>
                </a:lnTo>
                <a:lnTo>
                  <a:pt x="404495" y="1721873"/>
                </a:lnTo>
                <a:lnTo>
                  <a:pt x="414973" y="1704408"/>
                </a:lnTo>
                <a:lnTo>
                  <a:pt x="427355" y="1684402"/>
                </a:lnTo>
                <a:lnTo>
                  <a:pt x="440055" y="1665667"/>
                </a:lnTo>
                <a:lnTo>
                  <a:pt x="453390" y="1646931"/>
                </a:lnTo>
                <a:lnTo>
                  <a:pt x="467043" y="1628831"/>
                </a:lnTo>
                <a:lnTo>
                  <a:pt x="481331" y="1611048"/>
                </a:lnTo>
                <a:lnTo>
                  <a:pt x="495301" y="1593583"/>
                </a:lnTo>
                <a:lnTo>
                  <a:pt x="510223" y="1576753"/>
                </a:lnTo>
                <a:lnTo>
                  <a:pt x="525463" y="1560240"/>
                </a:lnTo>
                <a:lnTo>
                  <a:pt x="541021" y="1544045"/>
                </a:lnTo>
                <a:lnTo>
                  <a:pt x="556896" y="1528485"/>
                </a:lnTo>
                <a:lnTo>
                  <a:pt x="573088" y="1513242"/>
                </a:lnTo>
                <a:lnTo>
                  <a:pt x="589598" y="1498953"/>
                </a:lnTo>
                <a:lnTo>
                  <a:pt x="606108" y="1484663"/>
                </a:lnTo>
                <a:lnTo>
                  <a:pt x="623571" y="1470691"/>
                </a:lnTo>
                <a:lnTo>
                  <a:pt x="640716" y="1457671"/>
                </a:lnTo>
                <a:lnTo>
                  <a:pt x="658496" y="1444651"/>
                </a:lnTo>
                <a:lnTo>
                  <a:pt x="676276" y="1432267"/>
                </a:lnTo>
                <a:lnTo>
                  <a:pt x="694373" y="1420200"/>
                </a:lnTo>
                <a:lnTo>
                  <a:pt x="712788" y="1408768"/>
                </a:lnTo>
                <a:lnTo>
                  <a:pt x="731521" y="1397972"/>
                </a:lnTo>
                <a:lnTo>
                  <a:pt x="750571" y="1387175"/>
                </a:lnTo>
                <a:lnTo>
                  <a:pt x="769621" y="1377331"/>
                </a:lnTo>
                <a:lnTo>
                  <a:pt x="788988" y="1367804"/>
                </a:lnTo>
                <a:lnTo>
                  <a:pt x="808673" y="1358595"/>
                </a:lnTo>
                <a:lnTo>
                  <a:pt x="828358" y="1350021"/>
                </a:lnTo>
                <a:lnTo>
                  <a:pt x="848361" y="1341765"/>
                </a:lnTo>
                <a:lnTo>
                  <a:pt x="868363" y="1334144"/>
                </a:lnTo>
                <a:lnTo>
                  <a:pt x="889001" y="1326840"/>
                </a:lnTo>
                <a:lnTo>
                  <a:pt x="909321" y="1320489"/>
                </a:lnTo>
                <a:lnTo>
                  <a:pt x="929958" y="1314456"/>
                </a:lnTo>
                <a:lnTo>
                  <a:pt x="950596" y="1308422"/>
                </a:lnTo>
                <a:lnTo>
                  <a:pt x="971551" y="1303659"/>
                </a:lnTo>
                <a:lnTo>
                  <a:pt x="992506" y="1298578"/>
                </a:lnTo>
                <a:lnTo>
                  <a:pt x="1013778" y="1294450"/>
                </a:lnTo>
                <a:lnTo>
                  <a:pt x="1034733" y="1290957"/>
                </a:lnTo>
                <a:lnTo>
                  <a:pt x="1056006" y="1287781"/>
                </a:lnTo>
                <a:lnTo>
                  <a:pt x="1077278" y="1284923"/>
                </a:lnTo>
                <a:lnTo>
                  <a:pt x="1098868" y="1282701"/>
                </a:lnTo>
                <a:lnTo>
                  <a:pt x="1120141" y="1281113"/>
                </a:lnTo>
                <a:lnTo>
                  <a:pt x="1142048" y="1280160"/>
                </a:lnTo>
                <a:lnTo>
                  <a:pt x="1163321" y="1279525"/>
                </a:lnTo>
                <a:close/>
                <a:moveTo>
                  <a:pt x="2870652" y="1075590"/>
                </a:moveTo>
                <a:lnTo>
                  <a:pt x="2877003" y="1112417"/>
                </a:lnTo>
                <a:lnTo>
                  <a:pt x="2883037" y="1149561"/>
                </a:lnTo>
                <a:lnTo>
                  <a:pt x="2888435" y="1186705"/>
                </a:lnTo>
                <a:lnTo>
                  <a:pt x="2893834" y="1223849"/>
                </a:lnTo>
                <a:lnTo>
                  <a:pt x="2898280" y="1261310"/>
                </a:lnTo>
                <a:lnTo>
                  <a:pt x="2902725" y="1298454"/>
                </a:lnTo>
                <a:lnTo>
                  <a:pt x="2906536" y="1335598"/>
                </a:lnTo>
                <a:lnTo>
                  <a:pt x="2910347" y="1373377"/>
                </a:lnTo>
                <a:lnTo>
                  <a:pt x="2913205" y="1410521"/>
                </a:lnTo>
                <a:lnTo>
                  <a:pt x="2916063" y="1448300"/>
                </a:lnTo>
                <a:lnTo>
                  <a:pt x="2918603" y="1485444"/>
                </a:lnTo>
                <a:lnTo>
                  <a:pt x="2920509" y="1522906"/>
                </a:lnTo>
                <a:lnTo>
                  <a:pt x="2922096" y="1560685"/>
                </a:lnTo>
                <a:lnTo>
                  <a:pt x="2923049" y="1597829"/>
                </a:lnTo>
                <a:lnTo>
                  <a:pt x="2924002" y="1635608"/>
                </a:lnTo>
                <a:lnTo>
                  <a:pt x="2924954" y="1672752"/>
                </a:lnTo>
                <a:lnTo>
                  <a:pt x="3418125" y="1672752"/>
                </a:lnTo>
                <a:lnTo>
                  <a:pt x="3417490" y="1646085"/>
                </a:lnTo>
                <a:lnTo>
                  <a:pt x="3416537" y="1619417"/>
                </a:lnTo>
                <a:lnTo>
                  <a:pt x="3414949" y="1592432"/>
                </a:lnTo>
                <a:lnTo>
                  <a:pt x="3413361" y="1565447"/>
                </a:lnTo>
                <a:lnTo>
                  <a:pt x="3411456" y="1538780"/>
                </a:lnTo>
                <a:lnTo>
                  <a:pt x="3409233" y="1512112"/>
                </a:lnTo>
                <a:lnTo>
                  <a:pt x="3406375" y="1485127"/>
                </a:lnTo>
                <a:lnTo>
                  <a:pt x="3403517" y="1458777"/>
                </a:lnTo>
                <a:lnTo>
                  <a:pt x="3400341" y="1432109"/>
                </a:lnTo>
                <a:lnTo>
                  <a:pt x="3396213" y="1405442"/>
                </a:lnTo>
                <a:lnTo>
                  <a:pt x="3392402" y="1378774"/>
                </a:lnTo>
                <a:lnTo>
                  <a:pt x="3387956" y="1352107"/>
                </a:lnTo>
                <a:lnTo>
                  <a:pt x="3383193" y="1325757"/>
                </a:lnTo>
                <a:lnTo>
                  <a:pt x="3378112" y="1299407"/>
                </a:lnTo>
                <a:lnTo>
                  <a:pt x="3372396" y="1273374"/>
                </a:lnTo>
                <a:lnTo>
                  <a:pt x="3366998" y="1247024"/>
                </a:lnTo>
                <a:lnTo>
                  <a:pt x="3350167" y="1238452"/>
                </a:lnTo>
                <a:lnTo>
                  <a:pt x="3333019" y="1230198"/>
                </a:lnTo>
                <a:lnTo>
                  <a:pt x="3315870" y="1222261"/>
                </a:lnTo>
                <a:lnTo>
                  <a:pt x="3298722" y="1214325"/>
                </a:lnTo>
                <a:lnTo>
                  <a:pt x="3281574" y="1206705"/>
                </a:lnTo>
                <a:lnTo>
                  <a:pt x="3264108" y="1199086"/>
                </a:lnTo>
                <a:lnTo>
                  <a:pt x="3246642" y="1191784"/>
                </a:lnTo>
                <a:lnTo>
                  <a:pt x="3228542" y="1184800"/>
                </a:lnTo>
                <a:lnTo>
                  <a:pt x="3193292" y="1170831"/>
                </a:lnTo>
                <a:lnTo>
                  <a:pt x="3157726" y="1157815"/>
                </a:lnTo>
                <a:lnTo>
                  <a:pt x="3121842" y="1145434"/>
                </a:lnTo>
                <a:lnTo>
                  <a:pt x="3085957" y="1133687"/>
                </a:lnTo>
                <a:lnTo>
                  <a:pt x="3058965" y="1125433"/>
                </a:lnTo>
                <a:lnTo>
                  <a:pt x="3032290" y="1117179"/>
                </a:lnTo>
                <a:lnTo>
                  <a:pt x="3005615" y="1109559"/>
                </a:lnTo>
                <a:lnTo>
                  <a:pt x="2978940" y="1102258"/>
                </a:lnTo>
                <a:lnTo>
                  <a:pt x="2951947" y="1094956"/>
                </a:lnTo>
                <a:lnTo>
                  <a:pt x="2924954" y="1088289"/>
                </a:lnTo>
                <a:lnTo>
                  <a:pt x="2897644" y="1081622"/>
                </a:lnTo>
                <a:lnTo>
                  <a:pt x="2870652" y="1075590"/>
                </a:lnTo>
                <a:close/>
                <a:moveTo>
                  <a:pt x="2177737" y="996540"/>
                </a:moveTo>
                <a:lnTo>
                  <a:pt x="2177737" y="1672752"/>
                </a:lnTo>
                <a:lnTo>
                  <a:pt x="2854139" y="1672752"/>
                </a:lnTo>
                <a:lnTo>
                  <a:pt x="2853821" y="1634656"/>
                </a:lnTo>
                <a:lnTo>
                  <a:pt x="2852868" y="1595924"/>
                </a:lnTo>
                <a:lnTo>
                  <a:pt x="2851281" y="1557510"/>
                </a:lnTo>
                <a:lnTo>
                  <a:pt x="2849693" y="1518779"/>
                </a:lnTo>
                <a:lnTo>
                  <a:pt x="2847470" y="1480047"/>
                </a:lnTo>
                <a:lnTo>
                  <a:pt x="2844930" y="1441634"/>
                </a:lnTo>
                <a:lnTo>
                  <a:pt x="2842072" y="1403220"/>
                </a:lnTo>
                <a:lnTo>
                  <a:pt x="2838578" y="1364806"/>
                </a:lnTo>
                <a:lnTo>
                  <a:pt x="2834768" y="1326392"/>
                </a:lnTo>
                <a:lnTo>
                  <a:pt x="2830322" y="1288295"/>
                </a:lnTo>
                <a:lnTo>
                  <a:pt x="2825876" y="1249881"/>
                </a:lnTo>
                <a:lnTo>
                  <a:pt x="2820478" y="1211785"/>
                </a:lnTo>
                <a:lnTo>
                  <a:pt x="2815396" y="1173688"/>
                </a:lnTo>
                <a:lnTo>
                  <a:pt x="2809045" y="1135592"/>
                </a:lnTo>
                <a:lnTo>
                  <a:pt x="2802694" y="1097496"/>
                </a:lnTo>
                <a:lnTo>
                  <a:pt x="2795390" y="1060034"/>
                </a:lnTo>
                <a:lnTo>
                  <a:pt x="2757600" y="1052732"/>
                </a:lnTo>
                <a:lnTo>
                  <a:pt x="2719176" y="1045748"/>
                </a:lnTo>
                <a:lnTo>
                  <a:pt x="2681069" y="1039081"/>
                </a:lnTo>
                <a:lnTo>
                  <a:pt x="2642644" y="1033684"/>
                </a:lnTo>
                <a:lnTo>
                  <a:pt x="2604219" y="1027969"/>
                </a:lnTo>
                <a:lnTo>
                  <a:pt x="2565477" y="1023207"/>
                </a:lnTo>
                <a:lnTo>
                  <a:pt x="2526735" y="1018445"/>
                </a:lnTo>
                <a:lnTo>
                  <a:pt x="2488310" y="1014636"/>
                </a:lnTo>
                <a:lnTo>
                  <a:pt x="2449568" y="1010826"/>
                </a:lnTo>
                <a:lnTo>
                  <a:pt x="2410826" y="1007651"/>
                </a:lnTo>
                <a:lnTo>
                  <a:pt x="2372083" y="1004477"/>
                </a:lnTo>
                <a:lnTo>
                  <a:pt x="2333341" y="1002254"/>
                </a:lnTo>
                <a:lnTo>
                  <a:pt x="2294281" y="1000350"/>
                </a:lnTo>
                <a:lnTo>
                  <a:pt x="2255221" y="998762"/>
                </a:lnTo>
                <a:lnTo>
                  <a:pt x="2216796" y="997810"/>
                </a:lnTo>
                <a:lnTo>
                  <a:pt x="2177737" y="996540"/>
                </a:lnTo>
                <a:close/>
                <a:moveTo>
                  <a:pt x="3288878" y="811772"/>
                </a:moveTo>
                <a:lnTo>
                  <a:pt x="3299992" y="834947"/>
                </a:lnTo>
                <a:lnTo>
                  <a:pt x="3310472" y="858440"/>
                </a:lnTo>
                <a:lnTo>
                  <a:pt x="3320952" y="882251"/>
                </a:lnTo>
                <a:lnTo>
                  <a:pt x="3331431" y="906061"/>
                </a:lnTo>
                <a:lnTo>
                  <a:pt x="3341275" y="929871"/>
                </a:lnTo>
                <a:lnTo>
                  <a:pt x="3350802" y="953681"/>
                </a:lnTo>
                <a:lnTo>
                  <a:pt x="3360011" y="977809"/>
                </a:lnTo>
                <a:lnTo>
                  <a:pt x="3368903" y="1002254"/>
                </a:lnTo>
                <a:lnTo>
                  <a:pt x="3377477" y="1026700"/>
                </a:lnTo>
                <a:lnTo>
                  <a:pt x="3385734" y="1051145"/>
                </a:lnTo>
                <a:lnTo>
                  <a:pt x="3393672" y="1075590"/>
                </a:lnTo>
                <a:lnTo>
                  <a:pt x="3401294" y="1100353"/>
                </a:lnTo>
                <a:lnTo>
                  <a:pt x="3408598" y="1125115"/>
                </a:lnTo>
                <a:lnTo>
                  <a:pt x="3415267" y="1150196"/>
                </a:lnTo>
                <a:lnTo>
                  <a:pt x="3421936" y="1174641"/>
                </a:lnTo>
                <a:lnTo>
                  <a:pt x="3428286" y="1199721"/>
                </a:lnTo>
                <a:lnTo>
                  <a:pt x="3445435" y="1208928"/>
                </a:lnTo>
                <a:lnTo>
                  <a:pt x="3462266" y="1218769"/>
                </a:lnTo>
                <a:lnTo>
                  <a:pt x="3479096" y="1228611"/>
                </a:lnTo>
                <a:lnTo>
                  <a:pt x="3495609" y="1238452"/>
                </a:lnTo>
                <a:lnTo>
                  <a:pt x="3512122" y="1248611"/>
                </a:lnTo>
                <a:lnTo>
                  <a:pt x="3528636" y="1259088"/>
                </a:lnTo>
                <a:lnTo>
                  <a:pt x="3544831" y="1269882"/>
                </a:lnTo>
                <a:lnTo>
                  <a:pt x="3561026" y="1280993"/>
                </a:lnTo>
                <a:lnTo>
                  <a:pt x="3582620" y="1297184"/>
                </a:lnTo>
                <a:lnTo>
                  <a:pt x="3593735" y="1305439"/>
                </a:lnTo>
                <a:lnTo>
                  <a:pt x="3604532" y="1314010"/>
                </a:lnTo>
                <a:lnTo>
                  <a:pt x="3615012" y="1322582"/>
                </a:lnTo>
                <a:lnTo>
                  <a:pt x="3625491" y="1331154"/>
                </a:lnTo>
                <a:lnTo>
                  <a:pt x="3636288" y="1340360"/>
                </a:lnTo>
                <a:lnTo>
                  <a:pt x="3646450" y="1349567"/>
                </a:lnTo>
                <a:lnTo>
                  <a:pt x="3656612" y="1358774"/>
                </a:lnTo>
                <a:lnTo>
                  <a:pt x="3666456" y="1368298"/>
                </a:lnTo>
                <a:lnTo>
                  <a:pt x="3676301" y="1377822"/>
                </a:lnTo>
                <a:lnTo>
                  <a:pt x="3685828" y="1387981"/>
                </a:lnTo>
                <a:lnTo>
                  <a:pt x="3695672" y="1398140"/>
                </a:lnTo>
                <a:lnTo>
                  <a:pt x="3704881" y="1408299"/>
                </a:lnTo>
                <a:lnTo>
                  <a:pt x="3714090" y="1418776"/>
                </a:lnTo>
                <a:lnTo>
                  <a:pt x="3722982" y="1429570"/>
                </a:lnTo>
                <a:lnTo>
                  <a:pt x="3717901" y="1412426"/>
                </a:lnTo>
                <a:lnTo>
                  <a:pt x="3712502" y="1395283"/>
                </a:lnTo>
                <a:lnTo>
                  <a:pt x="3706786" y="1378457"/>
                </a:lnTo>
                <a:lnTo>
                  <a:pt x="3700753" y="1361314"/>
                </a:lnTo>
                <a:lnTo>
                  <a:pt x="3695037" y="1344488"/>
                </a:lnTo>
                <a:lnTo>
                  <a:pt x="3688368" y="1327979"/>
                </a:lnTo>
                <a:lnTo>
                  <a:pt x="3681382" y="1311471"/>
                </a:lnTo>
                <a:lnTo>
                  <a:pt x="3674395" y="1294962"/>
                </a:lnTo>
                <a:lnTo>
                  <a:pt x="3667092" y="1278771"/>
                </a:lnTo>
                <a:lnTo>
                  <a:pt x="3659470" y="1262580"/>
                </a:lnTo>
                <a:lnTo>
                  <a:pt x="3651531" y="1246389"/>
                </a:lnTo>
                <a:lnTo>
                  <a:pt x="3643274" y="1230198"/>
                </a:lnTo>
                <a:lnTo>
                  <a:pt x="3635018" y="1214325"/>
                </a:lnTo>
                <a:lnTo>
                  <a:pt x="3626444" y="1198451"/>
                </a:lnTo>
                <a:lnTo>
                  <a:pt x="3617552" y="1182895"/>
                </a:lnTo>
                <a:lnTo>
                  <a:pt x="3608343" y="1167657"/>
                </a:lnTo>
                <a:lnTo>
                  <a:pt x="3592465" y="1142259"/>
                </a:lnTo>
                <a:lnTo>
                  <a:pt x="3575952" y="1117179"/>
                </a:lnTo>
                <a:lnTo>
                  <a:pt x="3558804" y="1092416"/>
                </a:lnTo>
                <a:lnTo>
                  <a:pt x="3541338" y="1068288"/>
                </a:lnTo>
                <a:lnTo>
                  <a:pt x="3522920" y="1044478"/>
                </a:lnTo>
                <a:lnTo>
                  <a:pt x="3504183" y="1020985"/>
                </a:lnTo>
                <a:lnTo>
                  <a:pt x="3485130" y="998445"/>
                </a:lnTo>
                <a:lnTo>
                  <a:pt x="3464806" y="975587"/>
                </a:lnTo>
                <a:lnTo>
                  <a:pt x="3444482" y="953364"/>
                </a:lnTo>
                <a:lnTo>
                  <a:pt x="3423523" y="932093"/>
                </a:lnTo>
                <a:lnTo>
                  <a:pt x="3402247" y="910823"/>
                </a:lnTo>
                <a:lnTo>
                  <a:pt x="3380335" y="890187"/>
                </a:lnTo>
                <a:lnTo>
                  <a:pt x="3358106" y="869552"/>
                </a:lnTo>
                <a:lnTo>
                  <a:pt x="3335242" y="849869"/>
                </a:lnTo>
                <a:lnTo>
                  <a:pt x="3312060" y="830820"/>
                </a:lnTo>
                <a:lnTo>
                  <a:pt x="3288878" y="811772"/>
                </a:lnTo>
                <a:close/>
                <a:moveTo>
                  <a:pt x="2705203" y="515572"/>
                </a:moveTo>
                <a:lnTo>
                  <a:pt x="2716318" y="541287"/>
                </a:lnTo>
                <a:lnTo>
                  <a:pt x="2727115" y="567320"/>
                </a:lnTo>
                <a:lnTo>
                  <a:pt x="2737594" y="593352"/>
                </a:lnTo>
                <a:lnTo>
                  <a:pt x="2747756" y="619385"/>
                </a:lnTo>
                <a:lnTo>
                  <a:pt x="2757600" y="645735"/>
                </a:lnTo>
                <a:lnTo>
                  <a:pt x="2766810" y="672403"/>
                </a:lnTo>
                <a:lnTo>
                  <a:pt x="2776019" y="698753"/>
                </a:lnTo>
                <a:lnTo>
                  <a:pt x="2784593" y="725420"/>
                </a:lnTo>
                <a:lnTo>
                  <a:pt x="2795073" y="759389"/>
                </a:lnTo>
                <a:lnTo>
                  <a:pt x="2804917" y="793359"/>
                </a:lnTo>
                <a:lnTo>
                  <a:pt x="2814444" y="827963"/>
                </a:lnTo>
                <a:lnTo>
                  <a:pt x="2823653" y="861932"/>
                </a:lnTo>
                <a:lnTo>
                  <a:pt x="2832227" y="896537"/>
                </a:lnTo>
                <a:lnTo>
                  <a:pt x="2840484" y="930824"/>
                </a:lnTo>
                <a:lnTo>
                  <a:pt x="2848105" y="965428"/>
                </a:lnTo>
                <a:lnTo>
                  <a:pt x="2855409" y="999715"/>
                </a:lnTo>
                <a:lnTo>
                  <a:pt x="2887165" y="1007016"/>
                </a:lnTo>
                <a:lnTo>
                  <a:pt x="2918921" y="1014001"/>
                </a:lnTo>
                <a:lnTo>
                  <a:pt x="2950677" y="1021938"/>
                </a:lnTo>
                <a:lnTo>
                  <a:pt x="2981798" y="1029874"/>
                </a:lnTo>
                <a:lnTo>
                  <a:pt x="3013554" y="1038446"/>
                </a:lnTo>
                <a:lnTo>
                  <a:pt x="3044992" y="1047335"/>
                </a:lnTo>
                <a:lnTo>
                  <a:pt x="3075796" y="1056224"/>
                </a:lnTo>
                <a:lnTo>
                  <a:pt x="3107234" y="1066383"/>
                </a:lnTo>
                <a:lnTo>
                  <a:pt x="3137402" y="1076225"/>
                </a:lnTo>
                <a:lnTo>
                  <a:pt x="3167252" y="1086384"/>
                </a:lnTo>
                <a:lnTo>
                  <a:pt x="3197421" y="1096861"/>
                </a:lnTo>
                <a:lnTo>
                  <a:pt x="3226954" y="1108290"/>
                </a:lnTo>
                <a:lnTo>
                  <a:pt x="3256487" y="1119718"/>
                </a:lnTo>
                <a:lnTo>
                  <a:pt x="3286020" y="1131782"/>
                </a:lnTo>
                <a:lnTo>
                  <a:pt x="3315235" y="1144481"/>
                </a:lnTo>
                <a:lnTo>
                  <a:pt x="3344133" y="1157497"/>
                </a:lnTo>
                <a:lnTo>
                  <a:pt x="3335877" y="1128925"/>
                </a:lnTo>
                <a:lnTo>
                  <a:pt x="3327303" y="1100353"/>
                </a:lnTo>
                <a:lnTo>
                  <a:pt x="3318094" y="1071780"/>
                </a:lnTo>
                <a:lnTo>
                  <a:pt x="3308566" y="1043843"/>
                </a:lnTo>
                <a:lnTo>
                  <a:pt x="3298722" y="1015588"/>
                </a:lnTo>
                <a:lnTo>
                  <a:pt x="3287925" y="987651"/>
                </a:lnTo>
                <a:lnTo>
                  <a:pt x="3277446" y="960031"/>
                </a:lnTo>
                <a:lnTo>
                  <a:pt x="3266014" y="932411"/>
                </a:lnTo>
                <a:lnTo>
                  <a:pt x="3253946" y="905108"/>
                </a:lnTo>
                <a:lnTo>
                  <a:pt x="3241879" y="877806"/>
                </a:lnTo>
                <a:lnTo>
                  <a:pt x="3229177" y="850821"/>
                </a:lnTo>
                <a:lnTo>
                  <a:pt x="3216157" y="824153"/>
                </a:lnTo>
                <a:lnTo>
                  <a:pt x="3202502" y="797803"/>
                </a:lnTo>
                <a:lnTo>
                  <a:pt x="3188846" y="771771"/>
                </a:lnTo>
                <a:lnTo>
                  <a:pt x="3174239" y="745738"/>
                </a:lnTo>
                <a:lnTo>
                  <a:pt x="3159314" y="720023"/>
                </a:lnTo>
                <a:lnTo>
                  <a:pt x="3132638" y="703515"/>
                </a:lnTo>
                <a:lnTo>
                  <a:pt x="3105964" y="687324"/>
                </a:lnTo>
                <a:lnTo>
                  <a:pt x="3078971" y="671768"/>
                </a:lnTo>
                <a:lnTo>
                  <a:pt x="3051343" y="656846"/>
                </a:lnTo>
                <a:lnTo>
                  <a:pt x="3023716" y="642560"/>
                </a:lnTo>
                <a:lnTo>
                  <a:pt x="2996088" y="628274"/>
                </a:lnTo>
                <a:lnTo>
                  <a:pt x="2967825" y="614623"/>
                </a:lnTo>
                <a:lnTo>
                  <a:pt x="2939245" y="601924"/>
                </a:lnTo>
                <a:lnTo>
                  <a:pt x="2910982" y="589225"/>
                </a:lnTo>
                <a:lnTo>
                  <a:pt x="2881766" y="577479"/>
                </a:lnTo>
                <a:lnTo>
                  <a:pt x="2853186" y="566050"/>
                </a:lnTo>
                <a:lnTo>
                  <a:pt x="2823970" y="554621"/>
                </a:lnTo>
                <a:lnTo>
                  <a:pt x="2794438" y="544144"/>
                </a:lnTo>
                <a:lnTo>
                  <a:pt x="2764904" y="533985"/>
                </a:lnTo>
                <a:lnTo>
                  <a:pt x="2735054" y="524461"/>
                </a:lnTo>
                <a:lnTo>
                  <a:pt x="2705203" y="515572"/>
                </a:lnTo>
                <a:close/>
                <a:moveTo>
                  <a:pt x="2177737" y="433347"/>
                </a:moveTo>
                <a:lnTo>
                  <a:pt x="2177737" y="926379"/>
                </a:lnTo>
                <a:lnTo>
                  <a:pt x="2215526" y="927014"/>
                </a:lnTo>
                <a:lnTo>
                  <a:pt x="2253316" y="927966"/>
                </a:lnTo>
                <a:lnTo>
                  <a:pt x="2291423" y="929871"/>
                </a:lnTo>
                <a:lnTo>
                  <a:pt x="2329213" y="931458"/>
                </a:lnTo>
                <a:lnTo>
                  <a:pt x="2367002" y="933681"/>
                </a:lnTo>
                <a:lnTo>
                  <a:pt x="2404792" y="936221"/>
                </a:lnTo>
                <a:lnTo>
                  <a:pt x="2442264" y="939395"/>
                </a:lnTo>
                <a:lnTo>
                  <a:pt x="2480371" y="942887"/>
                </a:lnTo>
                <a:lnTo>
                  <a:pt x="2517843" y="946697"/>
                </a:lnTo>
                <a:lnTo>
                  <a:pt x="2555633" y="950824"/>
                </a:lnTo>
                <a:lnTo>
                  <a:pt x="2593105" y="955586"/>
                </a:lnTo>
                <a:lnTo>
                  <a:pt x="2630894" y="960348"/>
                </a:lnTo>
                <a:lnTo>
                  <a:pt x="2668366" y="966063"/>
                </a:lnTo>
                <a:lnTo>
                  <a:pt x="2706156" y="972095"/>
                </a:lnTo>
                <a:lnTo>
                  <a:pt x="2743310" y="978127"/>
                </a:lnTo>
                <a:lnTo>
                  <a:pt x="2780465" y="985111"/>
                </a:lnTo>
                <a:lnTo>
                  <a:pt x="2774114" y="955269"/>
                </a:lnTo>
                <a:lnTo>
                  <a:pt x="2766810" y="925109"/>
                </a:lnTo>
                <a:lnTo>
                  <a:pt x="2759506" y="894949"/>
                </a:lnTo>
                <a:lnTo>
                  <a:pt x="2751567" y="865107"/>
                </a:lnTo>
                <a:lnTo>
                  <a:pt x="2743628" y="835265"/>
                </a:lnTo>
                <a:lnTo>
                  <a:pt x="2735372" y="805740"/>
                </a:lnTo>
                <a:lnTo>
                  <a:pt x="2726480" y="776215"/>
                </a:lnTo>
                <a:lnTo>
                  <a:pt x="2717270" y="747008"/>
                </a:lnTo>
                <a:lnTo>
                  <a:pt x="2706791" y="714309"/>
                </a:lnTo>
                <a:lnTo>
                  <a:pt x="2695359" y="681609"/>
                </a:lnTo>
                <a:lnTo>
                  <a:pt x="2683609" y="649545"/>
                </a:lnTo>
                <a:lnTo>
                  <a:pt x="2671224" y="617163"/>
                </a:lnTo>
                <a:lnTo>
                  <a:pt x="2658204" y="585098"/>
                </a:lnTo>
                <a:lnTo>
                  <a:pt x="2644549" y="553351"/>
                </a:lnTo>
                <a:lnTo>
                  <a:pt x="2630894" y="522239"/>
                </a:lnTo>
                <a:lnTo>
                  <a:pt x="2615969" y="491127"/>
                </a:lnTo>
                <a:lnTo>
                  <a:pt x="2589294" y="484777"/>
                </a:lnTo>
                <a:lnTo>
                  <a:pt x="2562301" y="478746"/>
                </a:lnTo>
                <a:lnTo>
                  <a:pt x="2534991" y="473348"/>
                </a:lnTo>
                <a:lnTo>
                  <a:pt x="2507681" y="467952"/>
                </a:lnTo>
                <a:lnTo>
                  <a:pt x="2480689" y="463189"/>
                </a:lnTo>
                <a:lnTo>
                  <a:pt x="2453378" y="458427"/>
                </a:lnTo>
                <a:lnTo>
                  <a:pt x="2426068" y="454618"/>
                </a:lnTo>
                <a:lnTo>
                  <a:pt x="2398441" y="450491"/>
                </a:lnTo>
                <a:lnTo>
                  <a:pt x="2370813" y="447316"/>
                </a:lnTo>
                <a:lnTo>
                  <a:pt x="2343503" y="444141"/>
                </a:lnTo>
                <a:lnTo>
                  <a:pt x="2315875" y="441284"/>
                </a:lnTo>
                <a:lnTo>
                  <a:pt x="2288247" y="439062"/>
                </a:lnTo>
                <a:lnTo>
                  <a:pt x="2260620" y="436839"/>
                </a:lnTo>
                <a:lnTo>
                  <a:pt x="2232992" y="435570"/>
                </a:lnTo>
                <a:lnTo>
                  <a:pt x="2205047" y="434300"/>
                </a:lnTo>
                <a:lnTo>
                  <a:pt x="2177737" y="433347"/>
                </a:lnTo>
                <a:close/>
                <a:moveTo>
                  <a:pt x="2107239" y="432712"/>
                </a:moveTo>
                <a:lnTo>
                  <a:pt x="2079928" y="433347"/>
                </a:lnTo>
                <a:lnTo>
                  <a:pt x="2052618" y="433982"/>
                </a:lnTo>
                <a:lnTo>
                  <a:pt x="2025308" y="434935"/>
                </a:lnTo>
                <a:lnTo>
                  <a:pt x="1997998" y="436205"/>
                </a:lnTo>
                <a:lnTo>
                  <a:pt x="1970688" y="438427"/>
                </a:lnTo>
                <a:lnTo>
                  <a:pt x="1943695" y="440332"/>
                </a:lnTo>
                <a:lnTo>
                  <a:pt x="1916068" y="442871"/>
                </a:lnTo>
                <a:lnTo>
                  <a:pt x="1889075" y="446046"/>
                </a:lnTo>
                <a:lnTo>
                  <a:pt x="1861765" y="448903"/>
                </a:lnTo>
                <a:lnTo>
                  <a:pt x="1834772" y="452395"/>
                </a:lnTo>
                <a:lnTo>
                  <a:pt x="1807462" y="456523"/>
                </a:lnTo>
                <a:lnTo>
                  <a:pt x="1780470" y="460650"/>
                </a:lnTo>
                <a:lnTo>
                  <a:pt x="1753795" y="465412"/>
                </a:lnTo>
                <a:lnTo>
                  <a:pt x="1726802" y="470491"/>
                </a:lnTo>
                <a:lnTo>
                  <a:pt x="1700127" y="475888"/>
                </a:lnTo>
                <a:lnTo>
                  <a:pt x="1673452" y="481920"/>
                </a:lnTo>
                <a:lnTo>
                  <a:pt x="1665513" y="497794"/>
                </a:lnTo>
                <a:lnTo>
                  <a:pt x="1657892" y="513985"/>
                </a:lnTo>
                <a:lnTo>
                  <a:pt x="1642966" y="546049"/>
                </a:lnTo>
                <a:lnTo>
                  <a:pt x="1628994" y="579066"/>
                </a:lnTo>
                <a:lnTo>
                  <a:pt x="1615656" y="612083"/>
                </a:lnTo>
                <a:lnTo>
                  <a:pt x="1602636" y="645418"/>
                </a:lnTo>
                <a:lnTo>
                  <a:pt x="1590251" y="679069"/>
                </a:lnTo>
                <a:lnTo>
                  <a:pt x="1578502" y="713039"/>
                </a:lnTo>
                <a:lnTo>
                  <a:pt x="1567387" y="747008"/>
                </a:lnTo>
                <a:lnTo>
                  <a:pt x="1558496" y="775263"/>
                </a:lnTo>
                <a:lnTo>
                  <a:pt x="1549921" y="804153"/>
                </a:lnTo>
                <a:lnTo>
                  <a:pt x="1541982" y="832725"/>
                </a:lnTo>
                <a:lnTo>
                  <a:pt x="1534043" y="861615"/>
                </a:lnTo>
                <a:lnTo>
                  <a:pt x="1526422" y="890505"/>
                </a:lnTo>
                <a:lnTo>
                  <a:pt x="1519118" y="919395"/>
                </a:lnTo>
                <a:lnTo>
                  <a:pt x="1512449" y="948602"/>
                </a:lnTo>
                <a:lnTo>
                  <a:pt x="1505781" y="977492"/>
                </a:lnTo>
                <a:lnTo>
                  <a:pt x="1542935" y="970825"/>
                </a:lnTo>
                <a:lnTo>
                  <a:pt x="1580407" y="965428"/>
                </a:lnTo>
                <a:lnTo>
                  <a:pt x="1617879" y="959713"/>
                </a:lnTo>
                <a:lnTo>
                  <a:pt x="1655034" y="954951"/>
                </a:lnTo>
                <a:lnTo>
                  <a:pt x="1692823" y="950189"/>
                </a:lnTo>
                <a:lnTo>
                  <a:pt x="1730295" y="946062"/>
                </a:lnTo>
                <a:lnTo>
                  <a:pt x="1768085" y="942252"/>
                </a:lnTo>
                <a:lnTo>
                  <a:pt x="1805557" y="939078"/>
                </a:lnTo>
                <a:lnTo>
                  <a:pt x="1843347" y="935903"/>
                </a:lnTo>
                <a:lnTo>
                  <a:pt x="1880819" y="933363"/>
                </a:lnTo>
                <a:lnTo>
                  <a:pt x="1918608" y="931458"/>
                </a:lnTo>
                <a:lnTo>
                  <a:pt x="1956398" y="929554"/>
                </a:lnTo>
                <a:lnTo>
                  <a:pt x="1994187" y="927966"/>
                </a:lnTo>
                <a:lnTo>
                  <a:pt x="2031659" y="926696"/>
                </a:lnTo>
                <a:lnTo>
                  <a:pt x="2069449" y="926061"/>
                </a:lnTo>
                <a:lnTo>
                  <a:pt x="2107239" y="925744"/>
                </a:lnTo>
                <a:lnTo>
                  <a:pt x="2107239" y="432712"/>
                </a:lnTo>
                <a:close/>
                <a:moveTo>
                  <a:pt x="2763317" y="192705"/>
                </a:moveTo>
                <a:lnTo>
                  <a:pt x="2777924" y="202229"/>
                </a:lnTo>
                <a:lnTo>
                  <a:pt x="2792214" y="212070"/>
                </a:lnTo>
                <a:lnTo>
                  <a:pt x="2806505" y="221912"/>
                </a:lnTo>
                <a:lnTo>
                  <a:pt x="2820160" y="232071"/>
                </a:lnTo>
                <a:lnTo>
                  <a:pt x="2834132" y="242547"/>
                </a:lnTo>
                <a:lnTo>
                  <a:pt x="2847470" y="253024"/>
                </a:lnTo>
                <a:lnTo>
                  <a:pt x="2861125" y="263501"/>
                </a:lnTo>
                <a:lnTo>
                  <a:pt x="2874780" y="274294"/>
                </a:lnTo>
                <a:lnTo>
                  <a:pt x="2887800" y="285723"/>
                </a:lnTo>
                <a:lnTo>
                  <a:pt x="2900820" y="296517"/>
                </a:lnTo>
                <a:lnTo>
                  <a:pt x="2913840" y="307946"/>
                </a:lnTo>
                <a:lnTo>
                  <a:pt x="2926542" y="319693"/>
                </a:lnTo>
                <a:lnTo>
                  <a:pt x="2939245" y="331122"/>
                </a:lnTo>
                <a:lnTo>
                  <a:pt x="2951947" y="342868"/>
                </a:lnTo>
                <a:lnTo>
                  <a:pt x="2964014" y="354932"/>
                </a:lnTo>
                <a:lnTo>
                  <a:pt x="2976399" y="366996"/>
                </a:lnTo>
                <a:lnTo>
                  <a:pt x="2988466" y="379377"/>
                </a:lnTo>
                <a:lnTo>
                  <a:pt x="3000216" y="391441"/>
                </a:lnTo>
                <a:lnTo>
                  <a:pt x="3012284" y="404140"/>
                </a:lnTo>
                <a:lnTo>
                  <a:pt x="3023716" y="416839"/>
                </a:lnTo>
                <a:lnTo>
                  <a:pt x="3046898" y="442236"/>
                </a:lnTo>
                <a:lnTo>
                  <a:pt x="3069127" y="468586"/>
                </a:lnTo>
                <a:lnTo>
                  <a:pt x="3090721" y="495254"/>
                </a:lnTo>
                <a:lnTo>
                  <a:pt x="3111997" y="522556"/>
                </a:lnTo>
                <a:lnTo>
                  <a:pt x="3132321" y="549859"/>
                </a:lnTo>
                <a:lnTo>
                  <a:pt x="3152010" y="577479"/>
                </a:lnTo>
                <a:lnTo>
                  <a:pt x="3167570" y="600337"/>
                </a:lnTo>
                <a:lnTo>
                  <a:pt x="3182496" y="623195"/>
                </a:lnTo>
                <a:lnTo>
                  <a:pt x="3197421" y="646370"/>
                </a:lnTo>
                <a:lnTo>
                  <a:pt x="3211393" y="669863"/>
                </a:lnTo>
                <a:lnTo>
                  <a:pt x="3233305" y="684149"/>
                </a:lnTo>
                <a:lnTo>
                  <a:pt x="3255216" y="698753"/>
                </a:lnTo>
                <a:lnTo>
                  <a:pt x="3270142" y="709547"/>
                </a:lnTo>
                <a:lnTo>
                  <a:pt x="3285385" y="720658"/>
                </a:lnTo>
                <a:lnTo>
                  <a:pt x="3300628" y="731770"/>
                </a:lnTo>
                <a:lnTo>
                  <a:pt x="3315870" y="743198"/>
                </a:lnTo>
                <a:lnTo>
                  <a:pt x="3330478" y="754627"/>
                </a:lnTo>
                <a:lnTo>
                  <a:pt x="3345086" y="766056"/>
                </a:lnTo>
                <a:lnTo>
                  <a:pt x="3359694" y="778120"/>
                </a:lnTo>
                <a:lnTo>
                  <a:pt x="3374302" y="790184"/>
                </a:lnTo>
                <a:lnTo>
                  <a:pt x="3388592" y="802565"/>
                </a:lnTo>
                <a:lnTo>
                  <a:pt x="3402564" y="814947"/>
                </a:lnTo>
                <a:lnTo>
                  <a:pt x="3416854" y="827646"/>
                </a:lnTo>
                <a:lnTo>
                  <a:pt x="3430510" y="840027"/>
                </a:lnTo>
                <a:lnTo>
                  <a:pt x="3444164" y="853361"/>
                </a:lnTo>
                <a:lnTo>
                  <a:pt x="3457502" y="866060"/>
                </a:lnTo>
                <a:lnTo>
                  <a:pt x="3471157" y="879711"/>
                </a:lnTo>
                <a:lnTo>
                  <a:pt x="3484495" y="892727"/>
                </a:lnTo>
                <a:lnTo>
                  <a:pt x="3497197" y="906696"/>
                </a:lnTo>
                <a:lnTo>
                  <a:pt x="3510217" y="920030"/>
                </a:lnTo>
                <a:lnTo>
                  <a:pt x="3522920" y="934316"/>
                </a:lnTo>
                <a:lnTo>
                  <a:pt x="3535304" y="948602"/>
                </a:lnTo>
                <a:lnTo>
                  <a:pt x="3547689" y="962571"/>
                </a:lnTo>
                <a:lnTo>
                  <a:pt x="3559756" y="977174"/>
                </a:lnTo>
                <a:lnTo>
                  <a:pt x="3571506" y="991778"/>
                </a:lnTo>
                <a:lnTo>
                  <a:pt x="3583256" y="1006699"/>
                </a:lnTo>
                <a:lnTo>
                  <a:pt x="3594688" y="1021620"/>
                </a:lnTo>
                <a:lnTo>
                  <a:pt x="3605802" y="1036859"/>
                </a:lnTo>
                <a:lnTo>
                  <a:pt x="3616917" y="1052097"/>
                </a:lnTo>
                <a:lnTo>
                  <a:pt x="3628032" y="1067653"/>
                </a:lnTo>
                <a:lnTo>
                  <a:pt x="3638511" y="1083527"/>
                </a:lnTo>
                <a:lnTo>
                  <a:pt x="3648673" y="1099400"/>
                </a:lnTo>
                <a:lnTo>
                  <a:pt x="3658835" y="1114956"/>
                </a:lnTo>
                <a:lnTo>
                  <a:pt x="3668679" y="1131147"/>
                </a:lnTo>
                <a:lnTo>
                  <a:pt x="3673760" y="1140037"/>
                </a:lnTo>
                <a:lnTo>
                  <a:pt x="3679159" y="1148926"/>
                </a:lnTo>
                <a:lnTo>
                  <a:pt x="3688686" y="1167339"/>
                </a:lnTo>
                <a:lnTo>
                  <a:pt x="3681064" y="1145434"/>
                </a:lnTo>
                <a:lnTo>
                  <a:pt x="3673125" y="1123846"/>
                </a:lnTo>
                <a:lnTo>
                  <a:pt x="3664868" y="1102575"/>
                </a:lnTo>
                <a:lnTo>
                  <a:pt x="3656294" y="1081305"/>
                </a:lnTo>
                <a:lnTo>
                  <a:pt x="3648356" y="1062891"/>
                </a:lnTo>
                <a:lnTo>
                  <a:pt x="3640416" y="1044478"/>
                </a:lnTo>
                <a:lnTo>
                  <a:pt x="3632160" y="1026065"/>
                </a:lnTo>
                <a:lnTo>
                  <a:pt x="3623586" y="1007969"/>
                </a:lnTo>
                <a:lnTo>
                  <a:pt x="3615012" y="989873"/>
                </a:lnTo>
                <a:lnTo>
                  <a:pt x="3606120" y="972095"/>
                </a:lnTo>
                <a:lnTo>
                  <a:pt x="3596911" y="953681"/>
                </a:lnTo>
                <a:lnTo>
                  <a:pt x="3587384" y="936221"/>
                </a:lnTo>
                <a:lnTo>
                  <a:pt x="3577857" y="918442"/>
                </a:lnTo>
                <a:lnTo>
                  <a:pt x="3568330" y="900981"/>
                </a:lnTo>
                <a:lnTo>
                  <a:pt x="3557851" y="883520"/>
                </a:lnTo>
                <a:lnTo>
                  <a:pt x="3547689" y="866377"/>
                </a:lnTo>
                <a:lnTo>
                  <a:pt x="3537210" y="849234"/>
                </a:lnTo>
                <a:lnTo>
                  <a:pt x="3526730" y="832090"/>
                </a:lnTo>
                <a:lnTo>
                  <a:pt x="3515616" y="815264"/>
                </a:lnTo>
                <a:lnTo>
                  <a:pt x="3504818" y="798438"/>
                </a:lnTo>
                <a:lnTo>
                  <a:pt x="3493386" y="781612"/>
                </a:lnTo>
                <a:lnTo>
                  <a:pt x="3481637" y="765104"/>
                </a:lnTo>
                <a:lnTo>
                  <a:pt x="3470204" y="748913"/>
                </a:lnTo>
                <a:lnTo>
                  <a:pt x="3458455" y="732722"/>
                </a:lnTo>
                <a:lnTo>
                  <a:pt x="3446070" y="716531"/>
                </a:lnTo>
                <a:lnTo>
                  <a:pt x="3434003" y="700975"/>
                </a:lnTo>
                <a:lnTo>
                  <a:pt x="3421300" y="685101"/>
                </a:lnTo>
                <a:lnTo>
                  <a:pt x="3408916" y="669545"/>
                </a:lnTo>
                <a:lnTo>
                  <a:pt x="3395896" y="653989"/>
                </a:lnTo>
                <a:lnTo>
                  <a:pt x="3382876" y="638433"/>
                </a:lnTo>
                <a:lnTo>
                  <a:pt x="3369538" y="623195"/>
                </a:lnTo>
                <a:lnTo>
                  <a:pt x="3356518" y="608591"/>
                </a:lnTo>
                <a:lnTo>
                  <a:pt x="3342863" y="593670"/>
                </a:lnTo>
                <a:lnTo>
                  <a:pt x="3328890" y="579066"/>
                </a:lnTo>
                <a:lnTo>
                  <a:pt x="3314918" y="564780"/>
                </a:lnTo>
                <a:lnTo>
                  <a:pt x="3300945" y="550176"/>
                </a:lnTo>
                <a:lnTo>
                  <a:pt x="3286338" y="536208"/>
                </a:lnTo>
                <a:lnTo>
                  <a:pt x="3272047" y="522239"/>
                </a:lnTo>
                <a:lnTo>
                  <a:pt x="3257440" y="508588"/>
                </a:lnTo>
                <a:lnTo>
                  <a:pt x="3242514" y="494619"/>
                </a:lnTo>
                <a:lnTo>
                  <a:pt x="3227589" y="481603"/>
                </a:lnTo>
                <a:lnTo>
                  <a:pt x="3212664" y="468269"/>
                </a:lnTo>
                <a:lnTo>
                  <a:pt x="3197103" y="455253"/>
                </a:lnTo>
                <a:lnTo>
                  <a:pt x="3181860" y="442236"/>
                </a:lnTo>
                <a:lnTo>
                  <a:pt x="3165982" y="429855"/>
                </a:lnTo>
                <a:lnTo>
                  <a:pt x="3150104" y="417156"/>
                </a:lnTo>
                <a:lnTo>
                  <a:pt x="3134226" y="405092"/>
                </a:lnTo>
                <a:lnTo>
                  <a:pt x="3118031" y="392711"/>
                </a:lnTo>
                <a:lnTo>
                  <a:pt x="3101835" y="380965"/>
                </a:lnTo>
                <a:lnTo>
                  <a:pt x="3085957" y="369536"/>
                </a:lnTo>
                <a:lnTo>
                  <a:pt x="3069444" y="357789"/>
                </a:lnTo>
                <a:lnTo>
                  <a:pt x="3052614" y="346360"/>
                </a:lnTo>
                <a:lnTo>
                  <a:pt x="3035783" y="335566"/>
                </a:lnTo>
                <a:lnTo>
                  <a:pt x="3018952" y="324455"/>
                </a:lnTo>
                <a:lnTo>
                  <a:pt x="3001804" y="313661"/>
                </a:lnTo>
                <a:lnTo>
                  <a:pt x="2984656" y="303502"/>
                </a:lnTo>
                <a:lnTo>
                  <a:pt x="2967508" y="293343"/>
                </a:lnTo>
                <a:lnTo>
                  <a:pt x="2949724" y="282866"/>
                </a:lnTo>
                <a:lnTo>
                  <a:pt x="2932258" y="273025"/>
                </a:lnTo>
                <a:lnTo>
                  <a:pt x="2914475" y="263501"/>
                </a:lnTo>
                <a:lnTo>
                  <a:pt x="2896692" y="254294"/>
                </a:lnTo>
                <a:lnTo>
                  <a:pt x="2878908" y="245087"/>
                </a:lnTo>
                <a:lnTo>
                  <a:pt x="2861125" y="236198"/>
                </a:lnTo>
                <a:lnTo>
                  <a:pt x="2843024" y="227309"/>
                </a:lnTo>
                <a:lnTo>
                  <a:pt x="2824606" y="219055"/>
                </a:lnTo>
                <a:lnTo>
                  <a:pt x="2806505" y="210483"/>
                </a:lnTo>
                <a:lnTo>
                  <a:pt x="2787769" y="202546"/>
                </a:lnTo>
                <a:lnTo>
                  <a:pt x="2769350" y="194609"/>
                </a:lnTo>
                <a:lnTo>
                  <a:pt x="2766492" y="193657"/>
                </a:lnTo>
                <a:lnTo>
                  <a:pt x="2763317" y="192705"/>
                </a:lnTo>
                <a:close/>
                <a:moveTo>
                  <a:pt x="1521341" y="192705"/>
                </a:moveTo>
                <a:lnTo>
                  <a:pt x="1518165" y="193657"/>
                </a:lnTo>
                <a:lnTo>
                  <a:pt x="1515307" y="194609"/>
                </a:lnTo>
                <a:lnTo>
                  <a:pt x="1496889" y="202546"/>
                </a:lnTo>
                <a:lnTo>
                  <a:pt x="1478471" y="210483"/>
                </a:lnTo>
                <a:lnTo>
                  <a:pt x="1459734" y="219055"/>
                </a:lnTo>
                <a:lnTo>
                  <a:pt x="1441634" y="227309"/>
                </a:lnTo>
                <a:lnTo>
                  <a:pt x="1423533" y="236198"/>
                </a:lnTo>
                <a:lnTo>
                  <a:pt x="1405749" y="245087"/>
                </a:lnTo>
                <a:lnTo>
                  <a:pt x="1387966" y="254294"/>
                </a:lnTo>
                <a:lnTo>
                  <a:pt x="1370183" y="263501"/>
                </a:lnTo>
                <a:lnTo>
                  <a:pt x="1352399" y="273025"/>
                </a:lnTo>
                <a:lnTo>
                  <a:pt x="1334934" y="282866"/>
                </a:lnTo>
                <a:lnTo>
                  <a:pt x="1317468" y="293343"/>
                </a:lnTo>
                <a:lnTo>
                  <a:pt x="1300320" y="303502"/>
                </a:lnTo>
                <a:lnTo>
                  <a:pt x="1282854" y="313661"/>
                </a:lnTo>
                <a:lnTo>
                  <a:pt x="1265706" y="324455"/>
                </a:lnTo>
                <a:lnTo>
                  <a:pt x="1248875" y="335566"/>
                </a:lnTo>
                <a:lnTo>
                  <a:pt x="1232044" y="346360"/>
                </a:lnTo>
                <a:lnTo>
                  <a:pt x="1215849" y="357789"/>
                </a:lnTo>
                <a:lnTo>
                  <a:pt x="1199336" y="369536"/>
                </a:lnTo>
                <a:lnTo>
                  <a:pt x="1182822" y="380965"/>
                </a:lnTo>
                <a:lnTo>
                  <a:pt x="1166627" y="392711"/>
                </a:lnTo>
                <a:lnTo>
                  <a:pt x="1150431" y="405092"/>
                </a:lnTo>
                <a:lnTo>
                  <a:pt x="1134553" y="417156"/>
                </a:lnTo>
                <a:lnTo>
                  <a:pt x="1118675" y="429855"/>
                </a:lnTo>
                <a:lnTo>
                  <a:pt x="1103115" y="442236"/>
                </a:lnTo>
                <a:lnTo>
                  <a:pt x="1087555" y="455253"/>
                </a:lnTo>
                <a:lnTo>
                  <a:pt x="1072312" y="468269"/>
                </a:lnTo>
                <a:lnTo>
                  <a:pt x="1057386" y="481603"/>
                </a:lnTo>
                <a:lnTo>
                  <a:pt x="1042144" y="494619"/>
                </a:lnTo>
                <a:lnTo>
                  <a:pt x="1027218" y="508588"/>
                </a:lnTo>
                <a:lnTo>
                  <a:pt x="1012928" y="522239"/>
                </a:lnTo>
                <a:lnTo>
                  <a:pt x="998320" y="536208"/>
                </a:lnTo>
                <a:lnTo>
                  <a:pt x="984030" y="550176"/>
                </a:lnTo>
                <a:lnTo>
                  <a:pt x="971328" y="562875"/>
                </a:lnTo>
                <a:lnTo>
                  <a:pt x="958625" y="575891"/>
                </a:lnTo>
                <a:lnTo>
                  <a:pt x="946558" y="588908"/>
                </a:lnTo>
                <a:lnTo>
                  <a:pt x="934173" y="602242"/>
                </a:lnTo>
                <a:lnTo>
                  <a:pt x="922106" y="615575"/>
                </a:lnTo>
                <a:lnTo>
                  <a:pt x="910039" y="628909"/>
                </a:lnTo>
                <a:lnTo>
                  <a:pt x="898289" y="642560"/>
                </a:lnTo>
                <a:lnTo>
                  <a:pt x="886857" y="656212"/>
                </a:lnTo>
                <a:lnTo>
                  <a:pt x="875107" y="670180"/>
                </a:lnTo>
                <a:lnTo>
                  <a:pt x="863993" y="684149"/>
                </a:lnTo>
                <a:lnTo>
                  <a:pt x="841763" y="712404"/>
                </a:lnTo>
                <a:lnTo>
                  <a:pt x="820487" y="740976"/>
                </a:lnTo>
                <a:lnTo>
                  <a:pt x="799210" y="770501"/>
                </a:lnTo>
                <a:lnTo>
                  <a:pt x="779204" y="800026"/>
                </a:lnTo>
                <a:lnTo>
                  <a:pt x="759515" y="830185"/>
                </a:lnTo>
                <a:lnTo>
                  <a:pt x="740462" y="860663"/>
                </a:lnTo>
                <a:lnTo>
                  <a:pt x="722361" y="891457"/>
                </a:lnTo>
                <a:lnTo>
                  <a:pt x="704578" y="922887"/>
                </a:lnTo>
                <a:lnTo>
                  <a:pt x="687747" y="954316"/>
                </a:lnTo>
                <a:lnTo>
                  <a:pt x="671551" y="986698"/>
                </a:lnTo>
                <a:lnTo>
                  <a:pt x="655991" y="1019080"/>
                </a:lnTo>
                <a:lnTo>
                  <a:pt x="673774" y="995905"/>
                </a:lnTo>
                <a:lnTo>
                  <a:pt x="692510" y="973365"/>
                </a:lnTo>
                <a:lnTo>
                  <a:pt x="711246" y="950824"/>
                </a:lnTo>
                <a:lnTo>
                  <a:pt x="730618" y="928919"/>
                </a:lnTo>
                <a:lnTo>
                  <a:pt x="750624" y="907648"/>
                </a:lnTo>
                <a:lnTo>
                  <a:pt x="770630" y="886378"/>
                </a:lnTo>
                <a:lnTo>
                  <a:pt x="791271" y="865742"/>
                </a:lnTo>
                <a:lnTo>
                  <a:pt x="812230" y="845741"/>
                </a:lnTo>
                <a:lnTo>
                  <a:pt x="833507" y="825741"/>
                </a:lnTo>
                <a:lnTo>
                  <a:pt x="855418" y="806375"/>
                </a:lnTo>
                <a:lnTo>
                  <a:pt x="877648" y="787327"/>
                </a:lnTo>
                <a:lnTo>
                  <a:pt x="900194" y="768914"/>
                </a:lnTo>
                <a:lnTo>
                  <a:pt x="923059" y="750500"/>
                </a:lnTo>
                <a:lnTo>
                  <a:pt x="946241" y="732722"/>
                </a:lnTo>
                <a:lnTo>
                  <a:pt x="969422" y="715579"/>
                </a:lnTo>
                <a:lnTo>
                  <a:pt x="993239" y="698753"/>
                </a:lnTo>
                <a:lnTo>
                  <a:pt x="1018327" y="681609"/>
                </a:lnTo>
                <a:lnTo>
                  <a:pt x="1043731" y="665101"/>
                </a:lnTo>
                <a:lnTo>
                  <a:pt x="1069454" y="648910"/>
                </a:lnTo>
                <a:lnTo>
                  <a:pt x="1095494" y="633354"/>
                </a:lnTo>
                <a:lnTo>
                  <a:pt x="1113594" y="605416"/>
                </a:lnTo>
                <a:lnTo>
                  <a:pt x="1132648" y="577479"/>
                </a:lnTo>
                <a:lnTo>
                  <a:pt x="1152337" y="549859"/>
                </a:lnTo>
                <a:lnTo>
                  <a:pt x="1172661" y="522556"/>
                </a:lnTo>
                <a:lnTo>
                  <a:pt x="1193937" y="495254"/>
                </a:lnTo>
                <a:lnTo>
                  <a:pt x="1215849" y="468586"/>
                </a:lnTo>
                <a:lnTo>
                  <a:pt x="1238078" y="442236"/>
                </a:lnTo>
                <a:lnTo>
                  <a:pt x="1260942" y="416839"/>
                </a:lnTo>
                <a:lnTo>
                  <a:pt x="1272374" y="404140"/>
                </a:lnTo>
                <a:lnTo>
                  <a:pt x="1284442" y="391441"/>
                </a:lnTo>
                <a:lnTo>
                  <a:pt x="1296191" y="379377"/>
                </a:lnTo>
                <a:lnTo>
                  <a:pt x="1308259" y="366996"/>
                </a:lnTo>
                <a:lnTo>
                  <a:pt x="1320643" y="354932"/>
                </a:lnTo>
                <a:lnTo>
                  <a:pt x="1332711" y="342868"/>
                </a:lnTo>
                <a:lnTo>
                  <a:pt x="1345413" y="331122"/>
                </a:lnTo>
                <a:lnTo>
                  <a:pt x="1358115" y="319693"/>
                </a:lnTo>
                <a:lnTo>
                  <a:pt x="1371135" y="307946"/>
                </a:lnTo>
                <a:lnTo>
                  <a:pt x="1383838" y="296517"/>
                </a:lnTo>
                <a:lnTo>
                  <a:pt x="1397175" y="285723"/>
                </a:lnTo>
                <a:lnTo>
                  <a:pt x="1410513" y="274294"/>
                </a:lnTo>
                <a:lnTo>
                  <a:pt x="1423533" y="263501"/>
                </a:lnTo>
                <a:lnTo>
                  <a:pt x="1437188" y="253024"/>
                </a:lnTo>
                <a:lnTo>
                  <a:pt x="1450843" y="242547"/>
                </a:lnTo>
                <a:lnTo>
                  <a:pt x="1464815" y="232071"/>
                </a:lnTo>
                <a:lnTo>
                  <a:pt x="1478788" y="221912"/>
                </a:lnTo>
                <a:lnTo>
                  <a:pt x="1492761" y="212070"/>
                </a:lnTo>
                <a:lnTo>
                  <a:pt x="1507051" y="202229"/>
                </a:lnTo>
                <a:lnTo>
                  <a:pt x="1521341" y="192705"/>
                </a:lnTo>
                <a:close/>
                <a:moveTo>
                  <a:pt x="2420987" y="110162"/>
                </a:moveTo>
                <a:lnTo>
                  <a:pt x="2431784" y="119051"/>
                </a:lnTo>
                <a:lnTo>
                  <a:pt x="2442264" y="127941"/>
                </a:lnTo>
                <a:lnTo>
                  <a:pt x="2452743" y="137147"/>
                </a:lnTo>
                <a:lnTo>
                  <a:pt x="2462588" y="146671"/>
                </a:lnTo>
                <a:lnTo>
                  <a:pt x="2472432" y="156196"/>
                </a:lnTo>
                <a:lnTo>
                  <a:pt x="2482276" y="166355"/>
                </a:lnTo>
                <a:lnTo>
                  <a:pt x="2491803" y="176514"/>
                </a:lnTo>
                <a:lnTo>
                  <a:pt x="2501012" y="186355"/>
                </a:lnTo>
                <a:lnTo>
                  <a:pt x="2510539" y="196514"/>
                </a:lnTo>
                <a:lnTo>
                  <a:pt x="2519431" y="206991"/>
                </a:lnTo>
                <a:lnTo>
                  <a:pt x="2528322" y="217785"/>
                </a:lnTo>
                <a:lnTo>
                  <a:pt x="2536897" y="228261"/>
                </a:lnTo>
                <a:lnTo>
                  <a:pt x="2545471" y="239055"/>
                </a:lnTo>
                <a:lnTo>
                  <a:pt x="2553727" y="249849"/>
                </a:lnTo>
                <a:lnTo>
                  <a:pt x="2569923" y="272072"/>
                </a:lnTo>
                <a:lnTo>
                  <a:pt x="2582943" y="291120"/>
                </a:lnTo>
                <a:lnTo>
                  <a:pt x="2595963" y="310804"/>
                </a:lnTo>
                <a:lnTo>
                  <a:pt x="2608030" y="330169"/>
                </a:lnTo>
                <a:lnTo>
                  <a:pt x="2620415" y="349852"/>
                </a:lnTo>
                <a:lnTo>
                  <a:pt x="2631847" y="370171"/>
                </a:lnTo>
                <a:lnTo>
                  <a:pt x="2643279" y="390171"/>
                </a:lnTo>
                <a:lnTo>
                  <a:pt x="2654394" y="410489"/>
                </a:lnTo>
                <a:lnTo>
                  <a:pt x="2665191" y="431442"/>
                </a:lnTo>
                <a:lnTo>
                  <a:pt x="2691548" y="438427"/>
                </a:lnTo>
                <a:lnTo>
                  <a:pt x="2717906" y="446046"/>
                </a:lnTo>
                <a:lnTo>
                  <a:pt x="2743946" y="453348"/>
                </a:lnTo>
                <a:lnTo>
                  <a:pt x="2769986" y="461602"/>
                </a:lnTo>
                <a:lnTo>
                  <a:pt x="2796025" y="470174"/>
                </a:lnTo>
                <a:lnTo>
                  <a:pt x="2822065" y="479063"/>
                </a:lnTo>
                <a:lnTo>
                  <a:pt x="2847788" y="488587"/>
                </a:lnTo>
                <a:lnTo>
                  <a:pt x="2873192" y="498111"/>
                </a:lnTo>
                <a:lnTo>
                  <a:pt x="2898597" y="508270"/>
                </a:lnTo>
                <a:lnTo>
                  <a:pt x="2924002" y="518429"/>
                </a:lnTo>
                <a:lnTo>
                  <a:pt x="2949089" y="529223"/>
                </a:lnTo>
                <a:lnTo>
                  <a:pt x="2974176" y="540652"/>
                </a:lnTo>
                <a:lnTo>
                  <a:pt x="2999264" y="551764"/>
                </a:lnTo>
                <a:lnTo>
                  <a:pt x="3023716" y="563510"/>
                </a:lnTo>
                <a:lnTo>
                  <a:pt x="3048485" y="575891"/>
                </a:lnTo>
                <a:lnTo>
                  <a:pt x="3072620" y="588590"/>
                </a:lnTo>
                <a:lnTo>
                  <a:pt x="3052614" y="561605"/>
                </a:lnTo>
                <a:lnTo>
                  <a:pt x="3031654" y="534938"/>
                </a:lnTo>
                <a:lnTo>
                  <a:pt x="3010696" y="508905"/>
                </a:lnTo>
                <a:lnTo>
                  <a:pt x="2988784" y="483508"/>
                </a:lnTo>
                <a:lnTo>
                  <a:pt x="2966237" y="458427"/>
                </a:lnTo>
                <a:lnTo>
                  <a:pt x="2954805" y="446364"/>
                </a:lnTo>
                <a:lnTo>
                  <a:pt x="2943373" y="433982"/>
                </a:lnTo>
                <a:lnTo>
                  <a:pt x="2931306" y="421918"/>
                </a:lnTo>
                <a:lnTo>
                  <a:pt x="2919556" y="409854"/>
                </a:lnTo>
                <a:lnTo>
                  <a:pt x="2907489" y="398426"/>
                </a:lnTo>
                <a:lnTo>
                  <a:pt x="2895422" y="386997"/>
                </a:lnTo>
                <a:lnTo>
                  <a:pt x="2883354" y="375250"/>
                </a:lnTo>
                <a:lnTo>
                  <a:pt x="2870970" y="364139"/>
                </a:lnTo>
                <a:lnTo>
                  <a:pt x="2858584" y="353027"/>
                </a:lnTo>
                <a:lnTo>
                  <a:pt x="2845565" y="341916"/>
                </a:lnTo>
                <a:lnTo>
                  <a:pt x="2832862" y="331122"/>
                </a:lnTo>
                <a:lnTo>
                  <a:pt x="2819842" y="320645"/>
                </a:lnTo>
                <a:lnTo>
                  <a:pt x="2806822" y="310169"/>
                </a:lnTo>
                <a:lnTo>
                  <a:pt x="2793485" y="299692"/>
                </a:lnTo>
                <a:lnTo>
                  <a:pt x="2780147" y="289851"/>
                </a:lnTo>
                <a:lnTo>
                  <a:pt x="2766810" y="280009"/>
                </a:lnTo>
                <a:lnTo>
                  <a:pt x="2753155" y="270167"/>
                </a:lnTo>
                <a:lnTo>
                  <a:pt x="2739500" y="260643"/>
                </a:lnTo>
                <a:lnTo>
                  <a:pt x="2725527" y="251437"/>
                </a:lnTo>
                <a:lnTo>
                  <a:pt x="2711237" y="242230"/>
                </a:lnTo>
                <a:lnTo>
                  <a:pt x="2697582" y="233023"/>
                </a:lnTo>
                <a:lnTo>
                  <a:pt x="2682974" y="224452"/>
                </a:lnTo>
                <a:lnTo>
                  <a:pt x="2667731" y="215245"/>
                </a:lnTo>
                <a:lnTo>
                  <a:pt x="2651853" y="206356"/>
                </a:lnTo>
                <a:lnTo>
                  <a:pt x="2636293" y="197784"/>
                </a:lnTo>
                <a:lnTo>
                  <a:pt x="2620732" y="189212"/>
                </a:lnTo>
                <a:lnTo>
                  <a:pt x="2604537" y="180958"/>
                </a:lnTo>
                <a:lnTo>
                  <a:pt x="2588341" y="173339"/>
                </a:lnTo>
                <a:lnTo>
                  <a:pt x="2572146" y="166037"/>
                </a:lnTo>
                <a:lnTo>
                  <a:pt x="2555633" y="158418"/>
                </a:lnTo>
                <a:lnTo>
                  <a:pt x="2539437" y="151433"/>
                </a:lnTo>
                <a:lnTo>
                  <a:pt x="2522606" y="144767"/>
                </a:lnTo>
                <a:lnTo>
                  <a:pt x="2506093" y="138100"/>
                </a:lnTo>
                <a:lnTo>
                  <a:pt x="2489263" y="132068"/>
                </a:lnTo>
                <a:lnTo>
                  <a:pt x="2472114" y="126036"/>
                </a:lnTo>
                <a:lnTo>
                  <a:pt x="2455284" y="120321"/>
                </a:lnTo>
                <a:lnTo>
                  <a:pt x="2438136" y="115242"/>
                </a:lnTo>
                <a:lnTo>
                  <a:pt x="2420987" y="110162"/>
                </a:lnTo>
                <a:close/>
                <a:moveTo>
                  <a:pt x="1863670" y="109845"/>
                </a:moveTo>
                <a:lnTo>
                  <a:pt x="1846522" y="114924"/>
                </a:lnTo>
                <a:lnTo>
                  <a:pt x="1829691" y="120321"/>
                </a:lnTo>
                <a:lnTo>
                  <a:pt x="1812543" y="126036"/>
                </a:lnTo>
                <a:lnTo>
                  <a:pt x="1795713" y="132068"/>
                </a:lnTo>
                <a:lnTo>
                  <a:pt x="1778882" y="138100"/>
                </a:lnTo>
                <a:lnTo>
                  <a:pt x="1762051" y="144449"/>
                </a:lnTo>
                <a:lnTo>
                  <a:pt x="1745538" y="151433"/>
                </a:lnTo>
                <a:lnTo>
                  <a:pt x="1729025" y="158418"/>
                </a:lnTo>
                <a:lnTo>
                  <a:pt x="1712512" y="166037"/>
                </a:lnTo>
                <a:lnTo>
                  <a:pt x="1696316" y="173339"/>
                </a:lnTo>
                <a:lnTo>
                  <a:pt x="1680121" y="180958"/>
                </a:lnTo>
                <a:lnTo>
                  <a:pt x="1664560" y="189212"/>
                </a:lnTo>
                <a:lnTo>
                  <a:pt x="1648682" y="197784"/>
                </a:lnTo>
                <a:lnTo>
                  <a:pt x="1632804" y="206356"/>
                </a:lnTo>
                <a:lnTo>
                  <a:pt x="1617244" y="215245"/>
                </a:lnTo>
                <a:lnTo>
                  <a:pt x="1601684" y="224452"/>
                </a:lnTo>
                <a:lnTo>
                  <a:pt x="1588346" y="232388"/>
                </a:lnTo>
                <a:lnTo>
                  <a:pt x="1575009" y="240960"/>
                </a:lnTo>
                <a:lnTo>
                  <a:pt x="1561989" y="249214"/>
                </a:lnTo>
                <a:lnTo>
                  <a:pt x="1548969" y="258104"/>
                </a:lnTo>
                <a:lnTo>
                  <a:pt x="1535949" y="266675"/>
                </a:lnTo>
                <a:lnTo>
                  <a:pt x="1523246" y="276199"/>
                </a:lnTo>
                <a:lnTo>
                  <a:pt x="1510544" y="285088"/>
                </a:lnTo>
                <a:lnTo>
                  <a:pt x="1498159" y="294295"/>
                </a:lnTo>
                <a:lnTo>
                  <a:pt x="1473390" y="313343"/>
                </a:lnTo>
                <a:lnTo>
                  <a:pt x="1449255" y="333027"/>
                </a:lnTo>
                <a:lnTo>
                  <a:pt x="1425438" y="353662"/>
                </a:lnTo>
                <a:lnTo>
                  <a:pt x="1402256" y="374298"/>
                </a:lnTo>
                <a:lnTo>
                  <a:pt x="1379392" y="395886"/>
                </a:lnTo>
                <a:lnTo>
                  <a:pt x="1356845" y="417791"/>
                </a:lnTo>
                <a:lnTo>
                  <a:pt x="1335251" y="440332"/>
                </a:lnTo>
                <a:lnTo>
                  <a:pt x="1313657" y="463189"/>
                </a:lnTo>
                <a:lnTo>
                  <a:pt x="1293016" y="486365"/>
                </a:lnTo>
                <a:lnTo>
                  <a:pt x="1272374" y="510493"/>
                </a:lnTo>
                <a:lnTo>
                  <a:pt x="1252686" y="534938"/>
                </a:lnTo>
                <a:lnTo>
                  <a:pt x="1233314" y="559701"/>
                </a:lnTo>
                <a:lnTo>
                  <a:pt x="1256814" y="548589"/>
                </a:lnTo>
                <a:lnTo>
                  <a:pt x="1280313" y="537478"/>
                </a:lnTo>
                <a:lnTo>
                  <a:pt x="1304448" y="527001"/>
                </a:lnTo>
                <a:lnTo>
                  <a:pt x="1328265" y="516842"/>
                </a:lnTo>
                <a:lnTo>
                  <a:pt x="1352717" y="507000"/>
                </a:lnTo>
                <a:lnTo>
                  <a:pt x="1376851" y="497476"/>
                </a:lnTo>
                <a:lnTo>
                  <a:pt x="1400986" y="488270"/>
                </a:lnTo>
                <a:lnTo>
                  <a:pt x="1425438" y="479698"/>
                </a:lnTo>
                <a:lnTo>
                  <a:pt x="1450208" y="470809"/>
                </a:lnTo>
                <a:lnTo>
                  <a:pt x="1474977" y="462872"/>
                </a:lnTo>
                <a:lnTo>
                  <a:pt x="1499747" y="454935"/>
                </a:lnTo>
                <a:lnTo>
                  <a:pt x="1524834" y="447316"/>
                </a:lnTo>
                <a:lnTo>
                  <a:pt x="1549921" y="440014"/>
                </a:lnTo>
                <a:lnTo>
                  <a:pt x="1575009" y="433347"/>
                </a:lnTo>
                <a:lnTo>
                  <a:pt x="1600096" y="426680"/>
                </a:lnTo>
                <a:lnTo>
                  <a:pt x="1625501" y="420649"/>
                </a:lnTo>
                <a:lnTo>
                  <a:pt x="1635663" y="401283"/>
                </a:lnTo>
                <a:lnTo>
                  <a:pt x="1645824" y="382235"/>
                </a:lnTo>
                <a:lnTo>
                  <a:pt x="1656939" y="363504"/>
                </a:lnTo>
                <a:lnTo>
                  <a:pt x="1667736" y="345091"/>
                </a:lnTo>
                <a:lnTo>
                  <a:pt x="1678851" y="326360"/>
                </a:lnTo>
                <a:lnTo>
                  <a:pt x="1690918" y="307946"/>
                </a:lnTo>
                <a:lnTo>
                  <a:pt x="1702668" y="289851"/>
                </a:lnTo>
                <a:lnTo>
                  <a:pt x="1715370" y="272072"/>
                </a:lnTo>
                <a:lnTo>
                  <a:pt x="1731248" y="249849"/>
                </a:lnTo>
                <a:lnTo>
                  <a:pt x="1747761" y="228261"/>
                </a:lnTo>
                <a:lnTo>
                  <a:pt x="1756653" y="217785"/>
                </a:lnTo>
                <a:lnTo>
                  <a:pt x="1765227" y="206991"/>
                </a:lnTo>
                <a:lnTo>
                  <a:pt x="1774436" y="196514"/>
                </a:lnTo>
                <a:lnTo>
                  <a:pt x="1783645" y="186355"/>
                </a:lnTo>
                <a:lnTo>
                  <a:pt x="1793172" y="176196"/>
                </a:lnTo>
                <a:lnTo>
                  <a:pt x="1802381" y="166355"/>
                </a:lnTo>
                <a:lnTo>
                  <a:pt x="1812226" y="156196"/>
                </a:lnTo>
                <a:lnTo>
                  <a:pt x="1822070" y="146671"/>
                </a:lnTo>
                <a:lnTo>
                  <a:pt x="1832232" y="137147"/>
                </a:lnTo>
                <a:lnTo>
                  <a:pt x="1842711" y="127941"/>
                </a:lnTo>
                <a:lnTo>
                  <a:pt x="1853191" y="118734"/>
                </a:lnTo>
                <a:lnTo>
                  <a:pt x="1863670" y="109845"/>
                </a:lnTo>
                <a:close/>
                <a:moveTo>
                  <a:pt x="2177737" y="72701"/>
                </a:moveTo>
                <a:lnTo>
                  <a:pt x="2177737" y="362869"/>
                </a:lnTo>
                <a:lnTo>
                  <a:pt x="2202506" y="363821"/>
                </a:lnTo>
                <a:lnTo>
                  <a:pt x="2227276" y="364774"/>
                </a:lnTo>
                <a:lnTo>
                  <a:pt x="2252363" y="366043"/>
                </a:lnTo>
                <a:lnTo>
                  <a:pt x="2277133" y="367313"/>
                </a:lnTo>
                <a:lnTo>
                  <a:pt x="2301902" y="369536"/>
                </a:lnTo>
                <a:lnTo>
                  <a:pt x="2326672" y="371758"/>
                </a:lnTo>
                <a:lnTo>
                  <a:pt x="2351442" y="373980"/>
                </a:lnTo>
                <a:lnTo>
                  <a:pt x="2376212" y="376520"/>
                </a:lnTo>
                <a:lnTo>
                  <a:pt x="2400981" y="379695"/>
                </a:lnTo>
                <a:lnTo>
                  <a:pt x="2425751" y="382869"/>
                </a:lnTo>
                <a:lnTo>
                  <a:pt x="2450203" y="386679"/>
                </a:lnTo>
                <a:lnTo>
                  <a:pt x="2474972" y="390489"/>
                </a:lnTo>
                <a:lnTo>
                  <a:pt x="2499425" y="394933"/>
                </a:lnTo>
                <a:lnTo>
                  <a:pt x="2523877" y="399060"/>
                </a:lnTo>
                <a:lnTo>
                  <a:pt x="2548329" y="404140"/>
                </a:lnTo>
                <a:lnTo>
                  <a:pt x="2572781" y="408902"/>
                </a:lnTo>
                <a:lnTo>
                  <a:pt x="2558491" y="384139"/>
                </a:lnTo>
                <a:lnTo>
                  <a:pt x="2543565" y="360012"/>
                </a:lnTo>
                <a:lnTo>
                  <a:pt x="2528322" y="336201"/>
                </a:lnTo>
                <a:lnTo>
                  <a:pt x="2512127" y="312708"/>
                </a:lnTo>
                <a:lnTo>
                  <a:pt x="2503553" y="300645"/>
                </a:lnTo>
                <a:lnTo>
                  <a:pt x="2494661" y="288898"/>
                </a:lnTo>
                <a:lnTo>
                  <a:pt x="2485770" y="277152"/>
                </a:lnTo>
                <a:lnTo>
                  <a:pt x="2476560" y="265405"/>
                </a:lnTo>
                <a:lnTo>
                  <a:pt x="2466716" y="253976"/>
                </a:lnTo>
                <a:lnTo>
                  <a:pt x="2457189" y="242865"/>
                </a:lnTo>
                <a:lnTo>
                  <a:pt x="2447662" y="231753"/>
                </a:lnTo>
                <a:lnTo>
                  <a:pt x="2437818" y="220959"/>
                </a:lnTo>
                <a:lnTo>
                  <a:pt x="2427656" y="210483"/>
                </a:lnTo>
                <a:lnTo>
                  <a:pt x="2416859" y="200006"/>
                </a:lnTo>
                <a:lnTo>
                  <a:pt x="2406380" y="189847"/>
                </a:lnTo>
                <a:lnTo>
                  <a:pt x="2395900" y="180006"/>
                </a:lnTo>
                <a:lnTo>
                  <a:pt x="2385103" y="170482"/>
                </a:lnTo>
                <a:lnTo>
                  <a:pt x="2373671" y="161275"/>
                </a:lnTo>
                <a:lnTo>
                  <a:pt x="2362239" y="152386"/>
                </a:lnTo>
                <a:lnTo>
                  <a:pt x="2350807" y="143814"/>
                </a:lnTo>
                <a:lnTo>
                  <a:pt x="2340645" y="136830"/>
                </a:lnTo>
                <a:lnTo>
                  <a:pt x="2330800" y="130163"/>
                </a:lnTo>
                <a:lnTo>
                  <a:pt x="2320638" y="123814"/>
                </a:lnTo>
                <a:lnTo>
                  <a:pt x="2310477" y="117782"/>
                </a:lnTo>
                <a:lnTo>
                  <a:pt x="2299997" y="112067"/>
                </a:lnTo>
                <a:lnTo>
                  <a:pt x="2289200" y="106670"/>
                </a:lnTo>
                <a:lnTo>
                  <a:pt x="2278403" y="101591"/>
                </a:lnTo>
                <a:lnTo>
                  <a:pt x="2267924" y="96829"/>
                </a:lnTo>
                <a:lnTo>
                  <a:pt x="2256809" y="92384"/>
                </a:lnTo>
                <a:lnTo>
                  <a:pt x="2245694" y="88257"/>
                </a:lnTo>
                <a:lnTo>
                  <a:pt x="2234580" y="84765"/>
                </a:lnTo>
                <a:lnTo>
                  <a:pt x="2223465" y="81590"/>
                </a:lnTo>
                <a:lnTo>
                  <a:pt x="2212033" y="78733"/>
                </a:lnTo>
                <a:lnTo>
                  <a:pt x="2200601" y="76193"/>
                </a:lnTo>
                <a:lnTo>
                  <a:pt x="2189487" y="74288"/>
                </a:lnTo>
                <a:lnTo>
                  <a:pt x="2177737" y="72701"/>
                </a:lnTo>
                <a:close/>
                <a:moveTo>
                  <a:pt x="2107239" y="72701"/>
                </a:moveTo>
                <a:lnTo>
                  <a:pt x="2095806" y="74288"/>
                </a:lnTo>
                <a:lnTo>
                  <a:pt x="2084057" y="76193"/>
                </a:lnTo>
                <a:lnTo>
                  <a:pt x="2072942" y="78733"/>
                </a:lnTo>
                <a:lnTo>
                  <a:pt x="2061192" y="81590"/>
                </a:lnTo>
                <a:lnTo>
                  <a:pt x="2050078" y="84765"/>
                </a:lnTo>
                <a:lnTo>
                  <a:pt x="2039281" y="88257"/>
                </a:lnTo>
                <a:lnTo>
                  <a:pt x="2028166" y="92384"/>
                </a:lnTo>
                <a:lnTo>
                  <a:pt x="2017052" y="96829"/>
                </a:lnTo>
                <a:lnTo>
                  <a:pt x="2006255" y="101591"/>
                </a:lnTo>
                <a:lnTo>
                  <a:pt x="1995775" y="106670"/>
                </a:lnTo>
                <a:lnTo>
                  <a:pt x="1984661" y="112067"/>
                </a:lnTo>
                <a:lnTo>
                  <a:pt x="1974499" y="117782"/>
                </a:lnTo>
                <a:lnTo>
                  <a:pt x="1964019" y="123814"/>
                </a:lnTo>
                <a:lnTo>
                  <a:pt x="1954175" y="130163"/>
                </a:lnTo>
                <a:lnTo>
                  <a:pt x="1944013" y="136830"/>
                </a:lnTo>
                <a:lnTo>
                  <a:pt x="1933851" y="143814"/>
                </a:lnTo>
                <a:lnTo>
                  <a:pt x="1922419" y="152386"/>
                </a:lnTo>
                <a:lnTo>
                  <a:pt x="1911304" y="161275"/>
                </a:lnTo>
                <a:lnTo>
                  <a:pt x="1899872" y="170482"/>
                </a:lnTo>
                <a:lnTo>
                  <a:pt x="1889075" y="180006"/>
                </a:lnTo>
                <a:lnTo>
                  <a:pt x="1878278" y="189847"/>
                </a:lnTo>
                <a:lnTo>
                  <a:pt x="1867799" y="200006"/>
                </a:lnTo>
                <a:lnTo>
                  <a:pt x="1857319" y="210483"/>
                </a:lnTo>
                <a:lnTo>
                  <a:pt x="1847157" y="220959"/>
                </a:lnTo>
                <a:lnTo>
                  <a:pt x="1837313" y="231753"/>
                </a:lnTo>
                <a:lnTo>
                  <a:pt x="1827469" y="242865"/>
                </a:lnTo>
                <a:lnTo>
                  <a:pt x="1817942" y="253976"/>
                </a:lnTo>
                <a:lnTo>
                  <a:pt x="1808733" y="265405"/>
                </a:lnTo>
                <a:lnTo>
                  <a:pt x="1799206" y="277152"/>
                </a:lnTo>
                <a:lnTo>
                  <a:pt x="1789997" y="288898"/>
                </a:lnTo>
                <a:lnTo>
                  <a:pt x="1781105" y="300645"/>
                </a:lnTo>
                <a:lnTo>
                  <a:pt x="1772531" y="312708"/>
                </a:lnTo>
                <a:lnTo>
                  <a:pt x="1758241" y="333979"/>
                </a:lnTo>
                <a:lnTo>
                  <a:pt x="1743950" y="356202"/>
                </a:lnTo>
                <a:lnTo>
                  <a:pt x="1729978" y="378425"/>
                </a:lnTo>
                <a:lnTo>
                  <a:pt x="1716958" y="400648"/>
                </a:lnTo>
                <a:lnTo>
                  <a:pt x="1741092" y="396521"/>
                </a:lnTo>
                <a:lnTo>
                  <a:pt x="1764909" y="392076"/>
                </a:lnTo>
                <a:lnTo>
                  <a:pt x="1789361" y="388266"/>
                </a:lnTo>
                <a:lnTo>
                  <a:pt x="1813496" y="384457"/>
                </a:lnTo>
                <a:lnTo>
                  <a:pt x="1837948" y="380965"/>
                </a:lnTo>
                <a:lnTo>
                  <a:pt x="1862400" y="378107"/>
                </a:lnTo>
                <a:lnTo>
                  <a:pt x="1886852" y="374933"/>
                </a:lnTo>
                <a:lnTo>
                  <a:pt x="1911304" y="372393"/>
                </a:lnTo>
                <a:lnTo>
                  <a:pt x="1935756" y="370488"/>
                </a:lnTo>
                <a:lnTo>
                  <a:pt x="1959891" y="368266"/>
                </a:lnTo>
                <a:lnTo>
                  <a:pt x="1984661" y="366361"/>
                </a:lnTo>
                <a:lnTo>
                  <a:pt x="2009113" y="365091"/>
                </a:lnTo>
                <a:lnTo>
                  <a:pt x="2033565" y="364139"/>
                </a:lnTo>
                <a:lnTo>
                  <a:pt x="2058017" y="363186"/>
                </a:lnTo>
                <a:lnTo>
                  <a:pt x="2082787" y="362551"/>
                </a:lnTo>
                <a:lnTo>
                  <a:pt x="2107239" y="362234"/>
                </a:lnTo>
                <a:lnTo>
                  <a:pt x="2107239" y="72701"/>
                </a:lnTo>
                <a:close/>
                <a:moveTo>
                  <a:pt x="2121529" y="0"/>
                </a:moveTo>
                <a:lnTo>
                  <a:pt x="2142170" y="0"/>
                </a:lnTo>
                <a:lnTo>
                  <a:pt x="2142488" y="0"/>
                </a:lnTo>
                <a:lnTo>
                  <a:pt x="2163447" y="0"/>
                </a:lnTo>
                <a:lnTo>
                  <a:pt x="2184406" y="317"/>
                </a:lnTo>
                <a:lnTo>
                  <a:pt x="2205047" y="952"/>
                </a:lnTo>
                <a:lnTo>
                  <a:pt x="2226323" y="1905"/>
                </a:lnTo>
                <a:lnTo>
                  <a:pt x="2246965" y="2857"/>
                </a:lnTo>
                <a:lnTo>
                  <a:pt x="2268241" y="4762"/>
                </a:lnTo>
                <a:lnTo>
                  <a:pt x="2288882" y="6349"/>
                </a:lnTo>
                <a:lnTo>
                  <a:pt x="2309842" y="8254"/>
                </a:lnTo>
                <a:lnTo>
                  <a:pt x="2330800" y="10159"/>
                </a:lnTo>
                <a:lnTo>
                  <a:pt x="2351759" y="12381"/>
                </a:lnTo>
                <a:lnTo>
                  <a:pt x="2372401" y="15556"/>
                </a:lnTo>
                <a:lnTo>
                  <a:pt x="2393360" y="18096"/>
                </a:lnTo>
                <a:lnTo>
                  <a:pt x="2413684" y="21588"/>
                </a:lnTo>
                <a:lnTo>
                  <a:pt x="2434642" y="25080"/>
                </a:lnTo>
                <a:lnTo>
                  <a:pt x="2455284" y="28572"/>
                </a:lnTo>
                <a:lnTo>
                  <a:pt x="2475608" y="32699"/>
                </a:lnTo>
                <a:lnTo>
                  <a:pt x="2496249" y="36509"/>
                </a:lnTo>
                <a:lnTo>
                  <a:pt x="2516890" y="41271"/>
                </a:lnTo>
                <a:lnTo>
                  <a:pt x="2537532" y="45716"/>
                </a:lnTo>
                <a:lnTo>
                  <a:pt x="2557538" y="50795"/>
                </a:lnTo>
                <a:lnTo>
                  <a:pt x="2578180" y="56192"/>
                </a:lnTo>
                <a:lnTo>
                  <a:pt x="2598186" y="61272"/>
                </a:lnTo>
                <a:lnTo>
                  <a:pt x="2618192" y="67304"/>
                </a:lnTo>
                <a:lnTo>
                  <a:pt x="2638516" y="73336"/>
                </a:lnTo>
                <a:lnTo>
                  <a:pt x="2658522" y="79368"/>
                </a:lnTo>
                <a:lnTo>
                  <a:pt x="2678528" y="85717"/>
                </a:lnTo>
                <a:lnTo>
                  <a:pt x="2698534" y="92384"/>
                </a:lnTo>
                <a:lnTo>
                  <a:pt x="2718223" y="99368"/>
                </a:lnTo>
                <a:lnTo>
                  <a:pt x="2737912" y="106670"/>
                </a:lnTo>
                <a:lnTo>
                  <a:pt x="2757600" y="113972"/>
                </a:lnTo>
                <a:lnTo>
                  <a:pt x="2776972" y="121591"/>
                </a:lnTo>
                <a:lnTo>
                  <a:pt x="2796343" y="129528"/>
                </a:lnTo>
                <a:lnTo>
                  <a:pt x="2816032" y="137782"/>
                </a:lnTo>
                <a:lnTo>
                  <a:pt x="2835085" y="146037"/>
                </a:lnTo>
                <a:lnTo>
                  <a:pt x="2854139" y="154608"/>
                </a:lnTo>
                <a:lnTo>
                  <a:pt x="2872875" y="163497"/>
                </a:lnTo>
                <a:lnTo>
                  <a:pt x="2892246" y="172704"/>
                </a:lnTo>
                <a:lnTo>
                  <a:pt x="2910982" y="181911"/>
                </a:lnTo>
                <a:lnTo>
                  <a:pt x="2929400" y="191752"/>
                </a:lnTo>
                <a:lnTo>
                  <a:pt x="2947819" y="201594"/>
                </a:lnTo>
                <a:lnTo>
                  <a:pt x="2966237" y="211435"/>
                </a:lnTo>
                <a:lnTo>
                  <a:pt x="2984973" y="221594"/>
                </a:lnTo>
                <a:lnTo>
                  <a:pt x="3003074" y="232071"/>
                </a:lnTo>
                <a:lnTo>
                  <a:pt x="3020858" y="242865"/>
                </a:lnTo>
                <a:lnTo>
                  <a:pt x="3038958" y="253976"/>
                </a:lnTo>
                <a:lnTo>
                  <a:pt x="3056742" y="264770"/>
                </a:lnTo>
                <a:lnTo>
                  <a:pt x="3074208" y="276517"/>
                </a:lnTo>
                <a:lnTo>
                  <a:pt x="3091673" y="287946"/>
                </a:lnTo>
                <a:lnTo>
                  <a:pt x="3109139" y="299375"/>
                </a:lnTo>
                <a:lnTo>
                  <a:pt x="3126287" y="311756"/>
                </a:lnTo>
                <a:lnTo>
                  <a:pt x="3143436" y="323820"/>
                </a:lnTo>
                <a:lnTo>
                  <a:pt x="3160266" y="336201"/>
                </a:lnTo>
                <a:lnTo>
                  <a:pt x="3177097" y="348900"/>
                </a:lnTo>
                <a:lnTo>
                  <a:pt x="3193610" y="361599"/>
                </a:lnTo>
                <a:lnTo>
                  <a:pt x="3210123" y="374615"/>
                </a:lnTo>
                <a:lnTo>
                  <a:pt x="3226319" y="387949"/>
                </a:lnTo>
                <a:lnTo>
                  <a:pt x="3242514" y="400965"/>
                </a:lnTo>
                <a:lnTo>
                  <a:pt x="3258710" y="414934"/>
                </a:lnTo>
                <a:lnTo>
                  <a:pt x="3274270" y="428903"/>
                </a:lnTo>
                <a:lnTo>
                  <a:pt x="3290148" y="442554"/>
                </a:lnTo>
                <a:lnTo>
                  <a:pt x="3305708" y="456840"/>
                </a:lnTo>
                <a:lnTo>
                  <a:pt x="3320634" y="470809"/>
                </a:lnTo>
                <a:lnTo>
                  <a:pt x="3335877" y="485730"/>
                </a:lnTo>
                <a:lnTo>
                  <a:pt x="3350802" y="500333"/>
                </a:lnTo>
                <a:lnTo>
                  <a:pt x="3365727" y="515255"/>
                </a:lnTo>
                <a:lnTo>
                  <a:pt x="3380018" y="530176"/>
                </a:lnTo>
                <a:lnTo>
                  <a:pt x="3394308" y="545414"/>
                </a:lnTo>
                <a:lnTo>
                  <a:pt x="3408598" y="560970"/>
                </a:lnTo>
                <a:lnTo>
                  <a:pt x="3422570" y="576526"/>
                </a:lnTo>
                <a:lnTo>
                  <a:pt x="3436226" y="592400"/>
                </a:lnTo>
                <a:lnTo>
                  <a:pt x="3450198" y="608591"/>
                </a:lnTo>
                <a:lnTo>
                  <a:pt x="3463218" y="624464"/>
                </a:lnTo>
                <a:lnTo>
                  <a:pt x="3476556" y="640973"/>
                </a:lnTo>
                <a:lnTo>
                  <a:pt x="3489576" y="657164"/>
                </a:lnTo>
                <a:lnTo>
                  <a:pt x="3502278" y="673672"/>
                </a:lnTo>
                <a:lnTo>
                  <a:pt x="3514980" y="690498"/>
                </a:lnTo>
                <a:lnTo>
                  <a:pt x="3527365" y="707324"/>
                </a:lnTo>
                <a:lnTo>
                  <a:pt x="3539432" y="724468"/>
                </a:lnTo>
                <a:lnTo>
                  <a:pt x="3551500" y="741611"/>
                </a:lnTo>
                <a:lnTo>
                  <a:pt x="3563250" y="758755"/>
                </a:lnTo>
                <a:lnTo>
                  <a:pt x="3574682" y="776215"/>
                </a:lnTo>
                <a:lnTo>
                  <a:pt x="3586431" y="794311"/>
                </a:lnTo>
                <a:lnTo>
                  <a:pt x="3597228" y="812090"/>
                </a:lnTo>
                <a:lnTo>
                  <a:pt x="3608026" y="829868"/>
                </a:lnTo>
                <a:lnTo>
                  <a:pt x="3619140" y="847964"/>
                </a:lnTo>
                <a:lnTo>
                  <a:pt x="3629302" y="866060"/>
                </a:lnTo>
                <a:lnTo>
                  <a:pt x="3639781" y="884155"/>
                </a:lnTo>
                <a:lnTo>
                  <a:pt x="3649626" y="902569"/>
                </a:lnTo>
                <a:lnTo>
                  <a:pt x="3659470" y="921299"/>
                </a:lnTo>
                <a:lnTo>
                  <a:pt x="3668997" y="940030"/>
                </a:lnTo>
                <a:lnTo>
                  <a:pt x="3678524" y="958761"/>
                </a:lnTo>
                <a:lnTo>
                  <a:pt x="3687415" y="977492"/>
                </a:lnTo>
                <a:lnTo>
                  <a:pt x="3696307" y="996540"/>
                </a:lnTo>
                <a:lnTo>
                  <a:pt x="3705199" y="1015906"/>
                </a:lnTo>
                <a:lnTo>
                  <a:pt x="3713455" y="1034954"/>
                </a:lnTo>
                <a:lnTo>
                  <a:pt x="3721712" y="1054320"/>
                </a:lnTo>
                <a:lnTo>
                  <a:pt x="3729651" y="1074003"/>
                </a:lnTo>
                <a:lnTo>
                  <a:pt x="3737272" y="1093368"/>
                </a:lnTo>
                <a:lnTo>
                  <a:pt x="3744576" y="1112734"/>
                </a:lnTo>
                <a:lnTo>
                  <a:pt x="3751562" y="1132417"/>
                </a:lnTo>
                <a:lnTo>
                  <a:pt x="3758549" y="1152418"/>
                </a:lnTo>
                <a:lnTo>
                  <a:pt x="3765535" y="1172101"/>
                </a:lnTo>
                <a:lnTo>
                  <a:pt x="3771886" y="1192102"/>
                </a:lnTo>
                <a:lnTo>
                  <a:pt x="3777920" y="1212102"/>
                </a:lnTo>
                <a:lnTo>
                  <a:pt x="3783954" y="1232103"/>
                </a:lnTo>
                <a:lnTo>
                  <a:pt x="3789670" y="1252739"/>
                </a:lnTo>
                <a:lnTo>
                  <a:pt x="3795068" y="1272739"/>
                </a:lnTo>
                <a:lnTo>
                  <a:pt x="3800149" y="1293057"/>
                </a:lnTo>
                <a:lnTo>
                  <a:pt x="3805230" y="1313375"/>
                </a:lnTo>
                <a:lnTo>
                  <a:pt x="3809993" y="1333694"/>
                </a:lnTo>
                <a:lnTo>
                  <a:pt x="3814439" y="1354329"/>
                </a:lnTo>
                <a:lnTo>
                  <a:pt x="3818568" y="1374965"/>
                </a:lnTo>
                <a:lnTo>
                  <a:pt x="3822696" y="1395283"/>
                </a:lnTo>
                <a:lnTo>
                  <a:pt x="3826189" y="1416236"/>
                </a:lnTo>
                <a:lnTo>
                  <a:pt x="3829682" y="1436554"/>
                </a:lnTo>
                <a:lnTo>
                  <a:pt x="3832858" y="1457507"/>
                </a:lnTo>
                <a:lnTo>
                  <a:pt x="3835716" y="1478143"/>
                </a:lnTo>
                <a:lnTo>
                  <a:pt x="3838256" y="1499096"/>
                </a:lnTo>
                <a:lnTo>
                  <a:pt x="3841114" y="1519731"/>
                </a:lnTo>
                <a:lnTo>
                  <a:pt x="3843020" y="1540684"/>
                </a:lnTo>
                <a:lnTo>
                  <a:pt x="3844925" y="1561637"/>
                </a:lnTo>
                <a:lnTo>
                  <a:pt x="3846513" y="1582273"/>
                </a:lnTo>
                <a:lnTo>
                  <a:pt x="3848100" y="1603226"/>
                </a:lnTo>
                <a:lnTo>
                  <a:pt x="3849371" y="1624179"/>
                </a:lnTo>
                <a:lnTo>
                  <a:pt x="3850324" y="1645132"/>
                </a:lnTo>
                <a:lnTo>
                  <a:pt x="3850641" y="1666085"/>
                </a:lnTo>
                <a:lnTo>
                  <a:pt x="3851276" y="1687038"/>
                </a:lnTo>
                <a:lnTo>
                  <a:pt x="3851276" y="1707991"/>
                </a:lnTo>
                <a:lnTo>
                  <a:pt x="3851276" y="1728944"/>
                </a:lnTo>
                <a:lnTo>
                  <a:pt x="3850641" y="1749897"/>
                </a:lnTo>
                <a:lnTo>
                  <a:pt x="3850324" y="1770850"/>
                </a:lnTo>
                <a:lnTo>
                  <a:pt x="3849371" y="1791804"/>
                </a:lnTo>
                <a:lnTo>
                  <a:pt x="3848100" y="1812757"/>
                </a:lnTo>
                <a:lnTo>
                  <a:pt x="3846513" y="1833710"/>
                </a:lnTo>
                <a:lnTo>
                  <a:pt x="3844925" y="1854663"/>
                </a:lnTo>
                <a:lnTo>
                  <a:pt x="3843020" y="1875616"/>
                </a:lnTo>
                <a:lnTo>
                  <a:pt x="3841114" y="1896251"/>
                </a:lnTo>
                <a:lnTo>
                  <a:pt x="3838256" y="1917204"/>
                </a:lnTo>
                <a:lnTo>
                  <a:pt x="3835716" y="1937840"/>
                </a:lnTo>
                <a:lnTo>
                  <a:pt x="3832858" y="1958793"/>
                </a:lnTo>
                <a:lnTo>
                  <a:pt x="3829682" y="1979429"/>
                </a:lnTo>
                <a:lnTo>
                  <a:pt x="3826189" y="2000382"/>
                </a:lnTo>
                <a:lnTo>
                  <a:pt x="3822696" y="2020700"/>
                </a:lnTo>
                <a:lnTo>
                  <a:pt x="3818568" y="2041653"/>
                </a:lnTo>
                <a:lnTo>
                  <a:pt x="3814439" y="2061971"/>
                </a:lnTo>
                <a:lnTo>
                  <a:pt x="3809993" y="2082289"/>
                </a:lnTo>
                <a:lnTo>
                  <a:pt x="3805230" y="2102925"/>
                </a:lnTo>
                <a:lnTo>
                  <a:pt x="3800149" y="2123243"/>
                </a:lnTo>
                <a:lnTo>
                  <a:pt x="3795068" y="2143561"/>
                </a:lnTo>
                <a:lnTo>
                  <a:pt x="3789670" y="2163879"/>
                </a:lnTo>
                <a:lnTo>
                  <a:pt x="3783954" y="2183880"/>
                </a:lnTo>
                <a:lnTo>
                  <a:pt x="3777920" y="2204198"/>
                </a:lnTo>
                <a:lnTo>
                  <a:pt x="3771886" y="2224198"/>
                </a:lnTo>
                <a:lnTo>
                  <a:pt x="3765535" y="2243882"/>
                </a:lnTo>
                <a:lnTo>
                  <a:pt x="3758549" y="2263882"/>
                </a:lnTo>
                <a:lnTo>
                  <a:pt x="3751562" y="2283565"/>
                </a:lnTo>
                <a:lnTo>
                  <a:pt x="3744576" y="2303249"/>
                </a:lnTo>
                <a:lnTo>
                  <a:pt x="3737272" y="2323249"/>
                </a:lnTo>
                <a:lnTo>
                  <a:pt x="3729651" y="2342615"/>
                </a:lnTo>
                <a:lnTo>
                  <a:pt x="3721712" y="2361663"/>
                </a:lnTo>
                <a:lnTo>
                  <a:pt x="3713455" y="2381346"/>
                </a:lnTo>
                <a:lnTo>
                  <a:pt x="3705199" y="2400394"/>
                </a:lnTo>
                <a:lnTo>
                  <a:pt x="3696307" y="2419443"/>
                </a:lnTo>
                <a:lnTo>
                  <a:pt x="3687415" y="2438491"/>
                </a:lnTo>
                <a:lnTo>
                  <a:pt x="3678524" y="2457539"/>
                </a:lnTo>
                <a:lnTo>
                  <a:pt x="3668997" y="2476270"/>
                </a:lnTo>
                <a:lnTo>
                  <a:pt x="3659470" y="2495001"/>
                </a:lnTo>
                <a:lnTo>
                  <a:pt x="3649626" y="2513414"/>
                </a:lnTo>
                <a:lnTo>
                  <a:pt x="3639781" y="2531827"/>
                </a:lnTo>
                <a:lnTo>
                  <a:pt x="3629302" y="2549923"/>
                </a:lnTo>
                <a:lnTo>
                  <a:pt x="3619140" y="2568336"/>
                </a:lnTo>
                <a:lnTo>
                  <a:pt x="3608026" y="2586432"/>
                </a:lnTo>
                <a:lnTo>
                  <a:pt x="3597228" y="2604211"/>
                </a:lnTo>
                <a:lnTo>
                  <a:pt x="3586431" y="2621989"/>
                </a:lnTo>
                <a:lnTo>
                  <a:pt x="3574682" y="2639767"/>
                </a:lnTo>
                <a:lnTo>
                  <a:pt x="3563250" y="2657228"/>
                </a:lnTo>
                <a:lnTo>
                  <a:pt x="3551500" y="2674372"/>
                </a:lnTo>
                <a:lnTo>
                  <a:pt x="3539432" y="2691832"/>
                </a:lnTo>
                <a:lnTo>
                  <a:pt x="3527365" y="2708658"/>
                </a:lnTo>
                <a:lnTo>
                  <a:pt x="3514980" y="2725802"/>
                </a:lnTo>
                <a:lnTo>
                  <a:pt x="3502278" y="2742310"/>
                </a:lnTo>
                <a:lnTo>
                  <a:pt x="3489576" y="2759136"/>
                </a:lnTo>
                <a:lnTo>
                  <a:pt x="3476556" y="2775645"/>
                </a:lnTo>
                <a:lnTo>
                  <a:pt x="3463218" y="2791836"/>
                </a:lnTo>
                <a:lnTo>
                  <a:pt x="3450198" y="2808027"/>
                </a:lnTo>
                <a:lnTo>
                  <a:pt x="3436226" y="2823900"/>
                </a:lnTo>
                <a:lnTo>
                  <a:pt x="3422570" y="2839774"/>
                </a:lnTo>
                <a:lnTo>
                  <a:pt x="3408598" y="2855330"/>
                </a:lnTo>
                <a:lnTo>
                  <a:pt x="3394308" y="2870568"/>
                </a:lnTo>
                <a:lnTo>
                  <a:pt x="3380018" y="2886124"/>
                </a:lnTo>
                <a:lnTo>
                  <a:pt x="3365727" y="2901045"/>
                </a:lnTo>
                <a:lnTo>
                  <a:pt x="3350802" y="2916284"/>
                </a:lnTo>
                <a:lnTo>
                  <a:pt x="3335877" y="2930570"/>
                </a:lnTo>
                <a:lnTo>
                  <a:pt x="3320634" y="2945491"/>
                </a:lnTo>
                <a:lnTo>
                  <a:pt x="3305708" y="2959777"/>
                </a:lnTo>
                <a:lnTo>
                  <a:pt x="3290148" y="2973746"/>
                </a:lnTo>
                <a:lnTo>
                  <a:pt x="3274270" y="2987715"/>
                </a:lnTo>
                <a:lnTo>
                  <a:pt x="3258710" y="3001684"/>
                </a:lnTo>
                <a:lnTo>
                  <a:pt x="3242514" y="3015017"/>
                </a:lnTo>
                <a:lnTo>
                  <a:pt x="3226319" y="3028669"/>
                </a:lnTo>
                <a:lnTo>
                  <a:pt x="3210123" y="3041685"/>
                </a:lnTo>
                <a:lnTo>
                  <a:pt x="3193610" y="3054701"/>
                </a:lnTo>
                <a:lnTo>
                  <a:pt x="3177097" y="3067400"/>
                </a:lnTo>
                <a:lnTo>
                  <a:pt x="3160266" y="3080099"/>
                </a:lnTo>
                <a:lnTo>
                  <a:pt x="3143436" y="3092480"/>
                </a:lnTo>
                <a:lnTo>
                  <a:pt x="3126287" y="3104862"/>
                </a:lnTo>
                <a:lnTo>
                  <a:pt x="3109139" y="3116608"/>
                </a:lnTo>
                <a:lnTo>
                  <a:pt x="3091673" y="3128672"/>
                </a:lnTo>
                <a:lnTo>
                  <a:pt x="3074208" y="3140101"/>
                </a:lnTo>
                <a:lnTo>
                  <a:pt x="3056742" y="3151212"/>
                </a:lnTo>
                <a:lnTo>
                  <a:pt x="3038958" y="3162641"/>
                </a:lnTo>
                <a:lnTo>
                  <a:pt x="3020858" y="3173435"/>
                </a:lnTo>
                <a:lnTo>
                  <a:pt x="3003074" y="3183912"/>
                </a:lnTo>
                <a:lnTo>
                  <a:pt x="2984973" y="3194388"/>
                </a:lnTo>
                <a:lnTo>
                  <a:pt x="2966237" y="3204865"/>
                </a:lnTo>
                <a:lnTo>
                  <a:pt x="2947819" y="3214706"/>
                </a:lnTo>
                <a:lnTo>
                  <a:pt x="2929400" y="3224548"/>
                </a:lnTo>
                <a:lnTo>
                  <a:pt x="2910982" y="3234072"/>
                </a:lnTo>
                <a:lnTo>
                  <a:pt x="2892246" y="3243279"/>
                </a:lnTo>
                <a:lnTo>
                  <a:pt x="2872875" y="3252485"/>
                </a:lnTo>
                <a:lnTo>
                  <a:pt x="2854139" y="3261374"/>
                </a:lnTo>
                <a:lnTo>
                  <a:pt x="2835085" y="3269946"/>
                </a:lnTo>
                <a:lnTo>
                  <a:pt x="2816032" y="3278200"/>
                </a:lnTo>
                <a:lnTo>
                  <a:pt x="2796343" y="3286455"/>
                </a:lnTo>
                <a:lnTo>
                  <a:pt x="2776972" y="3294391"/>
                </a:lnTo>
                <a:lnTo>
                  <a:pt x="2757600" y="3302011"/>
                </a:lnTo>
                <a:lnTo>
                  <a:pt x="2737912" y="3309630"/>
                </a:lnTo>
                <a:lnTo>
                  <a:pt x="2718223" y="3316932"/>
                </a:lnTo>
                <a:lnTo>
                  <a:pt x="2698534" y="3323916"/>
                </a:lnTo>
                <a:lnTo>
                  <a:pt x="2678528" y="3330266"/>
                </a:lnTo>
                <a:lnTo>
                  <a:pt x="2658522" y="3336932"/>
                </a:lnTo>
                <a:lnTo>
                  <a:pt x="2638833" y="3342964"/>
                </a:lnTo>
                <a:lnTo>
                  <a:pt x="2618510" y="3348996"/>
                </a:lnTo>
                <a:lnTo>
                  <a:pt x="2598186" y="3354711"/>
                </a:lnTo>
                <a:lnTo>
                  <a:pt x="2578180" y="3360108"/>
                </a:lnTo>
                <a:lnTo>
                  <a:pt x="2557538" y="3365505"/>
                </a:lnTo>
                <a:lnTo>
                  <a:pt x="2537532" y="3370267"/>
                </a:lnTo>
                <a:lnTo>
                  <a:pt x="2516890" y="3375029"/>
                </a:lnTo>
                <a:lnTo>
                  <a:pt x="2496566" y="3379473"/>
                </a:lnTo>
                <a:lnTo>
                  <a:pt x="2475608" y="3383918"/>
                </a:lnTo>
                <a:lnTo>
                  <a:pt x="2455284" y="3387728"/>
                </a:lnTo>
                <a:lnTo>
                  <a:pt x="2434642" y="3391537"/>
                </a:lnTo>
                <a:lnTo>
                  <a:pt x="2413684" y="3394712"/>
                </a:lnTo>
                <a:lnTo>
                  <a:pt x="2393360" y="3397887"/>
                </a:lnTo>
                <a:lnTo>
                  <a:pt x="2372401" y="3401061"/>
                </a:lnTo>
                <a:lnTo>
                  <a:pt x="2351759" y="3403601"/>
                </a:lnTo>
                <a:lnTo>
                  <a:pt x="2330800" y="3405824"/>
                </a:lnTo>
                <a:lnTo>
                  <a:pt x="2309842" y="3408363"/>
                </a:lnTo>
                <a:lnTo>
                  <a:pt x="2288882" y="3409951"/>
                </a:lnTo>
                <a:lnTo>
                  <a:pt x="2268241" y="3411538"/>
                </a:lnTo>
                <a:lnTo>
                  <a:pt x="2246965" y="3413125"/>
                </a:lnTo>
                <a:lnTo>
                  <a:pt x="2226323" y="3414078"/>
                </a:lnTo>
                <a:lnTo>
                  <a:pt x="2205047" y="3415030"/>
                </a:lnTo>
                <a:lnTo>
                  <a:pt x="2184406" y="3415665"/>
                </a:lnTo>
                <a:lnTo>
                  <a:pt x="2163447" y="3416300"/>
                </a:lnTo>
                <a:lnTo>
                  <a:pt x="2142488" y="3416300"/>
                </a:lnTo>
                <a:lnTo>
                  <a:pt x="2142170" y="3416300"/>
                </a:lnTo>
                <a:lnTo>
                  <a:pt x="2121529" y="3416300"/>
                </a:lnTo>
                <a:lnTo>
                  <a:pt x="2100252" y="3415665"/>
                </a:lnTo>
                <a:lnTo>
                  <a:pt x="2079611" y="3415030"/>
                </a:lnTo>
                <a:lnTo>
                  <a:pt x="2058334" y="3414078"/>
                </a:lnTo>
                <a:lnTo>
                  <a:pt x="2037693" y="3413125"/>
                </a:lnTo>
                <a:lnTo>
                  <a:pt x="2016417" y="3411538"/>
                </a:lnTo>
                <a:lnTo>
                  <a:pt x="1995775" y="3409951"/>
                </a:lnTo>
                <a:lnTo>
                  <a:pt x="1974816" y="3408363"/>
                </a:lnTo>
                <a:lnTo>
                  <a:pt x="1954175" y="3405824"/>
                </a:lnTo>
                <a:lnTo>
                  <a:pt x="1933216" y="3403601"/>
                </a:lnTo>
                <a:lnTo>
                  <a:pt x="1912257" y="3400744"/>
                </a:lnTo>
                <a:lnTo>
                  <a:pt x="1891616" y="3397887"/>
                </a:lnTo>
                <a:lnTo>
                  <a:pt x="1870974" y="3394712"/>
                </a:lnTo>
                <a:lnTo>
                  <a:pt x="1850333" y="3391220"/>
                </a:lnTo>
                <a:lnTo>
                  <a:pt x="1829374" y="3387410"/>
                </a:lnTo>
                <a:lnTo>
                  <a:pt x="1809050" y="3383601"/>
                </a:lnTo>
                <a:lnTo>
                  <a:pt x="1788409" y="3379473"/>
                </a:lnTo>
                <a:lnTo>
                  <a:pt x="1768085" y="3375029"/>
                </a:lnTo>
                <a:lnTo>
                  <a:pt x="1747444" y="3370267"/>
                </a:lnTo>
                <a:lnTo>
                  <a:pt x="1727120" y="3365505"/>
                </a:lnTo>
                <a:lnTo>
                  <a:pt x="1706796" y="3360108"/>
                </a:lnTo>
                <a:lnTo>
                  <a:pt x="1686472" y="3354711"/>
                </a:lnTo>
                <a:lnTo>
                  <a:pt x="1666466" y="3348996"/>
                </a:lnTo>
                <a:lnTo>
                  <a:pt x="1646142" y="3342964"/>
                </a:lnTo>
                <a:lnTo>
                  <a:pt x="1626136" y="3336932"/>
                </a:lnTo>
                <a:lnTo>
                  <a:pt x="1606447" y="3330266"/>
                </a:lnTo>
                <a:lnTo>
                  <a:pt x="1586123" y="3323916"/>
                </a:lnTo>
                <a:lnTo>
                  <a:pt x="1566434" y="3316932"/>
                </a:lnTo>
                <a:lnTo>
                  <a:pt x="1547063" y="3309630"/>
                </a:lnTo>
                <a:lnTo>
                  <a:pt x="1527057" y="3302011"/>
                </a:lnTo>
                <a:lnTo>
                  <a:pt x="1507686" y="3294391"/>
                </a:lnTo>
                <a:lnTo>
                  <a:pt x="1488315" y="3286455"/>
                </a:lnTo>
                <a:lnTo>
                  <a:pt x="1458464" y="3274073"/>
                </a:lnTo>
                <a:lnTo>
                  <a:pt x="1429249" y="3260740"/>
                </a:lnTo>
                <a:lnTo>
                  <a:pt x="1400033" y="3247406"/>
                </a:lnTo>
                <a:lnTo>
                  <a:pt x="1371453" y="3232802"/>
                </a:lnTo>
                <a:lnTo>
                  <a:pt x="1399081" y="3227405"/>
                </a:lnTo>
                <a:lnTo>
                  <a:pt x="1426708" y="3221373"/>
                </a:lnTo>
                <a:lnTo>
                  <a:pt x="1454336" y="3214389"/>
                </a:lnTo>
                <a:lnTo>
                  <a:pt x="1481329" y="3206770"/>
                </a:lnTo>
                <a:lnTo>
                  <a:pt x="1515307" y="3221691"/>
                </a:lnTo>
                <a:lnTo>
                  <a:pt x="1518165" y="3222643"/>
                </a:lnTo>
                <a:lnTo>
                  <a:pt x="1521341" y="3223913"/>
                </a:lnTo>
                <a:lnTo>
                  <a:pt x="1506733" y="3214071"/>
                </a:lnTo>
                <a:lnTo>
                  <a:pt x="1492126" y="3203595"/>
                </a:lnTo>
                <a:lnTo>
                  <a:pt x="1513402" y="3196928"/>
                </a:lnTo>
                <a:lnTo>
                  <a:pt x="1533726" y="3189944"/>
                </a:lnTo>
                <a:lnTo>
                  <a:pt x="1554685" y="3182642"/>
                </a:lnTo>
                <a:lnTo>
                  <a:pt x="1574691" y="3174705"/>
                </a:lnTo>
                <a:lnTo>
                  <a:pt x="1588346" y="3183277"/>
                </a:lnTo>
                <a:lnTo>
                  <a:pt x="1601684" y="3191531"/>
                </a:lnTo>
                <a:lnTo>
                  <a:pt x="1617244" y="3200738"/>
                </a:lnTo>
                <a:lnTo>
                  <a:pt x="1632804" y="3209627"/>
                </a:lnTo>
                <a:lnTo>
                  <a:pt x="1648682" y="3218198"/>
                </a:lnTo>
                <a:lnTo>
                  <a:pt x="1664560" y="3226770"/>
                </a:lnTo>
                <a:lnTo>
                  <a:pt x="1680121" y="3235024"/>
                </a:lnTo>
                <a:lnTo>
                  <a:pt x="1696316" y="3242961"/>
                </a:lnTo>
                <a:lnTo>
                  <a:pt x="1712512" y="3250580"/>
                </a:lnTo>
                <a:lnTo>
                  <a:pt x="1729025" y="3257882"/>
                </a:lnTo>
                <a:lnTo>
                  <a:pt x="1745538" y="3264867"/>
                </a:lnTo>
                <a:lnTo>
                  <a:pt x="1762051" y="3271851"/>
                </a:lnTo>
                <a:lnTo>
                  <a:pt x="1778882" y="3278200"/>
                </a:lnTo>
                <a:lnTo>
                  <a:pt x="1795713" y="3284550"/>
                </a:lnTo>
                <a:lnTo>
                  <a:pt x="1812543" y="3290582"/>
                </a:lnTo>
                <a:lnTo>
                  <a:pt x="1829691" y="3295979"/>
                </a:lnTo>
                <a:lnTo>
                  <a:pt x="1846522" y="3301376"/>
                </a:lnTo>
                <a:lnTo>
                  <a:pt x="1863670" y="3306455"/>
                </a:lnTo>
                <a:lnTo>
                  <a:pt x="1853191" y="3297566"/>
                </a:lnTo>
                <a:lnTo>
                  <a:pt x="1842711" y="3288042"/>
                </a:lnTo>
                <a:lnTo>
                  <a:pt x="1832232" y="3278835"/>
                </a:lnTo>
                <a:lnTo>
                  <a:pt x="1822070" y="3269311"/>
                </a:lnTo>
                <a:lnTo>
                  <a:pt x="1812226" y="3259787"/>
                </a:lnTo>
                <a:lnTo>
                  <a:pt x="1802381" y="3249946"/>
                </a:lnTo>
                <a:lnTo>
                  <a:pt x="1793172" y="3240104"/>
                </a:lnTo>
                <a:lnTo>
                  <a:pt x="1783645" y="3229945"/>
                </a:lnTo>
                <a:lnTo>
                  <a:pt x="1774436" y="3219468"/>
                </a:lnTo>
                <a:lnTo>
                  <a:pt x="1765227" y="3208992"/>
                </a:lnTo>
                <a:lnTo>
                  <a:pt x="1756653" y="3198515"/>
                </a:lnTo>
                <a:lnTo>
                  <a:pt x="1747761" y="3188039"/>
                </a:lnTo>
                <a:lnTo>
                  <a:pt x="1731248" y="3166133"/>
                </a:lnTo>
                <a:lnTo>
                  <a:pt x="1715370" y="3144545"/>
                </a:lnTo>
                <a:lnTo>
                  <a:pt x="1705843" y="3130577"/>
                </a:lnTo>
                <a:lnTo>
                  <a:pt x="1696634" y="3116925"/>
                </a:lnTo>
                <a:lnTo>
                  <a:pt x="1712194" y="3108354"/>
                </a:lnTo>
                <a:lnTo>
                  <a:pt x="1727437" y="3099465"/>
                </a:lnTo>
                <a:lnTo>
                  <a:pt x="1742680" y="3090258"/>
                </a:lnTo>
                <a:lnTo>
                  <a:pt x="1757605" y="3080734"/>
                </a:lnTo>
                <a:lnTo>
                  <a:pt x="1764909" y="3092163"/>
                </a:lnTo>
                <a:lnTo>
                  <a:pt x="1772531" y="3103592"/>
                </a:lnTo>
                <a:lnTo>
                  <a:pt x="1781105" y="3115656"/>
                </a:lnTo>
                <a:lnTo>
                  <a:pt x="1789997" y="3127719"/>
                </a:lnTo>
                <a:lnTo>
                  <a:pt x="1799206" y="3139148"/>
                </a:lnTo>
                <a:lnTo>
                  <a:pt x="1808733" y="3150895"/>
                </a:lnTo>
                <a:lnTo>
                  <a:pt x="1817942" y="3162324"/>
                </a:lnTo>
                <a:lnTo>
                  <a:pt x="1827469" y="3173435"/>
                </a:lnTo>
                <a:lnTo>
                  <a:pt x="1837313" y="3184547"/>
                </a:lnTo>
                <a:lnTo>
                  <a:pt x="1847157" y="3195658"/>
                </a:lnTo>
                <a:lnTo>
                  <a:pt x="1857319" y="3206135"/>
                </a:lnTo>
                <a:lnTo>
                  <a:pt x="1867799" y="3216294"/>
                </a:lnTo>
                <a:lnTo>
                  <a:pt x="1878278" y="3226453"/>
                </a:lnTo>
                <a:lnTo>
                  <a:pt x="1889075" y="3236294"/>
                </a:lnTo>
                <a:lnTo>
                  <a:pt x="1899872" y="3245818"/>
                </a:lnTo>
                <a:lnTo>
                  <a:pt x="1911304" y="3255025"/>
                </a:lnTo>
                <a:lnTo>
                  <a:pt x="1922419" y="3263914"/>
                </a:lnTo>
                <a:lnTo>
                  <a:pt x="1933851" y="3272486"/>
                </a:lnTo>
                <a:lnTo>
                  <a:pt x="1944013" y="3279153"/>
                </a:lnTo>
                <a:lnTo>
                  <a:pt x="1954175" y="3286137"/>
                </a:lnTo>
                <a:lnTo>
                  <a:pt x="1964019" y="3292487"/>
                </a:lnTo>
                <a:lnTo>
                  <a:pt x="1974499" y="3298519"/>
                </a:lnTo>
                <a:lnTo>
                  <a:pt x="1984661" y="3304233"/>
                </a:lnTo>
                <a:lnTo>
                  <a:pt x="1995775" y="3309630"/>
                </a:lnTo>
                <a:lnTo>
                  <a:pt x="2006255" y="3314710"/>
                </a:lnTo>
                <a:lnTo>
                  <a:pt x="2017052" y="3319472"/>
                </a:lnTo>
                <a:lnTo>
                  <a:pt x="2028166" y="3323916"/>
                </a:lnTo>
                <a:lnTo>
                  <a:pt x="2039281" y="3327726"/>
                </a:lnTo>
                <a:lnTo>
                  <a:pt x="2050078" y="3331535"/>
                </a:lnTo>
                <a:lnTo>
                  <a:pt x="2061192" y="3334710"/>
                </a:lnTo>
                <a:lnTo>
                  <a:pt x="2072942" y="3337567"/>
                </a:lnTo>
                <a:lnTo>
                  <a:pt x="2084057" y="3340107"/>
                </a:lnTo>
                <a:lnTo>
                  <a:pt x="2095806" y="3342012"/>
                </a:lnTo>
                <a:lnTo>
                  <a:pt x="2107239" y="3343599"/>
                </a:lnTo>
                <a:lnTo>
                  <a:pt x="2107239" y="3054384"/>
                </a:lnTo>
                <a:lnTo>
                  <a:pt x="2071989" y="3053749"/>
                </a:lnTo>
                <a:lnTo>
                  <a:pt x="2036740" y="3052479"/>
                </a:lnTo>
                <a:lnTo>
                  <a:pt x="2001174" y="3050574"/>
                </a:lnTo>
                <a:lnTo>
                  <a:pt x="1965925" y="3048352"/>
                </a:lnTo>
                <a:lnTo>
                  <a:pt x="1930993" y="3045495"/>
                </a:lnTo>
                <a:lnTo>
                  <a:pt x="1895744" y="3042002"/>
                </a:lnTo>
                <a:lnTo>
                  <a:pt x="1860812" y="3038193"/>
                </a:lnTo>
                <a:lnTo>
                  <a:pt x="1825563" y="3033431"/>
                </a:lnTo>
                <a:lnTo>
                  <a:pt x="1844934" y="3018827"/>
                </a:lnTo>
                <a:lnTo>
                  <a:pt x="1863670" y="3003588"/>
                </a:lnTo>
                <a:lnTo>
                  <a:pt x="1882089" y="2987715"/>
                </a:lnTo>
                <a:lnTo>
                  <a:pt x="1900190" y="2971841"/>
                </a:lnTo>
                <a:lnTo>
                  <a:pt x="1925912" y="2974064"/>
                </a:lnTo>
                <a:lnTo>
                  <a:pt x="1952269" y="2976603"/>
                </a:lnTo>
                <a:lnTo>
                  <a:pt x="1977992" y="2978508"/>
                </a:lnTo>
                <a:lnTo>
                  <a:pt x="2003714" y="2980096"/>
                </a:lnTo>
                <a:lnTo>
                  <a:pt x="2029754" y="2981365"/>
                </a:lnTo>
                <a:lnTo>
                  <a:pt x="2055476" y="2982318"/>
                </a:lnTo>
                <a:lnTo>
                  <a:pt x="2081516" y="2982953"/>
                </a:lnTo>
                <a:lnTo>
                  <a:pt x="2107239" y="2983905"/>
                </a:lnTo>
                <a:lnTo>
                  <a:pt x="2107239" y="2716595"/>
                </a:lnTo>
                <a:lnTo>
                  <a:pt x="2117083" y="2698817"/>
                </a:lnTo>
                <a:lnTo>
                  <a:pt x="2126610" y="2681356"/>
                </a:lnTo>
                <a:lnTo>
                  <a:pt x="2136137" y="2663578"/>
                </a:lnTo>
                <a:lnTo>
                  <a:pt x="2145028" y="2645482"/>
                </a:lnTo>
                <a:lnTo>
                  <a:pt x="2153602" y="2627386"/>
                </a:lnTo>
                <a:lnTo>
                  <a:pt x="2161859" y="2608655"/>
                </a:lnTo>
                <a:lnTo>
                  <a:pt x="2169798" y="2590242"/>
                </a:lnTo>
                <a:lnTo>
                  <a:pt x="2177737" y="2571511"/>
                </a:lnTo>
                <a:lnTo>
                  <a:pt x="2177737" y="2982635"/>
                </a:lnTo>
                <a:lnTo>
                  <a:pt x="2205047" y="2982000"/>
                </a:lnTo>
                <a:lnTo>
                  <a:pt x="2232992" y="2980731"/>
                </a:lnTo>
                <a:lnTo>
                  <a:pt x="2260620" y="2979143"/>
                </a:lnTo>
                <a:lnTo>
                  <a:pt x="2288247" y="2977238"/>
                </a:lnTo>
                <a:lnTo>
                  <a:pt x="2315875" y="2975016"/>
                </a:lnTo>
                <a:lnTo>
                  <a:pt x="2343503" y="2972159"/>
                </a:lnTo>
                <a:lnTo>
                  <a:pt x="2370813" y="2969302"/>
                </a:lnTo>
                <a:lnTo>
                  <a:pt x="2398441" y="2965809"/>
                </a:lnTo>
                <a:lnTo>
                  <a:pt x="2426068" y="2962000"/>
                </a:lnTo>
                <a:lnTo>
                  <a:pt x="2453378" y="2957873"/>
                </a:lnTo>
                <a:lnTo>
                  <a:pt x="2480689" y="2953428"/>
                </a:lnTo>
                <a:lnTo>
                  <a:pt x="2507681" y="2948349"/>
                </a:lnTo>
                <a:lnTo>
                  <a:pt x="2534991" y="2943269"/>
                </a:lnTo>
                <a:lnTo>
                  <a:pt x="2562301" y="2937555"/>
                </a:lnTo>
                <a:lnTo>
                  <a:pt x="2589294" y="2931205"/>
                </a:lnTo>
                <a:lnTo>
                  <a:pt x="2615969" y="2925173"/>
                </a:lnTo>
                <a:lnTo>
                  <a:pt x="2630894" y="2894061"/>
                </a:lnTo>
                <a:lnTo>
                  <a:pt x="2644549" y="2862632"/>
                </a:lnTo>
                <a:lnTo>
                  <a:pt x="2658204" y="2831202"/>
                </a:lnTo>
                <a:lnTo>
                  <a:pt x="2671224" y="2799137"/>
                </a:lnTo>
                <a:lnTo>
                  <a:pt x="2683609" y="2767073"/>
                </a:lnTo>
                <a:lnTo>
                  <a:pt x="2695359" y="2734691"/>
                </a:lnTo>
                <a:lnTo>
                  <a:pt x="2706791" y="2701991"/>
                </a:lnTo>
                <a:lnTo>
                  <a:pt x="2717270" y="2669609"/>
                </a:lnTo>
                <a:lnTo>
                  <a:pt x="2726480" y="2640085"/>
                </a:lnTo>
                <a:lnTo>
                  <a:pt x="2735372" y="2610560"/>
                </a:lnTo>
                <a:lnTo>
                  <a:pt x="2743628" y="2581035"/>
                </a:lnTo>
                <a:lnTo>
                  <a:pt x="2751567" y="2551193"/>
                </a:lnTo>
                <a:lnTo>
                  <a:pt x="2759506" y="2521351"/>
                </a:lnTo>
                <a:lnTo>
                  <a:pt x="2766810" y="2491509"/>
                </a:lnTo>
                <a:lnTo>
                  <a:pt x="2774114" y="2461349"/>
                </a:lnTo>
                <a:lnTo>
                  <a:pt x="2780465" y="2431189"/>
                </a:lnTo>
                <a:lnTo>
                  <a:pt x="2744898" y="2437856"/>
                </a:lnTo>
                <a:lnTo>
                  <a:pt x="2709332" y="2443888"/>
                </a:lnTo>
                <a:lnTo>
                  <a:pt x="2673765" y="2449602"/>
                </a:lnTo>
                <a:lnTo>
                  <a:pt x="2638198" y="2454682"/>
                </a:lnTo>
                <a:lnTo>
                  <a:pt x="2602314" y="2459761"/>
                </a:lnTo>
                <a:lnTo>
                  <a:pt x="2566430" y="2464206"/>
                </a:lnTo>
                <a:lnTo>
                  <a:pt x="2530546" y="2468333"/>
                </a:lnTo>
                <a:lnTo>
                  <a:pt x="2494979" y="2471825"/>
                </a:lnTo>
                <a:lnTo>
                  <a:pt x="2458777" y="2475635"/>
                </a:lnTo>
                <a:lnTo>
                  <a:pt x="2422893" y="2478492"/>
                </a:lnTo>
                <a:lnTo>
                  <a:pt x="2387008" y="2481032"/>
                </a:lnTo>
                <a:lnTo>
                  <a:pt x="2350807" y="2483572"/>
                </a:lnTo>
                <a:lnTo>
                  <a:pt x="2314605" y="2485477"/>
                </a:lnTo>
                <a:lnTo>
                  <a:pt x="2278721" y="2486746"/>
                </a:lnTo>
                <a:lnTo>
                  <a:pt x="2242836" y="2488016"/>
                </a:lnTo>
                <a:lnTo>
                  <a:pt x="2206635" y="2488969"/>
                </a:lnTo>
                <a:lnTo>
                  <a:pt x="2211716" y="2471508"/>
                </a:lnTo>
                <a:lnTo>
                  <a:pt x="2216796" y="2453730"/>
                </a:lnTo>
                <a:lnTo>
                  <a:pt x="2221242" y="2435951"/>
                </a:lnTo>
                <a:lnTo>
                  <a:pt x="2225688" y="2418173"/>
                </a:lnTo>
                <a:lnTo>
                  <a:pt x="2261255" y="2417220"/>
                </a:lnTo>
                <a:lnTo>
                  <a:pt x="2297139" y="2415633"/>
                </a:lnTo>
                <a:lnTo>
                  <a:pt x="2333341" y="2413728"/>
                </a:lnTo>
                <a:lnTo>
                  <a:pt x="2369225" y="2411506"/>
                </a:lnTo>
                <a:lnTo>
                  <a:pt x="2404792" y="2409284"/>
                </a:lnTo>
                <a:lnTo>
                  <a:pt x="2440676" y="2406426"/>
                </a:lnTo>
                <a:lnTo>
                  <a:pt x="2476560" y="2402934"/>
                </a:lnTo>
                <a:lnTo>
                  <a:pt x="2512127" y="2399442"/>
                </a:lnTo>
                <a:lnTo>
                  <a:pt x="2547694" y="2395315"/>
                </a:lnTo>
                <a:lnTo>
                  <a:pt x="2583260" y="2391188"/>
                </a:lnTo>
                <a:lnTo>
                  <a:pt x="2618827" y="2386426"/>
                </a:lnTo>
                <a:lnTo>
                  <a:pt x="2654394" y="2381346"/>
                </a:lnTo>
                <a:lnTo>
                  <a:pt x="2689960" y="2375632"/>
                </a:lnTo>
                <a:lnTo>
                  <a:pt x="2725210" y="2369600"/>
                </a:lnTo>
                <a:lnTo>
                  <a:pt x="2760459" y="2363250"/>
                </a:lnTo>
                <a:lnTo>
                  <a:pt x="2795390" y="2356584"/>
                </a:lnTo>
                <a:lnTo>
                  <a:pt x="2802694" y="2318805"/>
                </a:lnTo>
                <a:lnTo>
                  <a:pt x="2809045" y="2281026"/>
                </a:lnTo>
                <a:lnTo>
                  <a:pt x="2815396" y="2242612"/>
                </a:lnTo>
                <a:lnTo>
                  <a:pt x="2820478" y="2204833"/>
                </a:lnTo>
                <a:lnTo>
                  <a:pt x="2825876" y="2166419"/>
                </a:lnTo>
                <a:lnTo>
                  <a:pt x="2830322" y="2128322"/>
                </a:lnTo>
                <a:lnTo>
                  <a:pt x="2834768" y="2089908"/>
                </a:lnTo>
                <a:lnTo>
                  <a:pt x="2838578" y="2051494"/>
                </a:lnTo>
                <a:lnTo>
                  <a:pt x="2842072" y="2013080"/>
                </a:lnTo>
                <a:lnTo>
                  <a:pt x="2844930" y="1974667"/>
                </a:lnTo>
                <a:lnTo>
                  <a:pt x="2847470" y="1936253"/>
                </a:lnTo>
                <a:lnTo>
                  <a:pt x="2849693" y="1897839"/>
                </a:lnTo>
                <a:lnTo>
                  <a:pt x="2851281" y="1859107"/>
                </a:lnTo>
                <a:lnTo>
                  <a:pt x="2852868" y="1820693"/>
                </a:lnTo>
                <a:lnTo>
                  <a:pt x="2853821" y="1781962"/>
                </a:lnTo>
                <a:lnTo>
                  <a:pt x="2854139" y="1743231"/>
                </a:lnTo>
                <a:lnTo>
                  <a:pt x="2177737" y="1743231"/>
                </a:lnTo>
                <a:lnTo>
                  <a:pt x="2177737" y="1778787"/>
                </a:lnTo>
                <a:lnTo>
                  <a:pt x="2169798" y="1759739"/>
                </a:lnTo>
                <a:lnTo>
                  <a:pt x="2161859" y="1741326"/>
                </a:lnTo>
                <a:lnTo>
                  <a:pt x="2153602" y="1722912"/>
                </a:lnTo>
                <a:lnTo>
                  <a:pt x="2145028" y="1704817"/>
                </a:lnTo>
                <a:lnTo>
                  <a:pt x="2136137" y="1686721"/>
                </a:lnTo>
                <a:lnTo>
                  <a:pt x="2126610" y="1668942"/>
                </a:lnTo>
                <a:lnTo>
                  <a:pt x="2117083" y="1651164"/>
                </a:lnTo>
                <a:lnTo>
                  <a:pt x="2107239" y="1633386"/>
                </a:lnTo>
                <a:lnTo>
                  <a:pt x="2107239" y="995905"/>
                </a:lnTo>
                <a:lnTo>
                  <a:pt x="2068496" y="996540"/>
                </a:lnTo>
                <a:lnTo>
                  <a:pt x="2029754" y="997492"/>
                </a:lnTo>
                <a:lnTo>
                  <a:pt x="1991012" y="998762"/>
                </a:lnTo>
                <a:lnTo>
                  <a:pt x="1952269" y="1000350"/>
                </a:lnTo>
                <a:lnTo>
                  <a:pt x="1913527" y="1002254"/>
                </a:lnTo>
                <a:lnTo>
                  <a:pt x="1874785" y="1004477"/>
                </a:lnTo>
                <a:lnTo>
                  <a:pt x="1836360" y="1007651"/>
                </a:lnTo>
                <a:lnTo>
                  <a:pt x="1797618" y="1010509"/>
                </a:lnTo>
                <a:lnTo>
                  <a:pt x="1759193" y="1014636"/>
                </a:lnTo>
                <a:lnTo>
                  <a:pt x="1720451" y="1018445"/>
                </a:lnTo>
                <a:lnTo>
                  <a:pt x="1682026" y="1023207"/>
                </a:lnTo>
                <a:lnTo>
                  <a:pt x="1643601" y="1027969"/>
                </a:lnTo>
                <a:lnTo>
                  <a:pt x="1605494" y="1033366"/>
                </a:lnTo>
                <a:lnTo>
                  <a:pt x="1567070" y="1039081"/>
                </a:lnTo>
                <a:lnTo>
                  <a:pt x="1528962" y="1045430"/>
                </a:lnTo>
                <a:lnTo>
                  <a:pt x="1490855" y="1052415"/>
                </a:lnTo>
                <a:lnTo>
                  <a:pt x="1482599" y="1096861"/>
                </a:lnTo>
                <a:lnTo>
                  <a:pt x="1474977" y="1141306"/>
                </a:lnTo>
                <a:lnTo>
                  <a:pt x="1457829" y="1136862"/>
                </a:lnTo>
                <a:lnTo>
                  <a:pt x="1440681" y="1132100"/>
                </a:lnTo>
                <a:lnTo>
                  <a:pt x="1423533" y="1127973"/>
                </a:lnTo>
                <a:lnTo>
                  <a:pt x="1406067" y="1124163"/>
                </a:lnTo>
                <a:lnTo>
                  <a:pt x="1411148" y="1095591"/>
                </a:lnTo>
                <a:lnTo>
                  <a:pt x="1415911" y="1067018"/>
                </a:lnTo>
                <a:lnTo>
                  <a:pt x="1378122" y="1075590"/>
                </a:lnTo>
                <a:lnTo>
                  <a:pt x="1340332" y="1084479"/>
                </a:lnTo>
                <a:lnTo>
                  <a:pt x="1302860" y="1093686"/>
                </a:lnTo>
                <a:lnTo>
                  <a:pt x="1265388" y="1103527"/>
                </a:lnTo>
                <a:lnTo>
                  <a:pt x="1243794" y="1101940"/>
                </a:lnTo>
                <a:lnTo>
                  <a:pt x="1221565" y="1100670"/>
                </a:lnTo>
                <a:lnTo>
                  <a:pt x="1199971" y="1100035"/>
                </a:lnTo>
                <a:lnTo>
                  <a:pt x="1177424" y="1099718"/>
                </a:lnTo>
                <a:lnTo>
                  <a:pt x="1156465" y="1099718"/>
                </a:lnTo>
                <a:lnTo>
                  <a:pt x="1135189" y="1100353"/>
                </a:lnTo>
                <a:lnTo>
                  <a:pt x="1114547" y="1101623"/>
                </a:lnTo>
                <a:lnTo>
                  <a:pt x="1093588" y="1102893"/>
                </a:lnTo>
                <a:lnTo>
                  <a:pt x="1072947" y="1104797"/>
                </a:lnTo>
                <a:lnTo>
                  <a:pt x="1051988" y="1106702"/>
                </a:lnTo>
                <a:lnTo>
                  <a:pt x="1031664" y="1109559"/>
                </a:lnTo>
                <a:lnTo>
                  <a:pt x="1011023" y="1112417"/>
                </a:lnTo>
                <a:lnTo>
                  <a:pt x="1043414" y="1100353"/>
                </a:lnTo>
                <a:lnTo>
                  <a:pt x="1075805" y="1088289"/>
                </a:lnTo>
                <a:lnTo>
                  <a:pt x="1108196" y="1077177"/>
                </a:lnTo>
                <a:lnTo>
                  <a:pt x="1141222" y="1066383"/>
                </a:lnTo>
                <a:lnTo>
                  <a:pt x="1176789" y="1054954"/>
                </a:lnTo>
                <a:lnTo>
                  <a:pt x="1212673" y="1044795"/>
                </a:lnTo>
                <a:lnTo>
                  <a:pt x="1248875" y="1034954"/>
                </a:lnTo>
                <a:lnTo>
                  <a:pt x="1285077" y="1025430"/>
                </a:lnTo>
                <a:lnTo>
                  <a:pt x="1321278" y="1016541"/>
                </a:lnTo>
                <a:lnTo>
                  <a:pt x="1357798" y="1007969"/>
                </a:lnTo>
                <a:lnTo>
                  <a:pt x="1394317" y="1000032"/>
                </a:lnTo>
                <a:lnTo>
                  <a:pt x="1430837" y="992413"/>
                </a:lnTo>
                <a:lnTo>
                  <a:pt x="1438140" y="958761"/>
                </a:lnTo>
                <a:lnTo>
                  <a:pt x="1445762" y="925109"/>
                </a:lnTo>
                <a:lnTo>
                  <a:pt x="1453701" y="891457"/>
                </a:lnTo>
                <a:lnTo>
                  <a:pt x="1462275" y="858123"/>
                </a:lnTo>
                <a:lnTo>
                  <a:pt x="1471167" y="824788"/>
                </a:lnTo>
                <a:lnTo>
                  <a:pt x="1480376" y="791454"/>
                </a:lnTo>
                <a:lnTo>
                  <a:pt x="1489903" y="758437"/>
                </a:lnTo>
                <a:lnTo>
                  <a:pt x="1500065" y="725420"/>
                </a:lnTo>
                <a:lnTo>
                  <a:pt x="1509274" y="697483"/>
                </a:lnTo>
                <a:lnTo>
                  <a:pt x="1518801" y="669545"/>
                </a:lnTo>
                <a:lnTo>
                  <a:pt x="1528962" y="641608"/>
                </a:lnTo>
                <a:lnTo>
                  <a:pt x="1539442" y="613353"/>
                </a:lnTo>
                <a:lnTo>
                  <a:pt x="1549921" y="585733"/>
                </a:lnTo>
                <a:lnTo>
                  <a:pt x="1561036" y="558431"/>
                </a:lnTo>
                <a:lnTo>
                  <a:pt x="1572786" y="531128"/>
                </a:lnTo>
                <a:lnTo>
                  <a:pt x="1584853" y="503508"/>
                </a:lnTo>
                <a:lnTo>
                  <a:pt x="1556273" y="511445"/>
                </a:lnTo>
                <a:lnTo>
                  <a:pt x="1527375" y="520017"/>
                </a:lnTo>
                <a:lnTo>
                  <a:pt x="1499112" y="528906"/>
                </a:lnTo>
                <a:lnTo>
                  <a:pt x="1471167" y="538113"/>
                </a:lnTo>
                <a:lnTo>
                  <a:pt x="1442586" y="548272"/>
                </a:lnTo>
                <a:lnTo>
                  <a:pt x="1414959" y="558431"/>
                </a:lnTo>
                <a:lnTo>
                  <a:pt x="1387331" y="569225"/>
                </a:lnTo>
                <a:lnTo>
                  <a:pt x="1359703" y="580019"/>
                </a:lnTo>
                <a:lnTo>
                  <a:pt x="1332075" y="591765"/>
                </a:lnTo>
                <a:lnTo>
                  <a:pt x="1304765" y="603829"/>
                </a:lnTo>
                <a:lnTo>
                  <a:pt x="1278090" y="616210"/>
                </a:lnTo>
                <a:lnTo>
                  <a:pt x="1251098" y="628909"/>
                </a:lnTo>
                <a:lnTo>
                  <a:pt x="1224740" y="642560"/>
                </a:lnTo>
                <a:lnTo>
                  <a:pt x="1198065" y="656212"/>
                </a:lnTo>
                <a:lnTo>
                  <a:pt x="1172025" y="670498"/>
                </a:lnTo>
                <a:lnTo>
                  <a:pt x="1146303" y="685101"/>
                </a:lnTo>
                <a:lnTo>
                  <a:pt x="1130425" y="710816"/>
                </a:lnTo>
                <a:lnTo>
                  <a:pt x="1115500" y="736849"/>
                </a:lnTo>
                <a:lnTo>
                  <a:pt x="1100575" y="762882"/>
                </a:lnTo>
                <a:lnTo>
                  <a:pt x="1086284" y="789549"/>
                </a:lnTo>
                <a:lnTo>
                  <a:pt x="1072629" y="816217"/>
                </a:lnTo>
                <a:lnTo>
                  <a:pt x="1058974" y="843202"/>
                </a:lnTo>
                <a:lnTo>
                  <a:pt x="1045954" y="870504"/>
                </a:lnTo>
                <a:lnTo>
                  <a:pt x="1033569" y="897807"/>
                </a:lnTo>
                <a:lnTo>
                  <a:pt x="1021820" y="925427"/>
                </a:lnTo>
                <a:lnTo>
                  <a:pt x="1010070" y="953046"/>
                </a:lnTo>
                <a:lnTo>
                  <a:pt x="998955" y="981301"/>
                </a:lnTo>
                <a:lnTo>
                  <a:pt x="988476" y="1009556"/>
                </a:lnTo>
                <a:lnTo>
                  <a:pt x="977996" y="1037811"/>
                </a:lnTo>
                <a:lnTo>
                  <a:pt x="968152" y="1066383"/>
                </a:lnTo>
                <a:lnTo>
                  <a:pt x="958943" y="1094956"/>
                </a:lnTo>
                <a:lnTo>
                  <a:pt x="950051" y="1123846"/>
                </a:lnTo>
                <a:lnTo>
                  <a:pt x="930363" y="1128608"/>
                </a:lnTo>
                <a:lnTo>
                  <a:pt x="910356" y="1133370"/>
                </a:lnTo>
                <a:lnTo>
                  <a:pt x="890668" y="1138449"/>
                </a:lnTo>
                <a:lnTo>
                  <a:pt x="871296" y="1144164"/>
                </a:lnTo>
                <a:lnTo>
                  <a:pt x="877965" y="1119718"/>
                </a:lnTo>
                <a:lnTo>
                  <a:pt x="884952" y="1095591"/>
                </a:lnTo>
                <a:lnTo>
                  <a:pt x="892573" y="1071145"/>
                </a:lnTo>
                <a:lnTo>
                  <a:pt x="900194" y="1047018"/>
                </a:lnTo>
                <a:lnTo>
                  <a:pt x="908451" y="1023525"/>
                </a:lnTo>
                <a:lnTo>
                  <a:pt x="916707" y="999715"/>
                </a:lnTo>
                <a:lnTo>
                  <a:pt x="925282" y="975904"/>
                </a:lnTo>
                <a:lnTo>
                  <a:pt x="934491" y="952094"/>
                </a:lnTo>
                <a:lnTo>
                  <a:pt x="943700" y="928601"/>
                </a:lnTo>
                <a:lnTo>
                  <a:pt x="953544" y="905426"/>
                </a:lnTo>
                <a:lnTo>
                  <a:pt x="963389" y="882251"/>
                </a:lnTo>
                <a:lnTo>
                  <a:pt x="973551" y="859075"/>
                </a:lnTo>
                <a:lnTo>
                  <a:pt x="984030" y="836217"/>
                </a:lnTo>
                <a:lnTo>
                  <a:pt x="994827" y="813359"/>
                </a:lnTo>
                <a:lnTo>
                  <a:pt x="1006259" y="790502"/>
                </a:lnTo>
                <a:lnTo>
                  <a:pt x="1017691" y="768279"/>
                </a:lnTo>
                <a:lnTo>
                  <a:pt x="989746" y="788597"/>
                </a:lnTo>
                <a:lnTo>
                  <a:pt x="962119" y="809550"/>
                </a:lnTo>
                <a:lnTo>
                  <a:pt x="948463" y="820661"/>
                </a:lnTo>
                <a:lnTo>
                  <a:pt x="934808" y="831455"/>
                </a:lnTo>
                <a:lnTo>
                  <a:pt x="921788" y="842567"/>
                </a:lnTo>
                <a:lnTo>
                  <a:pt x="908451" y="853996"/>
                </a:lnTo>
                <a:lnTo>
                  <a:pt x="895431" y="865107"/>
                </a:lnTo>
                <a:lnTo>
                  <a:pt x="882411" y="876536"/>
                </a:lnTo>
                <a:lnTo>
                  <a:pt x="869709" y="888600"/>
                </a:lnTo>
                <a:lnTo>
                  <a:pt x="857006" y="900346"/>
                </a:lnTo>
                <a:lnTo>
                  <a:pt x="844621" y="912093"/>
                </a:lnTo>
                <a:lnTo>
                  <a:pt x="831919" y="924474"/>
                </a:lnTo>
                <a:lnTo>
                  <a:pt x="819852" y="936538"/>
                </a:lnTo>
                <a:lnTo>
                  <a:pt x="807785" y="949237"/>
                </a:lnTo>
                <a:lnTo>
                  <a:pt x="796035" y="961618"/>
                </a:lnTo>
                <a:lnTo>
                  <a:pt x="784603" y="974634"/>
                </a:lnTo>
                <a:lnTo>
                  <a:pt x="772853" y="987333"/>
                </a:lnTo>
                <a:lnTo>
                  <a:pt x="761421" y="1000350"/>
                </a:lnTo>
                <a:lnTo>
                  <a:pt x="749989" y="1013366"/>
                </a:lnTo>
                <a:lnTo>
                  <a:pt x="739192" y="1026700"/>
                </a:lnTo>
                <a:lnTo>
                  <a:pt x="728395" y="1040351"/>
                </a:lnTo>
                <a:lnTo>
                  <a:pt x="717915" y="1053685"/>
                </a:lnTo>
                <a:lnTo>
                  <a:pt x="707118" y="1067653"/>
                </a:lnTo>
                <a:lnTo>
                  <a:pt x="696956" y="1081305"/>
                </a:lnTo>
                <a:lnTo>
                  <a:pt x="687112" y="1095591"/>
                </a:lnTo>
                <a:lnTo>
                  <a:pt x="677267" y="1109559"/>
                </a:lnTo>
                <a:lnTo>
                  <a:pt x="667741" y="1123846"/>
                </a:lnTo>
                <a:lnTo>
                  <a:pt x="658214" y="1138449"/>
                </a:lnTo>
                <a:lnTo>
                  <a:pt x="649005" y="1153053"/>
                </a:lnTo>
                <a:lnTo>
                  <a:pt x="639795" y="1167657"/>
                </a:lnTo>
                <a:lnTo>
                  <a:pt x="631856" y="1181308"/>
                </a:lnTo>
                <a:lnTo>
                  <a:pt x="623917" y="1195276"/>
                </a:lnTo>
                <a:lnTo>
                  <a:pt x="616296" y="1208928"/>
                </a:lnTo>
                <a:lnTo>
                  <a:pt x="608675" y="1223214"/>
                </a:lnTo>
                <a:lnTo>
                  <a:pt x="601371" y="1237183"/>
                </a:lnTo>
                <a:lnTo>
                  <a:pt x="594384" y="1251469"/>
                </a:lnTo>
                <a:lnTo>
                  <a:pt x="587398" y="1265755"/>
                </a:lnTo>
                <a:lnTo>
                  <a:pt x="580729" y="1280359"/>
                </a:lnTo>
                <a:lnTo>
                  <a:pt x="566122" y="1290200"/>
                </a:lnTo>
                <a:lnTo>
                  <a:pt x="551514" y="1300359"/>
                </a:lnTo>
                <a:lnTo>
                  <a:pt x="537224" y="1310836"/>
                </a:lnTo>
                <a:lnTo>
                  <a:pt x="523251" y="1321630"/>
                </a:lnTo>
                <a:lnTo>
                  <a:pt x="508961" y="1332424"/>
                </a:lnTo>
                <a:lnTo>
                  <a:pt x="495306" y="1343535"/>
                </a:lnTo>
                <a:lnTo>
                  <a:pt x="481651" y="1355282"/>
                </a:lnTo>
                <a:lnTo>
                  <a:pt x="468313" y="1366711"/>
                </a:lnTo>
                <a:lnTo>
                  <a:pt x="472442" y="1346710"/>
                </a:lnTo>
                <a:lnTo>
                  <a:pt x="476887" y="1326709"/>
                </a:lnTo>
                <a:lnTo>
                  <a:pt x="481651" y="1307026"/>
                </a:lnTo>
                <a:lnTo>
                  <a:pt x="486097" y="1287025"/>
                </a:lnTo>
                <a:lnTo>
                  <a:pt x="491495" y="1267025"/>
                </a:lnTo>
                <a:lnTo>
                  <a:pt x="496894" y="1247659"/>
                </a:lnTo>
                <a:lnTo>
                  <a:pt x="502292" y="1227976"/>
                </a:lnTo>
                <a:lnTo>
                  <a:pt x="508326" y="1208293"/>
                </a:lnTo>
                <a:lnTo>
                  <a:pt x="514359" y="1188610"/>
                </a:lnTo>
                <a:lnTo>
                  <a:pt x="520393" y="1169244"/>
                </a:lnTo>
                <a:lnTo>
                  <a:pt x="527062" y="1150196"/>
                </a:lnTo>
                <a:lnTo>
                  <a:pt x="533731" y="1130512"/>
                </a:lnTo>
                <a:lnTo>
                  <a:pt x="540717" y="1111464"/>
                </a:lnTo>
                <a:lnTo>
                  <a:pt x="548021" y="1092416"/>
                </a:lnTo>
                <a:lnTo>
                  <a:pt x="555325" y="1073050"/>
                </a:lnTo>
                <a:lnTo>
                  <a:pt x="563264" y="1054320"/>
                </a:lnTo>
                <a:lnTo>
                  <a:pt x="571203" y="1034954"/>
                </a:lnTo>
                <a:lnTo>
                  <a:pt x="579777" y="1015906"/>
                </a:lnTo>
                <a:lnTo>
                  <a:pt x="588351" y="996540"/>
                </a:lnTo>
                <a:lnTo>
                  <a:pt x="597242" y="977492"/>
                </a:lnTo>
                <a:lnTo>
                  <a:pt x="606134" y="958761"/>
                </a:lnTo>
                <a:lnTo>
                  <a:pt x="615978" y="940030"/>
                </a:lnTo>
                <a:lnTo>
                  <a:pt x="625505" y="921299"/>
                </a:lnTo>
                <a:lnTo>
                  <a:pt x="635032" y="902569"/>
                </a:lnTo>
                <a:lnTo>
                  <a:pt x="645194" y="884155"/>
                </a:lnTo>
                <a:lnTo>
                  <a:pt x="655356" y="866060"/>
                </a:lnTo>
                <a:lnTo>
                  <a:pt x="665835" y="847964"/>
                </a:lnTo>
                <a:lnTo>
                  <a:pt x="676632" y="829868"/>
                </a:lnTo>
                <a:lnTo>
                  <a:pt x="687429" y="812090"/>
                </a:lnTo>
                <a:lnTo>
                  <a:pt x="698544" y="794311"/>
                </a:lnTo>
                <a:lnTo>
                  <a:pt x="709976" y="776215"/>
                </a:lnTo>
                <a:lnTo>
                  <a:pt x="721408" y="758755"/>
                </a:lnTo>
                <a:lnTo>
                  <a:pt x="733476" y="741611"/>
                </a:lnTo>
                <a:lnTo>
                  <a:pt x="745225" y="724468"/>
                </a:lnTo>
                <a:lnTo>
                  <a:pt x="757293" y="707324"/>
                </a:lnTo>
                <a:lnTo>
                  <a:pt x="769995" y="690498"/>
                </a:lnTo>
                <a:lnTo>
                  <a:pt x="782380" y="673672"/>
                </a:lnTo>
                <a:lnTo>
                  <a:pt x="795400" y="657164"/>
                </a:lnTo>
                <a:lnTo>
                  <a:pt x="808102" y="640973"/>
                </a:lnTo>
                <a:lnTo>
                  <a:pt x="821440" y="624464"/>
                </a:lnTo>
                <a:lnTo>
                  <a:pt x="835095" y="608591"/>
                </a:lnTo>
                <a:lnTo>
                  <a:pt x="848432" y="592400"/>
                </a:lnTo>
                <a:lnTo>
                  <a:pt x="862405" y="576526"/>
                </a:lnTo>
                <a:lnTo>
                  <a:pt x="876060" y="560970"/>
                </a:lnTo>
                <a:lnTo>
                  <a:pt x="890350" y="545414"/>
                </a:lnTo>
                <a:lnTo>
                  <a:pt x="904958" y="530176"/>
                </a:lnTo>
                <a:lnTo>
                  <a:pt x="919566" y="515255"/>
                </a:lnTo>
                <a:lnTo>
                  <a:pt x="933856" y="500333"/>
                </a:lnTo>
                <a:lnTo>
                  <a:pt x="948781" y="485730"/>
                </a:lnTo>
                <a:lnTo>
                  <a:pt x="964024" y="470809"/>
                </a:lnTo>
                <a:lnTo>
                  <a:pt x="979584" y="456840"/>
                </a:lnTo>
                <a:lnTo>
                  <a:pt x="994510" y="442554"/>
                </a:lnTo>
                <a:lnTo>
                  <a:pt x="1010388" y="428903"/>
                </a:lnTo>
                <a:lnTo>
                  <a:pt x="1026266" y="414934"/>
                </a:lnTo>
                <a:lnTo>
                  <a:pt x="1042144" y="400965"/>
                </a:lnTo>
                <a:lnTo>
                  <a:pt x="1058339" y="387949"/>
                </a:lnTo>
                <a:lnTo>
                  <a:pt x="1074535" y="374615"/>
                </a:lnTo>
                <a:lnTo>
                  <a:pt x="1091048" y="361599"/>
                </a:lnTo>
                <a:lnTo>
                  <a:pt x="1107561" y="348900"/>
                </a:lnTo>
                <a:lnTo>
                  <a:pt x="1124391" y="336201"/>
                </a:lnTo>
                <a:lnTo>
                  <a:pt x="1141222" y="323820"/>
                </a:lnTo>
                <a:lnTo>
                  <a:pt x="1158370" y="311756"/>
                </a:lnTo>
                <a:lnTo>
                  <a:pt x="1175519" y="299375"/>
                </a:lnTo>
                <a:lnTo>
                  <a:pt x="1192984" y="287946"/>
                </a:lnTo>
                <a:lnTo>
                  <a:pt x="1210450" y="276517"/>
                </a:lnTo>
                <a:lnTo>
                  <a:pt x="1227916" y="264770"/>
                </a:lnTo>
                <a:lnTo>
                  <a:pt x="1245699" y="253976"/>
                </a:lnTo>
                <a:lnTo>
                  <a:pt x="1263800" y="242865"/>
                </a:lnTo>
                <a:lnTo>
                  <a:pt x="1281584" y="232071"/>
                </a:lnTo>
                <a:lnTo>
                  <a:pt x="1299684" y="221594"/>
                </a:lnTo>
                <a:lnTo>
                  <a:pt x="1318420" y="211435"/>
                </a:lnTo>
                <a:lnTo>
                  <a:pt x="1336839" y="201594"/>
                </a:lnTo>
                <a:lnTo>
                  <a:pt x="1355257" y="191752"/>
                </a:lnTo>
                <a:lnTo>
                  <a:pt x="1373676" y="181911"/>
                </a:lnTo>
                <a:lnTo>
                  <a:pt x="1392412" y="172704"/>
                </a:lnTo>
                <a:lnTo>
                  <a:pt x="1411783" y="163497"/>
                </a:lnTo>
                <a:lnTo>
                  <a:pt x="1430519" y="154608"/>
                </a:lnTo>
                <a:lnTo>
                  <a:pt x="1449573" y="146037"/>
                </a:lnTo>
                <a:lnTo>
                  <a:pt x="1468944" y="137782"/>
                </a:lnTo>
                <a:lnTo>
                  <a:pt x="1488315" y="129528"/>
                </a:lnTo>
                <a:lnTo>
                  <a:pt x="1507686" y="121591"/>
                </a:lnTo>
                <a:lnTo>
                  <a:pt x="1527057" y="113972"/>
                </a:lnTo>
                <a:lnTo>
                  <a:pt x="1547063" y="106670"/>
                </a:lnTo>
                <a:lnTo>
                  <a:pt x="1566434" y="99368"/>
                </a:lnTo>
                <a:lnTo>
                  <a:pt x="1586123" y="92384"/>
                </a:lnTo>
                <a:lnTo>
                  <a:pt x="1606447" y="85717"/>
                </a:lnTo>
                <a:lnTo>
                  <a:pt x="1626136" y="79368"/>
                </a:lnTo>
                <a:lnTo>
                  <a:pt x="1646142" y="73336"/>
                </a:lnTo>
                <a:lnTo>
                  <a:pt x="1666466" y="67304"/>
                </a:lnTo>
                <a:lnTo>
                  <a:pt x="1686472" y="61272"/>
                </a:lnTo>
                <a:lnTo>
                  <a:pt x="1706796" y="56192"/>
                </a:lnTo>
                <a:lnTo>
                  <a:pt x="1727120" y="50795"/>
                </a:lnTo>
                <a:lnTo>
                  <a:pt x="1747444" y="45716"/>
                </a:lnTo>
                <a:lnTo>
                  <a:pt x="1768085" y="41271"/>
                </a:lnTo>
                <a:lnTo>
                  <a:pt x="1788409" y="36509"/>
                </a:lnTo>
                <a:lnTo>
                  <a:pt x="1809050" y="32699"/>
                </a:lnTo>
                <a:lnTo>
                  <a:pt x="1829374" y="28572"/>
                </a:lnTo>
                <a:lnTo>
                  <a:pt x="1850333" y="25080"/>
                </a:lnTo>
                <a:lnTo>
                  <a:pt x="1870974" y="21588"/>
                </a:lnTo>
                <a:lnTo>
                  <a:pt x="1891616" y="18096"/>
                </a:lnTo>
                <a:lnTo>
                  <a:pt x="1912257" y="15556"/>
                </a:lnTo>
                <a:lnTo>
                  <a:pt x="1933216" y="12381"/>
                </a:lnTo>
                <a:lnTo>
                  <a:pt x="1954175" y="10159"/>
                </a:lnTo>
                <a:lnTo>
                  <a:pt x="1974816" y="8254"/>
                </a:lnTo>
                <a:lnTo>
                  <a:pt x="1995775" y="6349"/>
                </a:lnTo>
                <a:lnTo>
                  <a:pt x="2016417" y="4762"/>
                </a:lnTo>
                <a:lnTo>
                  <a:pt x="2037693" y="2857"/>
                </a:lnTo>
                <a:lnTo>
                  <a:pt x="2058334" y="1905"/>
                </a:lnTo>
                <a:lnTo>
                  <a:pt x="2079611" y="952"/>
                </a:lnTo>
                <a:lnTo>
                  <a:pt x="2100252" y="317"/>
                </a:lnTo>
                <a:lnTo>
                  <a:pt x="2121529"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a:xfrm>
            <a:off x="628650" y="274639"/>
            <a:ext cx="7886700" cy="538162"/>
          </a:xfrm>
        </p:spPr>
        <p:txBody>
          <a:bodyPr/>
          <a:lstStyle/>
          <a:p>
            <a:r>
              <a:rPr lang="zh-CN" altLang="en-US">
                <a:latin typeface="+mj-ea"/>
              </a:rPr>
              <a:t>请点击这里添加相关标题</a:t>
            </a:r>
            <a:endParaRPr lang="zh-CN" altLang="en-US">
              <a:latin typeface="+mj-ea"/>
            </a:endParaRPr>
          </a:p>
        </p:txBody>
      </p:sp>
      <p:sp>
        <p:nvSpPr>
          <p:cNvPr id="2" name="矩形 1"/>
          <p:cNvSpPr/>
          <p:nvPr/>
        </p:nvSpPr>
        <p:spPr>
          <a:xfrm>
            <a:off x="971550" y="1352549"/>
            <a:ext cx="7200900" cy="316139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形状 5"/>
          <p:cNvSpPr/>
          <p:nvPr/>
        </p:nvSpPr>
        <p:spPr>
          <a:xfrm>
            <a:off x="1568450" y="1352550"/>
            <a:ext cx="1276350" cy="638970"/>
          </a:xfrm>
          <a:custGeom>
            <a:avLst/>
            <a:gdLst>
              <a:gd name="connsiteX0" fmla="*/ 80 w 1276350"/>
              <a:gd name="connsiteY0" fmla="*/ 0 h 638970"/>
              <a:gd name="connsiteX1" fmla="*/ 1276270 w 1276350"/>
              <a:gd name="connsiteY1" fmla="*/ 0 h 638970"/>
              <a:gd name="connsiteX2" fmla="*/ 1276350 w 1276350"/>
              <a:gd name="connsiteY2" fmla="*/ 795 h 638970"/>
              <a:gd name="connsiteX3" fmla="*/ 638175 w 1276350"/>
              <a:gd name="connsiteY3" fmla="*/ 638970 h 638970"/>
              <a:gd name="connsiteX4" fmla="*/ 0 w 1276350"/>
              <a:gd name="connsiteY4" fmla="*/ 795 h 638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6350" h="638970">
                <a:moveTo>
                  <a:pt x="80" y="0"/>
                </a:moveTo>
                <a:lnTo>
                  <a:pt x="1276270" y="0"/>
                </a:lnTo>
                <a:lnTo>
                  <a:pt x="1276350" y="795"/>
                </a:lnTo>
                <a:cubicBezTo>
                  <a:pt x="1276350" y="353249"/>
                  <a:pt x="990629" y="638970"/>
                  <a:pt x="638175" y="638970"/>
                </a:cubicBezTo>
                <a:cubicBezTo>
                  <a:pt x="285721" y="638970"/>
                  <a:pt x="0" y="353249"/>
                  <a:pt x="0" y="79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KSO_Shape"/>
          <p:cNvSpPr/>
          <p:nvPr/>
        </p:nvSpPr>
        <p:spPr bwMode="auto">
          <a:xfrm>
            <a:off x="2109119" y="1498080"/>
            <a:ext cx="195012" cy="247896"/>
          </a:xfrm>
          <a:custGeom>
            <a:avLst/>
            <a:gdLst>
              <a:gd name="T0" fmla="*/ 2147483646 w 4116"/>
              <a:gd name="T1" fmla="*/ 2147483646 h 5239"/>
              <a:gd name="T2" fmla="*/ 2147483646 w 4116"/>
              <a:gd name="T3" fmla="*/ 2147483646 h 5239"/>
              <a:gd name="T4" fmla="*/ 2147483646 w 4116"/>
              <a:gd name="T5" fmla="*/ 2147483646 h 5239"/>
              <a:gd name="T6" fmla="*/ 2147483646 w 4116"/>
              <a:gd name="T7" fmla="*/ 2147483646 h 5239"/>
              <a:gd name="T8" fmla="*/ 2147483646 w 4116"/>
              <a:gd name="T9" fmla="*/ 2147483646 h 5239"/>
              <a:gd name="T10" fmla="*/ 2147483646 w 4116"/>
              <a:gd name="T11" fmla="*/ 2147483646 h 5239"/>
              <a:gd name="T12" fmla="*/ 2147483646 w 4116"/>
              <a:gd name="T13" fmla="*/ 2147483646 h 5239"/>
              <a:gd name="T14" fmla="*/ 2147483646 w 4116"/>
              <a:gd name="T15" fmla="*/ 2147483646 h 5239"/>
              <a:gd name="T16" fmla="*/ 2147483646 w 4116"/>
              <a:gd name="T17" fmla="*/ 2147483646 h 5239"/>
              <a:gd name="T18" fmla="*/ 2147483646 w 4116"/>
              <a:gd name="T19" fmla="*/ 2147483646 h 5239"/>
              <a:gd name="T20" fmla="*/ 2147483646 w 4116"/>
              <a:gd name="T21" fmla="*/ 2147483646 h 5239"/>
              <a:gd name="T22" fmla="*/ 2147483646 w 4116"/>
              <a:gd name="T23" fmla="*/ 2147483646 h 5239"/>
              <a:gd name="T24" fmla="*/ 2147483646 w 4116"/>
              <a:gd name="T25" fmla="*/ 2147483646 h 5239"/>
              <a:gd name="T26" fmla="*/ 2147483646 w 4116"/>
              <a:gd name="T27" fmla="*/ 2147483646 h 5239"/>
              <a:gd name="T28" fmla="*/ 2147483646 w 4116"/>
              <a:gd name="T29" fmla="*/ 2147483646 h 5239"/>
              <a:gd name="T30" fmla="*/ 2147483646 w 4116"/>
              <a:gd name="T31" fmla="*/ 2147483646 h 5239"/>
              <a:gd name="T32" fmla="*/ 2147483646 w 4116"/>
              <a:gd name="T33" fmla="*/ 2147483646 h 5239"/>
              <a:gd name="T34" fmla="*/ 2147483646 w 4116"/>
              <a:gd name="T35" fmla="*/ 2147483646 h 5239"/>
              <a:gd name="T36" fmla="*/ 2147483646 w 4116"/>
              <a:gd name="T37" fmla="*/ 2147483646 h 5239"/>
              <a:gd name="T38" fmla="*/ 2147483646 w 4116"/>
              <a:gd name="T39" fmla="*/ 2147483646 h 5239"/>
              <a:gd name="T40" fmla="*/ 2147483646 w 4116"/>
              <a:gd name="T41" fmla="*/ 2147483646 h 5239"/>
              <a:gd name="T42" fmla="*/ 2147483646 w 4116"/>
              <a:gd name="T43" fmla="*/ 2147483646 h 5239"/>
              <a:gd name="T44" fmla="*/ 2147483646 w 4116"/>
              <a:gd name="T45" fmla="*/ 2147483646 h 5239"/>
              <a:gd name="T46" fmla="*/ 2147483646 w 4116"/>
              <a:gd name="T47" fmla="*/ 2147483646 h 5239"/>
              <a:gd name="T48" fmla="*/ 2147483646 w 4116"/>
              <a:gd name="T49" fmla="*/ 2147483646 h 5239"/>
              <a:gd name="T50" fmla="*/ 2147483646 w 4116"/>
              <a:gd name="T51" fmla="*/ 2147483646 h 5239"/>
              <a:gd name="T52" fmla="*/ 2147483646 w 4116"/>
              <a:gd name="T53" fmla="*/ 2147483646 h 5239"/>
              <a:gd name="T54" fmla="*/ 2147483646 w 4116"/>
              <a:gd name="T55" fmla="*/ 2147483646 h 5239"/>
              <a:gd name="T56" fmla="*/ 2147483646 w 4116"/>
              <a:gd name="T57" fmla="*/ 2147483646 h 5239"/>
              <a:gd name="T58" fmla="*/ 2147483646 w 4116"/>
              <a:gd name="T59" fmla="*/ 2147483646 h 5239"/>
              <a:gd name="T60" fmla="*/ 2147483646 w 4116"/>
              <a:gd name="T61" fmla="*/ 2147483646 h 5239"/>
              <a:gd name="T62" fmla="*/ 2147483646 w 4116"/>
              <a:gd name="T63" fmla="*/ 2147483646 h 5239"/>
              <a:gd name="T64" fmla="*/ 2147483646 w 4116"/>
              <a:gd name="T65" fmla="*/ 2147483646 h 5239"/>
              <a:gd name="T66" fmla="*/ 2147483646 w 4116"/>
              <a:gd name="T67" fmla="*/ 2147483646 h 5239"/>
              <a:gd name="T68" fmla="*/ 2147483646 w 4116"/>
              <a:gd name="T69" fmla="*/ 2147483646 h 5239"/>
              <a:gd name="T70" fmla="*/ 2147483646 w 4116"/>
              <a:gd name="T71" fmla="*/ 2147483646 h 5239"/>
              <a:gd name="T72" fmla="*/ 2147483646 w 4116"/>
              <a:gd name="T73" fmla="*/ 2147483646 h 5239"/>
              <a:gd name="T74" fmla="*/ 2147483646 w 4116"/>
              <a:gd name="T75" fmla="*/ 2147483646 h 5239"/>
              <a:gd name="T76" fmla="*/ 2147483646 w 4116"/>
              <a:gd name="T77" fmla="*/ 2147483646 h 5239"/>
              <a:gd name="T78" fmla="*/ 2147483646 w 4116"/>
              <a:gd name="T79" fmla="*/ 2147483646 h 5239"/>
              <a:gd name="T80" fmla="*/ 2147483646 w 4116"/>
              <a:gd name="T81" fmla="*/ 2147483646 h 5239"/>
              <a:gd name="T82" fmla="*/ 2147483646 w 4116"/>
              <a:gd name="T83" fmla="*/ 2147483646 h 5239"/>
              <a:gd name="T84" fmla="*/ 2147483646 w 4116"/>
              <a:gd name="T85" fmla="*/ 2147483646 h 5239"/>
              <a:gd name="T86" fmla="*/ 2147483646 w 4116"/>
              <a:gd name="T87" fmla="*/ 2147483646 h 5239"/>
              <a:gd name="T88" fmla="*/ 2147483646 w 4116"/>
              <a:gd name="T89" fmla="*/ 2147483646 h 5239"/>
              <a:gd name="T90" fmla="*/ 2147483646 w 4116"/>
              <a:gd name="T91" fmla="*/ 2147483646 h 5239"/>
              <a:gd name="T92" fmla="*/ 0 w 4116"/>
              <a:gd name="T93" fmla="*/ 2147483646 h 5239"/>
              <a:gd name="T94" fmla="*/ 2147483646 w 4116"/>
              <a:gd name="T95" fmla="*/ 2147483646 h 5239"/>
              <a:gd name="T96" fmla="*/ 2147483646 w 4116"/>
              <a:gd name="T97" fmla="*/ 2147483646 h 5239"/>
              <a:gd name="T98" fmla="*/ 2147483646 w 4116"/>
              <a:gd name="T99" fmla="*/ 2147483646 h 5239"/>
              <a:gd name="T100" fmla="*/ 2147483646 w 4116"/>
              <a:gd name="T101" fmla="*/ 2147483646 h 5239"/>
              <a:gd name="T102" fmla="*/ 2147483646 w 4116"/>
              <a:gd name="T103" fmla="*/ 2147483646 h 5239"/>
              <a:gd name="T104" fmla="*/ 2147483646 w 4116"/>
              <a:gd name="T105" fmla="*/ 2147483646 h 5239"/>
              <a:gd name="T106" fmla="*/ 2147483646 w 4116"/>
              <a:gd name="T107" fmla="*/ 2147483646 h 5239"/>
              <a:gd name="T108" fmla="*/ 2147483646 w 4116"/>
              <a:gd name="T109" fmla="*/ 2147483646 h 5239"/>
              <a:gd name="T110" fmla="*/ 2147483646 w 4116"/>
              <a:gd name="T111" fmla="*/ 2147483646 h 5239"/>
              <a:gd name="T112" fmla="*/ 2147483646 w 4116"/>
              <a:gd name="T113" fmla="*/ 2147483646 h 5239"/>
              <a:gd name="T114" fmla="*/ 2147483646 w 4116"/>
              <a:gd name="T115" fmla="*/ 2147483646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文本框 7"/>
          <p:cNvSpPr txBox="1"/>
          <p:nvPr/>
        </p:nvSpPr>
        <p:spPr>
          <a:xfrm>
            <a:off x="1054100" y="2469544"/>
            <a:ext cx="2305050" cy="1777755"/>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a:t>点击这里添加内容点击这里添加内容这里添加内容点击这里添加内容点击这里添加内容点击这里添加内容点击这里添加内容点击这里添加内容点击这里添加内容点击这里添加内容</a:t>
            </a:r>
            <a:endParaRPr lang="en-US" altLang="zh-CN"/>
          </a:p>
        </p:txBody>
      </p:sp>
      <p:sp>
        <p:nvSpPr>
          <p:cNvPr id="9" name="文本框 8"/>
          <p:cNvSpPr txBox="1"/>
          <p:nvPr/>
        </p:nvSpPr>
        <p:spPr>
          <a:xfrm>
            <a:off x="1206500" y="2089379"/>
            <a:ext cx="2000250" cy="382988"/>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600" b="1">
                <a:solidFill>
                  <a:schemeClr val="tx1"/>
                </a:solidFill>
              </a:rPr>
              <a:t>添加标题</a:t>
            </a:r>
            <a:endParaRPr lang="en-US" altLang="zh-CN" sz="1600" b="1">
              <a:solidFill>
                <a:schemeClr val="tx1"/>
              </a:solidFill>
            </a:endParaRPr>
          </a:p>
        </p:txBody>
      </p:sp>
      <p:sp>
        <p:nvSpPr>
          <p:cNvPr id="12" name="任意多边形: 形状 11"/>
          <p:cNvSpPr/>
          <p:nvPr/>
        </p:nvSpPr>
        <p:spPr>
          <a:xfrm>
            <a:off x="3943350" y="1352550"/>
            <a:ext cx="1276350" cy="638970"/>
          </a:xfrm>
          <a:custGeom>
            <a:avLst/>
            <a:gdLst>
              <a:gd name="connsiteX0" fmla="*/ 80 w 1276350"/>
              <a:gd name="connsiteY0" fmla="*/ 0 h 638970"/>
              <a:gd name="connsiteX1" fmla="*/ 1276270 w 1276350"/>
              <a:gd name="connsiteY1" fmla="*/ 0 h 638970"/>
              <a:gd name="connsiteX2" fmla="*/ 1276350 w 1276350"/>
              <a:gd name="connsiteY2" fmla="*/ 795 h 638970"/>
              <a:gd name="connsiteX3" fmla="*/ 638175 w 1276350"/>
              <a:gd name="connsiteY3" fmla="*/ 638970 h 638970"/>
              <a:gd name="connsiteX4" fmla="*/ 0 w 1276350"/>
              <a:gd name="connsiteY4" fmla="*/ 795 h 638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6350" h="638970">
                <a:moveTo>
                  <a:pt x="80" y="0"/>
                </a:moveTo>
                <a:lnTo>
                  <a:pt x="1276270" y="0"/>
                </a:lnTo>
                <a:lnTo>
                  <a:pt x="1276350" y="795"/>
                </a:lnTo>
                <a:cubicBezTo>
                  <a:pt x="1276350" y="353249"/>
                  <a:pt x="990629" y="638970"/>
                  <a:pt x="638175" y="638970"/>
                </a:cubicBezTo>
                <a:cubicBezTo>
                  <a:pt x="285721" y="638970"/>
                  <a:pt x="0" y="353249"/>
                  <a:pt x="0" y="79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KSO_Shape"/>
          <p:cNvSpPr/>
          <p:nvPr/>
        </p:nvSpPr>
        <p:spPr bwMode="auto">
          <a:xfrm>
            <a:off x="4484019" y="1498080"/>
            <a:ext cx="195012" cy="247896"/>
          </a:xfrm>
          <a:custGeom>
            <a:avLst/>
            <a:gdLst>
              <a:gd name="T0" fmla="*/ 2147483646 w 4116"/>
              <a:gd name="T1" fmla="*/ 2147483646 h 5239"/>
              <a:gd name="T2" fmla="*/ 2147483646 w 4116"/>
              <a:gd name="T3" fmla="*/ 2147483646 h 5239"/>
              <a:gd name="T4" fmla="*/ 2147483646 w 4116"/>
              <a:gd name="T5" fmla="*/ 2147483646 h 5239"/>
              <a:gd name="T6" fmla="*/ 2147483646 w 4116"/>
              <a:gd name="T7" fmla="*/ 2147483646 h 5239"/>
              <a:gd name="T8" fmla="*/ 2147483646 w 4116"/>
              <a:gd name="T9" fmla="*/ 2147483646 h 5239"/>
              <a:gd name="T10" fmla="*/ 2147483646 w 4116"/>
              <a:gd name="T11" fmla="*/ 2147483646 h 5239"/>
              <a:gd name="T12" fmla="*/ 2147483646 w 4116"/>
              <a:gd name="T13" fmla="*/ 2147483646 h 5239"/>
              <a:gd name="T14" fmla="*/ 2147483646 w 4116"/>
              <a:gd name="T15" fmla="*/ 2147483646 h 5239"/>
              <a:gd name="T16" fmla="*/ 2147483646 w 4116"/>
              <a:gd name="T17" fmla="*/ 2147483646 h 5239"/>
              <a:gd name="T18" fmla="*/ 2147483646 w 4116"/>
              <a:gd name="T19" fmla="*/ 2147483646 h 5239"/>
              <a:gd name="T20" fmla="*/ 2147483646 w 4116"/>
              <a:gd name="T21" fmla="*/ 2147483646 h 5239"/>
              <a:gd name="T22" fmla="*/ 2147483646 w 4116"/>
              <a:gd name="T23" fmla="*/ 2147483646 h 5239"/>
              <a:gd name="T24" fmla="*/ 2147483646 w 4116"/>
              <a:gd name="T25" fmla="*/ 2147483646 h 5239"/>
              <a:gd name="T26" fmla="*/ 2147483646 w 4116"/>
              <a:gd name="T27" fmla="*/ 2147483646 h 5239"/>
              <a:gd name="T28" fmla="*/ 2147483646 w 4116"/>
              <a:gd name="T29" fmla="*/ 2147483646 h 5239"/>
              <a:gd name="T30" fmla="*/ 2147483646 w 4116"/>
              <a:gd name="T31" fmla="*/ 2147483646 h 5239"/>
              <a:gd name="T32" fmla="*/ 2147483646 w 4116"/>
              <a:gd name="T33" fmla="*/ 2147483646 h 5239"/>
              <a:gd name="T34" fmla="*/ 2147483646 w 4116"/>
              <a:gd name="T35" fmla="*/ 2147483646 h 5239"/>
              <a:gd name="T36" fmla="*/ 2147483646 w 4116"/>
              <a:gd name="T37" fmla="*/ 2147483646 h 5239"/>
              <a:gd name="T38" fmla="*/ 2147483646 w 4116"/>
              <a:gd name="T39" fmla="*/ 2147483646 h 5239"/>
              <a:gd name="T40" fmla="*/ 2147483646 w 4116"/>
              <a:gd name="T41" fmla="*/ 2147483646 h 5239"/>
              <a:gd name="T42" fmla="*/ 2147483646 w 4116"/>
              <a:gd name="T43" fmla="*/ 2147483646 h 5239"/>
              <a:gd name="T44" fmla="*/ 2147483646 w 4116"/>
              <a:gd name="T45" fmla="*/ 2147483646 h 5239"/>
              <a:gd name="T46" fmla="*/ 2147483646 w 4116"/>
              <a:gd name="T47" fmla="*/ 2147483646 h 5239"/>
              <a:gd name="T48" fmla="*/ 2147483646 w 4116"/>
              <a:gd name="T49" fmla="*/ 2147483646 h 5239"/>
              <a:gd name="T50" fmla="*/ 2147483646 w 4116"/>
              <a:gd name="T51" fmla="*/ 2147483646 h 5239"/>
              <a:gd name="T52" fmla="*/ 2147483646 w 4116"/>
              <a:gd name="T53" fmla="*/ 2147483646 h 5239"/>
              <a:gd name="T54" fmla="*/ 2147483646 w 4116"/>
              <a:gd name="T55" fmla="*/ 2147483646 h 5239"/>
              <a:gd name="T56" fmla="*/ 2147483646 w 4116"/>
              <a:gd name="T57" fmla="*/ 2147483646 h 5239"/>
              <a:gd name="T58" fmla="*/ 2147483646 w 4116"/>
              <a:gd name="T59" fmla="*/ 2147483646 h 5239"/>
              <a:gd name="T60" fmla="*/ 2147483646 w 4116"/>
              <a:gd name="T61" fmla="*/ 2147483646 h 5239"/>
              <a:gd name="T62" fmla="*/ 2147483646 w 4116"/>
              <a:gd name="T63" fmla="*/ 2147483646 h 5239"/>
              <a:gd name="T64" fmla="*/ 2147483646 w 4116"/>
              <a:gd name="T65" fmla="*/ 2147483646 h 5239"/>
              <a:gd name="T66" fmla="*/ 2147483646 w 4116"/>
              <a:gd name="T67" fmla="*/ 2147483646 h 5239"/>
              <a:gd name="T68" fmla="*/ 2147483646 w 4116"/>
              <a:gd name="T69" fmla="*/ 2147483646 h 5239"/>
              <a:gd name="T70" fmla="*/ 2147483646 w 4116"/>
              <a:gd name="T71" fmla="*/ 2147483646 h 5239"/>
              <a:gd name="T72" fmla="*/ 2147483646 w 4116"/>
              <a:gd name="T73" fmla="*/ 2147483646 h 5239"/>
              <a:gd name="T74" fmla="*/ 2147483646 w 4116"/>
              <a:gd name="T75" fmla="*/ 2147483646 h 5239"/>
              <a:gd name="T76" fmla="*/ 2147483646 w 4116"/>
              <a:gd name="T77" fmla="*/ 2147483646 h 5239"/>
              <a:gd name="T78" fmla="*/ 2147483646 w 4116"/>
              <a:gd name="T79" fmla="*/ 2147483646 h 5239"/>
              <a:gd name="T80" fmla="*/ 2147483646 w 4116"/>
              <a:gd name="T81" fmla="*/ 2147483646 h 5239"/>
              <a:gd name="T82" fmla="*/ 2147483646 w 4116"/>
              <a:gd name="T83" fmla="*/ 2147483646 h 5239"/>
              <a:gd name="T84" fmla="*/ 2147483646 w 4116"/>
              <a:gd name="T85" fmla="*/ 2147483646 h 5239"/>
              <a:gd name="T86" fmla="*/ 2147483646 w 4116"/>
              <a:gd name="T87" fmla="*/ 2147483646 h 5239"/>
              <a:gd name="T88" fmla="*/ 2147483646 w 4116"/>
              <a:gd name="T89" fmla="*/ 2147483646 h 5239"/>
              <a:gd name="T90" fmla="*/ 2147483646 w 4116"/>
              <a:gd name="T91" fmla="*/ 2147483646 h 5239"/>
              <a:gd name="T92" fmla="*/ 0 w 4116"/>
              <a:gd name="T93" fmla="*/ 2147483646 h 5239"/>
              <a:gd name="T94" fmla="*/ 2147483646 w 4116"/>
              <a:gd name="T95" fmla="*/ 2147483646 h 5239"/>
              <a:gd name="T96" fmla="*/ 2147483646 w 4116"/>
              <a:gd name="T97" fmla="*/ 2147483646 h 5239"/>
              <a:gd name="T98" fmla="*/ 2147483646 w 4116"/>
              <a:gd name="T99" fmla="*/ 2147483646 h 5239"/>
              <a:gd name="T100" fmla="*/ 2147483646 w 4116"/>
              <a:gd name="T101" fmla="*/ 2147483646 h 5239"/>
              <a:gd name="T102" fmla="*/ 2147483646 w 4116"/>
              <a:gd name="T103" fmla="*/ 2147483646 h 5239"/>
              <a:gd name="T104" fmla="*/ 2147483646 w 4116"/>
              <a:gd name="T105" fmla="*/ 2147483646 h 5239"/>
              <a:gd name="T106" fmla="*/ 2147483646 w 4116"/>
              <a:gd name="T107" fmla="*/ 2147483646 h 5239"/>
              <a:gd name="T108" fmla="*/ 2147483646 w 4116"/>
              <a:gd name="T109" fmla="*/ 2147483646 h 5239"/>
              <a:gd name="T110" fmla="*/ 2147483646 w 4116"/>
              <a:gd name="T111" fmla="*/ 2147483646 h 5239"/>
              <a:gd name="T112" fmla="*/ 2147483646 w 4116"/>
              <a:gd name="T113" fmla="*/ 2147483646 h 5239"/>
              <a:gd name="T114" fmla="*/ 2147483646 w 4116"/>
              <a:gd name="T115" fmla="*/ 2147483646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文本框 13"/>
          <p:cNvSpPr txBox="1"/>
          <p:nvPr/>
        </p:nvSpPr>
        <p:spPr>
          <a:xfrm>
            <a:off x="3429000" y="2469544"/>
            <a:ext cx="2305050" cy="1777755"/>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a:t>点击这里添加内容点击这里添加内容这里添加内容点击这里添加内容点击这里添加内容点击这里添加内容点击这里添加内容点击这里添加内容点击这里添加内容点击这里添加内容</a:t>
            </a:r>
            <a:endParaRPr lang="en-US" altLang="zh-CN"/>
          </a:p>
        </p:txBody>
      </p:sp>
      <p:sp>
        <p:nvSpPr>
          <p:cNvPr id="15" name="文本框 14"/>
          <p:cNvSpPr txBox="1"/>
          <p:nvPr/>
        </p:nvSpPr>
        <p:spPr>
          <a:xfrm>
            <a:off x="3581400" y="2089379"/>
            <a:ext cx="2000250" cy="382988"/>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600" b="1">
                <a:solidFill>
                  <a:schemeClr val="tx1"/>
                </a:solidFill>
              </a:rPr>
              <a:t>添加标题</a:t>
            </a:r>
            <a:endParaRPr lang="en-US" altLang="zh-CN" sz="1600" b="1">
              <a:solidFill>
                <a:schemeClr val="tx1"/>
              </a:solidFill>
            </a:endParaRPr>
          </a:p>
        </p:txBody>
      </p:sp>
      <p:sp>
        <p:nvSpPr>
          <p:cNvPr id="17" name="任意多边形: 形状 16"/>
          <p:cNvSpPr/>
          <p:nvPr/>
        </p:nvSpPr>
        <p:spPr>
          <a:xfrm>
            <a:off x="6318250" y="1352550"/>
            <a:ext cx="1276350" cy="638970"/>
          </a:xfrm>
          <a:custGeom>
            <a:avLst/>
            <a:gdLst>
              <a:gd name="connsiteX0" fmla="*/ 80 w 1276350"/>
              <a:gd name="connsiteY0" fmla="*/ 0 h 638970"/>
              <a:gd name="connsiteX1" fmla="*/ 1276270 w 1276350"/>
              <a:gd name="connsiteY1" fmla="*/ 0 h 638970"/>
              <a:gd name="connsiteX2" fmla="*/ 1276350 w 1276350"/>
              <a:gd name="connsiteY2" fmla="*/ 795 h 638970"/>
              <a:gd name="connsiteX3" fmla="*/ 638175 w 1276350"/>
              <a:gd name="connsiteY3" fmla="*/ 638970 h 638970"/>
              <a:gd name="connsiteX4" fmla="*/ 0 w 1276350"/>
              <a:gd name="connsiteY4" fmla="*/ 795 h 638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6350" h="638970">
                <a:moveTo>
                  <a:pt x="80" y="0"/>
                </a:moveTo>
                <a:lnTo>
                  <a:pt x="1276270" y="0"/>
                </a:lnTo>
                <a:lnTo>
                  <a:pt x="1276350" y="795"/>
                </a:lnTo>
                <a:cubicBezTo>
                  <a:pt x="1276350" y="353249"/>
                  <a:pt x="990629" y="638970"/>
                  <a:pt x="638175" y="638970"/>
                </a:cubicBezTo>
                <a:cubicBezTo>
                  <a:pt x="285721" y="638970"/>
                  <a:pt x="0" y="353249"/>
                  <a:pt x="0" y="79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KSO_Shape"/>
          <p:cNvSpPr/>
          <p:nvPr/>
        </p:nvSpPr>
        <p:spPr bwMode="auto">
          <a:xfrm>
            <a:off x="6858919" y="1498080"/>
            <a:ext cx="195012" cy="247896"/>
          </a:xfrm>
          <a:custGeom>
            <a:avLst/>
            <a:gdLst>
              <a:gd name="T0" fmla="*/ 2147483646 w 4116"/>
              <a:gd name="T1" fmla="*/ 2147483646 h 5239"/>
              <a:gd name="T2" fmla="*/ 2147483646 w 4116"/>
              <a:gd name="T3" fmla="*/ 2147483646 h 5239"/>
              <a:gd name="T4" fmla="*/ 2147483646 w 4116"/>
              <a:gd name="T5" fmla="*/ 2147483646 h 5239"/>
              <a:gd name="T6" fmla="*/ 2147483646 w 4116"/>
              <a:gd name="T7" fmla="*/ 2147483646 h 5239"/>
              <a:gd name="T8" fmla="*/ 2147483646 w 4116"/>
              <a:gd name="T9" fmla="*/ 2147483646 h 5239"/>
              <a:gd name="T10" fmla="*/ 2147483646 w 4116"/>
              <a:gd name="T11" fmla="*/ 2147483646 h 5239"/>
              <a:gd name="T12" fmla="*/ 2147483646 w 4116"/>
              <a:gd name="T13" fmla="*/ 2147483646 h 5239"/>
              <a:gd name="T14" fmla="*/ 2147483646 w 4116"/>
              <a:gd name="T15" fmla="*/ 2147483646 h 5239"/>
              <a:gd name="T16" fmla="*/ 2147483646 w 4116"/>
              <a:gd name="T17" fmla="*/ 2147483646 h 5239"/>
              <a:gd name="T18" fmla="*/ 2147483646 w 4116"/>
              <a:gd name="T19" fmla="*/ 2147483646 h 5239"/>
              <a:gd name="T20" fmla="*/ 2147483646 w 4116"/>
              <a:gd name="T21" fmla="*/ 2147483646 h 5239"/>
              <a:gd name="T22" fmla="*/ 2147483646 w 4116"/>
              <a:gd name="T23" fmla="*/ 2147483646 h 5239"/>
              <a:gd name="T24" fmla="*/ 2147483646 w 4116"/>
              <a:gd name="T25" fmla="*/ 2147483646 h 5239"/>
              <a:gd name="T26" fmla="*/ 2147483646 w 4116"/>
              <a:gd name="T27" fmla="*/ 2147483646 h 5239"/>
              <a:gd name="T28" fmla="*/ 2147483646 w 4116"/>
              <a:gd name="T29" fmla="*/ 2147483646 h 5239"/>
              <a:gd name="T30" fmla="*/ 2147483646 w 4116"/>
              <a:gd name="T31" fmla="*/ 2147483646 h 5239"/>
              <a:gd name="T32" fmla="*/ 2147483646 w 4116"/>
              <a:gd name="T33" fmla="*/ 2147483646 h 5239"/>
              <a:gd name="T34" fmla="*/ 2147483646 w 4116"/>
              <a:gd name="T35" fmla="*/ 2147483646 h 5239"/>
              <a:gd name="T36" fmla="*/ 2147483646 w 4116"/>
              <a:gd name="T37" fmla="*/ 2147483646 h 5239"/>
              <a:gd name="T38" fmla="*/ 2147483646 w 4116"/>
              <a:gd name="T39" fmla="*/ 2147483646 h 5239"/>
              <a:gd name="T40" fmla="*/ 2147483646 w 4116"/>
              <a:gd name="T41" fmla="*/ 2147483646 h 5239"/>
              <a:gd name="T42" fmla="*/ 2147483646 w 4116"/>
              <a:gd name="T43" fmla="*/ 2147483646 h 5239"/>
              <a:gd name="T44" fmla="*/ 2147483646 w 4116"/>
              <a:gd name="T45" fmla="*/ 2147483646 h 5239"/>
              <a:gd name="T46" fmla="*/ 2147483646 w 4116"/>
              <a:gd name="T47" fmla="*/ 2147483646 h 5239"/>
              <a:gd name="T48" fmla="*/ 2147483646 w 4116"/>
              <a:gd name="T49" fmla="*/ 2147483646 h 5239"/>
              <a:gd name="T50" fmla="*/ 2147483646 w 4116"/>
              <a:gd name="T51" fmla="*/ 2147483646 h 5239"/>
              <a:gd name="T52" fmla="*/ 2147483646 w 4116"/>
              <a:gd name="T53" fmla="*/ 2147483646 h 5239"/>
              <a:gd name="T54" fmla="*/ 2147483646 w 4116"/>
              <a:gd name="T55" fmla="*/ 2147483646 h 5239"/>
              <a:gd name="T56" fmla="*/ 2147483646 w 4116"/>
              <a:gd name="T57" fmla="*/ 2147483646 h 5239"/>
              <a:gd name="T58" fmla="*/ 2147483646 w 4116"/>
              <a:gd name="T59" fmla="*/ 2147483646 h 5239"/>
              <a:gd name="T60" fmla="*/ 2147483646 w 4116"/>
              <a:gd name="T61" fmla="*/ 2147483646 h 5239"/>
              <a:gd name="T62" fmla="*/ 2147483646 w 4116"/>
              <a:gd name="T63" fmla="*/ 2147483646 h 5239"/>
              <a:gd name="T64" fmla="*/ 2147483646 w 4116"/>
              <a:gd name="T65" fmla="*/ 2147483646 h 5239"/>
              <a:gd name="T66" fmla="*/ 2147483646 w 4116"/>
              <a:gd name="T67" fmla="*/ 2147483646 h 5239"/>
              <a:gd name="T68" fmla="*/ 2147483646 w 4116"/>
              <a:gd name="T69" fmla="*/ 2147483646 h 5239"/>
              <a:gd name="T70" fmla="*/ 2147483646 w 4116"/>
              <a:gd name="T71" fmla="*/ 2147483646 h 5239"/>
              <a:gd name="T72" fmla="*/ 2147483646 w 4116"/>
              <a:gd name="T73" fmla="*/ 2147483646 h 5239"/>
              <a:gd name="T74" fmla="*/ 2147483646 w 4116"/>
              <a:gd name="T75" fmla="*/ 2147483646 h 5239"/>
              <a:gd name="T76" fmla="*/ 2147483646 w 4116"/>
              <a:gd name="T77" fmla="*/ 2147483646 h 5239"/>
              <a:gd name="T78" fmla="*/ 2147483646 w 4116"/>
              <a:gd name="T79" fmla="*/ 2147483646 h 5239"/>
              <a:gd name="T80" fmla="*/ 2147483646 w 4116"/>
              <a:gd name="T81" fmla="*/ 2147483646 h 5239"/>
              <a:gd name="T82" fmla="*/ 2147483646 w 4116"/>
              <a:gd name="T83" fmla="*/ 2147483646 h 5239"/>
              <a:gd name="T84" fmla="*/ 2147483646 w 4116"/>
              <a:gd name="T85" fmla="*/ 2147483646 h 5239"/>
              <a:gd name="T86" fmla="*/ 2147483646 w 4116"/>
              <a:gd name="T87" fmla="*/ 2147483646 h 5239"/>
              <a:gd name="T88" fmla="*/ 2147483646 w 4116"/>
              <a:gd name="T89" fmla="*/ 2147483646 h 5239"/>
              <a:gd name="T90" fmla="*/ 2147483646 w 4116"/>
              <a:gd name="T91" fmla="*/ 2147483646 h 5239"/>
              <a:gd name="T92" fmla="*/ 0 w 4116"/>
              <a:gd name="T93" fmla="*/ 2147483646 h 5239"/>
              <a:gd name="T94" fmla="*/ 2147483646 w 4116"/>
              <a:gd name="T95" fmla="*/ 2147483646 h 5239"/>
              <a:gd name="T96" fmla="*/ 2147483646 w 4116"/>
              <a:gd name="T97" fmla="*/ 2147483646 h 5239"/>
              <a:gd name="T98" fmla="*/ 2147483646 w 4116"/>
              <a:gd name="T99" fmla="*/ 2147483646 h 5239"/>
              <a:gd name="T100" fmla="*/ 2147483646 w 4116"/>
              <a:gd name="T101" fmla="*/ 2147483646 h 5239"/>
              <a:gd name="T102" fmla="*/ 2147483646 w 4116"/>
              <a:gd name="T103" fmla="*/ 2147483646 h 5239"/>
              <a:gd name="T104" fmla="*/ 2147483646 w 4116"/>
              <a:gd name="T105" fmla="*/ 2147483646 h 5239"/>
              <a:gd name="T106" fmla="*/ 2147483646 w 4116"/>
              <a:gd name="T107" fmla="*/ 2147483646 h 5239"/>
              <a:gd name="T108" fmla="*/ 2147483646 w 4116"/>
              <a:gd name="T109" fmla="*/ 2147483646 h 5239"/>
              <a:gd name="T110" fmla="*/ 2147483646 w 4116"/>
              <a:gd name="T111" fmla="*/ 2147483646 h 5239"/>
              <a:gd name="T112" fmla="*/ 2147483646 w 4116"/>
              <a:gd name="T113" fmla="*/ 2147483646 h 5239"/>
              <a:gd name="T114" fmla="*/ 2147483646 w 4116"/>
              <a:gd name="T115" fmla="*/ 2147483646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文本框 18"/>
          <p:cNvSpPr txBox="1"/>
          <p:nvPr/>
        </p:nvSpPr>
        <p:spPr>
          <a:xfrm>
            <a:off x="5803900" y="2469544"/>
            <a:ext cx="2305050" cy="1777755"/>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a:t>点击这里添加内容点击这里添加内容这里添加内容点击这里添加内容点击这里添加内容点击这里添加内容点击这里添加内容点击这里添加内容点击这里添加内容点击这里添加内容</a:t>
            </a:r>
            <a:endParaRPr lang="en-US" altLang="zh-CN"/>
          </a:p>
        </p:txBody>
      </p:sp>
      <p:sp>
        <p:nvSpPr>
          <p:cNvPr id="20" name="文本框 19"/>
          <p:cNvSpPr txBox="1"/>
          <p:nvPr/>
        </p:nvSpPr>
        <p:spPr>
          <a:xfrm>
            <a:off x="5956300" y="2089379"/>
            <a:ext cx="2000250" cy="382988"/>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600" b="1">
                <a:solidFill>
                  <a:schemeClr val="tx1"/>
                </a:solidFill>
              </a:rPr>
              <a:t>添加标题</a:t>
            </a:r>
            <a:endParaRPr lang="en-US" altLang="zh-CN" sz="1600" b="1">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请点击这里添加相关标题</a:t>
            </a:r>
            <a:endParaRPr lang="zh-CN" altLang="en-US">
              <a:latin typeface="+mj-ea"/>
            </a:endParaRPr>
          </a:p>
        </p:txBody>
      </p:sp>
      <p:sp>
        <p:nvSpPr>
          <p:cNvPr id="2" name="椭圆 1"/>
          <p:cNvSpPr/>
          <p:nvPr/>
        </p:nvSpPr>
        <p:spPr>
          <a:xfrm>
            <a:off x="920750" y="1527628"/>
            <a:ext cx="620083" cy="6200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574700" y="1528602"/>
            <a:ext cx="2629806" cy="723766"/>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a:solidFill>
                  <a:schemeClr val="tx1">
                    <a:lumMod val="65000"/>
                    <a:lumOff val="35000"/>
                  </a:schemeClr>
                </a:solidFill>
              </a:rPr>
              <a:t>点击这里添加内容点击这里添加内容这里添加内容点击这里添加内容</a:t>
            </a:r>
            <a:endParaRPr lang="en-US" altLang="zh-CN">
              <a:solidFill>
                <a:schemeClr val="tx1">
                  <a:lumMod val="65000"/>
                  <a:lumOff val="35000"/>
                </a:schemeClr>
              </a:solidFill>
            </a:endParaRPr>
          </a:p>
        </p:txBody>
      </p:sp>
      <p:sp>
        <p:nvSpPr>
          <p:cNvPr id="5" name="KSO_Shape"/>
          <p:cNvSpPr/>
          <p:nvPr/>
        </p:nvSpPr>
        <p:spPr bwMode="auto">
          <a:xfrm>
            <a:off x="1139763" y="1713539"/>
            <a:ext cx="182058" cy="248260"/>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accent1">
              <a:lumMod val="20000"/>
              <a:lumOff val="8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椭圆 7"/>
          <p:cNvSpPr/>
          <p:nvPr/>
        </p:nvSpPr>
        <p:spPr>
          <a:xfrm>
            <a:off x="5060950" y="1527628"/>
            <a:ext cx="620083" cy="6200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714900" y="1528602"/>
            <a:ext cx="2629806" cy="723766"/>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a:solidFill>
                  <a:schemeClr val="tx1">
                    <a:lumMod val="65000"/>
                    <a:lumOff val="35000"/>
                  </a:schemeClr>
                </a:solidFill>
              </a:rPr>
              <a:t>点击这里添加内容点击这里添加内容这里添加内容点击这里添加内容</a:t>
            </a:r>
            <a:endParaRPr lang="en-US" altLang="zh-CN">
              <a:solidFill>
                <a:schemeClr val="tx1">
                  <a:lumMod val="65000"/>
                  <a:lumOff val="35000"/>
                </a:schemeClr>
              </a:solidFill>
            </a:endParaRPr>
          </a:p>
        </p:txBody>
      </p:sp>
      <p:sp>
        <p:nvSpPr>
          <p:cNvPr id="12" name="椭圆 11"/>
          <p:cNvSpPr/>
          <p:nvPr/>
        </p:nvSpPr>
        <p:spPr>
          <a:xfrm flipH="1">
            <a:off x="3584423" y="2569028"/>
            <a:ext cx="620083" cy="6200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flipH="1">
            <a:off x="920750" y="2570002"/>
            <a:ext cx="2629806" cy="723766"/>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zh-CN" altLang="en-US">
                <a:solidFill>
                  <a:schemeClr val="tx1">
                    <a:lumMod val="65000"/>
                    <a:lumOff val="35000"/>
                  </a:schemeClr>
                </a:solidFill>
              </a:rPr>
              <a:t>点击这里添加内容点击这里添加内容这里添加内容点击这里添加内容</a:t>
            </a:r>
            <a:endParaRPr lang="en-US" altLang="zh-CN">
              <a:solidFill>
                <a:schemeClr val="tx1">
                  <a:lumMod val="65000"/>
                  <a:lumOff val="35000"/>
                </a:schemeClr>
              </a:solidFill>
            </a:endParaRPr>
          </a:p>
        </p:txBody>
      </p:sp>
      <p:sp>
        <p:nvSpPr>
          <p:cNvPr id="16" name="椭圆 15"/>
          <p:cNvSpPr/>
          <p:nvPr/>
        </p:nvSpPr>
        <p:spPr>
          <a:xfrm flipH="1">
            <a:off x="7724623" y="2569028"/>
            <a:ext cx="620083" cy="6200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flipH="1">
            <a:off x="5060950" y="2570002"/>
            <a:ext cx="2629806" cy="723766"/>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zh-CN" altLang="en-US">
                <a:solidFill>
                  <a:schemeClr val="tx1">
                    <a:lumMod val="65000"/>
                    <a:lumOff val="35000"/>
                  </a:schemeClr>
                </a:solidFill>
              </a:rPr>
              <a:t>点击这里添加内容点击这里添加内容这里添加内容点击这里添加内容</a:t>
            </a:r>
            <a:endParaRPr lang="en-US" altLang="zh-CN">
              <a:solidFill>
                <a:schemeClr val="tx1">
                  <a:lumMod val="65000"/>
                  <a:lumOff val="35000"/>
                </a:schemeClr>
              </a:solidFill>
            </a:endParaRPr>
          </a:p>
        </p:txBody>
      </p:sp>
      <p:sp>
        <p:nvSpPr>
          <p:cNvPr id="20" name="椭圆 19"/>
          <p:cNvSpPr/>
          <p:nvPr/>
        </p:nvSpPr>
        <p:spPr>
          <a:xfrm>
            <a:off x="920750" y="3610428"/>
            <a:ext cx="620083" cy="6200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574700" y="3611402"/>
            <a:ext cx="2629806" cy="723766"/>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a:solidFill>
                  <a:schemeClr val="tx1">
                    <a:lumMod val="65000"/>
                    <a:lumOff val="35000"/>
                  </a:schemeClr>
                </a:solidFill>
              </a:rPr>
              <a:t>点击这里添加内容点击这里添加内容这里添加内容点击这里添加内容</a:t>
            </a:r>
            <a:endParaRPr lang="en-US" altLang="zh-CN">
              <a:solidFill>
                <a:schemeClr val="tx1">
                  <a:lumMod val="65000"/>
                  <a:lumOff val="35000"/>
                </a:schemeClr>
              </a:solidFill>
            </a:endParaRPr>
          </a:p>
        </p:txBody>
      </p:sp>
      <p:sp>
        <p:nvSpPr>
          <p:cNvPr id="25" name="椭圆 24"/>
          <p:cNvSpPr/>
          <p:nvPr/>
        </p:nvSpPr>
        <p:spPr>
          <a:xfrm>
            <a:off x="5060950" y="3610428"/>
            <a:ext cx="620083" cy="6200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714900" y="3611402"/>
            <a:ext cx="2629806" cy="723766"/>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a:solidFill>
                  <a:schemeClr val="tx1">
                    <a:lumMod val="65000"/>
                    <a:lumOff val="35000"/>
                  </a:schemeClr>
                </a:solidFill>
              </a:rPr>
              <a:t>点击这里添加内容点击这里添加内容这里添加内容点击这里添加内容</a:t>
            </a:r>
            <a:endParaRPr lang="en-US" altLang="zh-CN">
              <a:solidFill>
                <a:schemeClr val="tx1">
                  <a:lumMod val="65000"/>
                  <a:lumOff val="35000"/>
                </a:schemeClr>
              </a:solidFill>
            </a:endParaRPr>
          </a:p>
        </p:txBody>
      </p:sp>
      <p:sp>
        <p:nvSpPr>
          <p:cNvPr id="28" name="KSO_Shape"/>
          <p:cNvSpPr/>
          <p:nvPr/>
        </p:nvSpPr>
        <p:spPr bwMode="auto">
          <a:xfrm>
            <a:off x="5260310" y="1713539"/>
            <a:ext cx="221365" cy="248260"/>
          </a:xfrm>
          <a:custGeom>
            <a:avLst/>
            <a:gdLst>
              <a:gd name="T0" fmla="*/ 1857435 w 2036763"/>
              <a:gd name="T1" fmla="*/ 1830231 h 2286000"/>
              <a:gd name="T2" fmla="*/ 231698 w 2036763"/>
              <a:gd name="T3" fmla="*/ 1854959 h 2286000"/>
              <a:gd name="T4" fmla="*/ 157563 w 2036763"/>
              <a:gd name="T5" fmla="*/ 1778733 h 2286000"/>
              <a:gd name="T6" fmla="*/ 733860 w 2036763"/>
              <a:gd name="T7" fmla="*/ 1929370 h 2286000"/>
              <a:gd name="T8" fmla="*/ 1476109 w 2036763"/>
              <a:gd name="T9" fmla="*/ 1905777 h 2286000"/>
              <a:gd name="T10" fmla="*/ 1963536 w 2036763"/>
              <a:gd name="T11" fmla="*/ 1721337 h 2286000"/>
              <a:gd name="T12" fmla="*/ 2025201 w 2036763"/>
              <a:gd name="T13" fmla="*/ 1985860 h 2286000"/>
              <a:gd name="T14" fmla="*/ 1627778 w 2036763"/>
              <a:gd name="T15" fmla="*/ 2215672 h 2286000"/>
              <a:gd name="T16" fmla="*/ 863312 w 2036763"/>
              <a:gd name="T17" fmla="*/ 2281917 h 2286000"/>
              <a:gd name="T18" fmla="*/ 202225 w 2036763"/>
              <a:gd name="T19" fmla="*/ 2143757 h 2286000"/>
              <a:gd name="T20" fmla="*/ 0 w 2036763"/>
              <a:gd name="T21" fmla="*/ 1662579 h 2286000"/>
              <a:gd name="T22" fmla="*/ 413292 w 2036763"/>
              <a:gd name="T23" fmla="*/ 1477836 h 2286000"/>
              <a:gd name="T24" fmla="*/ 124237 w 2036763"/>
              <a:gd name="T25" fmla="*/ 1621895 h 2286000"/>
              <a:gd name="T26" fmla="*/ 73227 w 2036763"/>
              <a:gd name="T27" fmla="*/ 1281373 h 2286000"/>
              <a:gd name="T28" fmla="*/ 560654 w 2036763"/>
              <a:gd name="T29" fmla="*/ 1465586 h 2286000"/>
              <a:gd name="T30" fmla="*/ 1302903 w 2036763"/>
              <a:gd name="T31" fmla="*/ 1489406 h 2286000"/>
              <a:gd name="T32" fmla="*/ 1879199 w 2036763"/>
              <a:gd name="T33" fmla="*/ 1338542 h 2286000"/>
              <a:gd name="T34" fmla="*/ 2035856 w 2036763"/>
              <a:gd name="T35" fmla="*/ 1505741 h 2286000"/>
              <a:gd name="T36" fmla="*/ 1772192 w 2036763"/>
              <a:gd name="T37" fmla="*/ 1730109 h 2286000"/>
              <a:gd name="T38" fmla="*/ 1070525 w 2036763"/>
              <a:gd name="T39" fmla="*/ 1845583 h 2286000"/>
              <a:gd name="T40" fmla="*/ 333717 w 2036763"/>
              <a:gd name="T41" fmla="*/ 1754156 h 2286000"/>
              <a:gd name="T42" fmla="*/ 3854 w 2036763"/>
              <a:gd name="T43" fmla="*/ 1523663 h 2286000"/>
              <a:gd name="T44" fmla="*/ 343919 w 2036763"/>
              <a:gd name="T45" fmla="*/ 1281977 h 2286000"/>
              <a:gd name="T46" fmla="*/ 1857435 w 2036763"/>
              <a:gd name="T47" fmla="*/ 1214825 h 2286000"/>
              <a:gd name="T48" fmla="*/ 24485 w 2036763"/>
              <a:gd name="T49" fmla="*/ 787414 h 2286000"/>
              <a:gd name="T50" fmla="*/ 423268 w 2036763"/>
              <a:gd name="T51" fmla="*/ 996809 h 2286000"/>
              <a:gd name="T52" fmla="*/ 1139898 w 2036763"/>
              <a:gd name="T53" fmla="*/ 1061238 h 2286000"/>
              <a:gd name="T54" fmla="*/ 1782848 w 2036763"/>
              <a:gd name="T55" fmla="*/ 943496 h 2286000"/>
              <a:gd name="T56" fmla="*/ 2035856 w 2036763"/>
              <a:gd name="T57" fmla="*/ 769038 h 2286000"/>
              <a:gd name="T58" fmla="*/ 1876252 w 2036763"/>
              <a:gd name="T59" fmla="*/ 1243183 h 2286000"/>
              <a:gd name="T60" fmla="*/ 1248265 w 2036763"/>
              <a:gd name="T61" fmla="*/ 1397450 h 2286000"/>
              <a:gd name="T62" fmla="*/ 469290 w 2036763"/>
              <a:gd name="T63" fmla="*/ 1350716 h 2286000"/>
              <a:gd name="T64" fmla="*/ 26072 w 2036763"/>
              <a:gd name="T65" fmla="*/ 1132247 h 2286000"/>
              <a:gd name="T66" fmla="*/ 561787 w 2036763"/>
              <a:gd name="T67" fmla="*/ 642633 h 2286000"/>
              <a:gd name="T68" fmla="*/ 1740226 w 2036763"/>
              <a:gd name="T69" fmla="*/ 837260 h 2286000"/>
              <a:gd name="T70" fmla="*/ 102473 w 2036763"/>
              <a:gd name="T71" fmla="*/ 474092 h 2286000"/>
              <a:gd name="T72" fmla="*/ 1337355 w 2036763"/>
              <a:gd name="T73" fmla="*/ 234897 h 2286000"/>
              <a:gd name="T74" fmla="*/ 973591 w 2036763"/>
              <a:gd name="T75" fmla="*/ 219937 h 2286000"/>
              <a:gd name="T76" fmla="*/ 1075191 w 2036763"/>
              <a:gd name="T77" fmla="*/ 297459 h 2286000"/>
              <a:gd name="T78" fmla="*/ 1371146 w 2036763"/>
              <a:gd name="T79" fmla="*/ 435729 h 2286000"/>
              <a:gd name="T80" fmla="*/ 1081087 w 2036763"/>
              <a:gd name="T81" fmla="*/ 581026 h 2286000"/>
              <a:gd name="T82" fmla="*/ 683078 w 2036763"/>
              <a:gd name="T83" fmla="*/ 470637 h 2286000"/>
              <a:gd name="T84" fmla="*/ 974725 w 2036763"/>
              <a:gd name="T85" fmla="*/ 484917 h 2286000"/>
              <a:gd name="T86" fmla="*/ 1043668 w 2036763"/>
              <a:gd name="T87" fmla="*/ 413742 h 2286000"/>
              <a:gd name="T88" fmla="*/ 671512 w 2036763"/>
              <a:gd name="T89" fmla="*/ 280685 h 2286000"/>
              <a:gd name="T90" fmla="*/ 839560 w 2036763"/>
              <a:gd name="T91" fmla="*/ 167576 h 2286000"/>
              <a:gd name="T92" fmla="*/ 494455 w 2036763"/>
              <a:gd name="T93" fmla="*/ 135423 h 2286000"/>
              <a:gd name="T94" fmla="*/ 101339 w 2036763"/>
              <a:gd name="T95" fmla="*/ 312130 h 2286000"/>
              <a:gd name="T96" fmla="*/ 205853 w 2036763"/>
              <a:gd name="T97" fmla="*/ 474999 h 2286000"/>
              <a:gd name="T98" fmla="*/ 801420 w 2036763"/>
              <a:gd name="T99" fmla="*/ 617000 h 2286000"/>
              <a:gd name="T100" fmla="*/ 1542308 w 2036763"/>
              <a:gd name="T101" fmla="*/ 572994 h 2286000"/>
              <a:gd name="T102" fmla="*/ 1935197 w 2036763"/>
              <a:gd name="T103" fmla="*/ 396513 h 2286000"/>
              <a:gd name="T104" fmla="*/ 1830684 w 2036763"/>
              <a:gd name="T105" fmla="*/ 233644 h 2286000"/>
              <a:gd name="T106" fmla="*/ 1235116 w 2036763"/>
              <a:gd name="T107" fmla="*/ 91643 h 2286000"/>
              <a:gd name="T108" fmla="*/ 1546389 w 2036763"/>
              <a:gd name="T109" fmla="*/ 51492 h 2286000"/>
              <a:gd name="T110" fmla="*/ 2004797 w 2036763"/>
              <a:gd name="T111" fmla="*/ 265628 h 2286000"/>
              <a:gd name="T112" fmla="*/ 1997996 w 2036763"/>
              <a:gd name="T113" fmla="*/ 720439 h 2286000"/>
              <a:gd name="T114" fmla="*/ 1525079 w 2036763"/>
              <a:gd name="T115" fmla="*/ 930944 h 2286000"/>
              <a:gd name="T116" fmla="*/ 739528 w 2036763"/>
              <a:gd name="T117" fmla="*/ 964516 h 2286000"/>
              <a:gd name="T118" fmla="*/ 134892 w 2036763"/>
              <a:gd name="T119" fmla="*/ 799832 h 2286000"/>
              <a:gd name="T120" fmla="*/ 2040 w 2036763"/>
              <a:gd name="T121" fmla="*/ 331411 h 2286000"/>
              <a:gd name="T122" fmla="*/ 298124 w 2036763"/>
              <a:gd name="T123" fmla="*/ 104119 h 2286000"/>
              <a:gd name="T124" fmla="*/ 1018381 w 2036763"/>
              <a:gd name="T125" fmla="*/ 0 h 2286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36763" h="2286000">
                <a:moveTo>
                  <a:pt x="495361" y="1937538"/>
                </a:moveTo>
                <a:lnTo>
                  <a:pt x="495361" y="2201380"/>
                </a:lnTo>
                <a:lnTo>
                  <a:pt x="511685" y="2205010"/>
                </a:lnTo>
                <a:lnTo>
                  <a:pt x="528008" y="2208413"/>
                </a:lnTo>
                <a:lnTo>
                  <a:pt x="561787" y="2214992"/>
                </a:lnTo>
                <a:lnTo>
                  <a:pt x="596474" y="2220890"/>
                </a:lnTo>
                <a:lnTo>
                  <a:pt x="631614" y="2226335"/>
                </a:lnTo>
                <a:lnTo>
                  <a:pt x="631614" y="1962039"/>
                </a:lnTo>
                <a:lnTo>
                  <a:pt x="596474" y="1956594"/>
                </a:lnTo>
                <a:lnTo>
                  <a:pt x="561787" y="1950696"/>
                </a:lnTo>
                <a:lnTo>
                  <a:pt x="528008" y="1944343"/>
                </a:lnTo>
                <a:lnTo>
                  <a:pt x="495361" y="1937538"/>
                </a:lnTo>
                <a:close/>
                <a:moveTo>
                  <a:pt x="295403" y="1880822"/>
                </a:moveTo>
                <a:lnTo>
                  <a:pt x="295403" y="2144891"/>
                </a:lnTo>
                <a:lnTo>
                  <a:pt x="311273" y="2150336"/>
                </a:lnTo>
                <a:lnTo>
                  <a:pt x="327596" y="2156007"/>
                </a:lnTo>
                <a:lnTo>
                  <a:pt x="343919" y="2161452"/>
                </a:lnTo>
                <a:lnTo>
                  <a:pt x="360696" y="2166670"/>
                </a:lnTo>
                <a:lnTo>
                  <a:pt x="378152" y="2171888"/>
                </a:lnTo>
                <a:lnTo>
                  <a:pt x="395609" y="2176879"/>
                </a:lnTo>
                <a:lnTo>
                  <a:pt x="413292" y="2181870"/>
                </a:lnTo>
                <a:lnTo>
                  <a:pt x="431429" y="2186407"/>
                </a:lnTo>
                <a:lnTo>
                  <a:pt x="431429" y="1922338"/>
                </a:lnTo>
                <a:lnTo>
                  <a:pt x="413292" y="1917800"/>
                </a:lnTo>
                <a:lnTo>
                  <a:pt x="395609" y="1912809"/>
                </a:lnTo>
                <a:lnTo>
                  <a:pt x="378152" y="1907592"/>
                </a:lnTo>
                <a:lnTo>
                  <a:pt x="360696" y="1902374"/>
                </a:lnTo>
                <a:lnTo>
                  <a:pt x="343919" y="1897383"/>
                </a:lnTo>
                <a:lnTo>
                  <a:pt x="327596" y="1891938"/>
                </a:lnTo>
                <a:lnTo>
                  <a:pt x="311273" y="1886493"/>
                </a:lnTo>
                <a:lnTo>
                  <a:pt x="295403" y="1880822"/>
                </a:lnTo>
                <a:close/>
                <a:moveTo>
                  <a:pt x="1857435" y="1830231"/>
                </a:moveTo>
                <a:lnTo>
                  <a:pt x="1842246" y="1837944"/>
                </a:lnTo>
                <a:lnTo>
                  <a:pt x="1826603" y="1845658"/>
                </a:lnTo>
                <a:lnTo>
                  <a:pt x="1810280" y="1853144"/>
                </a:lnTo>
                <a:lnTo>
                  <a:pt x="1793503" y="1860404"/>
                </a:lnTo>
                <a:lnTo>
                  <a:pt x="1776273" y="1867664"/>
                </a:lnTo>
                <a:lnTo>
                  <a:pt x="1758590" y="1874696"/>
                </a:lnTo>
                <a:lnTo>
                  <a:pt x="1740226" y="1881275"/>
                </a:lnTo>
                <a:lnTo>
                  <a:pt x="1721409" y="1888081"/>
                </a:lnTo>
                <a:lnTo>
                  <a:pt x="1721409" y="2152151"/>
                </a:lnTo>
                <a:lnTo>
                  <a:pt x="1740226" y="2145572"/>
                </a:lnTo>
                <a:lnTo>
                  <a:pt x="1758590" y="2138766"/>
                </a:lnTo>
                <a:lnTo>
                  <a:pt x="1776273" y="2131733"/>
                </a:lnTo>
                <a:lnTo>
                  <a:pt x="1793503" y="2124700"/>
                </a:lnTo>
                <a:lnTo>
                  <a:pt x="1810280" y="2117440"/>
                </a:lnTo>
                <a:lnTo>
                  <a:pt x="1826603" y="2109954"/>
                </a:lnTo>
                <a:lnTo>
                  <a:pt x="1842246" y="2102241"/>
                </a:lnTo>
                <a:lnTo>
                  <a:pt x="1857435" y="2094300"/>
                </a:lnTo>
                <a:lnTo>
                  <a:pt x="1857435" y="1830231"/>
                </a:lnTo>
                <a:close/>
                <a:moveTo>
                  <a:pt x="95445" y="1777145"/>
                </a:moveTo>
                <a:lnTo>
                  <a:pt x="95445" y="2041214"/>
                </a:lnTo>
                <a:lnTo>
                  <a:pt x="102473" y="2046659"/>
                </a:lnTo>
                <a:lnTo>
                  <a:pt x="109501" y="2051877"/>
                </a:lnTo>
                <a:lnTo>
                  <a:pt x="116756" y="2057095"/>
                </a:lnTo>
                <a:lnTo>
                  <a:pt x="124237" y="2061859"/>
                </a:lnTo>
                <a:lnTo>
                  <a:pt x="132172" y="2067077"/>
                </a:lnTo>
                <a:lnTo>
                  <a:pt x="140107" y="2072068"/>
                </a:lnTo>
                <a:lnTo>
                  <a:pt x="156883" y="2082050"/>
                </a:lnTo>
                <a:lnTo>
                  <a:pt x="174340" y="2091578"/>
                </a:lnTo>
                <a:lnTo>
                  <a:pt x="192704" y="2101106"/>
                </a:lnTo>
                <a:lnTo>
                  <a:pt x="211747" y="2110181"/>
                </a:lnTo>
                <a:lnTo>
                  <a:pt x="231698" y="2119255"/>
                </a:lnTo>
                <a:lnTo>
                  <a:pt x="231698" y="1854959"/>
                </a:lnTo>
                <a:lnTo>
                  <a:pt x="211747" y="1845885"/>
                </a:lnTo>
                <a:lnTo>
                  <a:pt x="192704" y="1837037"/>
                </a:lnTo>
                <a:lnTo>
                  <a:pt x="174340" y="1827509"/>
                </a:lnTo>
                <a:lnTo>
                  <a:pt x="156883" y="1817980"/>
                </a:lnTo>
                <a:lnTo>
                  <a:pt x="140107" y="1807772"/>
                </a:lnTo>
                <a:lnTo>
                  <a:pt x="132172" y="1803007"/>
                </a:lnTo>
                <a:lnTo>
                  <a:pt x="124237" y="1797790"/>
                </a:lnTo>
                <a:lnTo>
                  <a:pt x="116756" y="1792572"/>
                </a:lnTo>
                <a:lnTo>
                  <a:pt x="109501" y="1787354"/>
                </a:lnTo>
                <a:lnTo>
                  <a:pt x="102473" y="1782363"/>
                </a:lnTo>
                <a:lnTo>
                  <a:pt x="95445" y="1777145"/>
                </a:lnTo>
                <a:close/>
                <a:moveTo>
                  <a:pt x="5441" y="1625600"/>
                </a:moveTo>
                <a:lnTo>
                  <a:pt x="8162" y="1634221"/>
                </a:lnTo>
                <a:lnTo>
                  <a:pt x="11336" y="1642388"/>
                </a:lnTo>
                <a:lnTo>
                  <a:pt x="15190" y="1650782"/>
                </a:lnTo>
                <a:lnTo>
                  <a:pt x="19724" y="1658722"/>
                </a:lnTo>
                <a:lnTo>
                  <a:pt x="24485" y="1666889"/>
                </a:lnTo>
                <a:lnTo>
                  <a:pt x="29926" y="1675056"/>
                </a:lnTo>
                <a:lnTo>
                  <a:pt x="35820" y="1682770"/>
                </a:lnTo>
                <a:lnTo>
                  <a:pt x="42395" y="1690710"/>
                </a:lnTo>
                <a:lnTo>
                  <a:pt x="49423" y="1698423"/>
                </a:lnTo>
                <a:lnTo>
                  <a:pt x="56904" y="1706137"/>
                </a:lnTo>
                <a:lnTo>
                  <a:pt x="64839" y="1713850"/>
                </a:lnTo>
                <a:lnTo>
                  <a:pt x="73227" y="1721337"/>
                </a:lnTo>
                <a:lnTo>
                  <a:pt x="82296" y="1728823"/>
                </a:lnTo>
                <a:lnTo>
                  <a:pt x="91591" y="1736310"/>
                </a:lnTo>
                <a:lnTo>
                  <a:pt x="101566" y="1743569"/>
                </a:lnTo>
                <a:lnTo>
                  <a:pt x="111995" y="1750829"/>
                </a:lnTo>
                <a:lnTo>
                  <a:pt x="122650" y="1757862"/>
                </a:lnTo>
                <a:lnTo>
                  <a:pt x="133986" y="1764667"/>
                </a:lnTo>
                <a:lnTo>
                  <a:pt x="145548" y="1771700"/>
                </a:lnTo>
                <a:lnTo>
                  <a:pt x="157563" y="1778733"/>
                </a:lnTo>
                <a:lnTo>
                  <a:pt x="170259" y="1785312"/>
                </a:lnTo>
                <a:lnTo>
                  <a:pt x="183182" y="1791891"/>
                </a:lnTo>
                <a:lnTo>
                  <a:pt x="196558" y="1798243"/>
                </a:lnTo>
                <a:lnTo>
                  <a:pt x="210160" y="1804822"/>
                </a:lnTo>
                <a:lnTo>
                  <a:pt x="224443" y="1810948"/>
                </a:lnTo>
                <a:lnTo>
                  <a:pt x="238726" y="1817073"/>
                </a:lnTo>
                <a:lnTo>
                  <a:pt x="253689" y="1823198"/>
                </a:lnTo>
                <a:lnTo>
                  <a:pt x="269332" y="1829324"/>
                </a:lnTo>
                <a:lnTo>
                  <a:pt x="284975" y="1834995"/>
                </a:lnTo>
                <a:lnTo>
                  <a:pt x="301071" y="1840667"/>
                </a:lnTo>
                <a:lnTo>
                  <a:pt x="317394" y="1846338"/>
                </a:lnTo>
                <a:lnTo>
                  <a:pt x="334171" y="1851556"/>
                </a:lnTo>
                <a:lnTo>
                  <a:pt x="351174" y="1856774"/>
                </a:lnTo>
                <a:lnTo>
                  <a:pt x="368857" y="1861992"/>
                </a:lnTo>
                <a:lnTo>
                  <a:pt x="386541" y="1866983"/>
                </a:lnTo>
                <a:lnTo>
                  <a:pt x="404677" y="1871747"/>
                </a:lnTo>
                <a:lnTo>
                  <a:pt x="423268" y="1876738"/>
                </a:lnTo>
                <a:lnTo>
                  <a:pt x="441631" y="1881275"/>
                </a:lnTo>
                <a:lnTo>
                  <a:pt x="460901" y="1885813"/>
                </a:lnTo>
                <a:lnTo>
                  <a:pt x="480172" y="1890123"/>
                </a:lnTo>
                <a:lnTo>
                  <a:pt x="500122" y="1894207"/>
                </a:lnTo>
                <a:lnTo>
                  <a:pt x="519846" y="1898063"/>
                </a:lnTo>
                <a:lnTo>
                  <a:pt x="540250" y="1901920"/>
                </a:lnTo>
                <a:lnTo>
                  <a:pt x="560654" y="1905777"/>
                </a:lnTo>
                <a:lnTo>
                  <a:pt x="581511" y="1909180"/>
                </a:lnTo>
                <a:lnTo>
                  <a:pt x="602369" y="1912583"/>
                </a:lnTo>
                <a:lnTo>
                  <a:pt x="623679" y="1915986"/>
                </a:lnTo>
                <a:lnTo>
                  <a:pt x="645217" y="1918935"/>
                </a:lnTo>
                <a:lnTo>
                  <a:pt x="666981" y="1921884"/>
                </a:lnTo>
                <a:lnTo>
                  <a:pt x="688972" y="1924379"/>
                </a:lnTo>
                <a:lnTo>
                  <a:pt x="711189" y="1927102"/>
                </a:lnTo>
                <a:lnTo>
                  <a:pt x="733860" y="1929370"/>
                </a:lnTo>
                <a:lnTo>
                  <a:pt x="756531" y="1931639"/>
                </a:lnTo>
                <a:lnTo>
                  <a:pt x="779202" y="1933681"/>
                </a:lnTo>
                <a:lnTo>
                  <a:pt x="802554" y="1935496"/>
                </a:lnTo>
                <a:lnTo>
                  <a:pt x="825678" y="1937084"/>
                </a:lnTo>
                <a:lnTo>
                  <a:pt x="849029" y="1938672"/>
                </a:lnTo>
                <a:lnTo>
                  <a:pt x="872834" y="1939806"/>
                </a:lnTo>
                <a:lnTo>
                  <a:pt x="896865" y="1940941"/>
                </a:lnTo>
                <a:lnTo>
                  <a:pt x="920896" y="1941848"/>
                </a:lnTo>
                <a:lnTo>
                  <a:pt x="944701" y="1942529"/>
                </a:lnTo>
                <a:lnTo>
                  <a:pt x="969185" y="1942982"/>
                </a:lnTo>
                <a:lnTo>
                  <a:pt x="993670" y="1943209"/>
                </a:lnTo>
                <a:lnTo>
                  <a:pt x="1018381" y="1943436"/>
                </a:lnTo>
                <a:lnTo>
                  <a:pt x="1043093" y="1943209"/>
                </a:lnTo>
                <a:lnTo>
                  <a:pt x="1067578" y="1942982"/>
                </a:lnTo>
                <a:lnTo>
                  <a:pt x="1091835" y="1942529"/>
                </a:lnTo>
                <a:lnTo>
                  <a:pt x="1116093" y="1941848"/>
                </a:lnTo>
                <a:lnTo>
                  <a:pt x="1139898" y="1940941"/>
                </a:lnTo>
                <a:lnTo>
                  <a:pt x="1163703" y="1939806"/>
                </a:lnTo>
                <a:lnTo>
                  <a:pt x="1187507" y="1938672"/>
                </a:lnTo>
                <a:lnTo>
                  <a:pt x="1210858" y="1937084"/>
                </a:lnTo>
                <a:lnTo>
                  <a:pt x="1234436" y="1935496"/>
                </a:lnTo>
                <a:lnTo>
                  <a:pt x="1257334" y="1933681"/>
                </a:lnTo>
                <a:lnTo>
                  <a:pt x="1280232" y="1931639"/>
                </a:lnTo>
                <a:lnTo>
                  <a:pt x="1302903" y="1929370"/>
                </a:lnTo>
                <a:lnTo>
                  <a:pt x="1325347" y="1927102"/>
                </a:lnTo>
                <a:lnTo>
                  <a:pt x="1347565" y="1924379"/>
                </a:lnTo>
                <a:lnTo>
                  <a:pt x="1369782" y="1921884"/>
                </a:lnTo>
                <a:lnTo>
                  <a:pt x="1391319" y="1918935"/>
                </a:lnTo>
                <a:lnTo>
                  <a:pt x="1413084" y="1915986"/>
                </a:lnTo>
                <a:lnTo>
                  <a:pt x="1434168" y="1912583"/>
                </a:lnTo>
                <a:lnTo>
                  <a:pt x="1455252" y="1909180"/>
                </a:lnTo>
                <a:lnTo>
                  <a:pt x="1476109" y="1905777"/>
                </a:lnTo>
                <a:lnTo>
                  <a:pt x="1496513" y="1901920"/>
                </a:lnTo>
                <a:lnTo>
                  <a:pt x="1516917" y="1898063"/>
                </a:lnTo>
                <a:lnTo>
                  <a:pt x="1536867" y="1894207"/>
                </a:lnTo>
                <a:lnTo>
                  <a:pt x="1556364" y="1890123"/>
                </a:lnTo>
                <a:lnTo>
                  <a:pt x="1575635" y="1885813"/>
                </a:lnTo>
                <a:lnTo>
                  <a:pt x="1594905" y="1881275"/>
                </a:lnTo>
                <a:lnTo>
                  <a:pt x="1613722" y="1876738"/>
                </a:lnTo>
                <a:lnTo>
                  <a:pt x="1632086" y="1871747"/>
                </a:lnTo>
                <a:lnTo>
                  <a:pt x="1650222" y="1866983"/>
                </a:lnTo>
                <a:lnTo>
                  <a:pt x="1668133" y="1861992"/>
                </a:lnTo>
                <a:lnTo>
                  <a:pt x="1685589" y="1856774"/>
                </a:lnTo>
                <a:lnTo>
                  <a:pt x="1702592" y="1851556"/>
                </a:lnTo>
                <a:lnTo>
                  <a:pt x="1719369" y="1846338"/>
                </a:lnTo>
                <a:lnTo>
                  <a:pt x="1735919" y="1840667"/>
                </a:lnTo>
                <a:lnTo>
                  <a:pt x="1751789" y="1834995"/>
                </a:lnTo>
                <a:lnTo>
                  <a:pt x="1767658" y="1829324"/>
                </a:lnTo>
                <a:lnTo>
                  <a:pt x="1782848" y="1823198"/>
                </a:lnTo>
                <a:lnTo>
                  <a:pt x="1797811" y="1817073"/>
                </a:lnTo>
                <a:lnTo>
                  <a:pt x="1812320" y="1810948"/>
                </a:lnTo>
                <a:lnTo>
                  <a:pt x="1826603" y="1804822"/>
                </a:lnTo>
                <a:lnTo>
                  <a:pt x="1840205" y="1798243"/>
                </a:lnTo>
                <a:lnTo>
                  <a:pt x="1853581" y="1791891"/>
                </a:lnTo>
                <a:lnTo>
                  <a:pt x="1866504" y="1785312"/>
                </a:lnTo>
                <a:lnTo>
                  <a:pt x="1879199" y="1778733"/>
                </a:lnTo>
                <a:lnTo>
                  <a:pt x="1891215" y="1771700"/>
                </a:lnTo>
                <a:lnTo>
                  <a:pt x="1903004" y="1764667"/>
                </a:lnTo>
                <a:lnTo>
                  <a:pt x="1913886" y="1757862"/>
                </a:lnTo>
                <a:lnTo>
                  <a:pt x="1924768" y="1750829"/>
                </a:lnTo>
                <a:lnTo>
                  <a:pt x="1935197" y="1743569"/>
                </a:lnTo>
                <a:lnTo>
                  <a:pt x="1944945" y="1736310"/>
                </a:lnTo>
                <a:lnTo>
                  <a:pt x="1954467" y="1728823"/>
                </a:lnTo>
                <a:lnTo>
                  <a:pt x="1963536" y="1721337"/>
                </a:lnTo>
                <a:lnTo>
                  <a:pt x="1971697" y="1713850"/>
                </a:lnTo>
                <a:lnTo>
                  <a:pt x="1979859" y="1706137"/>
                </a:lnTo>
                <a:lnTo>
                  <a:pt x="1987113" y="1698423"/>
                </a:lnTo>
                <a:lnTo>
                  <a:pt x="1994141" y="1690710"/>
                </a:lnTo>
                <a:lnTo>
                  <a:pt x="2000716" y="1682770"/>
                </a:lnTo>
                <a:lnTo>
                  <a:pt x="2006611" y="1675056"/>
                </a:lnTo>
                <a:lnTo>
                  <a:pt x="2012278" y="1666889"/>
                </a:lnTo>
                <a:lnTo>
                  <a:pt x="2017039" y="1658722"/>
                </a:lnTo>
                <a:lnTo>
                  <a:pt x="2021573" y="1650782"/>
                </a:lnTo>
                <a:lnTo>
                  <a:pt x="2025427" y="1642388"/>
                </a:lnTo>
                <a:lnTo>
                  <a:pt x="2028375" y="1634221"/>
                </a:lnTo>
                <a:lnTo>
                  <a:pt x="2031322" y="1625600"/>
                </a:lnTo>
                <a:lnTo>
                  <a:pt x="2032682" y="1630364"/>
                </a:lnTo>
                <a:lnTo>
                  <a:pt x="2033589" y="1634901"/>
                </a:lnTo>
                <a:lnTo>
                  <a:pt x="2034723" y="1639666"/>
                </a:lnTo>
                <a:lnTo>
                  <a:pt x="2035403" y="1643976"/>
                </a:lnTo>
                <a:lnTo>
                  <a:pt x="2035856" y="1648740"/>
                </a:lnTo>
                <a:lnTo>
                  <a:pt x="2036536" y="1653277"/>
                </a:lnTo>
                <a:lnTo>
                  <a:pt x="2036763" y="1658042"/>
                </a:lnTo>
                <a:lnTo>
                  <a:pt x="2036763" y="1662579"/>
                </a:lnTo>
                <a:lnTo>
                  <a:pt x="2036763" y="1931866"/>
                </a:lnTo>
                <a:lnTo>
                  <a:pt x="2036763" y="1936176"/>
                </a:lnTo>
                <a:lnTo>
                  <a:pt x="2036536" y="1940941"/>
                </a:lnTo>
                <a:lnTo>
                  <a:pt x="2035856" y="1945478"/>
                </a:lnTo>
                <a:lnTo>
                  <a:pt x="2035403" y="1950015"/>
                </a:lnTo>
                <a:lnTo>
                  <a:pt x="2034723" y="1954552"/>
                </a:lnTo>
                <a:lnTo>
                  <a:pt x="2033816" y="1959090"/>
                </a:lnTo>
                <a:lnTo>
                  <a:pt x="2032909" y="1963627"/>
                </a:lnTo>
                <a:lnTo>
                  <a:pt x="2031549" y="1967937"/>
                </a:lnTo>
                <a:lnTo>
                  <a:pt x="2029962" y="1972475"/>
                </a:lnTo>
                <a:lnTo>
                  <a:pt x="2028375" y="1977012"/>
                </a:lnTo>
                <a:lnTo>
                  <a:pt x="2025201" y="1985860"/>
                </a:lnTo>
                <a:lnTo>
                  <a:pt x="2020893" y="1994480"/>
                </a:lnTo>
                <a:lnTo>
                  <a:pt x="2016132" y="2003101"/>
                </a:lnTo>
                <a:lnTo>
                  <a:pt x="2010691" y="2011949"/>
                </a:lnTo>
                <a:lnTo>
                  <a:pt x="2004797" y="2020343"/>
                </a:lnTo>
                <a:lnTo>
                  <a:pt x="1997996" y="2028964"/>
                </a:lnTo>
                <a:lnTo>
                  <a:pt x="1991194" y="2037131"/>
                </a:lnTo>
                <a:lnTo>
                  <a:pt x="1983259" y="2045298"/>
                </a:lnTo>
                <a:lnTo>
                  <a:pt x="1975098" y="2053692"/>
                </a:lnTo>
                <a:lnTo>
                  <a:pt x="1966029" y="2061632"/>
                </a:lnTo>
                <a:lnTo>
                  <a:pt x="1956734" y="2069572"/>
                </a:lnTo>
                <a:lnTo>
                  <a:pt x="1946759" y="2077739"/>
                </a:lnTo>
                <a:lnTo>
                  <a:pt x="1936331" y="2085453"/>
                </a:lnTo>
                <a:lnTo>
                  <a:pt x="1925448" y="2093166"/>
                </a:lnTo>
                <a:lnTo>
                  <a:pt x="1913659" y="2100653"/>
                </a:lnTo>
                <a:lnTo>
                  <a:pt x="1901871" y="2108139"/>
                </a:lnTo>
                <a:lnTo>
                  <a:pt x="1889175" y="2115626"/>
                </a:lnTo>
                <a:lnTo>
                  <a:pt x="1876252" y="2122885"/>
                </a:lnTo>
                <a:lnTo>
                  <a:pt x="1862876" y="2129691"/>
                </a:lnTo>
                <a:lnTo>
                  <a:pt x="1848820" y="2136951"/>
                </a:lnTo>
                <a:lnTo>
                  <a:pt x="1834311" y="2143757"/>
                </a:lnTo>
                <a:lnTo>
                  <a:pt x="1819575" y="2150336"/>
                </a:lnTo>
                <a:lnTo>
                  <a:pt x="1804159" y="2157142"/>
                </a:lnTo>
                <a:lnTo>
                  <a:pt x="1788515" y="2163494"/>
                </a:lnTo>
                <a:lnTo>
                  <a:pt x="1772192" y="2170073"/>
                </a:lnTo>
                <a:lnTo>
                  <a:pt x="1755416" y="2176198"/>
                </a:lnTo>
                <a:lnTo>
                  <a:pt x="1738413" y="2182323"/>
                </a:lnTo>
                <a:lnTo>
                  <a:pt x="1720956" y="2188222"/>
                </a:lnTo>
                <a:lnTo>
                  <a:pt x="1703046" y="2193894"/>
                </a:lnTo>
                <a:lnTo>
                  <a:pt x="1684682" y="2199565"/>
                </a:lnTo>
                <a:lnTo>
                  <a:pt x="1666319" y="2205010"/>
                </a:lnTo>
                <a:lnTo>
                  <a:pt x="1647049" y="2210455"/>
                </a:lnTo>
                <a:lnTo>
                  <a:pt x="1627778" y="2215672"/>
                </a:lnTo>
                <a:lnTo>
                  <a:pt x="1608054" y="2220890"/>
                </a:lnTo>
                <a:lnTo>
                  <a:pt x="1587877" y="2225428"/>
                </a:lnTo>
                <a:lnTo>
                  <a:pt x="1567247" y="2230419"/>
                </a:lnTo>
                <a:lnTo>
                  <a:pt x="1546389" y="2234729"/>
                </a:lnTo>
                <a:lnTo>
                  <a:pt x="1525079" y="2239039"/>
                </a:lnTo>
                <a:lnTo>
                  <a:pt x="1503768" y="2243350"/>
                </a:lnTo>
                <a:lnTo>
                  <a:pt x="1481777" y="2247433"/>
                </a:lnTo>
                <a:lnTo>
                  <a:pt x="1460013" y="2251063"/>
                </a:lnTo>
                <a:lnTo>
                  <a:pt x="1437568" y="2254920"/>
                </a:lnTo>
                <a:lnTo>
                  <a:pt x="1414897" y="2258323"/>
                </a:lnTo>
                <a:lnTo>
                  <a:pt x="1391773" y="2261499"/>
                </a:lnTo>
                <a:lnTo>
                  <a:pt x="1368422" y="2264675"/>
                </a:lnTo>
                <a:lnTo>
                  <a:pt x="1344844" y="2267397"/>
                </a:lnTo>
                <a:lnTo>
                  <a:pt x="1321266" y="2270120"/>
                </a:lnTo>
                <a:lnTo>
                  <a:pt x="1297235" y="2272615"/>
                </a:lnTo>
                <a:lnTo>
                  <a:pt x="1272750" y="2274884"/>
                </a:lnTo>
                <a:lnTo>
                  <a:pt x="1248265" y="2277152"/>
                </a:lnTo>
                <a:lnTo>
                  <a:pt x="1223554" y="2278967"/>
                </a:lnTo>
                <a:lnTo>
                  <a:pt x="1198389" y="2280329"/>
                </a:lnTo>
                <a:lnTo>
                  <a:pt x="1173451" y="2281917"/>
                </a:lnTo>
                <a:lnTo>
                  <a:pt x="1148060" y="2283278"/>
                </a:lnTo>
                <a:lnTo>
                  <a:pt x="1122441" y="2284185"/>
                </a:lnTo>
                <a:lnTo>
                  <a:pt x="1096597" y="2285093"/>
                </a:lnTo>
                <a:lnTo>
                  <a:pt x="1070525" y="2285546"/>
                </a:lnTo>
                <a:lnTo>
                  <a:pt x="1044680" y="2285773"/>
                </a:lnTo>
                <a:lnTo>
                  <a:pt x="1018381" y="2286000"/>
                </a:lnTo>
                <a:lnTo>
                  <a:pt x="992083" y="2285773"/>
                </a:lnTo>
                <a:lnTo>
                  <a:pt x="966011" y="2285546"/>
                </a:lnTo>
                <a:lnTo>
                  <a:pt x="939940" y="2285093"/>
                </a:lnTo>
                <a:lnTo>
                  <a:pt x="914095" y="2284185"/>
                </a:lnTo>
                <a:lnTo>
                  <a:pt x="888477" y="2283278"/>
                </a:lnTo>
                <a:lnTo>
                  <a:pt x="863312" y="2281917"/>
                </a:lnTo>
                <a:lnTo>
                  <a:pt x="838147" y="2280329"/>
                </a:lnTo>
                <a:lnTo>
                  <a:pt x="812982" y="2278967"/>
                </a:lnTo>
                <a:lnTo>
                  <a:pt x="788271" y="2277152"/>
                </a:lnTo>
                <a:lnTo>
                  <a:pt x="763786" y="2274884"/>
                </a:lnTo>
                <a:lnTo>
                  <a:pt x="739528" y="2272615"/>
                </a:lnTo>
                <a:lnTo>
                  <a:pt x="715497" y="2270120"/>
                </a:lnTo>
                <a:lnTo>
                  <a:pt x="691692" y="2267397"/>
                </a:lnTo>
                <a:lnTo>
                  <a:pt x="668115" y="2264675"/>
                </a:lnTo>
                <a:lnTo>
                  <a:pt x="644990" y="2261499"/>
                </a:lnTo>
                <a:lnTo>
                  <a:pt x="621866" y="2258323"/>
                </a:lnTo>
                <a:lnTo>
                  <a:pt x="599195" y="2254920"/>
                </a:lnTo>
                <a:lnTo>
                  <a:pt x="576750" y="2251063"/>
                </a:lnTo>
                <a:lnTo>
                  <a:pt x="554759" y="2247433"/>
                </a:lnTo>
                <a:lnTo>
                  <a:pt x="532995" y="2243350"/>
                </a:lnTo>
                <a:lnTo>
                  <a:pt x="511458" y="2239039"/>
                </a:lnTo>
                <a:lnTo>
                  <a:pt x="490147" y="2234729"/>
                </a:lnTo>
                <a:lnTo>
                  <a:pt x="469290" y="2230419"/>
                </a:lnTo>
                <a:lnTo>
                  <a:pt x="448886" y="2225428"/>
                </a:lnTo>
                <a:lnTo>
                  <a:pt x="428935" y="2220890"/>
                </a:lnTo>
                <a:lnTo>
                  <a:pt x="408985" y="2215672"/>
                </a:lnTo>
                <a:lnTo>
                  <a:pt x="389715" y="2210455"/>
                </a:lnTo>
                <a:lnTo>
                  <a:pt x="370671" y="2205010"/>
                </a:lnTo>
                <a:lnTo>
                  <a:pt x="352081" y="2199565"/>
                </a:lnTo>
                <a:lnTo>
                  <a:pt x="333717" y="2193894"/>
                </a:lnTo>
                <a:lnTo>
                  <a:pt x="315580" y="2188222"/>
                </a:lnTo>
                <a:lnTo>
                  <a:pt x="298124" y="2182323"/>
                </a:lnTo>
                <a:lnTo>
                  <a:pt x="281120" y="2176198"/>
                </a:lnTo>
                <a:lnTo>
                  <a:pt x="264571" y="2170073"/>
                </a:lnTo>
                <a:lnTo>
                  <a:pt x="248474" y="2163494"/>
                </a:lnTo>
                <a:lnTo>
                  <a:pt x="232605" y="2157142"/>
                </a:lnTo>
                <a:lnTo>
                  <a:pt x="217188" y="2150336"/>
                </a:lnTo>
                <a:lnTo>
                  <a:pt x="202225" y="2143757"/>
                </a:lnTo>
                <a:lnTo>
                  <a:pt x="187716" y="2136951"/>
                </a:lnTo>
                <a:lnTo>
                  <a:pt x="173887" y="2129691"/>
                </a:lnTo>
                <a:lnTo>
                  <a:pt x="160511" y="2122885"/>
                </a:lnTo>
                <a:lnTo>
                  <a:pt x="147362" y="2115626"/>
                </a:lnTo>
                <a:lnTo>
                  <a:pt x="134892" y="2108139"/>
                </a:lnTo>
                <a:lnTo>
                  <a:pt x="122877" y="2100653"/>
                </a:lnTo>
                <a:lnTo>
                  <a:pt x="111541" y="2093166"/>
                </a:lnTo>
                <a:lnTo>
                  <a:pt x="100433" y="2085453"/>
                </a:lnTo>
                <a:lnTo>
                  <a:pt x="90004" y="2077739"/>
                </a:lnTo>
                <a:lnTo>
                  <a:pt x="80029" y="2069572"/>
                </a:lnTo>
                <a:lnTo>
                  <a:pt x="70734" y="2061632"/>
                </a:lnTo>
                <a:lnTo>
                  <a:pt x="61665" y="2053692"/>
                </a:lnTo>
                <a:lnTo>
                  <a:pt x="53504" y="2045298"/>
                </a:lnTo>
                <a:lnTo>
                  <a:pt x="45795" y="2037131"/>
                </a:lnTo>
                <a:lnTo>
                  <a:pt x="38541" y="2028964"/>
                </a:lnTo>
                <a:lnTo>
                  <a:pt x="31966" y="2020343"/>
                </a:lnTo>
                <a:lnTo>
                  <a:pt x="26072" y="2011949"/>
                </a:lnTo>
                <a:lnTo>
                  <a:pt x="20631" y="2003101"/>
                </a:lnTo>
                <a:lnTo>
                  <a:pt x="15870" y="1994480"/>
                </a:lnTo>
                <a:lnTo>
                  <a:pt x="11562" y="1985860"/>
                </a:lnTo>
                <a:lnTo>
                  <a:pt x="8162" y="1977012"/>
                </a:lnTo>
                <a:lnTo>
                  <a:pt x="6575" y="1972475"/>
                </a:lnTo>
                <a:lnTo>
                  <a:pt x="5214" y="1967937"/>
                </a:lnTo>
                <a:lnTo>
                  <a:pt x="3854" y="1963627"/>
                </a:lnTo>
                <a:lnTo>
                  <a:pt x="2947" y="1959090"/>
                </a:lnTo>
                <a:lnTo>
                  <a:pt x="2040" y="1954552"/>
                </a:lnTo>
                <a:lnTo>
                  <a:pt x="1360" y="1950015"/>
                </a:lnTo>
                <a:lnTo>
                  <a:pt x="907" y="1945478"/>
                </a:lnTo>
                <a:lnTo>
                  <a:pt x="227" y="1940941"/>
                </a:lnTo>
                <a:lnTo>
                  <a:pt x="0" y="1936176"/>
                </a:lnTo>
                <a:lnTo>
                  <a:pt x="0" y="1931866"/>
                </a:lnTo>
                <a:lnTo>
                  <a:pt x="0" y="1662579"/>
                </a:lnTo>
                <a:lnTo>
                  <a:pt x="0" y="1658042"/>
                </a:lnTo>
                <a:lnTo>
                  <a:pt x="227" y="1653277"/>
                </a:lnTo>
                <a:lnTo>
                  <a:pt x="907" y="1648740"/>
                </a:lnTo>
                <a:lnTo>
                  <a:pt x="1360" y="1643976"/>
                </a:lnTo>
                <a:lnTo>
                  <a:pt x="2040" y="1639666"/>
                </a:lnTo>
                <a:lnTo>
                  <a:pt x="3174" y="1634901"/>
                </a:lnTo>
                <a:lnTo>
                  <a:pt x="4081" y="1630364"/>
                </a:lnTo>
                <a:lnTo>
                  <a:pt x="5441" y="1625600"/>
                </a:lnTo>
                <a:close/>
                <a:moveTo>
                  <a:pt x="495361" y="1497574"/>
                </a:moveTo>
                <a:lnTo>
                  <a:pt x="495361" y="1761643"/>
                </a:lnTo>
                <a:lnTo>
                  <a:pt x="511685" y="1765273"/>
                </a:lnTo>
                <a:lnTo>
                  <a:pt x="528008" y="1768449"/>
                </a:lnTo>
                <a:lnTo>
                  <a:pt x="561787" y="1775028"/>
                </a:lnTo>
                <a:lnTo>
                  <a:pt x="596474" y="1780926"/>
                </a:lnTo>
                <a:lnTo>
                  <a:pt x="631614" y="1786371"/>
                </a:lnTo>
                <a:lnTo>
                  <a:pt x="631614" y="1522075"/>
                </a:lnTo>
                <a:lnTo>
                  <a:pt x="596474" y="1516857"/>
                </a:lnTo>
                <a:lnTo>
                  <a:pt x="561787" y="1510732"/>
                </a:lnTo>
                <a:lnTo>
                  <a:pt x="528008" y="1504379"/>
                </a:lnTo>
                <a:lnTo>
                  <a:pt x="495361" y="1497574"/>
                </a:lnTo>
                <a:close/>
                <a:moveTo>
                  <a:pt x="295403" y="1440631"/>
                </a:moveTo>
                <a:lnTo>
                  <a:pt x="295403" y="1705154"/>
                </a:lnTo>
                <a:lnTo>
                  <a:pt x="311273" y="1710826"/>
                </a:lnTo>
                <a:lnTo>
                  <a:pt x="327596" y="1716270"/>
                </a:lnTo>
                <a:lnTo>
                  <a:pt x="343919" y="1721488"/>
                </a:lnTo>
                <a:lnTo>
                  <a:pt x="360696" y="1726706"/>
                </a:lnTo>
                <a:lnTo>
                  <a:pt x="378152" y="1731924"/>
                </a:lnTo>
                <a:lnTo>
                  <a:pt x="395609" y="1737142"/>
                </a:lnTo>
                <a:lnTo>
                  <a:pt x="413292" y="1741906"/>
                </a:lnTo>
                <a:lnTo>
                  <a:pt x="431429" y="1746670"/>
                </a:lnTo>
                <a:lnTo>
                  <a:pt x="431429" y="1482374"/>
                </a:lnTo>
                <a:lnTo>
                  <a:pt x="413292" y="1477836"/>
                </a:lnTo>
                <a:lnTo>
                  <a:pt x="395609" y="1472845"/>
                </a:lnTo>
                <a:lnTo>
                  <a:pt x="378152" y="1467628"/>
                </a:lnTo>
                <a:lnTo>
                  <a:pt x="360696" y="1462637"/>
                </a:lnTo>
                <a:lnTo>
                  <a:pt x="343919" y="1457419"/>
                </a:lnTo>
                <a:lnTo>
                  <a:pt x="327596" y="1451974"/>
                </a:lnTo>
                <a:lnTo>
                  <a:pt x="311273" y="1446302"/>
                </a:lnTo>
                <a:lnTo>
                  <a:pt x="295403" y="1440631"/>
                </a:lnTo>
                <a:close/>
                <a:moveTo>
                  <a:pt x="1857435" y="1390267"/>
                </a:moveTo>
                <a:lnTo>
                  <a:pt x="1842246" y="1397980"/>
                </a:lnTo>
                <a:lnTo>
                  <a:pt x="1826603" y="1405921"/>
                </a:lnTo>
                <a:lnTo>
                  <a:pt x="1810280" y="1413407"/>
                </a:lnTo>
                <a:lnTo>
                  <a:pt x="1793503" y="1420440"/>
                </a:lnTo>
                <a:lnTo>
                  <a:pt x="1776273" y="1427700"/>
                </a:lnTo>
                <a:lnTo>
                  <a:pt x="1758590" y="1434732"/>
                </a:lnTo>
                <a:lnTo>
                  <a:pt x="1740226" y="1441311"/>
                </a:lnTo>
                <a:lnTo>
                  <a:pt x="1721409" y="1448117"/>
                </a:lnTo>
                <a:lnTo>
                  <a:pt x="1721409" y="1712187"/>
                </a:lnTo>
                <a:lnTo>
                  <a:pt x="1740226" y="1705608"/>
                </a:lnTo>
                <a:lnTo>
                  <a:pt x="1758590" y="1698575"/>
                </a:lnTo>
                <a:lnTo>
                  <a:pt x="1776273" y="1691542"/>
                </a:lnTo>
                <a:lnTo>
                  <a:pt x="1793503" y="1684736"/>
                </a:lnTo>
                <a:lnTo>
                  <a:pt x="1810280" y="1677250"/>
                </a:lnTo>
                <a:lnTo>
                  <a:pt x="1826603" y="1669990"/>
                </a:lnTo>
                <a:lnTo>
                  <a:pt x="1842246" y="1662277"/>
                </a:lnTo>
                <a:lnTo>
                  <a:pt x="1857435" y="1654563"/>
                </a:lnTo>
                <a:lnTo>
                  <a:pt x="1857435" y="1390267"/>
                </a:lnTo>
                <a:close/>
                <a:moveTo>
                  <a:pt x="95445" y="1337181"/>
                </a:moveTo>
                <a:lnTo>
                  <a:pt x="95445" y="1601250"/>
                </a:lnTo>
                <a:lnTo>
                  <a:pt x="102473" y="1606468"/>
                </a:lnTo>
                <a:lnTo>
                  <a:pt x="109501" y="1611913"/>
                </a:lnTo>
                <a:lnTo>
                  <a:pt x="116756" y="1617131"/>
                </a:lnTo>
                <a:lnTo>
                  <a:pt x="124237" y="1621895"/>
                </a:lnTo>
                <a:lnTo>
                  <a:pt x="132172" y="1627113"/>
                </a:lnTo>
                <a:lnTo>
                  <a:pt x="140107" y="1632104"/>
                </a:lnTo>
                <a:lnTo>
                  <a:pt x="156883" y="1642086"/>
                </a:lnTo>
                <a:lnTo>
                  <a:pt x="174340" y="1651614"/>
                </a:lnTo>
                <a:lnTo>
                  <a:pt x="192704" y="1661142"/>
                </a:lnTo>
                <a:lnTo>
                  <a:pt x="211747" y="1670217"/>
                </a:lnTo>
                <a:lnTo>
                  <a:pt x="231698" y="1679291"/>
                </a:lnTo>
                <a:lnTo>
                  <a:pt x="231698" y="1415222"/>
                </a:lnTo>
                <a:lnTo>
                  <a:pt x="211747" y="1406148"/>
                </a:lnTo>
                <a:lnTo>
                  <a:pt x="192704" y="1397073"/>
                </a:lnTo>
                <a:lnTo>
                  <a:pt x="174340" y="1387545"/>
                </a:lnTo>
                <a:lnTo>
                  <a:pt x="156883" y="1378016"/>
                </a:lnTo>
                <a:lnTo>
                  <a:pt x="140107" y="1367808"/>
                </a:lnTo>
                <a:lnTo>
                  <a:pt x="132172" y="1363043"/>
                </a:lnTo>
                <a:lnTo>
                  <a:pt x="124237" y="1357826"/>
                </a:lnTo>
                <a:lnTo>
                  <a:pt x="116756" y="1352608"/>
                </a:lnTo>
                <a:lnTo>
                  <a:pt x="109501" y="1347844"/>
                </a:lnTo>
                <a:lnTo>
                  <a:pt x="102473" y="1342399"/>
                </a:lnTo>
                <a:lnTo>
                  <a:pt x="95445" y="1337181"/>
                </a:lnTo>
                <a:close/>
                <a:moveTo>
                  <a:pt x="5441" y="1185863"/>
                </a:moveTo>
                <a:lnTo>
                  <a:pt x="8162" y="1194257"/>
                </a:lnTo>
                <a:lnTo>
                  <a:pt x="11336" y="1202651"/>
                </a:lnTo>
                <a:lnTo>
                  <a:pt x="15190" y="1210818"/>
                </a:lnTo>
                <a:lnTo>
                  <a:pt x="19724" y="1218758"/>
                </a:lnTo>
                <a:lnTo>
                  <a:pt x="24485" y="1227152"/>
                </a:lnTo>
                <a:lnTo>
                  <a:pt x="29926" y="1235092"/>
                </a:lnTo>
                <a:lnTo>
                  <a:pt x="35820" y="1242806"/>
                </a:lnTo>
                <a:lnTo>
                  <a:pt x="42395" y="1250746"/>
                </a:lnTo>
                <a:lnTo>
                  <a:pt x="49423" y="1258459"/>
                </a:lnTo>
                <a:lnTo>
                  <a:pt x="56904" y="1266173"/>
                </a:lnTo>
                <a:lnTo>
                  <a:pt x="64839" y="1274113"/>
                </a:lnTo>
                <a:lnTo>
                  <a:pt x="73227" y="1281373"/>
                </a:lnTo>
                <a:lnTo>
                  <a:pt x="82296" y="1288859"/>
                </a:lnTo>
                <a:lnTo>
                  <a:pt x="91591" y="1296119"/>
                </a:lnTo>
                <a:lnTo>
                  <a:pt x="101566" y="1303605"/>
                </a:lnTo>
                <a:lnTo>
                  <a:pt x="111995" y="1310865"/>
                </a:lnTo>
                <a:lnTo>
                  <a:pt x="122650" y="1317898"/>
                </a:lnTo>
                <a:lnTo>
                  <a:pt x="133986" y="1324930"/>
                </a:lnTo>
                <a:lnTo>
                  <a:pt x="145548" y="1331736"/>
                </a:lnTo>
                <a:lnTo>
                  <a:pt x="157563" y="1338542"/>
                </a:lnTo>
                <a:lnTo>
                  <a:pt x="170259" y="1345121"/>
                </a:lnTo>
                <a:lnTo>
                  <a:pt x="183182" y="1351927"/>
                </a:lnTo>
                <a:lnTo>
                  <a:pt x="196558" y="1358279"/>
                </a:lnTo>
                <a:lnTo>
                  <a:pt x="210160" y="1364858"/>
                </a:lnTo>
                <a:lnTo>
                  <a:pt x="224443" y="1370984"/>
                </a:lnTo>
                <a:lnTo>
                  <a:pt x="238726" y="1377109"/>
                </a:lnTo>
                <a:lnTo>
                  <a:pt x="253689" y="1383234"/>
                </a:lnTo>
                <a:lnTo>
                  <a:pt x="269332" y="1389133"/>
                </a:lnTo>
                <a:lnTo>
                  <a:pt x="284975" y="1395031"/>
                </a:lnTo>
                <a:lnTo>
                  <a:pt x="301071" y="1400703"/>
                </a:lnTo>
                <a:lnTo>
                  <a:pt x="317394" y="1406148"/>
                </a:lnTo>
                <a:lnTo>
                  <a:pt x="334171" y="1411592"/>
                </a:lnTo>
                <a:lnTo>
                  <a:pt x="351174" y="1416810"/>
                </a:lnTo>
                <a:lnTo>
                  <a:pt x="368857" y="1422028"/>
                </a:lnTo>
                <a:lnTo>
                  <a:pt x="386541" y="1427019"/>
                </a:lnTo>
                <a:lnTo>
                  <a:pt x="404677" y="1431783"/>
                </a:lnTo>
                <a:lnTo>
                  <a:pt x="423268" y="1436774"/>
                </a:lnTo>
                <a:lnTo>
                  <a:pt x="441631" y="1441085"/>
                </a:lnTo>
                <a:lnTo>
                  <a:pt x="460901" y="1445849"/>
                </a:lnTo>
                <a:lnTo>
                  <a:pt x="480172" y="1449932"/>
                </a:lnTo>
                <a:lnTo>
                  <a:pt x="500122" y="1454243"/>
                </a:lnTo>
                <a:lnTo>
                  <a:pt x="519846" y="1458099"/>
                </a:lnTo>
                <a:lnTo>
                  <a:pt x="540250" y="1461956"/>
                </a:lnTo>
                <a:lnTo>
                  <a:pt x="560654" y="1465586"/>
                </a:lnTo>
                <a:lnTo>
                  <a:pt x="581511" y="1469216"/>
                </a:lnTo>
                <a:lnTo>
                  <a:pt x="602369" y="1472619"/>
                </a:lnTo>
                <a:lnTo>
                  <a:pt x="623679" y="1476021"/>
                </a:lnTo>
                <a:lnTo>
                  <a:pt x="645217" y="1479198"/>
                </a:lnTo>
                <a:lnTo>
                  <a:pt x="666981" y="1481920"/>
                </a:lnTo>
                <a:lnTo>
                  <a:pt x="688972" y="1484415"/>
                </a:lnTo>
                <a:lnTo>
                  <a:pt x="711189" y="1487138"/>
                </a:lnTo>
                <a:lnTo>
                  <a:pt x="733860" y="1489406"/>
                </a:lnTo>
                <a:lnTo>
                  <a:pt x="756531" y="1491675"/>
                </a:lnTo>
                <a:lnTo>
                  <a:pt x="779202" y="1493717"/>
                </a:lnTo>
                <a:lnTo>
                  <a:pt x="802554" y="1495532"/>
                </a:lnTo>
                <a:lnTo>
                  <a:pt x="825678" y="1497120"/>
                </a:lnTo>
                <a:lnTo>
                  <a:pt x="849029" y="1498708"/>
                </a:lnTo>
                <a:lnTo>
                  <a:pt x="872834" y="1500069"/>
                </a:lnTo>
                <a:lnTo>
                  <a:pt x="896865" y="1500976"/>
                </a:lnTo>
                <a:lnTo>
                  <a:pt x="920896" y="1501884"/>
                </a:lnTo>
                <a:lnTo>
                  <a:pt x="944701" y="1502565"/>
                </a:lnTo>
                <a:lnTo>
                  <a:pt x="969185" y="1503018"/>
                </a:lnTo>
                <a:lnTo>
                  <a:pt x="993670" y="1503245"/>
                </a:lnTo>
                <a:lnTo>
                  <a:pt x="1018381" y="1503699"/>
                </a:lnTo>
                <a:lnTo>
                  <a:pt x="1043093" y="1503245"/>
                </a:lnTo>
                <a:lnTo>
                  <a:pt x="1067578" y="1503018"/>
                </a:lnTo>
                <a:lnTo>
                  <a:pt x="1091835" y="1502565"/>
                </a:lnTo>
                <a:lnTo>
                  <a:pt x="1116093" y="1501884"/>
                </a:lnTo>
                <a:lnTo>
                  <a:pt x="1139898" y="1500976"/>
                </a:lnTo>
                <a:lnTo>
                  <a:pt x="1163703" y="1500069"/>
                </a:lnTo>
                <a:lnTo>
                  <a:pt x="1187507" y="1498708"/>
                </a:lnTo>
                <a:lnTo>
                  <a:pt x="1210858" y="1497120"/>
                </a:lnTo>
                <a:lnTo>
                  <a:pt x="1234436" y="1495532"/>
                </a:lnTo>
                <a:lnTo>
                  <a:pt x="1257334" y="1493717"/>
                </a:lnTo>
                <a:lnTo>
                  <a:pt x="1280232" y="1491675"/>
                </a:lnTo>
                <a:lnTo>
                  <a:pt x="1302903" y="1489406"/>
                </a:lnTo>
                <a:lnTo>
                  <a:pt x="1325347" y="1487138"/>
                </a:lnTo>
                <a:lnTo>
                  <a:pt x="1347565" y="1484415"/>
                </a:lnTo>
                <a:lnTo>
                  <a:pt x="1369782" y="1481920"/>
                </a:lnTo>
                <a:lnTo>
                  <a:pt x="1391319" y="1479198"/>
                </a:lnTo>
                <a:lnTo>
                  <a:pt x="1413084" y="1476021"/>
                </a:lnTo>
                <a:lnTo>
                  <a:pt x="1434168" y="1472619"/>
                </a:lnTo>
                <a:lnTo>
                  <a:pt x="1455252" y="1469216"/>
                </a:lnTo>
                <a:lnTo>
                  <a:pt x="1476109" y="1465586"/>
                </a:lnTo>
                <a:lnTo>
                  <a:pt x="1496513" y="1461956"/>
                </a:lnTo>
                <a:lnTo>
                  <a:pt x="1516917" y="1458099"/>
                </a:lnTo>
                <a:lnTo>
                  <a:pt x="1536867" y="1454243"/>
                </a:lnTo>
                <a:lnTo>
                  <a:pt x="1556364" y="1449932"/>
                </a:lnTo>
                <a:lnTo>
                  <a:pt x="1575635" y="1445849"/>
                </a:lnTo>
                <a:lnTo>
                  <a:pt x="1594905" y="1441085"/>
                </a:lnTo>
                <a:lnTo>
                  <a:pt x="1613722" y="1436774"/>
                </a:lnTo>
                <a:lnTo>
                  <a:pt x="1632086" y="1431783"/>
                </a:lnTo>
                <a:lnTo>
                  <a:pt x="1650222" y="1427019"/>
                </a:lnTo>
                <a:lnTo>
                  <a:pt x="1668133" y="1422028"/>
                </a:lnTo>
                <a:lnTo>
                  <a:pt x="1685589" y="1416810"/>
                </a:lnTo>
                <a:lnTo>
                  <a:pt x="1702592" y="1411592"/>
                </a:lnTo>
                <a:lnTo>
                  <a:pt x="1719369" y="1406148"/>
                </a:lnTo>
                <a:lnTo>
                  <a:pt x="1735919" y="1400703"/>
                </a:lnTo>
                <a:lnTo>
                  <a:pt x="1751789" y="1395031"/>
                </a:lnTo>
                <a:lnTo>
                  <a:pt x="1767658" y="1389133"/>
                </a:lnTo>
                <a:lnTo>
                  <a:pt x="1782848" y="1383234"/>
                </a:lnTo>
                <a:lnTo>
                  <a:pt x="1797811" y="1377109"/>
                </a:lnTo>
                <a:lnTo>
                  <a:pt x="1812320" y="1370984"/>
                </a:lnTo>
                <a:lnTo>
                  <a:pt x="1826603" y="1364858"/>
                </a:lnTo>
                <a:lnTo>
                  <a:pt x="1840205" y="1358279"/>
                </a:lnTo>
                <a:lnTo>
                  <a:pt x="1853581" y="1351927"/>
                </a:lnTo>
                <a:lnTo>
                  <a:pt x="1866504" y="1345121"/>
                </a:lnTo>
                <a:lnTo>
                  <a:pt x="1879199" y="1338542"/>
                </a:lnTo>
                <a:lnTo>
                  <a:pt x="1891215" y="1331736"/>
                </a:lnTo>
                <a:lnTo>
                  <a:pt x="1903004" y="1324930"/>
                </a:lnTo>
                <a:lnTo>
                  <a:pt x="1913886" y="1317898"/>
                </a:lnTo>
                <a:lnTo>
                  <a:pt x="1924768" y="1310865"/>
                </a:lnTo>
                <a:lnTo>
                  <a:pt x="1935197" y="1303605"/>
                </a:lnTo>
                <a:lnTo>
                  <a:pt x="1944945" y="1296119"/>
                </a:lnTo>
                <a:lnTo>
                  <a:pt x="1954467" y="1288859"/>
                </a:lnTo>
                <a:lnTo>
                  <a:pt x="1963536" y="1281373"/>
                </a:lnTo>
                <a:lnTo>
                  <a:pt x="1971697" y="1274113"/>
                </a:lnTo>
                <a:lnTo>
                  <a:pt x="1979859" y="1266173"/>
                </a:lnTo>
                <a:lnTo>
                  <a:pt x="1987113" y="1258459"/>
                </a:lnTo>
                <a:lnTo>
                  <a:pt x="1994141" y="1250746"/>
                </a:lnTo>
                <a:lnTo>
                  <a:pt x="2000716" y="1242806"/>
                </a:lnTo>
                <a:lnTo>
                  <a:pt x="2006611" y="1235092"/>
                </a:lnTo>
                <a:lnTo>
                  <a:pt x="2012278" y="1227152"/>
                </a:lnTo>
                <a:lnTo>
                  <a:pt x="2017039" y="1218758"/>
                </a:lnTo>
                <a:lnTo>
                  <a:pt x="2021573" y="1210818"/>
                </a:lnTo>
                <a:lnTo>
                  <a:pt x="2025427" y="1202651"/>
                </a:lnTo>
                <a:lnTo>
                  <a:pt x="2028375" y="1194257"/>
                </a:lnTo>
                <a:lnTo>
                  <a:pt x="2031322" y="1185863"/>
                </a:lnTo>
                <a:lnTo>
                  <a:pt x="2032682" y="1190400"/>
                </a:lnTo>
                <a:lnTo>
                  <a:pt x="2033589" y="1195164"/>
                </a:lnTo>
                <a:lnTo>
                  <a:pt x="2034723" y="1199475"/>
                </a:lnTo>
                <a:lnTo>
                  <a:pt x="2035403" y="1204012"/>
                </a:lnTo>
                <a:lnTo>
                  <a:pt x="2035856" y="1208776"/>
                </a:lnTo>
                <a:lnTo>
                  <a:pt x="2036536" y="1213313"/>
                </a:lnTo>
                <a:lnTo>
                  <a:pt x="2036763" y="1218078"/>
                </a:lnTo>
                <a:lnTo>
                  <a:pt x="2036763" y="1222615"/>
                </a:lnTo>
                <a:lnTo>
                  <a:pt x="2036763" y="1491675"/>
                </a:lnTo>
                <a:lnTo>
                  <a:pt x="2036763" y="1496439"/>
                </a:lnTo>
                <a:lnTo>
                  <a:pt x="2036536" y="1500976"/>
                </a:lnTo>
                <a:lnTo>
                  <a:pt x="2035856" y="1505741"/>
                </a:lnTo>
                <a:lnTo>
                  <a:pt x="2035403" y="1510051"/>
                </a:lnTo>
                <a:lnTo>
                  <a:pt x="2034723" y="1514588"/>
                </a:lnTo>
                <a:lnTo>
                  <a:pt x="2033816" y="1519126"/>
                </a:lnTo>
                <a:lnTo>
                  <a:pt x="2032909" y="1523663"/>
                </a:lnTo>
                <a:lnTo>
                  <a:pt x="2031549" y="1528200"/>
                </a:lnTo>
                <a:lnTo>
                  <a:pt x="2029962" y="1532511"/>
                </a:lnTo>
                <a:lnTo>
                  <a:pt x="2028375" y="1536821"/>
                </a:lnTo>
                <a:lnTo>
                  <a:pt x="2025201" y="1545895"/>
                </a:lnTo>
                <a:lnTo>
                  <a:pt x="2020893" y="1554743"/>
                </a:lnTo>
                <a:lnTo>
                  <a:pt x="2016132" y="1563137"/>
                </a:lnTo>
                <a:lnTo>
                  <a:pt x="2010691" y="1571985"/>
                </a:lnTo>
                <a:lnTo>
                  <a:pt x="2004797" y="1580379"/>
                </a:lnTo>
                <a:lnTo>
                  <a:pt x="1997996" y="1589000"/>
                </a:lnTo>
                <a:lnTo>
                  <a:pt x="1991194" y="1597167"/>
                </a:lnTo>
                <a:lnTo>
                  <a:pt x="1983259" y="1605561"/>
                </a:lnTo>
                <a:lnTo>
                  <a:pt x="1975098" y="1613728"/>
                </a:lnTo>
                <a:lnTo>
                  <a:pt x="1966029" y="1621668"/>
                </a:lnTo>
                <a:lnTo>
                  <a:pt x="1956734" y="1629835"/>
                </a:lnTo>
                <a:lnTo>
                  <a:pt x="1946759" y="1637775"/>
                </a:lnTo>
                <a:lnTo>
                  <a:pt x="1936331" y="1645489"/>
                </a:lnTo>
                <a:lnTo>
                  <a:pt x="1925448" y="1653202"/>
                </a:lnTo>
                <a:lnTo>
                  <a:pt x="1913659" y="1660689"/>
                </a:lnTo>
                <a:lnTo>
                  <a:pt x="1901871" y="1668175"/>
                </a:lnTo>
                <a:lnTo>
                  <a:pt x="1889175" y="1675662"/>
                </a:lnTo>
                <a:lnTo>
                  <a:pt x="1876252" y="1682921"/>
                </a:lnTo>
                <a:lnTo>
                  <a:pt x="1862876" y="1690181"/>
                </a:lnTo>
                <a:lnTo>
                  <a:pt x="1848820" y="1696987"/>
                </a:lnTo>
                <a:lnTo>
                  <a:pt x="1834311" y="1703793"/>
                </a:lnTo>
                <a:lnTo>
                  <a:pt x="1819575" y="1710826"/>
                </a:lnTo>
                <a:lnTo>
                  <a:pt x="1804159" y="1717178"/>
                </a:lnTo>
                <a:lnTo>
                  <a:pt x="1788515" y="1723984"/>
                </a:lnTo>
                <a:lnTo>
                  <a:pt x="1772192" y="1730109"/>
                </a:lnTo>
                <a:lnTo>
                  <a:pt x="1755416" y="1736234"/>
                </a:lnTo>
                <a:lnTo>
                  <a:pt x="1738413" y="1742360"/>
                </a:lnTo>
                <a:lnTo>
                  <a:pt x="1720956" y="1748485"/>
                </a:lnTo>
                <a:lnTo>
                  <a:pt x="1703046" y="1754156"/>
                </a:lnTo>
                <a:lnTo>
                  <a:pt x="1684682" y="1759828"/>
                </a:lnTo>
                <a:lnTo>
                  <a:pt x="1666319" y="1765500"/>
                </a:lnTo>
                <a:lnTo>
                  <a:pt x="1647049" y="1770491"/>
                </a:lnTo>
                <a:lnTo>
                  <a:pt x="1627778" y="1775709"/>
                </a:lnTo>
                <a:lnTo>
                  <a:pt x="1608054" y="1780926"/>
                </a:lnTo>
                <a:lnTo>
                  <a:pt x="1587877" y="1785917"/>
                </a:lnTo>
                <a:lnTo>
                  <a:pt x="1567247" y="1790455"/>
                </a:lnTo>
                <a:lnTo>
                  <a:pt x="1546389" y="1794765"/>
                </a:lnTo>
                <a:lnTo>
                  <a:pt x="1525079" y="1799302"/>
                </a:lnTo>
                <a:lnTo>
                  <a:pt x="1503768" y="1803386"/>
                </a:lnTo>
                <a:lnTo>
                  <a:pt x="1481777" y="1807469"/>
                </a:lnTo>
                <a:lnTo>
                  <a:pt x="1460013" y="1811326"/>
                </a:lnTo>
                <a:lnTo>
                  <a:pt x="1437568" y="1814956"/>
                </a:lnTo>
                <a:lnTo>
                  <a:pt x="1414897" y="1818359"/>
                </a:lnTo>
                <a:lnTo>
                  <a:pt x="1391773" y="1821762"/>
                </a:lnTo>
                <a:lnTo>
                  <a:pt x="1368422" y="1824711"/>
                </a:lnTo>
                <a:lnTo>
                  <a:pt x="1344844" y="1827660"/>
                </a:lnTo>
                <a:lnTo>
                  <a:pt x="1321266" y="1830156"/>
                </a:lnTo>
                <a:lnTo>
                  <a:pt x="1297235" y="1832651"/>
                </a:lnTo>
                <a:lnTo>
                  <a:pt x="1272750" y="1835147"/>
                </a:lnTo>
                <a:lnTo>
                  <a:pt x="1248265" y="1837189"/>
                </a:lnTo>
                <a:lnTo>
                  <a:pt x="1223554" y="1839003"/>
                </a:lnTo>
                <a:lnTo>
                  <a:pt x="1198389" y="1840818"/>
                </a:lnTo>
                <a:lnTo>
                  <a:pt x="1173451" y="1841953"/>
                </a:lnTo>
                <a:lnTo>
                  <a:pt x="1148060" y="1843314"/>
                </a:lnTo>
                <a:lnTo>
                  <a:pt x="1122441" y="1844448"/>
                </a:lnTo>
                <a:lnTo>
                  <a:pt x="1096597" y="1845129"/>
                </a:lnTo>
                <a:lnTo>
                  <a:pt x="1070525" y="1845583"/>
                </a:lnTo>
                <a:lnTo>
                  <a:pt x="1044680" y="1846263"/>
                </a:lnTo>
                <a:lnTo>
                  <a:pt x="1018381" y="1846263"/>
                </a:lnTo>
                <a:lnTo>
                  <a:pt x="992083" y="1846263"/>
                </a:lnTo>
                <a:lnTo>
                  <a:pt x="966011" y="1845583"/>
                </a:lnTo>
                <a:lnTo>
                  <a:pt x="939940" y="1845129"/>
                </a:lnTo>
                <a:lnTo>
                  <a:pt x="914095" y="1844448"/>
                </a:lnTo>
                <a:lnTo>
                  <a:pt x="888477" y="1843314"/>
                </a:lnTo>
                <a:lnTo>
                  <a:pt x="863312" y="1841953"/>
                </a:lnTo>
                <a:lnTo>
                  <a:pt x="838147" y="1840818"/>
                </a:lnTo>
                <a:lnTo>
                  <a:pt x="812982" y="1839003"/>
                </a:lnTo>
                <a:lnTo>
                  <a:pt x="788271" y="1837189"/>
                </a:lnTo>
                <a:lnTo>
                  <a:pt x="763786" y="1835147"/>
                </a:lnTo>
                <a:lnTo>
                  <a:pt x="739528" y="1832651"/>
                </a:lnTo>
                <a:lnTo>
                  <a:pt x="715497" y="1830156"/>
                </a:lnTo>
                <a:lnTo>
                  <a:pt x="691692" y="1827660"/>
                </a:lnTo>
                <a:lnTo>
                  <a:pt x="668115" y="1824711"/>
                </a:lnTo>
                <a:lnTo>
                  <a:pt x="644990" y="1821762"/>
                </a:lnTo>
                <a:lnTo>
                  <a:pt x="621866" y="1818359"/>
                </a:lnTo>
                <a:lnTo>
                  <a:pt x="599195" y="1814956"/>
                </a:lnTo>
                <a:lnTo>
                  <a:pt x="576750" y="1811326"/>
                </a:lnTo>
                <a:lnTo>
                  <a:pt x="554759" y="1807469"/>
                </a:lnTo>
                <a:lnTo>
                  <a:pt x="532995" y="1803386"/>
                </a:lnTo>
                <a:lnTo>
                  <a:pt x="511458" y="1799302"/>
                </a:lnTo>
                <a:lnTo>
                  <a:pt x="490147" y="1794765"/>
                </a:lnTo>
                <a:lnTo>
                  <a:pt x="469290" y="1790455"/>
                </a:lnTo>
                <a:lnTo>
                  <a:pt x="448886" y="1785917"/>
                </a:lnTo>
                <a:lnTo>
                  <a:pt x="428935" y="1780926"/>
                </a:lnTo>
                <a:lnTo>
                  <a:pt x="408985" y="1775709"/>
                </a:lnTo>
                <a:lnTo>
                  <a:pt x="389715" y="1770491"/>
                </a:lnTo>
                <a:lnTo>
                  <a:pt x="370671" y="1765500"/>
                </a:lnTo>
                <a:lnTo>
                  <a:pt x="352081" y="1759828"/>
                </a:lnTo>
                <a:lnTo>
                  <a:pt x="333717" y="1754156"/>
                </a:lnTo>
                <a:lnTo>
                  <a:pt x="315580" y="1748485"/>
                </a:lnTo>
                <a:lnTo>
                  <a:pt x="298124" y="1742360"/>
                </a:lnTo>
                <a:lnTo>
                  <a:pt x="281120" y="1736234"/>
                </a:lnTo>
                <a:lnTo>
                  <a:pt x="264571" y="1730109"/>
                </a:lnTo>
                <a:lnTo>
                  <a:pt x="248474" y="1723984"/>
                </a:lnTo>
                <a:lnTo>
                  <a:pt x="232605" y="1717178"/>
                </a:lnTo>
                <a:lnTo>
                  <a:pt x="217188" y="1710826"/>
                </a:lnTo>
                <a:lnTo>
                  <a:pt x="202225" y="1703793"/>
                </a:lnTo>
                <a:lnTo>
                  <a:pt x="187716" y="1696987"/>
                </a:lnTo>
                <a:lnTo>
                  <a:pt x="173887" y="1690181"/>
                </a:lnTo>
                <a:lnTo>
                  <a:pt x="160511" y="1682921"/>
                </a:lnTo>
                <a:lnTo>
                  <a:pt x="147362" y="1675662"/>
                </a:lnTo>
                <a:lnTo>
                  <a:pt x="134892" y="1668175"/>
                </a:lnTo>
                <a:lnTo>
                  <a:pt x="122877" y="1660689"/>
                </a:lnTo>
                <a:lnTo>
                  <a:pt x="111541" y="1653202"/>
                </a:lnTo>
                <a:lnTo>
                  <a:pt x="100433" y="1645489"/>
                </a:lnTo>
                <a:lnTo>
                  <a:pt x="90004" y="1637775"/>
                </a:lnTo>
                <a:lnTo>
                  <a:pt x="80029" y="1629835"/>
                </a:lnTo>
                <a:lnTo>
                  <a:pt x="70734" y="1621668"/>
                </a:lnTo>
                <a:lnTo>
                  <a:pt x="61665" y="1613728"/>
                </a:lnTo>
                <a:lnTo>
                  <a:pt x="53504" y="1605561"/>
                </a:lnTo>
                <a:lnTo>
                  <a:pt x="45795" y="1597167"/>
                </a:lnTo>
                <a:lnTo>
                  <a:pt x="38541" y="1589000"/>
                </a:lnTo>
                <a:lnTo>
                  <a:pt x="31966" y="1580379"/>
                </a:lnTo>
                <a:lnTo>
                  <a:pt x="26072" y="1571985"/>
                </a:lnTo>
                <a:lnTo>
                  <a:pt x="20631" y="1563137"/>
                </a:lnTo>
                <a:lnTo>
                  <a:pt x="15870" y="1554743"/>
                </a:lnTo>
                <a:lnTo>
                  <a:pt x="11562" y="1545895"/>
                </a:lnTo>
                <a:lnTo>
                  <a:pt x="8162" y="1536821"/>
                </a:lnTo>
                <a:lnTo>
                  <a:pt x="6575" y="1532511"/>
                </a:lnTo>
                <a:lnTo>
                  <a:pt x="5214" y="1528200"/>
                </a:lnTo>
                <a:lnTo>
                  <a:pt x="3854" y="1523663"/>
                </a:lnTo>
                <a:lnTo>
                  <a:pt x="2947" y="1519126"/>
                </a:lnTo>
                <a:lnTo>
                  <a:pt x="2040" y="1514588"/>
                </a:lnTo>
                <a:lnTo>
                  <a:pt x="1360" y="1510051"/>
                </a:lnTo>
                <a:lnTo>
                  <a:pt x="907" y="1505741"/>
                </a:lnTo>
                <a:lnTo>
                  <a:pt x="227" y="1500976"/>
                </a:lnTo>
                <a:lnTo>
                  <a:pt x="0" y="1496439"/>
                </a:lnTo>
                <a:lnTo>
                  <a:pt x="0" y="1491675"/>
                </a:lnTo>
                <a:lnTo>
                  <a:pt x="0" y="1222615"/>
                </a:lnTo>
                <a:lnTo>
                  <a:pt x="0" y="1218078"/>
                </a:lnTo>
                <a:lnTo>
                  <a:pt x="227" y="1213313"/>
                </a:lnTo>
                <a:lnTo>
                  <a:pt x="907" y="1208776"/>
                </a:lnTo>
                <a:lnTo>
                  <a:pt x="1360" y="1204012"/>
                </a:lnTo>
                <a:lnTo>
                  <a:pt x="2040" y="1199475"/>
                </a:lnTo>
                <a:lnTo>
                  <a:pt x="3174" y="1195164"/>
                </a:lnTo>
                <a:lnTo>
                  <a:pt x="4081" y="1190400"/>
                </a:lnTo>
                <a:lnTo>
                  <a:pt x="5441" y="1185863"/>
                </a:lnTo>
                <a:close/>
                <a:moveTo>
                  <a:pt x="495361" y="1058062"/>
                </a:moveTo>
                <a:lnTo>
                  <a:pt x="495361" y="1322132"/>
                </a:lnTo>
                <a:lnTo>
                  <a:pt x="528008" y="1328938"/>
                </a:lnTo>
                <a:lnTo>
                  <a:pt x="561787" y="1335290"/>
                </a:lnTo>
                <a:lnTo>
                  <a:pt x="596474" y="1341188"/>
                </a:lnTo>
                <a:lnTo>
                  <a:pt x="631614" y="1346633"/>
                </a:lnTo>
                <a:lnTo>
                  <a:pt x="631614" y="1082564"/>
                </a:lnTo>
                <a:lnTo>
                  <a:pt x="596474" y="1077119"/>
                </a:lnTo>
                <a:lnTo>
                  <a:pt x="561787" y="1071220"/>
                </a:lnTo>
                <a:lnTo>
                  <a:pt x="528008" y="1064641"/>
                </a:lnTo>
                <a:lnTo>
                  <a:pt x="495361" y="1058062"/>
                </a:lnTo>
                <a:close/>
                <a:moveTo>
                  <a:pt x="295403" y="1001120"/>
                </a:moveTo>
                <a:lnTo>
                  <a:pt x="295403" y="1265416"/>
                </a:lnTo>
                <a:lnTo>
                  <a:pt x="311273" y="1271087"/>
                </a:lnTo>
                <a:lnTo>
                  <a:pt x="327596" y="1276532"/>
                </a:lnTo>
                <a:lnTo>
                  <a:pt x="343919" y="1281977"/>
                </a:lnTo>
                <a:lnTo>
                  <a:pt x="360696" y="1286968"/>
                </a:lnTo>
                <a:lnTo>
                  <a:pt x="378152" y="1292186"/>
                </a:lnTo>
                <a:lnTo>
                  <a:pt x="395609" y="1297404"/>
                </a:lnTo>
                <a:lnTo>
                  <a:pt x="413292" y="1302168"/>
                </a:lnTo>
                <a:lnTo>
                  <a:pt x="431429" y="1306932"/>
                </a:lnTo>
                <a:lnTo>
                  <a:pt x="431429" y="1042863"/>
                </a:lnTo>
                <a:lnTo>
                  <a:pt x="413292" y="1038098"/>
                </a:lnTo>
                <a:lnTo>
                  <a:pt x="395609" y="1033107"/>
                </a:lnTo>
                <a:lnTo>
                  <a:pt x="378152" y="1028116"/>
                </a:lnTo>
                <a:lnTo>
                  <a:pt x="360696" y="1022899"/>
                </a:lnTo>
                <a:lnTo>
                  <a:pt x="343919" y="1017681"/>
                </a:lnTo>
                <a:lnTo>
                  <a:pt x="327596" y="1012236"/>
                </a:lnTo>
                <a:lnTo>
                  <a:pt x="311273" y="1006791"/>
                </a:lnTo>
                <a:lnTo>
                  <a:pt x="295403" y="1001120"/>
                </a:lnTo>
                <a:close/>
                <a:moveTo>
                  <a:pt x="1857435" y="950756"/>
                </a:moveTo>
                <a:lnTo>
                  <a:pt x="1842246" y="958469"/>
                </a:lnTo>
                <a:lnTo>
                  <a:pt x="1826603" y="966183"/>
                </a:lnTo>
                <a:lnTo>
                  <a:pt x="1810280" y="973669"/>
                </a:lnTo>
                <a:lnTo>
                  <a:pt x="1793503" y="980929"/>
                </a:lnTo>
                <a:lnTo>
                  <a:pt x="1776273" y="987735"/>
                </a:lnTo>
                <a:lnTo>
                  <a:pt x="1758590" y="994767"/>
                </a:lnTo>
                <a:lnTo>
                  <a:pt x="1740226" y="1001800"/>
                </a:lnTo>
                <a:lnTo>
                  <a:pt x="1721409" y="1008379"/>
                </a:lnTo>
                <a:lnTo>
                  <a:pt x="1721409" y="1272675"/>
                </a:lnTo>
                <a:lnTo>
                  <a:pt x="1740226" y="1265869"/>
                </a:lnTo>
                <a:lnTo>
                  <a:pt x="1758590" y="1259290"/>
                </a:lnTo>
                <a:lnTo>
                  <a:pt x="1776273" y="1252258"/>
                </a:lnTo>
                <a:lnTo>
                  <a:pt x="1793503" y="1244998"/>
                </a:lnTo>
                <a:lnTo>
                  <a:pt x="1810280" y="1237738"/>
                </a:lnTo>
                <a:lnTo>
                  <a:pt x="1826603" y="1230252"/>
                </a:lnTo>
                <a:lnTo>
                  <a:pt x="1842246" y="1222539"/>
                </a:lnTo>
                <a:lnTo>
                  <a:pt x="1857435" y="1214825"/>
                </a:lnTo>
                <a:lnTo>
                  <a:pt x="1857435" y="950756"/>
                </a:lnTo>
                <a:close/>
                <a:moveTo>
                  <a:pt x="95445" y="897443"/>
                </a:moveTo>
                <a:lnTo>
                  <a:pt x="95445" y="1161739"/>
                </a:lnTo>
                <a:lnTo>
                  <a:pt x="102473" y="1166730"/>
                </a:lnTo>
                <a:lnTo>
                  <a:pt x="109501" y="1172175"/>
                </a:lnTo>
                <a:lnTo>
                  <a:pt x="116756" y="1177393"/>
                </a:lnTo>
                <a:lnTo>
                  <a:pt x="124237" y="1182384"/>
                </a:lnTo>
                <a:lnTo>
                  <a:pt x="132172" y="1187375"/>
                </a:lnTo>
                <a:lnTo>
                  <a:pt x="140107" y="1192366"/>
                </a:lnTo>
                <a:lnTo>
                  <a:pt x="156883" y="1202348"/>
                </a:lnTo>
                <a:lnTo>
                  <a:pt x="174340" y="1211876"/>
                </a:lnTo>
                <a:lnTo>
                  <a:pt x="192704" y="1221631"/>
                </a:lnTo>
                <a:lnTo>
                  <a:pt x="211747" y="1230479"/>
                </a:lnTo>
                <a:lnTo>
                  <a:pt x="231698" y="1239553"/>
                </a:lnTo>
                <a:lnTo>
                  <a:pt x="231698" y="975484"/>
                </a:lnTo>
                <a:lnTo>
                  <a:pt x="211747" y="966410"/>
                </a:lnTo>
                <a:lnTo>
                  <a:pt x="192704" y="957335"/>
                </a:lnTo>
                <a:lnTo>
                  <a:pt x="174340" y="947807"/>
                </a:lnTo>
                <a:lnTo>
                  <a:pt x="156883" y="938278"/>
                </a:lnTo>
                <a:lnTo>
                  <a:pt x="140107" y="928296"/>
                </a:lnTo>
                <a:lnTo>
                  <a:pt x="132172" y="923305"/>
                </a:lnTo>
                <a:lnTo>
                  <a:pt x="124237" y="918088"/>
                </a:lnTo>
                <a:lnTo>
                  <a:pt x="116756" y="913323"/>
                </a:lnTo>
                <a:lnTo>
                  <a:pt x="109501" y="908106"/>
                </a:lnTo>
                <a:lnTo>
                  <a:pt x="102473" y="902888"/>
                </a:lnTo>
                <a:lnTo>
                  <a:pt x="95445" y="897443"/>
                </a:lnTo>
                <a:close/>
                <a:moveTo>
                  <a:pt x="5441" y="746125"/>
                </a:moveTo>
                <a:lnTo>
                  <a:pt x="8162" y="754519"/>
                </a:lnTo>
                <a:lnTo>
                  <a:pt x="11336" y="762913"/>
                </a:lnTo>
                <a:lnTo>
                  <a:pt x="15190" y="771080"/>
                </a:lnTo>
                <a:lnTo>
                  <a:pt x="19724" y="779020"/>
                </a:lnTo>
                <a:lnTo>
                  <a:pt x="24485" y="787414"/>
                </a:lnTo>
                <a:lnTo>
                  <a:pt x="29926" y="795354"/>
                </a:lnTo>
                <a:lnTo>
                  <a:pt x="35820" y="803068"/>
                </a:lnTo>
                <a:lnTo>
                  <a:pt x="42395" y="811008"/>
                </a:lnTo>
                <a:lnTo>
                  <a:pt x="49423" y="818948"/>
                </a:lnTo>
                <a:lnTo>
                  <a:pt x="56904" y="826662"/>
                </a:lnTo>
                <a:lnTo>
                  <a:pt x="64839" y="834375"/>
                </a:lnTo>
                <a:lnTo>
                  <a:pt x="73227" y="841861"/>
                </a:lnTo>
                <a:lnTo>
                  <a:pt x="82296" y="849348"/>
                </a:lnTo>
                <a:lnTo>
                  <a:pt x="91591" y="856608"/>
                </a:lnTo>
                <a:lnTo>
                  <a:pt x="101566" y="864094"/>
                </a:lnTo>
                <a:lnTo>
                  <a:pt x="111995" y="871127"/>
                </a:lnTo>
                <a:lnTo>
                  <a:pt x="122650" y="878160"/>
                </a:lnTo>
                <a:lnTo>
                  <a:pt x="133986" y="885192"/>
                </a:lnTo>
                <a:lnTo>
                  <a:pt x="145548" y="891998"/>
                </a:lnTo>
                <a:lnTo>
                  <a:pt x="157563" y="898804"/>
                </a:lnTo>
                <a:lnTo>
                  <a:pt x="170259" y="905610"/>
                </a:lnTo>
                <a:lnTo>
                  <a:pt x="183182" y="912189"/>
                </a:lnTo>
                <a:lnTo>
                  <a:pt x="196558" y="918768"/>
                </a:lnTo>
                <a:lnTo>
                  <a:pt x="210160" y="925120"/>
                </a:lnTo>
                <a:lnTo>
                  <a:pt x="224443" y="931246"/>
                </a:lnTo>
                <a:lnTo>
                  <a:pt x="238726" y="937598"/>
                </a:lnTo>
                <a:lnTo>
                  <a:pt x="253689" y="943496"/>
                </a:lnTo>
                <a:lnTo>
                  <a:pt x="269332" y="949395"/>
                </a:lnTo>
                <a:lnTo>
                  <a:pt x="284975" y="955293"/>
                </a:lnTo>
                <a:lnTo>
                  <a:pt x="301071" y="960965"/>
                </a:lnTo>
                <a:lnTo>
                  <a:pt x="317394" y="966410"/>
                </a:lnTo>
                <a:lnTo>
                  <a:pt x="334171" y="971854"/>
                </a:lnTo>
                <a:lnTo>
                  <a:pt x="351174" y="977299"/>
                </a:lnTo>
                <a:lnTo>
                  <a:pt x="368857" y="982290"/>
                </a:lnTo>
                <a:lnTo>
                  <a:pt x="386541" y="987281"/>
                </a:lnTo>
                <a:lnTo>
                  <a:pt x="404677" y="992272"/>
                </a:lnTo>
                <a:lnTo>
                  <a:pt x="423268" y="996809"/>
                </a:lnTo>
                <a:lnTo>
                  <a:pt x="441631" y="1001573"/>
                </a:lnTo>
                <a:lnTo>
                  <a:pt x="460901" y="1006111"/>
                </a:lnTo>
                <a:lnTo>
                  <a:pt x="480172" y="1010194"/>
                </a:lnTo>
                <a:lnTo>
                  <a:pt x="500122" y="1014278"/>
                </a:lnTo>
                <a:lnTo>
                  <a:pt x="519846" y="1018588"/>
                </a:lnTo>
                <a:lnTo>
                  <a:pt x="540250" y="1022445"/>
                </a:lnTo>
                <a:lnTo>
                  <a:pt x="560654" y="1026075"/>
                </a:lnTo>
                <a:lnTo>
                  <a:pt x="581511" y="1029704"/>
                </a:lnTo>
                <a:lnTo>
                  <a:pt x="602369" y="1032881"/>
                </a:lnTo>
                <a:lnTo>
                  <a:pt x="623679" y="1036057"/>
                </a:lnTo>
                <a:lnTo>
                  <a:pt x="645217" y="1039233"/>
                </a:lnTo>
                <a:lnTo>
                  <a:pt x="666981" y="1041955"/>
                </a:lnTo>
                <a:lnTo>
                  <a:pt x="688972" y="1044904"/>
                </a:lnTo>
                <a:lnTo>
                  <a:pt x="711189" y="1047400"/>
                </a:lnTo>
                <a:lnTo>
                  <a:pt x="733860" y="1049668"/>
                </a:lnTo>
                <a:lnTo>
                  <a:pt x="756531" y="1051937"/>
                </a:lnTo>
                <a:lnTo>
                  <a:pt x="779202" y="1053752"/>
                </a:lnTo>
                <a:lnTo>
                  <a:pt x="802554" y="1055567"/>
                </a:lnTo>
                <a:lnTo>
                  <a:pt x="825678" y="1057382"/>
                </a:lnTo>
                <a:lnTo>
                  <a:pt x="849029" y="1058743"/>
                </a:lnTo>
                <a:lnTo>
                  <a:pt x="872834" y="1060104"/>
                </a:lnTo>
                <a:lnTo>
                  <a:pt x="896865" y="1061238"/>
                </a:lnTo>
                <a:lnTo>
                  <a:pt x="920896" y="1062146"/>
                </a:lnTo>
                <a:lnTo>
                  <a:pt x="944701" y="1062827"/>
                </a:lnTo>
                <a:lnTo>
                  <a:pt x="969185" y="1063507"/>
                </a:lnTo>
                <a:lnTo>
                  <a:pt x="993670" y="1063734"/>
                </a:lnTo>
                <a:lnTo>
                  <a:pt x="1018381" y="1063734"/>
                </a:lnTo>
                <a:lnTo>
                  <a:pt x="1043093" y="1063734"/>
                </a:lnTo>
                <a:lnTo>
                  <a:pt x="1067578" y="1063507"/>
                </a:lnTo>
                <a:lnTo>
                  <a:pt x="1091835" y="1062827"/>
                </a:lnTo>
                <a:lnTo>
                  <a:pt x="1116093" y="1062146"/>
                </a:lnTo>
                <a:lnTo>
                  <a:pt x="1139898" y="1061238"/>
                </a:lnTo>
                <a:lnTo>
                  <a:pt x="1163703" y="1060104"/>
                </a:lnTo>
                <a:lnTo>
                  <a:pt x="1187507" y="1058743"/>
                </a:lnTo>
                <a:lnTo>
                  <a:pt x="1210858" y="1057382"/>
                </a:lnTo>
                <a:lnTo>
                  <a:pt x="1234436" y="1055567"/>
                </a:lnTo>
                <a:lnTo>
                  <a:pt x="1257334" y="1053752"/>
                </a:lnTo>
                <a:lnTo>
                  <a:pt x="1280232" y="1051937"/>
                </a:lnTo>
                <a:lnTo>
                  <a:pt x="1302903" y="1049668"/>
                </a:lnTo>
                <a:lnTo>
                  <a:pt x="1325347" y="1047400"/>
                </a:lnTo>
                <a:lnTo>
                  <a:pt x="1347565" y="1044904"/>
                </a:lnTo>
                <a:lnTo>
                  <a:pt x="1369782" y="1041955"/>
                </a:lnTo>
                <a:lnTo>
                  <a:pt x="1391319" y="1039233"/>
                </a:lnTo>
                <a:lnTo>
                  <a:pt x="1413084" y="1036057"/>
                </a:lnTo>
                <a:lnTo>
                  <a:pt x="1434168" y="1032881"/>
                </a:lnTo>
                <a:lnTo>
                  <a:pt x="1455252" y="1029704"/>
                </a:lnTo>
                <a:lnTo>
                  <a:pt x="1476109" y="1026075"/>
                </a:lnTo>
                <a:lnTo>
                  <a:pt x="1496513" y="1022445"/>
                </a:lnTo>
                <a:lnTo>
                  <a:pt x="1516917" y="1018588"/>
                </a:lnTo>
                <a:lnTo>
                  <a:pt x="1536867" y="1014278"/>
                </a:lnTo>
                <a:lnTo>
                  <a:pt x="1556364" y="1010194"/>
                </a:lnTo>
                <a:lnTo>
                  <a:pt x="1575635" y="1006111"/>
                </a:lnTo>
                <a:lnTo>
                  <a:pt x="1594905" y="1001573"/>
                </a:lnTo>
                <a:lnTo>
                  <a:pt x="1613722" y="996809"/>
                </a:lnTo>
                <a:lnTo>
                  <a:pt x="1632086" y="992272"/>
                </a:lnTo>
                <a:lnTo>
                  <a:pt x="1650222" y="987281"/>
                </a:lnTo>
                <a:lnTo>
                  <a:pt x="1668133" y="982290"/>
                </a:lnTo>
                <a:lnTo>
                  <a:pt x="1685589" y="977299"/>
                </a:lnTo>
                <a:lnTo>
                  <a:pt x="1702592" y="971854"/>
                </a:lnTo>
                <a:lnTo>
                  <a:pt x="1719369" y="966410"/>
                </a:lnTo>
                <a:lnTo>
                  <a:pt x="1735919" y="960965"/>
                </a:lnTo>
                <a:lnTo>
                  <a:pt x="1751789" y="955293"/>
                </a:lnTo>
                <a:lnTo>
                  <a:pt x="1767658" y="949395"/>
                </a:lnTo>
                <a:lnTo>
                  <a:pt x="1782848" y="943496"/>
                </a:lnTo>
                <a:lnTo>
                  <a:pt x="1797811" y="937598"/>
                </a:lnTo>
                <a:lnTo>
                  <a:pt x="1812320" y="931246"/>
                </a:lnTo>
                <a:lnTo>
                  <a:pt x="1826603" y="925120"/>
                </a:lnTo>
                <a:lnTo>
                  <a:pt x="1840205" y="918768"/>
                </a:lnTo>
                <a:lnTo>
                  <a:pt x="1853581" y="912189"/>
                </a:lnTo>
                <a:lnTo>
                  <a:pt x="1866504" y="905610"/>
                </a:lnTo>
                <a:lnTo>
                  <a:pt x="1879199" y="898804"/>
                </a:lnTo>
                <a:lnTo>
                  <a:pt x="1891215" y="891998"/>
                </a:lnTo>
                <a:lnTo>
                  <a:pt x="1903004" y="885192"/>
                </a:lnTo>
                <a:lnTo>
                  <a:pt x="1913886" y="878160"/>
                </a:lnTo>
                <a:lnTo>
                  <a:pt x="1924768" y="871127"/>
                </a:lnTo>
                <a:lnTo>
                  <a:pt x="1935197" y="864094"/>
                </a:lnTo>
                <a:lnTo>
                  <a:pt x="1944945" y="856608"/>
                </a:lnTo>
                <a:lnTo>
                  <a:pt x="1954467" y="849348"/>
                </a:lnTo>
                <a:lnTo>
                  <a:pt x="1963536" y="841861"/>
                </a:lnTo>
                <a:lnTo>
                  <a:pt x="1971697" y="834375"/>
                </a:lnTo>
                <a:lnTo>
                  <a:pt x="1979859" y="826662"/>
                </a:lnTo>
                <a:lnTo>
                  <a:pt x="1987113" y="818948"/>
                </a:lnTo>
                <a:lnTo>
                  <a:pt x="1994141" y="811008"/>
                </a:lnTo>
                <a:lnTo>
                  <a:pt x="2000716" y="803068"/>
                </a:lnTo>
                <a:lnTo>
                  <a:pt x="2006611" y="795354"/>
                </a:lnTo>
                <a:lnTo>
                  <a:pt x="2012278" y="787414"/>
                </a:lnTo>
                <a:lnTo>
                  <a:pt x="2017039" y="779020"/>
                </a:lnTo>
                <a:lnTo>
                  <a:pt x="2021573" y="771080"/>
                </a:lnTo>
                <a:lnTo>
                  <a:pt x="2025427" y="762913"/>
                </a:lnTo>
                <a:lnTo>
                  <a:pt x="2028375" y="754519"/>
                </a:lnTo>
                <a:lnTo>
                  <a:pt x="2031322" y="746125"/>
                </a:lnTo>
                <a:lnTo>
                  <a:pt x="2032682" y="750662"/>
                </a:lnTo>
                <a:lnTo>
                  <a:pt x="2033589" y="755426"/>
                </a:lnTo>
                <a:lnTo>
                  <a:pt x="2034723" y="759737"/>
                </a:lnTo>
                <a:lnTo>
                  <a:pt x="2035403" y="764501"/>
                </a:lnTo>
                <a:lnTo>
                  <a:pt x="2035856" y="769038"/>
                </a:lnTo>
                <a:lnTo>
                  <a:pt x="2036536" y="773802"/>
                </a:lnTo>
                <a:lnTo>
                  <a:pt x="2036763" y="778340"/>
                </a:lnTo>
                <a:lnTo>
                  <a:pt x="2036763" y="782877"/>
                </a:lnTo>
                <a:lnTo>
                  <a:pt x="2036763" y="1051937"/>
                </a:lnTo>
                <a:lnTo>
                  <a:pt x="2036763" y="1056701"/>
                </a:lnTo>
                <a:lnTo>
                  <a:pt x="2036536" y="1061238"/>
                </a:lnTo>
                <a:lnTo>
                  <a:pt x="2035856" y="1065776"/>
                </a:lnTo>
                <a:lnTo>
                  <a:pt x="2035403" y="1070313"/>
                </a:lnTo>
                <a:lnTo>
                  <a:pt x="2034723" y="1075077"/>
                </a:lnTo>
                <a:lnTo>
                  <a:pt x="2033816" y="1079388"/>
                </a:lnTo>
                <a:lnTo>
                  <a:pt x="2032909" y="1083925"/>
                </a:lnTo>
                <a:lnTo>
                  <a:pt x="2031549" y="1088462"/>
                </a:lnTo>
                <a:lnTo>
                  <a:pt x="2029962" y="1092773"/>
                </a:lnTo>
                <a:lnTo>
                  <a:pt x="2028375" y="1097083"/>
                </a:lnTo>
                <a:lnTo>
                  <a:pt x="2025201" y="1106157"/>
                </a:lnTo>
                <a:lnTo>
                  <a:pt x="2020893" y="1115005"/>
                </a:lnTo>
                <a:lnTo>
                  <a:pt x="2016132" y="1123399"/>
                </a:lnTo>
                <a:lnTo>
                  <a:pt x="2010691" y="1132247"/>
                </a:lnTo>
                <a:lnTo>
                  <a:pt x="2004797" y="1140868"/>
                </a:lnTo>
                <a:lnTo>
                  <a:pt x="1997996" y="1149035"/>
                </a:lnTo>
                <a:lnTo>
                  <a:pt x="1991194" y="1157656"/>
                </a:lnTo>
                <a:lnTo>
                  <a:pt x="1983259" y="1165823"/>
                </a:lnTo>
                <a:lnTo>
                  <a:pt x="1975098" y="1173990"/>
                </a:lnTo>
                <a:lnTo>
                  <a:pt x="1966029" y="1182157"/>
                </a:lnTo>
                <a:lnTo>
                  <a:pt x="1956734" y="1190097"/>
                </a:lnTo>
                <a:lnTo>
                  <a:pt x="1946759" y="1198037"/>
                </a:lnTo>
                <a:lnTo>
                  <a:pt x="1936331" y="1205751"/>
                </a:lnTo>
                <a:lnTo>
                  <a:pt x="1925448" y="1213464"/>
                </a:lnTo>
                <a:lnTo>
                  <a:pt x="1913659" y="1220950"/>
                </a:lnTo>
                <a:lnTo>
                  <a:pt x="1901871" y="1228437"/>
                </a:lnTo>
                <a:lnTo>
                  <a:pt x="1889175" y="1235923"/>
                </a:lnTo>
                <a:lnTo>
                  <a:pt x="1876252" y="1243183"/>
                </a:lnTo>
                <a:lnTo>
                  <a:pt x="1862876" y="1250216"/>
                </a:lnTo>
                <a:lnTo>
                  <a:pt x="1848820" y="1257476"/>
                </a:lnTo>
                <a:lnTo>
                  <a:pt x="1834311" y="1264055"/>
                </a:lnTo>
                <a:lnTo>
                  <a:pt x="1819575" y="1271087"/>
                </a:lnTo>
                <a:lnTo>
                  <a:pt x="1804159" y="1277440"/>
                </a:lnTo>
                <a:lnTo>
                  <a:pt x="1788515" y="1284019"/>
                </a:lnTo>
                <a:lnTo>
                  <a:pt x="1772192" y="1290371"/>
                </a:lnTo>
                <a:lnTo>
                  <a:pt x="1755416" y="1296496"/>
                </a:lnTo>
                <a:lnTo>
                  <a:pt x="1738413" y="1302848"/>
                </a:lnTo>
                <a:lnTo>
                  <a:pt x="1720956" y="1308747"/>
                </a:lnTo>
                <a:lnTo>
                  <a:pt x="1703046" y="1314418"/>
                </a:lnTo>
                <a:lnTo>
                  <a:pt x="1684682" y="1320090"/>
                </a:lnTo>
                <a:lnTo>
                  <a:pt x="1666319" y="1325535"/>
                </a:lnTo>
                <a:lnTo>
                  <a:pt x="1647049" y="1330979"/>
                </a:lnTo>
                <a:lnTo>
                  <a:pt x="1627778" y="1335970"/>
                </a:lnTo>
                <a:lnTo>
                  <a:pt x="1608054" y="1341188"/>
                </a:lnTo>
                <a:lnTo>
                  <a:pt x="1587877" y="1346179"/>
                </a:lnTo>
                <a:lnTo>
                  <a:pt x="1567247" y="1350716"/>
                </a:lnTo>
                <a:lnTo>
                  <a:pt x="1546389" y="1355254"/>
                </a:lnTo>
                <a:lnTo>
                  <a:pt x="1525079" y="1359564"/>
                </a:lnTo>
                <a:lnTo>
                  <a:pt x="1503768" y="1363648"/>
                </a:lnTo>
                <a:lnTo>
                  <a:pt x="1481777" y="1367731"/>
                </a:lnTo>
                <a:lnTo>
                  <a:pt x="1460013" y="1371588"/>
                </a:lnTo>
                <a:lnTo>
                  <a:pt x="1437568" y="1375218"/>
                </a:lnTo>
                <a:lnTo>
                  <a:pt x="1414897" y="1378621"/>
                </a:lnTo>
                <a:lnTo>
                  <a:pt x="1391773" y="1382024"/>
                </a:lnTo>
                <a:lnTo>
                  <a:pt x="1368422" y="1384973"/>
                </a:lnTo>
                <a:lnTo>
                  <a:pt x="1344844" y="1387922"/>
                </a:lnTo>
                <a:lnTo>
                  <a:pt x="1321266" y="1390418"/>
                </a:lnTo>
                <a:lnTo>
                  <a:pt x="1297235" y="1393140"/>
                </a:lnTo>
                <a:lnTo>
                  <a:pt x="1272750" y="1395409"/>
                </a:lnTo>
                <a:lnTo>
                  <a:pt x="1248265" y="1397450"/>
                </a:lnTo>
                <a:lnTo>
                  <a:pt x="1223554" y="1399265"/>
                </a:lnTo>
                <a:lnTo>
                  <a:pt x="1198389" y="1401080"/>
                </a:lnTo>
                <a:lnTo>
                  <a:pt x="1173451" y="1402441"/>
                </a:lnTo>
                <a:lnTo>
                  <a:pt x="1148060" y="1403576"/>
                </a:lnTo>
                <a:lnTo>
                  <a:pt x="1122441" y="1404710"/>
                </a:lnTo>
                <a:lnTo>
                  <a:pt x="1096597" y="1405391"/>
                </a:lnTo>
                <a:lnTo>
                  <a:pt x="1070525" y="1406071"/>
                </a:lnTo>
                <a:lnTo>
                  <a:pt x="1044680" y="1406525"/>
                </a:lnTo>
                <a:lnTo>
                  <a:pt x="1018381" y="1406525"/>
                </a:lnTo>
                <a:lnTo>
                  <a:pt x="992083" y="1406525"/>
                </a:lnTo>
                <a:lnTo>
                  <a:pt x="966011" y="1406071"/>
                </a:lnTo>
                <a:lnTo>
                  <a:pt x="939940" y="1405391"/>
                </a:lnTo>
                <a:lnTo>
                  <a:pt x="914095" y="1404710"/>
                </a:lnTo>
                <a:lnTo>
                  <a:pt x="888477" y="1403576"/>
                </a:lnTo>
                <a:lnTo>
                  <a:pt x="863312" y="1402441"/>
                </a:lnTo>
                <a:lnTo>
                  <a:pt x="838147" y="1401080"/>
                </a:lnTo>
                <a:lnTo>
                  <a:pt x="812982" y="1399265"/>
                </a:lnTo>
                <a:lnTo>
                  <a:pt x="788271" y="1397450"/>
                </a:lnTo>
                <a:lnTo>
                  <a:pt x="763786" y="1395409"/>
                </a:lnTo>
                <a:lnTo>
                  <a:pt x="739528" y="1393140"/>
                </a:lnTo>
                <a:lnTo>
                  <a:pt x="715497" y="1390418"/>
                </a:lnTo>
                <a:lnTo>
                  <a:pt x="691692" y="1387922"/>
                </a:lnTo>
                <a:lnTo>
                  <a:pt x="668115" y="1384973"/>
                </a:lnTo>
                <a:lnTo>
                  <a:pt x="644990" y="1382024"/>
                </a:lnTo>
                <a:lnTo>
                  <a:pt x="621866" y="1378621"/>
                </a:lnTo>
                <a:lnTo>
                  <a:pt x="599195" y="1375218"/>
                </a:lnTo>
                <a:lnTo>
                  <a:pt x="576750" y="1371588"/>
                </a:lnTo>
                <a:lnTo>
                  <a:pt x="554759" y="1367731"/>
                </a:lnTo>
                <a:lnTo>
                  <a:pt x="532995" y="1363648"/>
                </a:lnTo>
                <a:lnTo>
                  <a:pt x="511458" y="1359564"/>
                </a:lnTo>
                <a:lnTo>
                  <a:pt x="490147" y="1355254"/>
                </a:lnTo>
                <a:lnTo>
                  <a:pt x="469290" y="1350716"/>
                </a:lnTo>
                <a:lnTo>
                  <a:pt x="448886" y="1346179"/>
                </a:lnTo>
                <a:lnTo>
                  <a:pt x="428935" y="1341188"/>
                </a:lnTo>
                <a:lnTo>
                  <a:pt x="408985" y="1335970"/>
                </a:lnTo>
                <a:lnTo>
                  <a:pt x="389715" y="1330979"/>
                </a:lnTo>
                <a:lnTo>
                  <a:pt x="370671" y="1325535"/>
                </a:lnTo>
                <a:lnTo>
                  <a:pt x="352081" y="1320090"/>
                </a:lnTo>
                <a:lnTo>
                  <a:pt x="333717" y="1314418"/>
                </a:lnTo>
                <a:lnTo>
                  <a:pt x="315580" y="1308747"/>
                </a:lnTo>
                <a:lnTo>
                  <a:pt x="298124" y="1302848"/>
                </a:lnTo>
                <a:lnTo>
                  <a:pt x="281120" y="1296496"/>
                </a:lnTo>
                <a:lnTo>
                  <a:pt x="264571" y="1290371"/>
                </a:lnTo>
                <a:lnTo>
                  <a:pt x="248474" y="1284019"/>
                </a:lnTo>
                <a:lnTo>
                  <a:pt x="232605" y="1277440"/>
                </a:lnTo>
                <a:lnTo>
                  <a:pt x="217188" y="1271087"/>
                </a:lnTo>
                <a:lnTo>
                  <a:pt x="202225" y="1264055"/>
                </a:lnTo>
                <a:lnTo>
                  <a:pt x="187716" y="1257476"/>
                </a:lnTo>
                <a:lnTo>
                  <a:pt x="173887" y="1250216"/>
                </a:lnTo>
                <a:lnTo>
                  <a:pt x="160511" y="1243183"/>
                </a:lnTo>
                <a:lnTo>
                  <a:pt x="147362" y="1235923"/>
                </a:lnTo>
                <a:lnTo>
                  <a:pt x="134892" y="1228437"/>
                </a:lnTo>
                <a:lnTo>
                  <a:pt x="122877" y="1220950"/>
                </a:lnTo>
                <a:lnTo>
                  <a:pt x="111541" y="1213464"/>
                </a:lnTo>
                <a:lnTo>
                  <a:pt x="100433" y="1205751"/>
                </a:lnTo>
                <a:lnTo>
                  <a:pt x="90004" y="1198037"/>
                </a:lnTo>
                <a:lnTo>
                  <a:pt x="80029" y="1190097"/>
                </a:lnTo>
                <a:lnTo>
                  <a:pt x="70734" y="1182157"/>
                </a:lnTo>
                <a:lnTo>
                  <a:pt x="61665" y="1173990"/>
                </a:lnTo>
                <a:lnTo>
                  <a:pt x="53504" y="1165823"/>
                </a:lnTo>
                <a:lnTo>
                  <a:pt x="45795" y="1157656"/>
                </a:lnTo>
                <a:lnTo>
                  <a:pt x="38541" y="1149035"/>
                </a:lnTo>
                <a:lnTo>
                  <a:pt x="31966" y="1140868"/>
                </a:lnTo>
                <a:lnTo>
                  <a:pt x="26072" y="1132247"/>
                </a:lnTo>
                <a:lnTo>
                  <a:pt x="20631" y="1123399"/>
                </a:lnTo>
                <a:lnTo>
                  <a:pt x="15870" y="1115005"/>
                </a:lnTo>
                <a:lnTo>
                  <a:pt x="11562" y="1106157"/>
                </a:lnTo>
                <a:lnTo>
                  <a:pt x="8162" y="1097083"/>
                </a:lnTo>
                <a:lnTo>
                  <a:pt x="6575" y="1092773"/>
                </a:lnTo>
                <a:lnTo>
                  <a:pt x="5214" y="1088462"/>
                </a:lnTo>
                <a:lnTo>
                  <a:pt x="3854" y="1083925"/>
                </a:lnTo>
                <a:lnTo>
                  <a:pt x="2947" y="1079388"/>
                </a:lnTo>
                <a:lnTo>
                  <a:pt x="2040" y="1075077"/>
                </a:lnTo>
                <a:lnTo>
                  <a:pt x="1360" y="1070313"/>
                </a:lnTo>
                <a:lnTo>
                  <a:pt x="907" y="1065776"/>
                </a:lnTo>
                <a:lnTo>
                  <a:pt x="227" y="1061238"/>
                </a:lnTo>
                <a:lnTo>
                  <a:pt x="0" y="1056701"/>
                </a:lnTo>
                <a:lnTo>
                  <a:pt x="0" y="1051937"/>
                </a:lnTo>
                <a:lnTo>
                  <a:pt x="0" y="782877"/>
                </a:lnTo>
                <a:lnTo>
                  <a:pt x="0" y="778340"/>
                </a:lnTo>
                <a:lnTo>
                  <a:pt x="227" y="773802"/>
                </a:lnTo>
                <a:lnTo>
                  <a:pt x="907" y="769038"/>
                </a:lnTo>
                <a:lnTo>
                  <a:pt x="1360" y="764501"/>
                </a:lnTo>
                <a:lnTo>
                  <a:pt x="2040" y="759737"/>
                </a:lnTo>
                <a:lnTo>
                  <a:pt x="3174" y="755426"/>
                </a:lnTo>
                <a:lnTo>
                  <a:pt x="4081" y="750662"/>
                </a:lnTo>
                <a:lnTo>
                  <a:pt x="5441" y="746125"/>
                </a:lnTo>
                <a:close/>
                <a:moveTo>
                  <a:pt x="495361" y="629250"/>
                </a:moveTo>
                <a:lnTo>
                  <a:pt x="495361" y="893516"/>
                </a:lnTo>
                <a:lnTo>
                  <a:pt x="528008" y="900321"/>
                </a:lnTo>
                <a:lnTo>
                  <a:pt x="561787" y="906673"/>
                </a:lnTo>
                <a:lnTo>
                  <a:pt x="596474" y="912570"/>
                </a:lnTo>
                <a:lnTo>
                  <a:pt x="631614" y="918015"/>
                </a:lnTo>
                <a:lnTo>
                  <a:pt x="631614" y="653975"/>
                </a:lnTo>
                <a:lnTo>
                  <a:pt x="596474" y="648531"/>
                </a:lnTo>
                <a:lnTo>
                  <a:pt x="561787" y="642633"/>
                </a:lnTo>
                <a:lnTo>
                  <a:pt x="528008" y="636055"/>
                </a:lnTo>
                <a:lnTo>
                  <a:pt x="495361" y="629250"/>
                </a:lnTo>
                <a:close/>
                <a:moveTo>
                  <a:pt x="295403" y="572313"/>
                </a:moveTo>
                <a:lnTo>
                  <a:pt x="295403" y="836580"/>
                </a:lnTo>
                <a:lnTo>
                  <a:pt x="311273" y="842251"/>
                </a:lnTo>
                <a:lnTo>
                  <a:pt x="327596" y="847922"/>
                </a:lnTo>
                <a:lnTo>
                  <a:pt x="343919" y="853366"/>
                </a:lnTo>
                <a:lnTo>
                  <a:pt x="360696" y="858583"/>
                </a:lnTo>
                <a:lnTo>
                  <a:pt x="378152" y="863574"/>
                </a:lnTo>
                <a:lnTo>
                  <a:pt x="395609" y="868791"/>
                </a:lnTo>
                <a:lnTo>
                  <a:pt x="413292" y="873328"/>
                </a:lnTo>
                <a:lnTo>
                  <a:pt x="431429" y="878318"/>
                </a:lnTo>
                <a:lnTo>
                  <a:pt x="431429" y="614278"/>
                </a:lnTo>
                <a:lnTo>
                  <a:pt x="413292" y="609288"/>
                </a:lnTo>
                <a:lnTo>
                  <a:pt x="395609" y="604751"/>
                </a:lnTo>
                <a:lnTo>
                  <a:pt x="378152" y="599534"/>
                </a:lnTo>
                <a:lnTo>
                  <a:pt x="360696" y="594317"/>
                </a:lnTo>
                <a:lnTo>
                  <a:pt x="343919" y="589099"/>
                </a:lnTo>
                <a:lnTo>
                  <a:pt x="327596" y="583882"/>
                </a:lnTo>
                <a:lnTo>
                  <a:pt x="311273" y="577984"/>
                </a:lnTo>
                <a:lnTo>
                  <a:pt x="295403" y="572313"/>
                </a:lnTo>
                <a:close/>
                <a:moveTo>
                  <a:pt x="1857435" y="522182"/>
                </a:moveTo>
                <a:lnTo>
                  <a:pt x="1842246" y="529894"/>
                </a:lnTo>
                <a:lnTo>
                  <a:pt x="1826603" y="537380"/>
                </a:lnTo>
                <a:lnTo>
                  <a:pt x="1810280" y="544866"/>
                </a:lnTo>
                <a:lnTo>
                  <a:pt x="1793503" y="552351"/>
                </a:lnTo>
                <a:lnTo>
                  <a:pt x="1776273" y="559157"/>
                </a:lnTo>
                <a:lnTo>
                  <a:pt x="1758590" y="566188"/>
                </a:lnTo>
                <a:lnTo>
                  <a:pt x="1740226" y="573221"/>
                </a:lnTo>
                <a:lnTo>
                  <a:pt x="1721409" y="579572"/>
                </a:lnTo>
                <a:lnTo>
                  <a:pt x="1721409" y="843839"/>
                </a:lnTo>
                <a:lnTo>
                  <a:pt x="1740226" y="837260"/>
                </a:lnTo>
                <a:lnTo>
                  <a:pt x="1758590" y="830455"/>
                </a:lnTo>
                <a:lnTo>
                  <a:pt x="1776273" y="823423"/>
                </a:lnTo>
                <a:lnTo>
                  <a:pt x="1793503" y="816391"/>
                </a:lnTo>
                <a:lnTo>
                  <a:pt x="1810280" y="808906"/>
                </a:lnTo>
                <a:lnTo>
                  <a:pt x="1826603" y="801420"/>
                </a:lnTo>
                <a:lnTo>
                  <a:pt x="1842246" y="793934"/>
                </a:lnTo>
                <a:lnTo>
                  <a:pt x="1857435" y="786222"/>
                </a:lnTo>
                <a:lnTo>
                  <a:pt x="1857435" y="522182"/>
                </a:lnTo>
                <a:close/>
                <a:moveTo>
                  <a:pt x="95445" y="468875"/>
                </a:moveTo>
                <a:lnTo>
                  <a:pt x="95445" y="733142"/>
                </a:lnTo>
                <a:lnTo>
                  <a:pt x="102473" y="738359"/>
                </a:lnTo>
                <a:lnTo>
                  <a:pt x="109501" y="743349"/>
                </a:lnTo>
                <a:lnTo>
                  <a:pt x="116756" y="748567"/>
                </a:lnTo>
                <a:lnTo>
                  <a:pt x="124237" y="753784"/>
                </a:lnTo>
                <a:lnTo>
                  <a:pt x="132172" y="759001"/>
                </a:lnTo>
                <a:lnTo>
                  <a:pt x="140107" y="763765"/>
                </a:lnTo>
                <a:lnTo>
                  <a:pt x="156883" y="773519"/>
                </a:lnTo>
                <a:lnTo>
                  <a:pt x="174340" y="783500"/>
                </a:lnTo>
                <a:lnTo>
                  <a:pt x="192704" y="793027"/>
                </a:lnTo>
                <a:lnTo>
                  <a:pt x="211747" y="801874"/>
                </a:lnTo>
                <a:lnTo>
                  <a:pt x="231698" y="810947"/>
                </a:lnTo>
                <a:lnTo>
                  <a:pt x="231698" y="546907"/>
                </a:lnTo>
                <a:lnTo>
                  <a:pt x="211747" y="537834"/>
                </a:lnTo>
                <a:lnTo>
                  <a:pt x="192704" y="528533"/>
                </a:lnTo>
                <a:lnTo>
                  <a:pt x="174340" y="519233"/>
                </a:lnTo>
                <a:lnTo>
                  <a:pt x="156883" y="509479"/>
                </a:lnTo>
                <a:lnTo>
                  <a:pt x="140107" y="499725"/>
                </a:lnTo>
                <a:lnTo>
                  <a:pt x="132172" y="494734"/>
                </a:lnTo>
                <a:lnTo>
                  <a:pt x="124237" y="489517"/>
                </a:lnTo>
                <a:lnTo>
                  <a:pt x="116756" y="484527"/>
                </a:lnTo>
                <a:lnTo>
                  <a:pt x="109501" y="479309"/>
                </a:lnTo>
                <a:lnTo>
                  <a:pt x="102473" y="474092"/>
                </a:lnTo>
                <a:lnTo>
                  <a:pt x="95445" y="468875"/>
                </a:lnTo>
                <a:close/>
                <a:moveTo>
                  <a:pt x="951139" y="128588"/>
                </a:moveTo>
                <a:lnTo>
                  <a:pt x="1081087" y="128588"/>
                </a:lnTo>
                <a:lnTo>
                  <a:pt x="1081087" y="158962"/>
                </a:lnTo>
                <a:lnTo>
                  <a:pt x="1097189" y="159869"/>
                </a:lnTo>
                <a:lnTo>
                  <a:pt x="1112837" y="160549"/>
                </a:lnTo>
                <a:lnTo>
                  <a:pt x="1127805" y="161682"/>
                </a:lnTo>
                <a:lnTo>
                  <a:pt x="1142319" y="162816"/>
                </a:lnTo>
                <a:lnTo>
                  <a:pt x="1156380" y="164176"/>
                </a:lnTo>
                <a:lnTo>
                  <a:pt x="1169761" y="165762"/>
                </a:lnTo>
                <a:lnTo>
                  <a:pt x="1182687" y="167576"/>
                </a:lnTo>
                <a:lnTo>
                  <a:pt x="1195387" y="169162"/>
                </a:lnTo>
                <a:lnTo>
                  <a:pt x="1207180" y="171202"/>
                </a:lnTo>
                <a:lnTo>
                  <a:pt x="1218520" y="173242"/>
                </a:lnTo>
                <a:lnTo>
                  <a:pt x="1229632" y="175283"/>
                </a:lnTo>
                <a:lnTo>
                  <a:pt x="1240064" y="177776"/>
                </a:lnTo>
                <a:lnTo>
                  <a:pt x="1250043" y="180269"/>
                </a:lnTo>
                <a:lnTo>
                  <a:pt x="1259341" y="182763"/>
                </a:lnTo>
                <a:lnTo>
                  <a:pt x="1268412" y="185709"/>
                </a:lnTo>
                <a:lnTo>
                  <a:pt x="1276577" y="188430"/>
                </a:lnTo>
                <a:lnTo>
                  <a:pt x="1284287" y="191603"/>
                </a:lnTo>
                <a:lnTo>
                  <a:pt x="1291771" y="194776"/>
                </a:lnTo>
                <a:lnTo>
                  <a:pt x="1298802" y="198176"/>
                </a:lnTo>
                <a:lnTo>
                  <a:pt x="1304925" y="201803"/>
                </a:lnTo>
                <a:lnTo>
                  <a:pt x="1310821" y="205430"/>
                </a:lnTo>
                <a:lnTo>
                  <a:pt x="1316037" y="209057"/>
                </a:lnTo>
                <a:lnTo>
                  <a:pt x="1321027" y="213137"/>
                </a:lnTo>
                <a:lnTo>
                  <a:pt x="1325336" y="216990"/>
                </a:lnTo>
                <a:lnTo>
                  <a:pt x="1329191" y="221524"/>
                </a:lnTo>
                <a:lnTo>
                  <a:pt x="1332366" y="225830"/>
                </a:lnTo>
                <a:lnTo>
                  <a:pt x="1335087" y="230137"/>
                </a:lnTo>
                <a:lnTo>
                  <a:pt x="1337355" y="234897"/>
                </a:lnTo>
                <a:lnTo>
                  <a:pt x="1339170" y="239657"/>
                </a:lnTo>
                <a:lnTo>
                  <a:pt x="1340530" y="244644"/>
                </a:lnTo>
                <a:lnTo>
                  <a:pt x="1341437" y="249631"/>
                </a:lnTo>
                <a:lnTo>
                  <a:pt x="1341664" y="254845"/>
                </a:lnTo>
                <a:lnTo>
                  <a:pt x="1341437" y="258245"/>
                </a:lnTo>
                <a:lnTo>
                  <a:pt x="1340757" y="262098"/>
                </a:lnTo>
                <a:lnTo>
                  <a:pt x="1340077" y="267085"/>
                </a:lnTo>
                <a:lnTo>
                  <a:pt x="1338716" y="272752"/>
                </a:lnTo>
                <a:lnTo>
                  <a:pt x="1056594" y="272752"/>
                </a:lnTo>
                <a:lnTo>
                  <a:pt x="1056594" y="257111"/>
                </a:lnTo>
                <a:lnTo>
                  <a:pt x="1056594" y="250764"/>
                </a:lnTo>
                <a:lnTo>
                  <a:pt x="1056141" y="245324"/>
                </a:lnTo>
                <a:lnTo>
                  <a:pt x="1055234" y="240564"/>
                </a:lnTo>
                <a:lnTo>
                  <a:pt x="1054327" y="236031"/>
                </a:lnTo>
                <a:lnTo>
                  <a:pt x="1052739" y="232177"/>
                </a:lnTo>
                <a:lnTo>
                  <a:pt x="1051152" y="229004"/>
                </a:lnTo>
                <a:lnTo>
                  <a:pt x="1049111" y="226057"/>
                </a:lnTo>
                <a:lnTo>
                  <a:pt x="1046843" y="224017"/>
                </a:lnTo>
                <a:lnTo>
                  <a:pt x="1044121" y="221977"/>
                </a:lnTo>
                <a:lnTo>
                  <a:pt x="1040493" y="220390"/>
                </a:lnTo>
                <a:lnTo>
                  <a:pt x="1036410" y="219030"/>
                </a:lnTo>
                <a:lnTo>
                  <a:pt x="1031648" y="218124"/>
                </a:lnTo>
                <a:lnTo>
                  <a:pt x="1025978" y="217217"/>
                </a:lnTo>
                <a:lnTo>
                  <a:pt x="1019628" y="216537"/>
                </a:lnTo>
                <a:lnTo>
                  <a:pt x="1012825" y="216310"/>
                </a:lnTo>
                <a:lnTo>
                  <a:pt x="1005114" y="216084"/>
                </a:lnTo>
                <a:lnTo>
                  <a:pt x="998764" y="216310"/>
                </a:lnTo>
                <a:lnTo>
                  <a:pt x="992868" y="216537"/>
                </a:lnTo>
                <a:lnTo>
                  <a:pt x="987425" y="216990"/>
                </a:lnTo>
                <a:lnTo>
                  <a:pt x="982209" y="217897"/>
                </a:lnTo>
                <a:lnTo>
                  <a:pt x="977673" y="218577"/>
                </a:lnTo>
                <a:lnTo>
                  <a:pt x="973591" y="219937"/>
                </a:lnTo>
                <a:lnTo>
                  <a:pt x="969735" y="221070"/>
                </a:lnTo>
                <a:lnTo>
                  <a:pt x="966334" y="222657"/>
                </a:lnTo>
                <a:lnTo>
                  <a:pt x="963159" y="224470"/>
                </a:lnTo>
                <a:lnTo>
                  <a:pt x="960664" y="226510"/>
                </a:lnTo>
                <a:lnTo>
                  <a:pt x="958396" y="229004"/>
                </a:lnTo>
                <a:lnTo>
                  <a:pt x="956582" y="231271"/>
                </a:lnTo>
                <a:lnTo>
                  <a:pt x="955221" y="233764"/>
                </a:lnTo>
                <a:lnTo>
                  <a:pt x="954087" y="236711"/>
                </a:lnTo>
                <a:lnTo>
                  <a:pt x="953407" y="239657"/>
                </a:lnTo>
                <a:lnTo>
                  <a:pt x="953407" y="243058"/>
                </a:lnTo>
                <a:lnTo>
                  <a:pt x="953407" y="245551"/>
                </a:lnTo>
                <a:lnTo>
                  <a:pt x="953634" y="248498"/>
                </a:lnTo>
                <a:lnTo>
                  <a:pt x="954087" y="250991"/>
                </a:lnTo>
                <a:lnTo>
                  <a:pt x="954994" y="253484"/>
                </a:lnTo>
                <a:lnTo>
                  <a:pt x="955901" y="255751"/>
                </a:lnTo>
                <a:lnTo>
                  <a:pt x="957035" y="258018"/>
                </a:lnTo>
                <a:lnTo>
                  <a:pt x="958396" y="260058"/>
                </a:lnTo>
                <a:lnTo>
                  <a:pt x="959757" y="262098"/>
                </a:lnTo>
                <a:lnTo>
                  <a:pt x="961571" y="263911"/>
                </a:lnTo>
                <a:lnTo>
                  <a:pt x="963839" y="265725"/>
                </a:lnTo>
                <a:lnTo>
                  <a:pt x="965880" y="267538"/>
                </a:lnTo>
                <a:lnTo>
                  <a:pt x="968148" y="269125"/>
                </a:lnTo>
                <a:lnTo>
                  <a:pt x="970643" y="270712"/>
                </a:lnTo>
                <a:lnTo>
                  <a:pt x="973591" y="271845"/>
                </a:lnTo>
                <a:lnTo>
                  <a:pt x="976539" y="273205"/>
                </a:lnTo>
                <a:lnTo>
                  <a:pt x="979714" y="274565"/>
                </a:lnTo>
                <a:lnTo>
                  <a:pt x="987878" y="276832"/>
                </a:lnTo>
                <a:lnTo>
                  <a:pt x="998991" y="280005"/>
                </a:lnTo>
                <a:lnTo>
                  <a:pt x="1013278" y="283632"/>
                </a:lnTo>
                <a:lnTo>
                  <a:pt x="1030741" y="287712"/>
                </a:lnTo>
                <a:lnTo>
                  <a:pt x="1051378" y="292245"/>
                </a:lnTo>
                <a:lnTo>
                  <a:pt x="1075191" y="297459"/>
                </a:lnTo>
                <a:lnTo>
                  <a:pt x="1132114" y="309246"/>
                </a:lnTo>
                <a:lnTo>
                  <a:pt x="1181327" y="319673"/>
                </a:lnTo>
                <a:lnTo>
                  <a:pt x="1222375" y="328740"/>
                </a:lnTo>
                <a:lnTo>
                  <a:pt x="1239611" y="332820"/>
                </a:lnTo>
                <a:lnTo>
                  <a:pt x="1255032" y="336673"/>
                </a:lnTo>
                <a:lnTo>
                  <a:pt x="1267732" y="340073"/>
                </a:lnTo>
                <a:lnTo>
                  <a:pt x="1278618" y="343020"/>
                </a:lnTo>
                <a:lnTo>
                  <a:pt x="1288143" y="346193"/>
                </a:lnTo>
                <a:lnTo>
                  <a:pt x="1297441" y="349594"/>
                </a:lnTo>
                <a:lnTo>
                  <a:pt x="1306286" y="353220"/>
                </a:lnTo>
                <a:lnTo>
                  <a:pt x="1314677" y="357300"/>
                </a:lnTo>
                <a:lnTo>
                  <a:pt x="1322841" y="361381"/>
                </a:lnTo>
                <a:lnTo>
                  <a:pt x="1330552" y="366141"/>
                </a:lnTo>
                <a:lnTo>
                  <a:pt x="1337809" y="370901"/>
                </a:lnTo>
                <a:lnTo>
                  <a:pt x="1344613" y="376114"/>
                </a:lnTo>
                <a:lnTo>
                  <a:pt x="1348014" y="378834"/>
                </a:lnTo>
                <a:lnTo>
                  <a:pt x="1350963" y="381554"/>
                </a:lnTo>
                <a:lnTo>
                  <a:pt x="1353684" y="384501"/>
                </a:lnTo>
                <a:lnTo>
                  <a:pt x="1356632" y="387448"/>
                </a:lnTo>
                <a:lnTo>
                  <a:pt x="1358900" y="390621"/>
                </a:lnTo>
                <a:lnTo>
                  <a:pt x="1360941" y="393568"/>
                </a:lnTo>
                <a:lnTo>
                  <a:pt x="1362982" y="396741"/>
                </a:lnTo>
                <a:lnTo>
                  <a:pt x="1364796" y="400141"/>
                </a:lnTo>
                <a:lnTo>
                  <a:pt x="1366384" y="403315"/>
                </a:lnTo>
                <a:lnTo>
                  <a:pt x="1367745" y="406942"/>
                </a:lnTo>
                <a:lnTo>
                  <a:pt x="1368879" y="410342"/>
                </a:lnTo>
                <a:lnTo>
                  <a:pt x="1370013" y="413969"/>
                </a:lnTo>
                <a:lnTo>
                  <a:pt x="1370466" y="417822"/>
                </a:lnTo>
                <a:lnTo>
                  <a:pt x="1370920" y="421449"/>
                </a:lnTo>
                <a:lnTo>
                  <a:pt x="1371600" y="425302"/>
                </a:lnTo>
                <a:lnTo>
                  <a:pt x="1371600" y="429156"/>
                </a:lnTo>
                <a:lnTo>
                  <a:pt x="1371146" y="435729"/>
                </a:lnTo>
                <a:lnTo>
                  <a:pt x="1370466" y="441849"/>
                </a:lnTo>
                <a:lnTo>
                  <a:pt x="1368879" y="447743"/>
                </a:lnTo>
                <a:lnTo>
                  <a:pt x="1366837" y="453409"/>
                </a:lnTo>
                <a:lnTo>
                  <a:pt x="1364570" y="459076"/>
                </a:lnTo>
                <a:lnTo>
                  <a:pt x="1361395" y="464516"/>
                </a:lnTo>
                <a:lnTo>
                  <a:pt x="1357539" y="469730"/>
                </a:lnTo>
                <a:lnTo>
                  <a:pt x="1353457" y="474717"/>
                </a:lnTo>
                <a:lnTo>
                  <a:pt x="1348468" y="479704"/>
                </a:lnTo>
                <a:lnTo>
                  <a:pt x="1343252" y="484690"/>
                </a:lnTo>
                <a:lnTo>
                  <a:pt x="1337129" y="488997"/>
                </a:lnTo>
                <a:lnTo>
                  <a:pt x="1330779" y="493304"/>
                </a:lnTo>
                <a:lnTo>
                  <a:pt x="1323521" y="497837"/>
                </a:lnTo>
                <a:lnTo>
                  <a:pt x="1316037" y="501917"/>
                </a:lnTo>
                <a:lnTo>
                  <a:pt x="1307873" y="505771"/>
                </a:lnTo>
                <a:lnTo>
                  <a:pt x="1299029" y="509398"/>
                </a:lnTo>
                <a:lnTo>
                  <a:pt x="1289503" y="513024"/>
                </a:lnTo>
                <a:lnTo>
                  <a:pt x="1279752" y="516198"/>
                </a:lnTo>
                <a:lnTo>
                  <a:pt x="1269093" y="519371"/>
                </a:lnTo>
                <a:lnTo>
                  <a:pt x="1257980" y="522545"/>
                </a:lnTo>
                <a:lnTo>
                  <a:pt x="1246414" y="525265"/>
                </a:lnTo>
                <a:lnTo>
                  <a:pt x="1234395" y="527985"/>
                </a:lnTo>
                <a:lnTo>
                  <a:pt x="1221468" y="530478"/>
                </a:lnTo>
                <a:lnTo>
                  <a:pt x="1208314" y="532745"/>
                </a:lnTo>
                <a:lnTo>
                  <a:pt x="1194253" y="535012"/>
                </a:lnTo>
                <a:lnTo>
                  <a:pt x="1179966" y="536825"/>
                </a:lnTo>
                <a:lnTo>
                  <a:pt x="1164545" y="538638"/>
                </a:lnTo>
                <a:lnTo>
                  <a:pt x="1149123" y="540452"/>
                </a:lnTo>
                <a:lnTo>
                  <a:pt x="1133021" y="541812"/>
                </a:lnTo>
                <a:lnTo>
                  <a:pt x="1116239" y="543172"/>
                </a:lnTo>
                <a:lnTo>
                  <a:pt x="1098777" y="544305"/>
                </a:lnTo>
                <a:lnTo>
                  <a:pt x="1081087" y="545212"/>
                </a:lnTo>
                <a:lnTo>
                  <a:pt x="1081087" y="581026"/>
                </a:lnTo>
                <a:lnTo>
                  <a:pt x="951139" y="581026"/>
                </a:lnTo>
                <a:lnTo>
                  <a:pt x="951139" y="544078"/>
                </a:lnTo>
                <a:lnTo>
                  <a:pt x="937078" y="543625"/>
                </a:lnTo>
                <a:lnTo>
                  <a:pt x="923471" y="542945"/>
                </a:lnTo>
                <a:lnTo>
                  <a:pt x="909864" y="541812"/>
                </a:lnTo>
                <a:lnTo>
                  <a:pt x="896484" y="540678"/>
                </a:lnTo>
                <a:lnTo>
                  <a:pt x="883330" y="539545"/>
                </a:lnTo>
                <a:lnTo>
                  <a:pt x="870403" y="538185"/>
                </a:lnTo>
                <a:lnTo>
                  <a:pt x="857703" y="536598"/>
                </a:lnTo>
                <a:lnTo>
                  <a:pt x="845457" y="534785"/>
                </a:lnTo>
                <a:lnTo>
                  <a:pt x="832984" y="532745"/>
                </a:lnTo>
                <a:lnTo>
                  <a:pt x="821191" y="530705"/>
                </a:lnTo>
                <a:lnTo>
                  <a:pt x="809171" y="528665"/>
                </a:lnTo>
                <a:lnTo>
                  <a:pt x="797605" y="526171"/>
                </a:lnTo>
                <a:lnTo>
                  <a:pt x="786266" y="523451"/>
                </a:lnTo>
                <a:lnTo>
                  <a:pt x="775153" y="520731"/>
                </a:lnTo>
                <a:lnTo>
                  <a:pt x="764267" y="517784"/>
                </a:lnTo>
                <a:lnTo>
                  <a:pt x="753608" y="514838"/>
                </a:lnTo>
                <a:lnTo>
                  <a:pt x="743403" y="511438"/>
                </a:lnTo>
                <a:lnTo>
                  <a:pt x="733878" y="507811"/>
                </a:lnTo>
                <a:lnTo>
                  <a:pt x="724807" y="503731"/>
                </a:lnTo>
                <a:lnTo>
                  <a:pt x="716642" y="499651"/>
                </a:lnTo>
                <a:lnTo>
                  <a:pt x="709158" y="494891"/>
                </a:lnTo>
                <a:lnTo>
                  <a:pt x="705530" y="492624"/>
                </a:lnTo>
                <a:lnTo>
                  <a:pt x="702128" y="489904"/>
                </a:lnTo>
                <a:lnTo>
                  <a:pt x="698953" y="487637"/>
                </a:lnTo>
                <a:lnTo>
                  <a:pt x="696005" y="484917"/>
                </a:lnTo>
                <a:lnTo>
                  <a:pt x="692830" y="482197"/>
                </a:lnTo>
                <a:lnTo>
                  <a:pt x="690335" y="479477"/>
                </a:lnTo>
                <a:lnTo>
                  <a:pt x="687841" y="476530"/>
                </a:lnTo>
                <a:lnTo>
                  <a:pt x="685346" y="473810"/>
                </a:lnTo>
                <a:lnTo>
                  <a:pt x="683078" y="470637"/>
                </a:lnTo>
                <a:lnTo>
                  <a:pt x="681037" y="467916"/>
                </a:lnTo>
                <a:lnTo>
                  <a:pt x="679223" y="464743"/>
                </a:lnTo>
                <a:lnTo>
                  <a:pt x="677408" y="461343"/>
                </a:lnTo>
                <a:lnTo>
                  <a:pt x="675821" y="457943"/>
                </a:lnTo>
                <a:lnTo>
                  <a:pt x="674233" y="454770"/>
                </a:lnTo>
                <a:lnTo>
                  <a:pt x="673326" y="451369"/>
                </a:lnTo>
                <a:lnTo>
                  <a:pt x="671966" y="447743"/>
                </a:lnTo>
                <a:lnTo>
                  <a:pt x="671285" y="444343"/>
                </a:lnTo>
                <a:lnTo>
                  <a:pt x="670378" y="440489"/>
                </a:lnTo>
                <a:lnTo>
                  <a:pt x="669925" y="436862"/>
                </a:lnTo>
                <a:lnTo>
                  <a:pt x="669471" y="433009"/>
                </a:lnTo>
                <a:lnTo>
                  <a:pt x="669244" y="429156"/>
                </a:lnTo>
                <a:lnTo>
                  <a:pt x="669244" y="425302"/>
                </a:lnTo>
                <a:lnTo>
                  <a:pt x="669244" y="406715"/>
                </a:lnTo>
                <a:lnTo>
                  <a:pt x="951139" y="406715"/>
                </a:lnTo>
                <a:lnTo>
                  <a:pt x="951139" y="430062"/>
                </a:lnTo>
                <a:lnTo>
                  <a:pt x="951366" y="439129"/>
                </a:lnTo>
                <a:lnTo>
                  <a:pt x="951819" y="447516"/>
                </a:lnTo>
                <a:lnTo>
                  <a:pt x="952273" y="454770"/>
                </a:lnTo>
                <a:lnTo>
                  <a:pt x="953407" y="461116"/>
                </a:lnTo>
                <a:lnTo>
                  <a:pt x="954768" y="466783"/>
                </a:lnTo>
                <a:lnTo>
                  <a:pt x="956355" y="471543"/>
                </a:lnTo>
                <a:lnTo>
                  <a:pt x="957035" y="473357"/>
                </a:lnTo>
                <a:lnTo>
                  <a:pt x="957716" y="475170"/>
                </a:lnTo>
                <a:lnTo>
                  <a:pt x="958850" y="476530"/>
                </a:lnTo>
                <a:lnTo>
                  <a:pt x="959757" y="477890"/>
                </a:lnTo>
                <a:lnTo>
                  <a:pt x="961118" y="479024"/>
                </a:lnTo>
                <a:lnTo>
                  <a:pt x="962478" y="479930"/>
                </a:lnTo>
                <a:lnTo>
                  <a:pt x="964066" y="481064"/>
                </a:lnTo>
                <a:lnTo>
                  <a:pt x="965880" y="481970"/>
                </a:lnTo>
                <a:lnTo>
                  <a:pt x="969962" y="483557"/>
                </a:lnTo>
                <a:lnTo>
                  <a:pt x="974725" y="484917"/>
                </a:lnTo>
                <a:lnTo>
                  <a:pt x="980394" y="485824"/>
                </a:lnTo>
                <a:lnTo>
                  <a:pt x="986971" y="486730"/>
                </a:lnTo>
                <a:lnTo>
                  <a:pt x="994228" y="486957"/>
                </a:lnTo>
                <a:lnTo>
                  <a:pt x="1002166" y="487184"/>
                </a:lnTo>
                <a:lnTo>
                  <a:pt x="1009196" y="487184"/>
                </a:lnTo>
                <a:lnTo>
                  <a:pt x="1015546" y="486730"/>
                </a:lnTo>
                <a:lnTo>
                  <a:pt x="1021443" y="486050"/>
                </a:lnTo>
                <a:lnTo>
                  <a:pt x="1027112" y="485597"/>
                </a:lnTo>
                <a:lnTo>
                  <a:pt x="1032328" y="484690"/>
                </a:lnTo>
                <a:lnTo>
                  <a:pt x="1037091" y="483557"/>
                </a:lnTo>
                <a:lnTo>
                  <a:pt x="1041173" y="482197"/>
                </a:lnTo>
                <a:lnTo>
                  <a:pt x="1044802" y="480837"/>
                </a:lnTo>
                <a:lnTo>
                  <a:pt x="1047977" y="479024"/>
                </a:lnTo>
                <a:lnTo>
                  <a:pt x="1050925" y="477210"/>
                </a:lnTo>
                <a:lnTo>
                  <a:pt x="1053193" y="475170"/>
                </a:lnTo>
                <a:lnTo>
                  <a:pt x="1055234" y="472677"/>
                </a:lnTo>
                <a:lnTo>
                  <a:pt x="1056821" y="470183"/>
                </a:lnTo>
                <a:lnTo>
                  <a:pt x="1057955" y="467237"/>
                </a:lnTo>
                <a:lnTo>
                  <a:pt x="1058635" y="464516"/>
                </a:lnTo>
                <a:lnTo>
                  <a:pt x="1058635" y="461343"/>
                </a:lnTo>
                <a:lnTo>
                  <a:pt x="1058635" y="453636"/>
                </a:lnTo>
                <a:lnTo>
                  <a:pt x="1057955" y="446383"/>
                </a:lnTo>
                <a:lnTo>
                  <a:pt x="1056821" y="440036"/>
                </a:lnTo>
                <a:lnTo>
                  <a:pt x="1055461" y="433916"/>
                </a:lnTo>
                <a:lnTo>
                  <a:pt x="1053419" y="428475"/>
                </a:lnTo>
                <a:lnTo>
                  <a:pt x="1052512" y="425756"/>
                </a:lnTo>
                <a:lnTo>
                  <a:pt x="1051152" y="423489"/>
                </a:lnTo>
                <a:lnTo>
                  <a:pt x="1049791" y="421222"/>
                </a:lnTo>
                <a:lnTo>
                  <a:pt x="1048657" y="419182"/>
                </a:lnTo>
                <a:lnTo>
                  <a:pt x="1047069" y="417369"/>
                </a:lnTo>
                <a:lnTo>
                  <a:pt x="1045482" y="415555"/>
                </a:lnTo>
                <a:lnTo>
                  <a:pt x="1043668" y="413742"/>
                </a:lnTo>
                <a:lnTo>
                  <a:pt x="1041173" y="411928"/>
                </a:lnTo>
                <a:lnTo>
                  <a:pt x="1038225" y="410342"/>
                </a:lnTo>
                <a:lnTo>
                  <a:pt x="1034823" y="408528"/>
                </a:lnTo>
                <a:lnTo>
                  <a:pt x="1030741" y="406715"/>
                </a:lnTo>
                <a:lnTo>
                  <a:pt x="1026432" y="404675"/>
                </a:lnTo>
                <a:lnTo>
                  <a:pt x="1016000" y="401048"/>
                </a:lnTo>
                <a:lnTo>
                  <a:pt x="1003753" y="397195"/>
                </a:lnTo>
                <a:lnTo>
                  <a:pt x="989466" y="393341"/>
                </a:lnTo>
                <a:lnTo>
                  <a:pt x="972910" y="389488"/>
                </a:lnTo>
                <a:lnTo>
                  <a:pt x="954768" y="385408"/>
                </a:lnTo>
                <a:lnTo>
                  <a:pt x="895350" y="372714"/>
                </a:lnTo>
                <a:lnTo>
                  <a:pt x="846137" y="361607"/>
                </a:lnTo>
                <a:lnTo>
                  <a:pt x="807357" y="352314"/>
                </a:lnTo>
                <a:lnTo>
                  <a:pt x="791935" y="348460"/>
                </a:lnTo>
                <a:lnTo>
                  <a:pt x="779009" y="345060"/>
                </a:lnTo>
                <a:lnTo>
                  <a:pt x="767669" y="341887"/>
                </a:lnTo>
                <a:lnTo>
                  <a:pt x="756557" y="338260"/>
                </a:lnTo>
                <a:lnTo>
                  <a:pt x="746125" y="334180"/>
                </a:lnTo>
                <a:lnTo>
                  <a:pt x="735692" y="329646"/>
                </a:lnTo>
                <a:lnTo>
                  <a:pt x="725941" y="325113"/>
                </a:lnTo>
                <a:lnTo>
                  <a:pt x="716642" y="319900"/>
                </a:lnTo>
                <a:lnTo>
                  <a:pt x="707571" y="314459"/>
                </a:lnTo>
                <a:lnTo>
                  <a:pt x="698953" y="308793"/>
                </a:lnTo>
                <a:lnTo>
                  <a:pt x="694644" y="306072"/>
                </a:lnTo>
                <a:lnTo>
                  <a:pt x="690789" y="302899"/>
                </a:lnTo>
                <a:lnTo>
                  <a:pt x="687160" y="299952"/>
                </a:lnTo>
                <a:lnTo>
                  <a:pt x="684212" y="297006"/>
                </a:lnTo>
                <a:lnTo>
                  <a:pt x="681037" y="293606"/>
                </a:lnTo>
                <a:lnTo>
                  <a:pt x="678316" y="290432"/>
                </a:lnTo>
                <a:lnTo>
                  <a:pt x="675594" y="287485"/>
                </a:lnTo>
                <a:lnTo>
                  <a:pt x="673326" y="284085"/>
                </a:lnTo>
                <a:lnTo>
                  <a:pt x="671512" y="280685"/>
                </a:lnTo>
                <a:lnTo>
                  <a:pt x="669698" y="277285"/>
                </a:lnTo>
                <a:lnTo>
                  <a:pt x="668110" y="274112"/>
                </a:lnTo>
                <a:lnTo>
                  <a:pt x="667203" y="270485"/>
                </a:lnTo>
                <a:lnTo>
                  <a:pt x="666069" y="266858"/>
                </a:lnTo>
                <a:lnTo>
                  <a:pt x="665616" y="263458"/>
                </a:lnTo>
                <a:lnTo>
                  <a:pt x="665162" y="259605"/>
                </a:lnTo>
                <a:lnTo>
                  <a:pt x="665162" y="255978"/>
                </a:lnTo>
                <a:lnTo>
                  <a:pt x="665389" y="250764"/>
                </a:lnTo>
                <a:lnTo>
                  <a:pt x="666069" y="245551"/>
                </a:lnTo>
                <a:lnTo>
                  <a:pt x="667430" y="240564"/>
                </a:lnTo>
                <a:lnTo>
                  <a:pt x="669471" y="235804"/>
                </a:lnTo>
                <a:lnTo>
                  <a:pt x="671966" y="231044"/>
                </a:lnTo>
                <a:lnTo>
                  <a:pt x="675141" y="226510"/>
                </a:lnTo>
                <a:lnTo>
                  <a:pt x="678769" y="222204"/>
                </a:lnTo>
                <a:lnTo>
                  <a:pt x="682851" y="217897"/>
                </a:lnTo>
                <a:lnTo>
                  <a:pt x="687387" y="213590"/>
                </a:lnTo>
                <a:lnTo>
                  <a:pt x="692830" y="209737"/>
                </a:lnTo>
                <a:lnTo>
                  <a:pt x="698953" y="205883"/>
                </a:lnTo>
                <a:lnTo>
                  <a:pt x="705303" y="202257"/>
                </a:lnTo>
                <a:lnTo>
                  <a:pt x="712333" y="198857"/>
                </a:lnTo>
                <a:lnTo>
                  <a:pt x="719817" y="195456"/>
                </a:lnTo>
                <a:lnTo>
                  <a:pt x="727755" y="192056"/>
                </a:lnTo>
                <a:lnTo>
                  <a:pt x="736600" y="188883"/>
                </a:lnTo>
                <a:lnTo>
                  <a:pt x="745898" y="185936"/>
                </a:lnTo>
                <a:lnTo>
                  <a:pt x="755650" y="183216"/>
                </a:lnTo>
                <a:lnTo>
                  <a:pt x="765855" y="180496"/>
                </a:lnTo>
                <a:lnTo>
                  <a:pt x="776741" y="177776"/>
                </a:lnTo>
                <a:lnTo>
                  <a:pt x="788307" y="175509"/>
                </a:lnTo>
                <a:lnTo>
                  <a:pt x="800100" y="173242"/>
                </a:lnTo>
                <a:lnTo>
                  <a:pt x="812800" y="171202"/>
                </a:lnTo>
                <a:lnTo>
                  <a:pt x="825953" y="169389"/>
                </a:lnTo>
                <a:lnTo>
                  <a:pt x="839560" y="167576"/>
                </a:lnTo>
                <a:lnTo>
                  <a:pt x="853848" y="165762"/>
                </a:lnTo>
                <a:lnTo>
                  <a:pt x="868816" y="164176"/>
                </a:lnTo>
                <a:lnTo>
                  <a:pt x="884010" y="162816"/>
                </a:lnTo>
                <a:lnTo>
                  <a:pt x="900112" y="161682"/>
                </a:lnTo>
                <a:lnTo>
                  <a:pt x="916441" y="160549"/>
                </a:lnTo>
                <a:lnTo>
                  <a:pt x="933450" y="159869"/>
                </a:lnTo>
                <a:lnTo>
                  <a:pt x="951139" y="158962"/>
                </a:lnTo>
                <a:lnTo>
                  <a:pt x="951139" y="128588"/>
                </a:lnTo>
                <a:close/>
                <a:moveTo>
                  <a:pt x="1018381" y="83477"/>
                </a:moveTo>
                <a:lnTo>
                  <a:pt x="993670" y="83703"/>
                </a:lnTo>
                <a:lnTo>
                  <a:pt x="969185" y="83930"/>
                </a:lnTo>
                <a:lnTo>
                  <a:pt x="944701" y="84384"/>
                </a:lnTo>
                <a:lnTo>
                  <a:pt x="920443" y="85064"/>
                </a:lnTo>
                <a:lnTo>
                  <a:pt x="896638" y="85972"/>
                </a:lnTo>
                <a:lnTo>
                  <a:pt x="872607" y="86879"/>
                </a:lnTo>
                <a:lnTo>
                  <a:pt x="848576" y="88467"/>
                </a:lnTo>
                <a:lnTo>
                  <a:pt x="824998" y="89828"/>
                </a:lnTo>
                <a:lnTo>
                  <a:pt x="801420" y="91643"/>
                </a:lnTo>
                <a:lnTo>
                  <a:pt x="778296" y="93457"/>
                </a:lnTo>
                <a:lnTo>
                  <a:pt x="754944" y="95726"/>
                </a:lnTo>
                <a:lnTo>
                  <a:pt x="732047" y="97767"/>
                </a:lnTo>
                <a:lnTo>
                  <a:pt x="709376" y="100489"/>
                </a:lnTo>
                <a:lnTo>
                  <a:pt x="686705" y="103211"/>
                </a:lnTo>
                <a:lnTo>
                  <a:pt x="664487" y="106160"/>
                </a:lnTo>
                <a:lnTo>
                  <a:pt x="642270" y="108882"/>
                </a:lnTo>
                <a:lnTo>
                  <a:pt x="620505" y="112285"/>
                </a:lnTo>
                <a:lnTo>
                  <a:pt x="598741" y="115688"/>
                </a:lnTo>
                <a:lnTo>
                  <a:pt x="577431" y="119317"/>
                </a:lnTo>
                <a:lnTo>
                  <a:pt x="556120" y="123173"/>
                </a:lnTo>
                <a:lnTo>
                  <a:pt x="535262" y="127256"/>
                </a:lnTo>
                <a:lnTo>
                  <a:pt x="514632" y="131339"/>
                </a:lnTo>
                <a:lnTo>
                  <a:pt x="494455" y="135423"/>
                </a:lnTo>
                <a:lnTo>
                  <a:pt x="474504" y="140186"/>
                </a:lnTo>
                <a:lnTo>
                  <a:pt x="454554" y="144723"/>
                </a:lnTo>
                <a:lnTo>
                  <a:pt x="435283" y="149713"/>
                </a:lnTo>
                <a:lnTo>
                  <a:pt x="416240" y="154931"/>
                </a:lnTo>
                <a:lnTo>
                  <a:pt x="397423" y="159921"/>
                </a:lnTo>
                <a:lnTo>
                  <a:pt x="378832" y="165365"/>
                </a:lnTo>
                <a:lnTo>
                  <a:pt x="360696" y="170809"/>
                </a:lnTo>
                <a:lnTo>
                  <a:pt x="343012" y="176707"/>
                </a:lnTo>
                <a:lnTo>
                  <a:pt x="325782" y="182605"/>
                </a:lnTo>
                <a:lnTo>
                  <a:pt x="310139" y="188049"/>
                </a:lnTo>
                <a:lnTo>
                  <a:pt x="295403" y="193493"/>
                </a:lnTo>
                <a:lnTo>
                  <a:pt x="280894" y="199164"/>
                </a:lnTo>
                <a:lnTo>
                  <a:pt x="267291" y="204835"/>
                </a:lnTo>
                <a:lnTo>
                  <a:pt x="253689" y="210506"/>
                </a:lnTo>
                <a:lnTo>
                  <a:pt x="241219" y="216177"/>
                </a:lnTo>
                <a:lnTo>
                  <a:pt x="228750" y="222075"/>
                </a:lnTo>
                <a:lnTo>
                  <a:pt x="217188" y="227746"/>
                </a:lnTo>
                <a:lnTo>
                  <a:pt x="205853" y="233644"/>
                </a:lnTo>
                <a:lnTo>
                  <a:pt x="195197" y="239314"/>
                </a:lnTo>
                <a:lnTo>
                  <a:pt x="184995" y="245439"/>
                </a:lnTo>
                <a:lnTo>
                  <a:pt x="175474" y="251110"/>
                </a:lnTo>
                <a:lnTo>
                  <a:pt x="166178" y="256781"/>
                </a:lnTo>
                <a:lnTo>
                  <a:pt x="157563" y="262679"/>
                </a:lnTo>
                <a:lnTo>
                  <a:pt x="149402" y="268350"/>
                </a:lnTo>
                <a:lnTo>
                  <a:pt x="141694" y="274021"/>
                </a:lnTo>
                <a:lnTo>
                  <a:pt x="134439" y="279692"/>
                </a:lnTo>
                <a:lnTo>
                  <a:pt x="127638" y="285136"/>
                </a:lnTo>
                <a:lnTo>
                  <a:pt x="121517" y="290807"/>
                </a:lnTo>
                <a:lnTo>
                  <a:pt x="115849" y="296251"/>
                </a:lnTo>
                <a:lnTo>
                  <a:pt x="110635" y="301695"/>
                </a:lnTo>
                <a:lnTo>
                  <a:pt x="105874" y="306912"/>
                </a:lnTo>
                <a:lnTo>
                  <a:pt x="101339" y="312130"/>
                </a:lnTo>
                <a:lnTo>
                  <a:pt x="97485" y="317347"/>
                </a:lnTo>
                <a:lnTo>
                  <a:pt x="94085" y="322564"/>
                </a:lnTo>
                <a:lnTo>
                  <a:pt x="91364" y="327328"/>
                </a:lnTo>
                <a:lnTo>
                  <a:pt x="88870" y="332091"/>
                </a:lnTo>
                <a:lnTo>
                  <a:pt x="87057" y="336855"/>
                </a:lnTo>
                <a:lnTo>
                  <a:pt x="85470" y="341392"/>
                </a:lnTo>
                <a:lnTo>
                  <a:pt x="84109" y="345929"/>
                </a:lnTo>
                <a:lnTo>
                  <a:pt x="83656" y="350012"/>
                </a:lnTo>
                <a:lnTo>
                  <a:pt x="83429" y="354548"/>
                </a:lnTo>
                <a:lnTo>
                  <a:pt x="83656" y="358631"/>
                </a:lnTo>
                <a:lnTo>
                  <a:pt x="84109" y="362715"/>
                </a:lnTo>
                <a:lnTo>
                  <a:pt x="85470" y="367251"/>
                </a:lnTo>
                <a:lnTo>
                  <a:pt x="87057" y="371788"/>
                </a:lnTo>
                <a:lnTo>
                  <a:pt x="88870" y="376552"/>
                </a:lnTo>
                <a:lnTo>
                  <a:pt x="91364" y="381315"/>
                </a:lnTo>
                <a:lnTo>
                  <a:pt x="94085" y="386533"/>
                </a:lnTo>
                <a:lnTo>
                  <a:pt x="97485" y="391296"/>
                </a:lnTo>
                <a:lnTo>
                  <a:pt x="101339" y="396513"/>
                </a:lnTo>
                <a:lnTo>
                  <a:pt x="105874" y="401731"/>
                </a:lnTo>
                <a:lnTo>
                  <a:pt x="110635" y="407175"/>
                </a:lnTo>
                <a:lnTo>
                  <a:pt x="115849" y="412392"/>
                </a:lnTo>
                <a:lnTo>
                  <a:pt x="121517" y="417836"/>
                </a:lnTo>
                <a:lnTo>
                  <a:pt x="127638" y="423507"/>
                </a:lnTo>
                <a:lnTo>
                  <a:pt x="134439" y="428951"/>
                </a:lnTo>
                <a:lnTo>
                  <a:pt x="141694" y="434622"/>
                </a:lnTo>
                <a:lnTo>
                  <a:pt x="149402" y="440293"/>
                </a:lnTo>
                <a:lnTo>
                  <a:pt x="157563" y="445964"/>
                </a:lnTo>
                <a:lnTo>
                  <a:pt x="166178" y="451862"/>
                </a:lnTo>
                <a:lnTo>
                  <a:pt x="175474" y="457533"/>
                </a:lnTo>
                <a:lnTo>
                  <a:pt x="184995" y="463658"/>
                </a:lnTo>
                <a:lnTo>
                  <a:pt x="195197" y="469329"/>
                </a:lnTo>
                <a:lnTo>
                  <a:pt x="205853" y="474999"/>
                </a:lnTo>
                <a:lnTo>
                  <a:pt x="217188" y="480897"/>
                </a:lnTo>
                <a:lnTo>
                  <a:pt x="228750" y="486568"/>
                </a:lnTo>
                <a:lnTo>
                  <a:pt x="241219" y="492466"/>
                </a:lnTo>
                <a:lnTo>
                  <a:pt x="253689" y="498137"/>
                </a:lnTo>
                <a:lnTo>
                  <a:pt x="267291" y="503808"/>
                </a:lnTo>
                <a:lnTo>
                  <a:pt x="280894" y="509479"/>
                </a:lnTo>
                <a:lnTo>
                  <a:pt x="295403" y="514923"/>
                </a:lnTo>
                <a:lnTo>
                  <a:pt x="310139" y="520594"/>
                </a:lnTo>
                <a:lnTo>
                  <a:pt x="325782" y="526038"/>
                </a:lnTo>
                <a:lnTo>
                  <a:pt x="343012" y="531936"/>
                </a:lnTo>
                <a:lnTo>
                  <a:pt x="360696" y="537607"/>
                </a:lnTo>
                <a:lnTo>
                  <a:pt x="378832" y="543278"/>
                </a:lnTo>
                <a:lnTo>
                  <a:pt x="397423" y="548722"/>
                </a:lnTo>
                <a:lnTo>
                  <a:pt x="416240" y="553939"/>
                </a:lnTo>
                <a:lnTo>
                  <a:pt x="435283" y="558930"/>
                </a:lnTo>
                <a:lnTo>
                  <a:pt x="454554" y="563920"/>
                </a:lnTo>
                <a:lnTo>
                  <a:pt x="474504" y="568457"/>
                </a:lnTo>
                <a:lnTo>
                  <a:pt x="494455" y="572994"/>
                </a:lnTo>
                <a:lnTo>
                  <a:pt x="514632" y="577304"/>
                </a:lnTo>
                <a:lnTo>
                  <a:pt x="535262" y="581387"/>
                </a:lnTo>
                <a:lnTo>
                  <a:pt x="556120" y="585470"/>
                </a:lnTo>
                <a:lnTo>
                  <a:pt x="577431" y="589553"/>
                </a:lnTo>
                <a:lnTo>
                  <a:pt x="598741" y="592955"/>
                </a:lnTo>
                <a:lnTo>
                  <a:pt x="620505" y="596358"/>
                </a:lnTo>
                <a:lnTo>
                  <a:pt x="642270" y="599534"/>
                </a:lnTo>
                <a:lnTo>
                  <a:pt x="664487" y="602710"/>
                </a:lnTo>
                <a:lnTo>
                  <a:pt x="686705" y="605432"/>
                </a:lnTo>
                <a:lnTo>
                  <a:pt x="709376" y="608381"/>
                </a:lnTo>
                <a:lnTo>
                  <a:pt x="732047" y="610649"/>
                </a:lnTo>
                <a:lnTo>
                  <a:pt x="754944" y="612917"/>
                </a:lnTo>
                <a:lnTo>
                  <a:pt x="778296" y="614959"/>
                </a:lnTo>
                <a:lnTo>
                  <a:pt x="801420" y="617000"/>
                </a:lnTo>
                <a:lnTo>
                  <a:pt x="824998" y="618588"/>
                </a:lnTo>
                <a:lnTo>
                  <a:pt x="848576" y="620176"/>
                </a:lnTo>
                <a:lnTo>
                  <a:pt x="872607" y="621537"/>
                </a:lnTo>
                <a:lnTo>
                  <a:pt x="896638" y="622671"/>
                </a:lnTo>
                <a:lnTo>
                  <a:pt x="920443" y="623579"/>
                </a:lnTo>
                <a:lnTo>
                  <a:pt x="944701" y="624259"/>
                </a:lnTo>
                <a:lnTo>
                  <a:pt x="969185" y="624713"/>
                </a:lnTo>
                <a:lnTo>
                  <a:pt x="993670" y="624940"/>
                </a:lnTo>
                <a:lnTo>
                  <a:pt x="1018381" y="625393"/>
                </a:lnTo>
                <a:lnTo>
                  <a:pt x="1043093" y="624940"/>
                </a:lnTo>
                <a:lnTo>
                  <a:pt x="1067578" y="624713"/>
                </a:lnTo>
                <a:lnTo>
                  <a:pt x="1091835" y="624259"/>
                </a:lnTo>
                <a:lnTo>
                  <a:pt x="1116093" y="623579"/>
                </a:lnTo>
                <a:lnTo>
                  <a:pt x="1140125" y="622671"/>
                </a:lnTo>
                <a:lnTo>
                  <a:pt x="1164156" y="621537"/>
                </a:lnTo>
                <a:lnTo>
                  <a:pt x="1187961" y="620176"/>
                </a:lnTo>
                <a:lnTo>
                  <a:pt x="1211539" y="618588"/>
                </a:lnTo>
                <a:lnTo>
                  <a:pt x="1235116" y="617000"/>
                </a:lnTo>
                <a:lnTo>
                  <a:pt x="1258467" y="614959"/>
                </a:lnTo>
                <a:lnTo>
                  <a:pt x="1281819" y="612917"/>
                </a:lnTo>
                <a:lnTo>
                  <a:pt x="1304716" y="610649"/>
                </a:lnTo>
                <a:lnTo>
                  <a:pt x="1327387" y="608381"/>
                </a:lnTo>
                <a:lnTo>
                  <a:pt x="1349832" y="605432"/>
                </a:lnTo>
                <a:lnTo>
                  <a:pt x="1372276" y="602710"/>
                </a:lnTo>
                <a:lnTo>
                  <a:pt x="1394493" y="599534"/>
                </a:lnTo>
                <a:lnTo>
                  <a:pt x="1416484" y="596358"/>
                </a:lnTo>
                <a:lnTo>
                  <a:pt x="1438022" y="592955"/>
                </a:lnTo>
                <a:lnTo>
                  <a:pt x="1459333" y="589553"/>
                </a:lnTo>
                <a:lnTo>
                  <a:pt x="1480643" y="585470"/>
                </a:lnTo>
                <a:lnTo>
                  <a:pt x="1501501" y="581387"/>
                </a:lnTo>
                <a:lnTo>
                  <a:pt x="1522131" y="577304"/>
                </a:lnTo>
                <a:lnTo>
                  <a:pt x="1542308" y="572994"/>
                </a:lnTo>
                <a:lnTo>
                  <a:pt x="1562259" y="568457"/>
                </a:lnTo>
                <a:lnTo>
                  <a:pt x="1582209" y="563920"/>
                </a:lnTo>
                <a:lnTo>
                  <a:pt x="1601480" y="558930"/>
                </a:lnTo>
                <a:lnTo>
                  <a:pt x="1620523" y="553939"/>
                </a:lnTo>
                <a:lnTo>
                  <a:pt x="1639340" y="548722"/>
                </a:lnTo>
                <a:lnTo>
                  <a:pt x="1657704" y="543278"/>
                </a:lnTo>
                <a:lnTo>
                  <a:pt x="1676067" y="537607"/>
                </a:lnTo>
                <a:lnTo>
                  <a:pt x="1693751" y="531936"/>
                </a:lnTo>
                <a:lnTo>
                  <a:pt x="1710981" y="526038"/>
                </a:lnTo>
                <a:lnTo>
                  <a:pt x="1726624" y="520594"/>
                </a:lnTo>
                <a:lnTo>
                  <a:pt x="1741587" y="514923"/>
                </a:lnTo>
                <a:lnTo>
                  <a:pt x="1755643" y="509479"/>
                </a:lnTo>
                <a:lnTo>
                  <a:pt x="1769699" y="503808"/>
                </a:lnTo>
                <a:lnTo>
                  <a:pt x="1782848" y="498137"/>
                </a:lnTo>
                <a:lnTo>
                  <a:pt x="1795543" y="492466"/>
                </a:lnTo>
                <a:lnTo>
                  <a:pt x="1807786" y="486568"/>
                </a:lnTo>
                <a:lnTo>
                  <a:pt x="1819575" y="480897"/>
                </a:lnTo>
                <a:lnTo>
                  <a:pt x="1830684" y="474999"/>
                </a:lnTo>
                <a:lnTo>
                  <a:pt x="1841566" y="469329"/>
                </a:lnTo>
                <a:lnTo>
                  <a:pt x="1851541" y="463658"/>
                </a:lnTo>
                <a:lnTo>
                  <a:pt x="1861289" y="457533"/>
                </a:lnTo>
                <a:lnTo>
                  <a:pt x="1870358" y="451862"/>
                </a:lnTo>
                <a:lnTo>
                  <a:pt x="1879199" y="445964"/>
                </a:lnTo>
                <a:lnTo>
                  <a:pt x="1887361" y="440293"/>
                </a:lnTo>
                <a:lnTo>
                  <a:pt x="1894843" y="434622"/>
                </a:lnTo>
                <a:lnTo>
                  <a:pt x="1902097" y="428951"/>
                </a:lnTo>
                <a:lnTo>
                  <a:pt x="1908899" y="423507"/>
                </a:lnTo>
                <a:lnTo>
                  <a:pt x="1915020" y="417836"/>
                </a:lnTo>
                <a:lnTo>
                  <a:pt x="1920914" y="412392"/>
                </a:lnTo>
                <a:lnTo>
                  <a:pt x="1926129" y="407175"/>
                </a:lnTo>
                <a:lnTo>
                  <a:pt x="1931116" y="401731"/>
                </a:lnTo>
                <a:lnTo>
                  <a:pt x="1935197" y="396513"/>
                </a:lnTo>
                <a:lnTo>
                  <a:pt x="1939051" y="391296"/>
                </a:lnTo>
                <a:lnTo>
                  <a:pt x="1942678" y="386533"/>
                </a:lnTo>
                <a:lnTo>
                  <a:pt x="1945399" y="381315"/>
                </a:lnTo>
                <a:lnTo>
                  <a:pt x="1947666" y="376552"/>
                </a:lnTo>
                <a:lnTo>
                  <a:pt x="1949933" y="371788"/>
                </a:lnTo>
                <a:lnTo>
                  <a:pt x="1951293" y="367251"/>
                </a:lnTo>
                <a:lnTo>
                  <a:pt x="1952654" y="362715"/>
                </a:lnTo>
                <a:lnTo>
                  <a:pt x="1953107" y="358631"/>
                </a:lnTo>
                <a:lnTo>
                  <a:pt x="1953560" y="354548"/>
                </a:lnTo>
                <a:lnTo>
                  <a:pt x="1953107" y="350012"/>
                </a:lnTo>
                <a:lnTo>
                  <a:pt x="1952654" y="345929"/>
                </a:lnTo>
                <a:lnTo>
                  <a:pt x="1951293" y="341392"/>
                </a:lnTo>
                <a:lnTo>
                  <a:pt x="1949933" y="336855"/>
                </a:lnTo>
                <a:lnTo>
                  <a:pt x="1947666" y="332091"/>
                </a:lnTo>
                <a:lnTo>
                  <a:pt x="1945399" y="327328"/>
                </a:lnTo>
                <a:lnTo>
                  <a:pt x="1942678" y="322564"/>
                </a:lnTo>
                <a:lnTo>
                  <a:pt x="1939051" y="317347"/>
                </a:lnTo>
                <a:lnTo>
                  <a:pt x="1935197" y="312130"/>
                </a:lnTo>
                <a:lnTo>
                  <a:pt x="1931116" y="306912"/>
                </a:lnTo>
                <a:lnTo>
                  <a:pt x="1926129" y="301695"/>
                </a:lnTo>
                <a:lnTo>
                  <a:pt x="1920914" y="296251"/>
                </a:lnTo>
                <a:lnTo>
                  <a:pt x="1915020" y="290807"/>
                </a:lnTo>
                <a:lnTo>
                  <a:pt x="1908899" y="285136"/>
                </a:lnTo>
                <a:lnTo>
                  <a:pt x="1902097" y="279692"/>
                </a:lnTo>
                <a:lnTo>
                  <a:pt x="1894843" y="274021"/>
                </a:lnTo>
                <a:lnTo>
                  <a:pt x="1887361" y="268350"/>
                </a:lnTo>
                <a:lnTo>
                  <a:pt x="1879199" y="262679"/>
                </a:lnTo>
                <a:lnTo>
                  <a:pt x="1870358" y="256781"/>
                </a:lnTo>
                <a:lnTo>
                  <a:pt x="1861289" y="251110"/>
                </a:lnTo>
                <a:lnTo>
                  <a:pt x="1851541" y="245439"/>
                </a:lnTo>
                <a:lnTo>
                  <a:pt x="1841566" y="239314"/>
                </a:lnTo>
                <a:lnTo>
                  <a:pt x="1830684" y="233644"/>
                </a:lnTo>
                <a:lnTo>
                  <a:pt x="1819575" y="227746"/>
                </a:lnTo>
                <a:lnTo>
                  <a:pt x="1807786" y="222075"/>
                </a:lnTo>
                <a:lnTo>
                  <a:pt x="1795543" y="216177"/>
                </a:lnTo>
                <a:lnTo>
                  <a:pt x="1782848" y="210506"/>
                </a:lnTo>
                <a:lnTo>
                  <a:pt x="1769699" y="204835"/>
                </a:lnTo>
                <a:lnTo>
                  <a:pt x="1755643" y="199164"/>
                </a:lnTo>
                <a:lnTo>
                  <a:pt x="1741587" y="193493"/>
                </a:lnTo>
                <a:lnTo>
                  <a:pt x="1726624" y="188049"/>
                </a:lnTo>
                <a:lnTo>
                  <a:pt x="1710981" y="182605"/>
                </a:lnTo>
                <a:lnTo>
                  <a:pt x="1693751" y="176707"/>
                </a:lnTo>
                <a:lnTo>
                  <a:pt x="1676067" y="170809"/>
                </a:lnTo>
                <a:lnTo>
                  <a:pt x="1657704" y="165365"/>
                </a:lnTo>
                <a:lnTo>
                  <a:pt x="1639340" y="159921"/>
                </a:lnTo>
                <a:lnTo>
                  <a:pt x="1620523" y="154931"/>
                </a:lnTo>
                <a:lnTo>
                  <a:pt x="1601480" y="149713"/>
                </a:lnTo>
                <a:lnTo>
                  <a:pt x="1582209" y="144723"/>
                </a:lnTo>
                <a:lnTo>
                  <a:pt x="1562259" y="140186"/>
                </a:lnTo>
                <a:lnTo>
                  <a:pt x="1542308" y="135423"/>
                </a:lnTo>
                <a:lnTo>
                  <a:pt x="1522131" y="131339"/>
                </a:lnTo>
                <a:lnTo>
                  <a:pt x="1501501" y="127256"/>
                </a:lnTo>
                <a:lnTo>
                  <a:pt x="1480643" y="123173"/>
                </a:lnTo>
                <a:lnTo>
                  <a:pt x="1459333" y="119317"/>
                </a:lnTo>
                <a:lnTo>
                  <a:pt x="1438022" y="115688"/>
                </a:lnTo>
                <a:lnTo>
                  <a:pt x="1416484" y="112285"/>
                </a:lnTo>
                <a:lnTo>
                  <a:pt x="1394493" y="108882"/>
                </a:lnTo>
                <a:lnTo>
                  <a:pt x="1372276" y="106160"/>
                </a:lnTo>
                <a:lnTo>
                  <a:pt x="1349832" y="103211"/>
                </a:lnTo>
                <a:lnTo>
                  <a:pt x="1327387" y="100489"/>
                </a:lnTo>
                <a:lnTo>
                  <a:pt x="1304716" y="97767"/>
                </a:lnTo>
                <a:lnTo>
                  <a:pt x="1281819" y="95726"/>
                </a:lnTo>
                <a:lnTo>
                  <a:pt x="1258467" y="93457"/>
                </a:lnTo>
                <a:lnTo>
                  <a:pt x="1235116" y="91643"/>
                </a:lnTo>
                <a:lnTo>
                  <a:pt x="1211539" y="89828"/>
                </a:lnTo>
                <a:lnTo>
                  <a:pt x="1187961" y="88467"/>
                </a:lnTo>
                <a:lnTo>
                  <a:pt x="1164156" y="86879"/>
                </a:lnTo>
                <a:lnTo>
                  <a:pt x="1140125" y="85972"/>
                </a:lnTo>
                <a:lnTo>
                  <a:pt x="1116093" y="85064"/>
                </a:lnTo>
                <a:lnTo>
                  <a:pt x="1091835" y="84384"/>
                </a:lnTo>
                <a:lnTo>
                  <a:pt x="1067578" y="83930"/>
                </a:lnTo>
                <a:lnTo>
                  <a:pt x="1043093" y="83703"/>
                </a:lnTo>
                <a:lnTo>
                  <a:pt x="1018381" y="83477"/>
                </a:lnTo>
                <a:close/>
                <a:moveTo>
                  <a:pt x="1018381" y="0"/>
                </a:moveTo>
                <a:lnTo>
                  <a:pt x="1044680" y="227"/>
                </a:lnTo>
                <a:lnTo>
                  <a:pt x="1070525" y="681"/>
                </a:lnTo>
                <a:lnTo>
                  <a:pt x="1096597" y="1134"/>
                </a:lnTo>
                <a:lnTo>
                  <a:pt x="1122441" y="1815"/>
                </a:lnTo>
                <a:lnTo>
                  <a:pt x="1148060" y="2949"/>
                </a:lnTo>
                <a:lnTo>
                  <a:pt x="1173451" y="4083"/>
                </a:lnTo>
                <a:lnTo>
                  <a:pt x="1198389" y="5671"/>
                </a:lnTo>
                <a:lnTo>
                  <a:pt x="1223554" y="7259"/>
                </a:lnTo>
                <a:lnTo>
                  <a:pt x="1248265" y="9074"/>
                </a:lnTo>
                <a:lnTo>
                  <a:pt x="1272750" y="11342"/>
                </a:lnTo>
                <a:lnTo>
                  <a:pt x="1297235" y="13384"/>
                </a:lnTo>
                <a:lnTo>
                  <a:pt x="1321266" y="16106"/>
                </a:lnTo>
                <a:lnTo>
                  <a:pt x="1344844" y="18601"/>
                </a:lnTo>
                <a:lnTo>
                  <a:pt x="1368422" y="21777"/>
                </a:lnTo>
                <a:lnTo>
                  <a:pt x="1391773" y="24725"/>
                </a:lnTo>
                <a:lnTo>
                  <a:pt x="1414897" y="27901"/>
                </a:lnTo>
                <a:lnTo>
                  <a:pt x="1437568" y="31531"/>
                </a:lnTo>
                <a:lnTo>
                  <a:pt x="1460013" y="35160"/>
                </a:lnTo>
                <a:lnTo>
                  <a:pt x="1481777" y="39016"/>
                </a:lnTo>
                <a:lnTo>
                  <a:pt x="1503768" y="42873"/>
                </a:lnTo>
                <a:lnTo>
                  <a:pt x="1525079" y="46956"/>
                </a:lnTo>
                <a:lnTo>
                  <a:pt x="1546389" y="51492"/>
                </a:lnTo>
                <a:lnTo>
                  <a:pt x="1567247" y="56029"/>
                </a:lnTo>
                <a:lnTo>
                  <a:pt x="1587877" y="60566"/>
                </a:lnTo>
                <a:lnTo>
                  <a:pt x="1608054" y="65556"/>
                </a:lnTo>
                <a:lnTo>
                  <a:pt x="1627778" y="70547"/>
                </a:lnTo>
                <a:lnTo>
                  <a:pt x="1647049" y="75537"/>
                </a:lnTo>
                <a:lnTo>
                  <a:pt x="1666319" y="80981"/>
                </a:lnTo>
                <a:lnTo>
                  <a:pt x="1684682" y="86425"/>
                </a:lnTo>
                <a:lnTo>
                  <a:pt x="1703046" y="92096"/>
                </a:lnTo>
                <a:lnTo>
                  <a:pt x="1720956" y="97994"/>
                </a:lnTo>
                <a:lnTo>
                  <a:pt x="1738413" y="104119"/>
                </a:lnTo>
                <a:lnTo>
                  <a:pt x="1755416" y="110017"/>
                </a:lnTo>
                <a:lnTo>
                  <a:pt x="1772192" y="116141"/>
                </a:lnTo>
                <a:lnTo>
                  <a:pt x="1788515" y="122493"/>
                </a:lnTo>
                <a:lnTo>
                  <a:pt x="1804159" y="129071"/>
                </a:lnTo>
                <a:lnTo>
                  <a:pt x="1819575" y="135649"/>
                </a:lnTo>
                <a:lnTo>
                  <a:pt x="1834311" y="142455"/>
                </a:lnTo>
                <a:lnTo>
                  <a:pt x="1848820" y="149486"/>
                </a:lnTo>
                <a:lnTo>
                  <a:pt x="1862876" y="156292"/>
                </a:lnTo>
                <a:lnTo>
                  <a:pt x="1876252" y="163324"/>
                </a:lnTo>
                <a:lnTo>
                  <a:pt x="1889175" y="170809"/>
                </a:lnTo>
                <a:lnTo>
                  <a:pt x="1901871" y="178068"/>
                </a:lnTo>
                <a:lnTo>
                  <a:pt x="1913659" y="185554"/>
                </a:lnTo>
                <a:lnTo>
                  <a:pt x="1925448" y="193039"/>
                </a:lnTo>
                <a:lnTo>
                  <a:pt x="1936331" y="200752"/>
                </a:lnTo>
                <a:lnTo>
                  <a:pt x="1946759" y="208464"/>
                </a:lnTo>
                <a:lnTo>
                  <a:pt x="1956734" y="216404"/>
                </a:lnTo>
                <a:lnTo>
                  <a:pt x="1966029" y="224570"/>
                </a:lnTo>
                <a:lnTo>
                  <a:pt x="1975098" y="232509"/>
                </a:lnTo>
                <a:lnTo>
                  <a:pt x="1983259" y="240675"/>
                </a:lnTo>
                <a:lnTo>
                  <a:pt x="1991194" y="249069"/>
                </a:lnTo>
                <a:lnTo>
                  <a:pt x="1997996" y="257462"/>
                </a:lnTo>
                <a:lnTo>
                  <a:pt x="2004797" y="265628"/>
                </a:lnTo>
                <a:lnTo>
                  <a:pt x="2010691" y="274248"/>
                </a:lnTo>
                <a:lnTo>
                  <a:pt x="2016132" y="283094"/>
                </a:lnTo>
                <a:lnTo>
                  <a:pt x="2020893" y="291487"/>
                </a:lnTo>
                <a:lnTo>
                  <a:pt x="2025201" y="300334"/>
                </a:lnTo>
                <a:lnTo>
                  <a:pt x="2028375" y="309408"/>
                </a:lnTo>
                <a:lnTo>
                  <a:pt x="2029962" y="313717"/>
                </a:lnTo>
                <a:lnTo>
                  <a:pt x="2031549" y="318027"/>
                </a:lnTo>
                <a:lnTo>
                  <a:pt x="2032909" y="322791"/>
                </a:lnTo>
                <a:lnTo>
                  <a:pt x="2033816" y="327101"/>
                </a:lnTo>
                <a:lnTo>
                  <a:pt x="2034723" y="331411"/>
                </a:lnTo>
                <a:lnTo>
                  <a:pt x="2035403" y="336174"/>
                </a:lnTo>
                <a:lnTo>
                  <a:pt x="2035856" y="340484"/>
                </a:lnTo>
                <a:lnTo>
                  <a:pt x="2036536" y="345248"/>
                </a:lnTo>
                <a:lnTo>
                  <a:pt x="2036763" y="349785"/>
                </a:lnTo>
                <a:lnTo>
                  <a:pt x="2036763" y="354548"/>
                </a:lnTo>
                <a:lnTo>
                  <a:pt x="2036763" y="623579"/>
                </a:lnTo>
                <a:lnTo>
                  <a:pt x="2036763" y="628115"/>
                </a:lnTo>
                <a:lnTo>
                  <a:pt x="2036536" y="632879"/>
                </a:lnTo>
                <a:lnTo>
                  <a:pt x="2035856" y="637189"/>
                </a:lnTo>
                <a:lnTo>
                  <a:pt x="2035403" y="641726"/>
                </a:lnTo>
                <a:lnTo>
                  <a:pt x="2034723" y="646489"/>
                </a:lnTo>
                <a:lnTo>
                  <a:pt x="2033816" y="650799"/>
                </a:lnTo>
                <a:lnTo>
                  <a:pt x="2032909" y="655109"/>
                </a:lnTo>
                <a:lnTo>
                  <a:pt x="2031549" y="659873"/>
                </a:lnTo>
                <a:lnTo>
                  <a:pt x="2029962" y="664183"/>
                </a:lnTo>
                <a:lnTo>
                  <a:pt x="2028375" y="668720"/>
                </a:lnTo>
                <a:lnTo>
                  <a:pt x="2025201" y="677339"/>
                </a:lnTo>
                <a:lnTo>
                  <a:pt x="2020893" y="686186"/>
                </a:lnTo>
                <a:lnTo>
                  <a:pt x="2016132" y="695033"/>
                </a:lnTo>
                <a:lnTo>
                  <a:pt x="2010691" y="703426"/>
                </a:lnTo>
                <a:lnTo>
                  <a:pt x="2004797" y="712272"/>
                </a:lnTo>
                <a:lnTo>
                  <a:pt x="1997996" y="720439"/>
                </a:lnTo>
                <a:lnTo>
                  <a:pt x="1991194" y="729058"/>
                </a:lnTo>
                <a:lnTo>
                  <a:pt x="1983259" y="737225"/>
                </a:lnTo>
                <a:lnTo>
                  <a:pt x="1975098" y="745391"/>
                </a:lnTo>
                <a:lnTo>
                  <a:pt x="1966029" y="753557"/>
                </a:lnTo>
                <a:lnTo>
                  <a:pt x="1956734" y="761496"/>
                </a:lnTo>
                <a:lnTo>
                  <a:pt x="1946759" y="769209"/>
                </a:lnTo>
                <a:lnTo>
                  <a:pt x="1936331" y="777148"/>
                </a:lnTo>
                <a:lnTo>
                  <a:pt x="1925448" y="784861"/>
                </a:lnTo>
                <a:lnTo>
                  <a:pt x="1913659" y="792346"/>
                </a:lnTo>
                <a:lnTo>
                  <a:pt x="1901871" y="799832"/>
                </a:lnTo>
                <a:lnTo>
                  <a:pt x="1889175" y="807091"/>
                </a:lnTo>
                <a:lnTo>
                  <a:pt x="1876252" y="814577"/>
                </a:lnTo>
                <a:lnTo>
                  <a:pt x="1862876" y="821609"/>
                </a:lnTo>
                <a:lnTo>
                  <a:pt x="1848820" y="828640"/>
                </a:lnTo>
                <a:lnTo>
                  <a:pt x="1834311" y="835446"/>
                </a:lnTo>
                <a:lnTo>
                  <a:pt x="1819575" y="842251"/>
                </a:lnTo>
                <a:lnTo>
                  <a:pt x="1804159" y="848829"/>
                </a:lnTo>
                <a:lnTo>
                  <a:pt x="1788515" y="855407"/>
                </a:lnTo>
                <a:lnTo>
                  <a:pt x="1772192" y="861759"/>
                </a:lnTo>
                <a:lnTo>
                  <a:pt x="1755416" y="868110"/>
                </a:lnTo>
                <a:lnTo>
                  <a:pt x="1738413" y="874008"/>
                </a:lnTo>
                <a:lnTo>
                  <a:pt x="1720956" y="879906"/>
                </a:lnTo>
                <a:lnTo>
                  <a:pt x="1703046" y="885804"/>
                </a:lnTo>
                <a:lnTo>
                  <a:pt x="1684682" y="891475"/>
                </a:lnTo>
                <a:lnTo>
                  <a:pt x="1666319" y="896919"/>
                </a:lnTo>
                <a:lnTo>
                  <a:pt x="1647049" y="902363"/>
                </a:lnTo>
                <a:lnTo>
                  <a:pt x="1627778" y="907580"/>
                </a:lnTo>
                <a:lnTo>
                  <a:pt x="1608054" y="912344"/>
                </a:lnTo>
                <a:lnTo>
                  <a:pt x="1587877" y="917334"/>
                </a:lnTo>
                <a:lnTo>
                  <a:pt x="1567247" y="921871"/>
                </a:lnTo>
                <a:lnTo>
                  <a:pt x="1546389" y="926634"/>
                </a:lnTo>
                <a:lnTo>
                  <a:pt x="1525079" y="930944"/>
                </a:lnTo>
                <a:lnTo>
                  <a:pt x="1503768" y="935027"/>
                </a:lnTo>
                <a:lnTo>
                  <a:pt x="1481777" y="938884"/>
                </a:lnTo>
                <a:lnTo>
                  <a:pt x="1460013" y="942740"/>
                </a:lnTo>
                <a:lnTo>
                  <a:pt x="1437568" y="946369"/>
                </a:lnTo>
                <a:lnTo>
                  <a:pt x="1414897" y="949999"/>
                </a:lnTo>
                <a:lnTo>
                  <a:pt x="1391773" y="953175"/>
                </a:lnTo>
                <a:lnTo>
                  <a:pt x="1368422" y="956123"/>
                </a:lnTo>
                <a:lnTo>
                  <a:pt x="1344844" y="959299"/>
                </a:lnTo>
                <a:lnTo>
                  <a:pt x="1321266" y="961794"/>
                </a:lnTo>
                <a:lnTo>
                  <a:pt x="1297235" y="964516"/>
                </a:lnTo>
                <a:lnTo>
                  <a:pt x="1272750" y="966558"/>
                </a:lnTo>
                <a:lnTo>
                  <a:pt x="1248265" y="968826"/>
                </a:lnTo>
                <a:lnTo>
                  <a:pt x="1223554" y="970641"/>
                </a:lnTo>
                <a:lnTo>
                  <a:pt x="1198389" y="972229"/>
                </a:lnTo>
                <a:lnTo>
                  <a:pt x="1173451" y="973817"/>
                </a:lnTo>
                <a:lnTo>
                  <a:pt x="1148060" y="974951"/>
                </a:lnTo>
                <a:lnTo>
                  <a:pt x="1122441" y="976085"/>
                </a:lnTo>
                <a:lnTo>
                  <a:pt x="1096597" y="976766"/>
                </a:lnTo>
                <a:lnTo>
                  <a:pt x="1070525" y="977446"/>
                </a:lnTo>
                <a:lnTo>
                  <a:pt x="1044680" y="977673"/>
                </a:lnTo>
                <a:lnTo>
                  <a:pt x="1018381" y="977900"/>
                </a:lnTo>
                <a:lnTo>
                  <a:pt x="992083" y="977673"/>
                </a:lnTo>
                <a:lnTo>
                  <a:pt x="966011" y="977446"/>
                </a:lnTo>
                <a:lnTo>
                  <a:pt x="939940" y="976766"/>
                </a:lnTo>
                <a:lnTo>
                  <a:pt x="914095" y="976085"/>
                </a:lnTo>
                <a:lnTo>
                  <a:pt x="888477" y="974951"/>
                </a:lnTo>
                <a:lnTo>
                  <a:pt x="863312" y="973817"/>
                </a:lnTo>
                <a:lnTo>
                  <a:pt x="838147" y="972229"/>
                </a:lnTo>
                <a:lnTo>
                  <a:pt x="812982" y="970641"/>
                </a:lnTo>
                <a:lnTo>
                  <a:pt x="788271" y="968826"/>
                </a:lnTo>
                <a:lnTo>
                  <a:pt x="763786" y="966558"/>
                </a:lnTo>
                <a:lnTo>
                  <a:pt x="739528" y="964516"/>
                </a:lnTo>
                <a:lnTo>
                  <a:pt x="715497" y="961794"/>
                </a:lnTo>
                <a:lnTo>
                  <a:pt x="691692" y="959299"/>
                </a:lnTo>
                <a:lnTo>
                  <a:pt x="668115" y="956123"/>
                </a:lnTo>
                <a:lnTo>
                  <a:pt x="644990" y="953175"/>
                </a:lnTo>
                <a:lnTo>
                  <a:pt x="621866" y="949999"/>
                </a:lnTo>
                <a:lnTo>
                  <a:pt x="599195" y="946369"/>
                </a:lnTo>
                <a:lnTo>
                  <a:pt x="576750" y="942740"/>
                </a:lnTo>
                <a:lnTo>
                  <a:pt x="554759" y="938884"/>
                </a:lnTo>
                <a:lnTo>
                  <a:pt x="532995" y="935027"/>
                </a:lnTo>
                <a:lnTo>
                  <a:pt x="511458" y="930944"/>
                </a:lnTo>
                <a:lnTo>
                  <a:pt x="490147" y="926634"/>
                </a:lnTo>
                <a:lnTo>
                  <a:pt x="469290" y="921871"/>
                </a:lnTo>
                <a:lnTo>
                  <a:pt x="448886" y="917334"/>
                </a:lnTo>
                <a:lnTo>
                  <a:pt x="428935" y="912344"/>
                </a:lnTo>
                <a:lnTo>
                  <a:pt x="408985" y="907580"/>
                </a:lnTo>
                <a:lnTo>
                  <a:pt x="389715" y="902363"/>
                </a:lnTo>
                <a:lnTo>
                  <a:pt x="370671" y="896919"/>
                </a:lnTo>
                <a:lnTo>
                  <a:pt x="352081" y="891475"/>
                </a:lnTo>
                <a:lnTo>
                  <a:pt x="333717" y="885804"/>
                </a:lnTo>
                <a:lnTo>
                  <a:pt x="315580" y="879906"/>
                </a:lnTo>
                <a:lnTo>
                  <a:pt x="298124" y="874008"/>
                </a:lnTo>
                <a:lnTo>
                  <a:pt x="281120" y="868110"/>
                </a:lnTo>
                <a:lnTo>
                  <a:pt x="264571" y="861759"/>
                </a:lnTo>
                <a:lnTo>
                  <a:pt x="248474" y="855407"/>
                </a:lnTo>
                <a:lnTo>
                  <a:pt x="232605" y="848829"/>
                </a:lnTo>
                <a:lnTo>
                  <a:pt x="217188" y="842251"/>
                </a:lnTo>
                <a:lnTo>
                  <a:pt x="202225" y="835446"/>
                </a:lnTo>
                <a:lnTo>
                  <a:pt x="187716" y="828640"/>
                </a:lnTo>
                <a:lnTo>
                  <a:pt x="173887" y="821609"/>
                </a:lnTo>
                <a:lnTo>
                  <a:pt x="160511" y="814577"/>
                </a:lnTo>
                <a:lnTo>
                  <a:pt x="147362" y="807091"/>
                </a:lnTo>
                <a:lnTo>
                  <a:pt x="134892" y="799832"/>
                </a:lnTo>
                <a:lnTo>
                  <a:pt x="122877" y="792346"/>
                </a:lnTo>
                <a:lnTo>
                  <a:pt x="111541" y="784861"/>
                </a:lnTo>
                <a:lnTo>
                  <a:pt x="100433" y="777148"/>
                </a:lnTo>
                <a:lnTo>
                  <a:pt x="90004" y="769209"/>
                </a:lnTo>
                <a:lnTo>
                  <a:pt x="80029" y="761496"/>
                </a:lnTo>
                <a:lnTo>
                  <a:pt x="70734" y="753557"/>
                </a:lnTo>
                <a:lnTo>
                  <a:pt x="61665" y="745391"/>
                </a:lnTo>
                <a:lnTo>
                  <a:pt x="53504" y="737225"/>
                </a:lnTo>
                <a:lnTo>
                  <a:pt x="45795" y="729058"/>
                </a:lnTo>
                <a:lnTo>
                  <a:pt x="38541" y="720439"/>
                </a:lnTo>
                <a:lnTo>
                  <a:pt x="31966" y="712272"/>
                </a:lnTo>
                <a:lnTo>
                  <a:pt x="26072" y="703426"/>
                </a:lnTo>
                <a:lnTo>
                  <a:pt x="20631" y="695033"/>
                </a:lnTo>
                <a:lnTo>
                  <a:pt x="15870" y="686186"/>
                </a:lnTo>
                <a:lnTo>
                  <a:pt x="11562" y="677339"/>
                </a:lnTo>
                <a:lnTo>
                  <a:pt x="8162" y="668720"/>
                </a:lnTo>
                <a:lnTo>
                  <a:pt x="6575" y="664183"/>
                </a:lnTo>
                <a:lnTo>
                  <a:pt x="5214" y="659873"/>
                </a:lnTo>
                <a:lnTo>
                  <a:pt x="3854" y="655109"/>
                </a:lnTo>
                <a:lnTo>
                  <a:pt x="2947" y="650799"/>
                </a:lnTo>
                <a:lnTo>
                  <a:pt x="2040" y="646489"/>
                </a:lnTo>
                <a:lnTo>
                  <a:pt x="1360" y="641726"/>
                </a:lnTo>
                <a:lnTo>
                  <a:pt x="907" y="637189"/>
                </a:lnTo>
                <a:lnTo>
                  <a:pt x="227" y="632879"/>
                </a:lnTo>
                <a:lnTo>
                  <a:pt x="0" y="628115"/>
                </a:lnTo>
                <a:lnTo>
                  <a:pt x="0" y="623579"/>
                </a:lnTo>
                <a:lnTo>
                  <a:pt x="0" y="354548"/>
                </a:lnTo>
                <a:lnTo>
                  <a:pt x="0" y="349785"/>
                </a:lnTo>
                <a:lnTo>
                  <a:pt x="227" y="345248"/>
                </a:lnTo>
                <a:lnTo>
                  <a:pt x="907" y="340484"/>
                </a:lnTo>
                <a:lnTo>
                  <a:pt x="1360" y="336174"/>
                </a:lnTo>
                <a:lnTo>
                  <a:pt x="2040" y="331411"/>
                </a:lnTo>
                <a:lnTo>
                  <a:pt x="2947" y="327101"/>
                </a:lnTo>
                <a:lnTo>
                  <a:pt x="3854" y="322791"/>
                </a:lnTo>
                <a:lnTo>
                  <a:pt x="5214" y="318027"/>
                </a:lnTo>
                <a:lnTo>
                  <a:pt x="6575" y="313717"/>
                </a:lnTo>
                <a:lnTo>
                  <a:pt x="8162" y="309408"/>
                </a:lnTo>
                <a:lnTo>
                  <a:pt x="11562" y="300334"/>
                </a:lnTo>
                <a:lnTo>
                  <a:pt x="15870" y="291487"/>
                </a:lnTo>
                <a:lnTo>
                  <a:pt x="20631" y="283094"/>
                </a:lnTo>
                <a:lnTo>
                  <a:pt x="26072" y="274248"/>
                </a:lnTo>
                <a:lnTo>
                  <a:pt x="31966" y="265628"/>
                </a:lnTo>
                <a:lnTo>
                  <a:pt x="38541" y="257462"/>
                </a:lnTo>
                <a:lnTo>
                  <a:pt x="45795" y="249069"/>
                </a:lnTo>
                <a:lnTo>
                  <a:pt x="53504" y="240675"/>
                </a:lnTo>
                <a:lnTo>
                  <a:pt x="61665" y="232509"/>
                </a:lnTo>
                <a:lnTo>
                  <a:pt x="70734" y="224570"/>
                </a:lnTo>
                <a:lnTo>
                  <a:pt x="80029" y="216404"/>
                </a:lnTo>
                <a:lnTo>
                  <a:pt x="90004" y="208464"/>
                </a:lnTo>
                <a:lnTo>
                  <a:pt x="100433" y="200752"/>
                </a:lnTo>
                <a:lnTo>
                  <a:pt x="111541" y="193039"/>
                </a:lnTo>
                <a:lnTo>
                  <a:pt x="122877" y="185554"/>
                </a:lnTo>
                <a:lnTo>
                  <a:pt x="134892" y="178068"/>
                </a:lnTo>
                <a:lnTo>
                  <a:pt x="147362" y="170809"/>
                </a:lnTo>
                <a:lnTo>
                  <a:pt x="160511" y="163324"/>
                </a:lnTo>
                <a:lnTo>
                  <a:pt x="173887" y="156292"/>
                </a:lnTo>
                <a:lnTo>
                  <a:pt x="187716" y="149486"/>
                </a:lnTo>
                <a:lnTo>
                  <a:pt x="202225" y="142455"/>
                </a:lnTo>
                <a:lnTo>
                  <a:pt x="217188" y="135649"/>
                </a:lnTo>
                <a:lnTo>
                  <a:pt x="232605" y="129071"/>
                </a:lnTo>
                <a:lnTo>
                  <a:pt x="248474" y="122493"/>
                </a:lnTo>
                <a:lnTo>
                  <a:pt x="264571" y="116141"/>
                </a:lnTo>
                <a:lnTo>
                  <a:pt x="281120" y="110017"/>
                </a:lnTo>
                <a:lnTo>
                  <a:pt x="298124" y="104119"/>
                </a:lnTo>
                <a:lnTo>
                  <a:pt x="315580" y="97994"/>
                </a:lnTo>
                <a:lnTo>
                  <a:pt x="333717" y="92096"/>
                </a:lnTo>
                <a:lnTo>
                  <a:pt x="352081" y="86425"/>
                </a:lnTo>
                <a:lnTo>
                  <a:pt x="370671" y="80981"/>
                </a:lnTo>
                <a:lnTo>
                  <a:pt x="389715" y="75537"/>
                </a:lnTo>
                <a:lnTo>
                  <a:pt x="408985" y="70547"/>
                </a:lnTo>
                <a:lnTo>
                  <a:pt x="428935" y="65556"/>
                </a:lnTo>
                <a:lnTo>
                  <a:pt x="448886" y="60566"/>
                </a:lnTo>
                <a:lnTo>
                  <a:pt x="469290" y="56029"/>
                </a:lnTo>
                <a:lnTo>
                  <a:pt x="490147" y="51492"/>
                </a:lnTo>
                <a:lnTo>
                  <a:pt x="511458" y="46956"/>
                </a:lnTo>
                <a:lnTo>
                  <a:pt x="532995" y="42873"/>
                </a:lnTo>
                <a:lnTo>
                  <a:pt x="554759" y="39016"/>
                </a:lnTo>
                <a:lnTo>
                  <a:pt x="576750" y="35160"/>
                </a:lnTo>
                <a:lnTo>
                  <a:pt x="599195" y="31531"/>
                </a:lnTo>
                <a:lnTo>
                  <a:pt x="621866" y="27901"/>
                </a:lnTo>
                <a:lnTo>
                  <a:pt x="644990" y="24725"/>
                </a:lnTo>
                <a:lnTo>
                  <a:pt x="668115" y="21777"/>
                </a:lnTo>
                <a:lnTo>
                  <a:pt x="691692" y="18601"/>
                </a:lnTo>
                <a:lnTo>
                  <a:pt x="715497" y="16106"/>
                </a:lnTo>
                <a:lnTo>
                  <a:pt x="739528" y="13384"/>
                </a:lnTo>
                <a:lnTo>
                  <a:pt x="763786" y="11342"/>
                </a:lnTo>
                <a:lnTo>
                  <a:pt x="788271" y="9074"/>
                </a:lnTo>
                <a:lnTo>
                  <a:pt x="812982" y="7259"/>
                </a:lnTo>
                <a:lnTo>
                  <a:pt x="838147" y="5671"/>
                </a:lnTo>
                <a:lnTo>
                  <a:pt x="863312" y="4083"/>
                </a:lnTo>
                <a:lnTo>
                  <a:pt x="888477" y="2949"/>
                </a:lnTo>
                <a:lnTo>
                  <a:pt x="914095" y="1815"/>
                </a:lnTo>
                <a:lnTo>
                  <a:pt x="939940" y="1134"/>
                </a:lnTo>
                <a:lnTo>
                  <a:pt x="966011" y="681"/>
                </a:lnTo>
                <a:lnTo>
                  <a:pt x="992083" y="227"/>
                </a:lnTo>
                <a:lnTo>
                  <a:pt x="1018381" y="0"/>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a:solidFill>
                <a:srgbClr val="FFFFFF"/>
              </a:solidFill>
            </a:endParaRPr>
          </a:p>
        </p:txBody>
      </p:sp>
      <p:sp>
        <p:nvSpPr>
          <p:cNvPr id="29" name="KSO_Shape"/>
          <p:cNvSpPr/>
          <p:nvPr/>
        </p:nvSpPr>
        <p:spPr bwMode="auto">
          <a:xfrm>
            <a:off x="7935154" y="2754939"/>
            <a:ext cx="199022" cy="248260"/>
          </a:xfrm>
          <a:custGeom>
            <a:avLst/>
            <a:gdLst>
              <a:gd name="T0" fmla="*/ 333987 w 1157288"/>
              <a:gd name="T1" fmla="*/ 885791 h 1444625"/>
              <a:gd name="T2" fmla="*/ 518037 w 1157288"/>
              <a:gd name="T3" fmla="*/ 1008880 h 1444625"/>
              <a:gd name="T4" fmla="*/ 541380 w 1157288"/>
              <a:gd name="T5" fmla="*/ 973626 h 1444625"/>
              <a:gd name="T6" fmla="*/ 720643 w 1157288"/>
              <a:gd name="T7" fmla="*/ 809308 h 1444625"/>
              <a:gd name="T8" fmla="*/ 776008 w 1157288"/>
              <a:gd name="T9" fmla="*/ 713107 h 1444625"/>
              <a:gd name="T10" fmla="*/ 799650 w 1157288"/>
              <a:gd name="T11" fmla="*/ 677854 h 1444625"/>
              <a:gd name="T12" fmla="*/ 842745 w 1157288"/>
              <a:gd name="T13" fmla="*/ 677854 h 1444625"/>
              <a:gd name="T14" fmla="*/ 866686 w 1157288"/>
              <a:gd name="T15" fmla="*/ 713107 h 1444625"/>
              <a:gd name="T16" fmla="*/ 1046248 w 1157288"/>
              <a:gd name="T17" fmla="*/ 751647 h 1444625"/>
              <a:gd name="T18" fmla="*/ 1081562 w 1157288"/>
              <a:gd name="T19" fmla="*/ 759713 h 1444625"/>
              <a:gd name="T20" fmla="*/ 1099518 w 1157288"/>
              <a:gd name="T21" fmla="*/ 805724 h 1444625"/>
              <a:gd name="T22" fmla="*/ 1072883 w 1157288"/>
              <a:gd name="T23" fmla="*/ 837989 h 1444625"/>
              <a:gd name="T24" fmla="*/ 1029489 w 1157288"/>
              <a:gd name="T25" fmla="*/ 834105 h 1444625"/>
              <a:gd name="T26" fmla="*/ 1009438 w 1157288"/>
              <a:gd name="T27" fmla="*/ 796461 h 1444625"/>
              <a:gd name="T28" fmla="*/ 830175 w 1157288"/>
              <a:gd name="T29" fmla="*/ 762104 h 1444625"/>
              <a:gd name="T30" fmla="*/ 738300 w 1157288"/>
              <a:gd name="T31" fmla="*/ 825142 h 1444625"/>
              <a:gd name="T32" fmla="*/ 608117 w 1157288"/>
              <a:gd name="T33" fmla="*/ 1018141 h 1444625"/>
              <a:gd name="T34" fmla="*/ 584774 w 1157288"/>
              <a:gd name="T35" fmla="*/ 1053394 h 1444625"/>
              <a:gd name="T36" fmla="*/ 541081 w 1157288"/>
              <a:gd name="T37" fmla="*/ 1053096 h 1444625"/>
              <a:gd name="T38" fmla="*/ 494695 w 1157288"/>
              <a:gd name="T39" fmla="*/ 1201280 h 1444625"/>
              <a:gd name="T40" fmla="*/ 497089 w 1157288"/>
              <a:gd name="T41" fmla="*/ 1155571 h 1444625"/>
              <a:gd name="T42" fmla="*/ 534797 w 1157288"/>
              <a:gd name="T43" fmla="*/ 1135553 h 1444625"/>
              <a:gd name="T44" fmla="*/ 572205 w 1157288"/>
              <a:gd name="T45" fmla="*/ 1155571 h 1444625"/>
              <a:gd name="T46" fmla="*/ 576994 w 1157288"/>
              <a:gd name="T47" fmla="*/ 1197397 h 1444625"/>
              <a:gd name="T48" fmla="*/ 639241 w 1157288"/>
              <a:gd name="T49" fmla="*/ 1226376 h 1444625"/>
              <a:gd name="T50" fmla="*/ 722438 w 1157288"/>
              <a:gd name="T51" fmla="*/ 971236 h 1444625"/>
              <a:gd name="T52" fmla="*/ 722438 w 1157288"/>
              <a:gd name="T53" fmla="*/ 935684 h 1444625"/>
              <a:gd name="T54" fmla="*/ 755059 w 1157288"/>
              <a:gd name="T55" fmla="*/ 908796 h 1444625"/>
              <a:gd name="T56" fmla="*/ 796059 w 1157288"/>
              <a:gd name="T57" fmla="*/ 921343 h 1444625"/>
              <a:gd name="T58" fmla="*/ 809226 w 1157288"/>
              <a:gd name="T59" fmla="*/ 960779 h 1444625"/>
              <a:gd name="T60" fmla="*/ 908584 w 1157288"/>
              <a:gd name="T61" fmla="*/ 1043236 h 1444625"/>
              <a:gd name="T62" fmla="*/ 943000 w 1157288"/>
              <a:gd name="T63" fmla="*/ 1041744 h 1444625"/>
              <a:gd name="T64" fmla="*/ 1035474 w 1157288"/>
              <a:gd name="T65" fmla="*/ 958987 h 1444625"/>
              <a:gd name="T66" fmla="*/ 1062409 w 1157288"/>
              <a:gd name="T67" fmla="*/ 926123 h 1444625"/>
              <a:gd name="T68" fmla="*/ 1204562 w 1157288"/>
              <a:gd name="T69" fmla="*/ 802735 h 1444625"/>
              <a:gd name="T70" fmla="*/ 1125256 w 1157288"/>
              <a:gd name="T71" fmla="*/ 972729 h 1444625"/>
              <a:gd name="T72" fmla="*/ 1101912 w 1157288"/>
              <a:gd name="T73" fmla="*/ 1007983 h 1444625"/>
              <a:gd name="T74" fmla="*/ 1062409 w 1157288"/>
              <a:gd name="T75" fmla="*/ 1009776 h 1444625"/>
              <a:gd name="T76" fmla="*/ 972927 w 1157288"/>
              <a:gd name="T77" fmla="*/ 1088947 h 1444625"/>
              <a:gd name="T78" fmla="*/ 949585 w 1157288"/>
              <a:gd name="T79" fmla="*/ 1124500 h 1444625"/>
              <a:gd name="T80" fmla="*/ 906489 w 1157288"/>
              <a:gd name="T81" fmla="*/ 1124500 h 1444625"/>
              <a:gd name="T82" fmla="*/ 882548 w 1157288"/>
              <a:gd name="T83" fmla="*/ 1088947 h 1444625"/>
              <a:gd name="T84" fmla="*/ 764635 w 1157288"/>
              <a:gd name="T85" fmla="*/ 998722 h 1444625"/>
              <a:gd name="T86" fmla="*/ 684730 w 1157288"/>
              <a:gd name="T87" fmla="*/ 1276270 h 1444625"/>
              <a:gd name="T88" fmla="*/ 661387 w 1157288"/>
              <a:gd name="T89" fmla="*/ 1311524 h 1444625"/>
              <a:gd name="T90" fmla="*/ 617693 w 1157288"/>
              <a:gd name="T91" fmla="*/ 1311524 h 1444625"/>
              <a:gd name="T92" fmla="*/ 594351 w 1157288"/>
              <a:gd name="T93" fmla="*/ 1276270 h 1444625"/>
              <a:gd name="T94" fmla="*/ 547366 w 1157288"/>
              <a:gd name="T95" fmla="*/ 1224584 h 1444625"/>
              <a:gd name="T96" fmla="*/ 515942 w 1157288"/>
              <a:gd name="T97" fmla="*/ 1222195 h 1444625"/>
              <a:gd name="T98" fmla="*/ 699395 w 1157288"/>
              <a:gd name="T99" fmla="*/ 1362313 h 1444625"/>
              <a:gd name="T100" fmla="*/ 1076175 w 1157288"/>
              <a:gd name="T101" fmla="*/ 1426545 h 1444625"/>
              <a:gd name="T102" fmla="*/ 1404175 w 1157288"/>
              <a:gd name="T103" fmla="*/ 508698 h 1444625"/>
              <a:gd name="T104" fmla="*/ 1032182 w 1157288"/>
              <a:gd name="T105" fmla="*/ 485970 h 1444625"/>
              <a:gd name="T106" fmla="*/ 61350 w 1157288"/>
              <a:gd name="T107" fmla="*/ 0 h 1444625"/>
              <a:gd name="T108" fmla="*/ 1513109 w 1157288"/>
              <a:gd name="T109" fmla="*/ 1882271 h 1444625"/>
              <a:gd name="T110" fmla="*/ 61350 w 1157288"/>
              <a:gd name="T111" fmla="*/ 1905000 h 1444625"/>
              <a:gd name="T112" fmla="*/ 10475 w 1157288"/>
              <a:gd name="T113" fmla="*/ 1877786 h 1444625"/>
              <a:gd name="T114" fmla="*/ 2693 w 1157288"/>
              <a:gd name="T115" fmla="*/ 43064 h 1444625"/>
              <a:gd name="T116" fmla="*/ 43095 w 1157288"/>
              <a:gd name="T117" fmla="*/ 2691 h 14446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57288" h="1444625">
                <a:moveTo>
                  <a:pt x="223838" y="430212"/>
                </a:moveTo>
                <a:lnTo>
                  <a:pt x="253094" y="430212"/>
                </a:lnTo>
                <a:lnTo>
                  <a:pt x="253094" y="520156"/>
                </a:lnTo>
                <a:lnTo>
                  <a:pt x="303667" y="520156"/>
                </a:lnTo>
                <a:lnTo>
                  <a:pt x="303667" y="538054"/>
                </a:lnTo>
                <a:lnTo>
                  <a:pt x="253094" y="538054"/>
                </a:lnTo>
                <a:lnTo>
                  <a:pt x="253094" y="653826"/>
                </a:lnTo>
                <a:lnTo>
                  <a:pt x="303667" y="653826"/>
                </a:lnTo>
                <a:lnTo>
                  <a:pt x="303667" y="671725"/>
                </a:lnTo>
                <a:lnTo>
                  <a:pt x="253094" y="671725"/>
                </a:lnTo>
                <a:lnTo>
                  <a:pt x="253094" y="787496"/>
                </a:lnTo>
                <a:lnTo>
                  <a:pt x="303667" y="787496"/>
                </a:lnTo>
                <a:lnTo>
                  <a:pt x="303667" y="805395"/>
                </a:lnTo>
                <a:lnTo>
                  <a:pt x="253094" y="805395"/>
                </a:lnTo>
                <a:lnTo>
                  <a:pt x="253094" y="855011"/>
                </a:lnTo>
                <a:lnTo>
                  <a:pt x="393474" y="776848"/>
                </a:lnTo>
                <a:lnTo>
                  <a:pt x="392567" y="772770"/>
                </a:lnTo>
                <a:lnTo>
                  <a:pt x="392340" y="770505"/>
                </a:lnTo>
                <a:lnTo>
                  <a:pt x="392340" y="768465"/>
                </a:lnTo>
                <a:lnTo>
                  <a:pt x="392567" y="765067"/>
                </a:lnTo>
                <a:lnTo>
                  <a:pt x="393020" y="761669"/>
                </a:lnTo>
                <a:lnTo>
                  <a:pt x="393928" y="758270"/>
                </a:lnTo>
                <a:lnTo>
                  <a:pt x="394835" y="755098"/>
                </a:lnTo>
                <a:lnTo>
                  <a:pt x="396422" y="752153"/>
                </a:lnTo>
                <a:lnTo>
                  <a:pt x="398236" y="749434"/>
                </a:lnTo>
                <a:lnTo>
                  <a:pt x="400278" y="746716"/>
                </a:lnTo>
                <a:lnTo>
                  <a:pt x="402319" y="744224"/>
                </a:lnTo>
                <a:lnTo>
                  <a:pt x="404813" y="742185"/>
                </a:lnTo>
                <a:lnTo>
                  <a:pt x="407535" y="739919"/>
                </a:lnTo>
                <a:lnTo>
                  <a:pt x="410256" y="738333"/>
                </a:lnTo>
                <a:lnTo>
                  <a:pt x="413431" y="736974"/>
                </a:lnTo>
                <a:lnTo>
                  <a:pt x="416379" y="735841"/>
                </a:lnTo>
                <a:lnTo>
                  <a:pt x="419781" y="734935"/>
                </a:lnTo>
                <a:lnTo>
                  <a:pt x="423183" y="734482"/>
                </a:lnTo>
                <a:lnTo>
                  <a:pt x="426811" y="734255"/>
                </a:lnTo>
                <a:lnTo>
                  <a:pt x="430667" y="734482"/>
                </a:lnTo>
                <a:lnTo>
                  <a:pt x="434295" y="735161"/>
                </a:lnTo>
                <a:lnTo>
                  <a:pt x="437924" y="736067"/>
                </a:lnTo>
                <a:lnTo>
                  <a:pt x="441099" y="737427"/>
                </a:lnTo>
                <a:lnTo>
                  <a:pt x="546101" y="613725"/>
                </a:lnTo>
                <a:lnTo>
                  <a:pt x="592818" y="561843"/>
                </a:lnTo>
                <a:lnTo>
                  <a:pt x="591911" y="559804"/>
                </a:lnTo>
                <a:lnTo>
                  <a:pt x="591004" y="557992"/>
                </a:lnTo>
                <a:lnTo>
                  <a:pt x="590097" y="555726"/>
                </a:lnTo>
                <a:lnTo>
                  <a:pt x="589190" y="553460"/>
                </a:lnTo>
                <a:lnTo>
                  <a:pt x="588509" y="551421"/>
                </a:lnTo>
                <a:lnTo>
                  <a:pt x="588283" y="549156"/>
                </a:lnTo>
                <a:lnTo>
                  <a:pt x="587829" y="546664"/>
                </a:lnTo>
                <a:lnTo>
                  <a:pt x="587829" y="544398"/>
                </a:lnTo>
                <a:lnTo>
                  <a:pt x="588056" y="540773"/>
                </a:lnTo>
                <a:lnTo>
                  <a:pt x="588509" y="537375"/>
                </a:lnTo>
                <a:lnTo>
                  <a:pt x="589417" y="534203"/>
                </a:lnTo>
                <a:lnTo>
                  <a:pt x="590777" y="530804"/>
                </a:lnTo>
                <a:lnTo>
                  <a:pt x="592138" y="527859"/>
                </a:lnTo>
                <a:lnTo>
                  <a:pt x="593725" y="524914"/>
                </a:lnTo>
                <a:lnTo>
                  <a:pt x="595767" y="522422"/>
                </a:lnTo>
                <a:lnTo>
                  <a:pt x="598034" y="520156"/>
                </a:lnTo>
                <a:lnTo>
                  <a:pt x="600529" y="517664"/>
                </a:lnTo>
                <a:lnTo>
                  <a:pt x="603024" y="515852"/>
                </a:lnTo>
                <a:lnTo>
                  <a:pt x="605972" y="514039"/>
                </a:lnTo>
                <a:lnTo>
                  <a:pt x="608920" y="512680"/>
                </a:lnTo>
                <a:lnTo>
                  <a:pt x="612095" y="511320"/>
                </a:lnTo>
                <a:lnTo>
                  <a:pt x="615497" y="510414"/>
                </a:lnTo>
                <a:lnTo>
                  <a:pt x="618672" y="509961"/>
                </a:lnTo>
                <a:lnTo>
                  <a:pt x="622301" y="509734"/>
                </a:lnTo>
                <a:lnTo>
                  <a:pt x="625702" y="509961"/>
                </a:lnTo>
                <a:lnTo>
                  <a:pt x="629331" y="510414"/>
                </a:lnTo>
                <a:lnTo>
                  <a:pt x="632506" y="511320"/>
                </a:lnTo>
                <a:lnTo>
                  <a:pt x="635908" y="512680"/>
                </a:lnTo>
                <a:lnTo>
                  <a:pt x="638629" y="514039"/>
                </a:lnTo>
                <a:lnTo>
                  <a:pt x="641804" y="515852"/>
                </a:lnTo>
                <a:lnTo>
                  <a:pt x="644299" y="517664"/>
                </a:lnTo>
                <a:lnTo>
                  <a:pt x="646567" y="520156"/>
                </a:lnTo>
                <a:lnTo>
                  <a:pt x="649061" y="522422"/>
                </a:lnTo>
                <a:lnTo>
                  <a:pt x="650875" y="524914"/>
                </a:lnTo>
                <a:lnTo>
                  <a:pt x="652690" y="527859"/>
                </a:lnTo>
                <a:lnTo>
                  <a:pt x="654051" y="530804"/>
                </a:lnTo>
                <a:lnTo>
                  <a:pt x="655184" y="534203"/>
                </a:lnTo>
                <a:lnTo>
                  <a:pt x="655865" y="537375"/>
                </a:lnTo>
                <a:lnTo>
                  <a:pt x="656772" y="540773"/>
                </a:lnTo>
                <a:lnTo>
                  <a:pt x="656772" y="544398"/>
                </a:lnTo>
                <a:lnTo>
                  <a:pt x="656772" y="545078"/>
                </a:lnTo>
                <a:lnTo>
                  <a:pt x="770618" y="585179"/>
                </a:lnTo>
                <a:lnTo>
                  <a:pt x="773113" y="581780"/>
                </a:lnTo>
                <a:lnTo>
                  <a:pt x="776061" y="578835"/>
                </a:lnTo>
                <a:lnTo>
                  <a:pt x="779236" y="576116"/>
                </a:lnTo>
                <a:lnTo>
                  <a:pt x="782865" y="573851"/>
                </a:lnTo>
                <a:lnTo>
                  <a:pt x="786720" y="572038"/>
                </a:lnTo>
                <a:lnTo>
                  <a:pt x="790802" y="570452"/>
                </a:lnTo>
                <a:lnTo>
                  <a:pt x="792843" y="569999"/>
                </a:lnTo>
                <a:lnTo>
                  <a:pt x="794884" y="569773"/>
                </a:lnTo>
                <a:lnTo>
                  <a:pt x="797379" y="569546"/>
                </a:lnTo>
                <a:lnTo>
                  <a:pt x="799420" y="569546"/>
                </a:lnTo>
                <a:lnTo>
                  <a:pt x="802595" y="569546"/>
                </a:lnTo>
                <a:lnTo>
                  <a:pt x="805770" y="569999"/>
                </a:lnTo>
                <a:lnTo>
                  <a:pt x="808718" y="570679"/>
                </a:lnTo>
                <a:lnTo>
                  <a:pt x="811440" y="571812"/>
                </a:lnTo>
                <a:lnTo>
                  <a:pt x="814388" y="573171"/>
                </a:lnTo>
                <a:lnTo>
                  <a:pt x="816883" y="574530"/>
                </a:lnTo>
                <a:lnTo>
                  <a:pt x="819604" y="576116"/>
                </a:lnTo>
                <a:lnTo>
                  <a:pt x="821872" y="577929"/>
                </a:lnTo>
                <a:lnTo>
                  <a:pt x="900340" y="528992"/>
                </a:lnTo>
                <a:lnTo>
                  <a:pt x="910092" y="544171"/>
                </a:lnTo>
                <a:lnTo>
                  <a:pt x="831851" y="592655"/>
                </a:lnTo>
                <a:lnTo>
                  <a:pt x="832758" y="595601"/>
                </a:lnTo>
                <a:lnTo>
                  <a:pt x="833211" y="598093"/>
                </a:lnTo>
                <a:lnTo>
                  <a:pt x="833665" y="601038"/>
                </a:lnTo>
                <a:lnTo>
                  <a:pt x="833892" y="603983"/>
                </a:lnTo>
                <a:lnTo>
                  <a:pt x="833665" y="607382"/>
                </a:lnTo>
                <a:lnTo>
                  <a:pt x="833211" y="611007"/>
                </a:lnTo>
                <a:lnTo>
                  <a:pt x="832304" y="614178"/>
                </a:lnTo>
                <a:lnTo>
                  <a:pt x="831170" y="617350"/>
                </a:lnTo>
                <a:lnTo>
                  <a:pt x="829809" y="620296"/>
                </a:lnTo>
                <a:lnTo>
                  <a:pt x="827995" y="623241"/>
                </a:lnTo>
                <a:lnTo>
                  <a:pt x="825954" y="625733"/>
                </a:lnTo>
                <a:lnTo>
                  <a:pt x="823686" y="628225"/>
                </a:lnTo>
                <a:lnTo>
                  <a:pt x="821418" y="630491"/>
                </a:lnTo>
                <a:lnTo>
                  <a:pt x="818697" y="632530"/>
                </a:lnTo>
                <a:lnTo>
                  <a:pt x="815975" y="634116"/>
                </a:lnTo>
                <a:lnTo>
                  <a:pt x="813027" y="635475"/>
                </a:lnTo>
                <a:lnTo>
                  <a:pt x="809625" y="636608"/>
                </a:lnTo>
                <a:lnTo>
                  <a:pt x="806451" y="637741"/>
                </a:lnTo>
                <a:lnTo>
                  <a:pt x="802822" y="638194"/>
                </a:lnTo>
                <a:lnTo>
                  <a:pt x="799420" y="638420"/>
                </a:lnTo>
                <a:lnTo>
                  <a:pt x="795792" y="638194"/>
                </a:lnTo>
                <a:lnTo>
                  <a:pt x="792617" y="637741"/>
                </a:lnTo>
                <a:lnTo>
                  <a:pt x="789215" y="636608"/>
                </a:lnTo>
                <a:lnTo>
                  <a:pt x="786040" y="635475"/>
                </a:lnTo>
                <a:lnTo>
                  <a:pt x="783092" y="634116"/>
                </a:lnTo>
                <a:lnTo>
                  <a:pt x="780143" y="632530"/>
                </a:lnTo>
                <a:lnTo>
                  <a:pt x="777649" y="630491"/>
                </a:lnTo>
                <a:lnTo>
                  <a:pt x="775154" y="628225"/>
                </a:lnTo>
                <a:lnTo>
                  <a:pt x="772886" y="625733"/>
                </a:lnTo>
                <a:lnTo>
                  <a:pt x="770845" y="623241"/>
                </a:lnTo>
                <a:lnTo>
                  <a:pt x="769258" y="620296"/>
                </a:lnTo>
                <a:lnTo>
                  <a:pt x="767897" y="617350"/>
                </a:lnTo>
                <a:lnTo>
                  <a:pt x="766536" y="614178"/>
                </a:lnTo>
                <a:lnTo>
                  <a:pt x="765629" y="611007"/>
                </a:lnTo>
                <a:lnTo>
                  <a:pt x="765175" y="607382"/>
                </a:lnTo>
                <a:lnTo>
                  <a:pt x="764949" y="603983"/>
                </a:lnTo>
                <a:lnTo>
                  <a:pt x="765175" y="602397"/>
                </a:lnTo>
                <a:lnTo>
                  <a:pt x="651556" y="562296"/>
                </a:lnTo>
                <a:lnTo>
                  <a:pt x="649061" y="565921"/>
                </a:lnTo>
                <a:lnTo>
                  <a:pt x="646113" y="569093"/>
                </a:lnTo>
                <a:lnTo>
                  <a:pt x="642938" y="571812"/>
                </a:lnTo>
                <a:lnTo>
                  <a:pt x="639309" y="574304"/>
                </a:lnTo>
                <a:lnTo>
                  <a:pt x="635454" y="576116"/>
                </a:lnTo>
                <a:lnTo>
                  <a:pt x="633186" y="576796"/>
                </a:lnTo>
                <a:lnTo>
                  <a:pt x="631145" y="577476"/>
                </a:lnTo>
                <a:lnTo>
                  <a:pt x="629104" y="577929"/>
                </a:lnTo>
                <a:lnTo>
                  <a:pt x="627063" y="578155"/>
                </a:lnTo>
                <a:lnTo>
                  <a:pt x="624568" y="578609"/>
                </a:lnTo>
                <a:lnTo>
                  <a:pt x="622301" y="578835"/>
                </a:lnTo>
                <a:lnTo>
                  <a:pt x="620259" y="578609"/>
                </a:lnTo>
                <a:lnTo>
                  <a:pt x="617765" y="578155"/>
                </a:lnTo>
                <a:lnTo>
                  <a:pt x="615724" y="577929"/>
                </a:lnTo>
                <a:lnTo>
                  <a:pt x="613683" y="577476"/>
                </a:lnTo>
                <a:lnTo>
                  <a:pt x="609601" y="576116"/>
                </a:lnTo>
                <a:lnTo>
                  <a:pt x="605972" y="574304"/>
                </a:lnTo>
                <a:lnTo>
                  <a:pt x="559481" y="625733"/>
                </a:lnTo>
                <a:lnTo>
                  <a:pt x="454706" y="748755"/>
                </a:lnTo>
                <a:lnTo>
                  <a:pt x="456293" y="750794"/>
                </a:lnTo>
                <a:lnTo>
                  <a:pt x="457427" y="753059"/>
                </a:lnTo>
                <a:lnTo>
                  <a:pt x="458561" y="755325"/>
                </a:lnTo>
                <a:lnTo>
                  <a:pt x="459468" y="758044"/>
                </a:lnTo>
                <a:lnTo>
                  <a:pt x="460149" y="760536"/>
                </a:lnTo>
                <a:lnTo>
                  <a:pt x="460602" y="763028"/>
                </a:lnTo>
                <a:lnTo>
                  <a:pt x="461056" y="765747"/>
                </a:lnTo>
                <a:lnTo>
                  <a:pt x="461056" y="768465"/>
                </a:lnTo>
                <a:lnTo>
                  <a:pt x="460829" y="772090"/>
                </a:lnTo>
                <a:lnTo>
                  <a:pt x="460375" y="775489"/>
                </a:lnTo>
                <a:lnTo>
                  <a:pt x="459695" y="778887"/>
                </a:lnTo>
                <a:lnTo>
                  <a:pt x="458561" y="781833"/>
                </a:lnTo>
                <a:lnTo>
                  <a:pt x="456974" y="784778"/>
                </a:lnTo>
                <a:lnTo>
                  <a:pt x="455159" y="787723"/>
                </a:lnTo>
                <a:lnTo>
                  <a:pt x="453345" y="790442"/>
                </a:lnTo>
                <a:lnTo>
                  <a:pt x="451077" y="792707"/>
                </a:lnTo>
                <a:lnTo>
                  <a:pt x="448583" y="795200"/>
                </a:lnTo>
                <a:lnTo>
                  <a:pt x="445861" y="797012"/>
                </a:lnTo>
                <a:lnTo>
                  <a:pt x="443140" y="798824"/>
                </a:lnTo>
                <a:lnTo>
                  <a:pt x="439965" y="800184"/>
                </a:lnTo>
                <a:lnTo>
                  <a:pt x="437017" y="801543"/>
                </a:lnTo>
                <a:lnTo>
                  <a:pt x="433615" y="802223"/>
                </a:lnTo>
                <a:lnTo>
                  <a:pt x="430213" y="802903"/>
                </a:lnTo>
                <a:lnTo>
                  <a:pt x="426811" y="802903"/>
                </a:lnTo>
                <a:lnTo>
                  <a:pt x="423183" y="802903"/>
                </a:lnTo>
                <a:lnTo>
                  <a:pt x="419781" y="802223"/>
                </a:lnTo>
                <a:lnTo>
                  <a:pt x="416379" y="801317"/>
                </a:lnTo>
                <a:lnTo>
                  <a:pt x="413204" y="799957"/>
                </a:lnTo>
                <a:lnTo>
                  <a:pt x="410029" y="798598"/>
                </a:lnTo>
                <a:lnTo>
                  <a:pt x="407308" y="796785"/>
                </a:lnTo>
                <a:lnTo>
                  <a:pt x="404586" y="794973"/>
                </a:lnTo>
                <a:lnTo>
                  <a:pt x="402092" y="792481"/>
                </a:lnTo>
                <a:lnTo>
                  <a:pt x="253094" y="875402"/>
                </a:lnTo>
                <a:lnTo>
                  <a:pt x="253094" y="920940"/>
                </a:lnTo>
                <a:lnTo>
                  <a:pt x="303667" y="920940"/>
                </a:lnTo>
                <a:lnTo>
                  <a:pt x="303667" y="938838"/>
                </a:lnTo>
                <a:lnTo>
                  <a:pt x="253094" y="938838"/>
                </a:lnTo>
                <a:lnTo>
                  <a:pt x="253094" y="1020853"/>
                </a:lnTo>
                <a:lnTo>
                  <a:pt x="374878" y="910971"/>
                </a:lnTo>
                <a:lnTo>
                  <a:pt x="373063" y="907573"/>
                </a:lnTo>
                <a:lnTo>
                  <a:pt x="371929" y="903495"/>
                </a:lnTo>
                <a:lnTo>
                  <a:pt x="371022" y="899643"/>
                </a:lnTo>
                <a:lnTo>
                  <a:pt x="370795" y="895565"/>
                </a:lnTo>
                <a:lnTo>
                  <a:pt x="371022" y="892167"/>
                </a:lnTo>
                <a:lnTo>
                  <a:pt x="371476" y="888542"/>
                </a:lnTo>
                <a:lnTo>
                  <a:pt x="372383" y="885370"/>
                </a:lnTo>
                <a:lnTo>
                  <a:pt x="373517" y="882198"/>
                </a:lnTo>
                <a:lnTo>
                  <a:pt x="375104" y="879027"/>
                </a:lnTo>
                <a:lnTo>
                  <a:pt x="376692" y="876308"/>
                </a:lnTo>
                <a:lnTo>
                  <a:pt x="378733" y="873589"/>
                </a:lnTo>
                <a:lnTo>
                  <a:pt x="380774" y="871324"/>
                </a:lnTo>
                <a:lnTo>
                  <a:pt x="383495" y="869058"/>
                </a:lnTo>
                <a:lnTo>
                  <a:pt x="385990" y="867245"/>
                </a:lnTo>
                <a:lnTo>
                  <a:pt x="388711" y="865206"/>
                </a:lnTo>
                <a:lnTo>
                  <a:pt x="391886" y="863847"/>
                </a:lnTo>
                <a:lnTo>
                  <a:pt x="394835" y="862714"/>
                </a:lnTo>
                <a:lnTo>
                  <a:pt x="398463" y="861808"/>
                </a:lnTo>
                <a:lnTo>
                  <a:pt x="401638" y="861355"/>
                </a:lnTo>
                <a:lnTo>
                  <a:pt x="405267" y="861128"/>
                </a:lnTo>
                <a:lnTo>
                  <a:pt x="408669" y="861355"/>
                </a:lnTo>
                <a:lnTo>
                  <a:pt x="412297" y="861808"/>
                </a:lnTo>
                <a:lnTo>
                  <a:pt x="415472" y="862714"/>
                </a:lnTo>
                <a:lnTo>
                  <a:pt x="418647" y="863847"/>
                </a:lnTo>
                <a:lnTo>
                  <a:pt x="421595" y="865206"/>
                </a:lnTo>
                <a:lnTo>
                  <a:pt x="424544" y="867245"/>
                </a:lnTo>
                <a:lnTo>
                  <a:pt x="427265" y="869058"/>
                </a:lnTo>
                <a:lnTo>
                  <a:pt x="429533" y="871324"/>
                </a:lnTo>
                <a:lnTo>
                  <a:pt x="431801" y="873589"/>
                </a:lnTo>
                <a:lnTo>
                  <a:pt x="433615" y="876308"/>
                </a:lnTo>
                <a:lnTo>
                  <a:pt x="435656" y="879027"/>
                </a:lnTo>
                <a:lnTo>
                  <a:pt x="437017" y="882198"/>
                </a:lnTo>
                <a:lnTo>
                  <a:pt x="438151" y="885370"/>
                </a:lnTo>
                <a:lnTo>
                  <a:pt x="438831" y="888542"/>
                </a:lnTo>
                <a:lnTo>
                  <a:pt x="439511" y="892167"/>
                </a:lnTo>
                <a:lnTo>
                  <a:pt x="439511" y="895565"/>
                </a:lnTo>
                <a:lnTo>
                  <a:pt x="439511" y="897831"/>
                </a:lnTo>
                <a:lnTo>
                  <a:pt x="439284" y="899870"/>
                </a:lnTo>
                <a:lnTo>
                  <a:pt x="438604" y="904175"/>
                </a:lnTo>
                <a:lnTo>
                  <a:pt x="437244" y="908026"/>
                </a:lnTo>
                <a:lnTo>
                  <a:pt x="435656" y="911651"/>
                </a:lnTo>
                <a:lnTo>
                  <a:pt x="463097" y="937705"/>
                </a:lnTo>
                <a:lnTo>
                  <a:pt x="465592" y="935893"/>
                </a:lnTo>
                <a:lnTo>
                  <a:pt x="467859" y="934534"/>
                </a:lnTo>
                <a:lnTo>
                  <a:pt x="470354" y="932948"/>
                </a:lnTo>
                <a:lnTo>
                  <a:pt x="473075" y="932041"/>
                </a:lnTo>
                <a:lnTo>
                  <a:pt x="475797" y="931135"/>
                </a:lnTo>
                <a:lnTo>
                  <a:pt x="478745" y="930456"/>
                </a:lnTo>
                <a:lnTo>
                  <a:pt x="481467" y="930002"/>
                </a:lnTo>
                <a:lnTo>
                  <a:pt x="484415" y="930002"/>
                </a:lnTo>
                <a:lnTo>
                  <a:pt x="487590" y="930229"/>
                </a:lnTo>
                <a:lnTo>
                  <a:pt x="490084" y="930456"/>
                </a:lnTo>
                <a:lnTo>
                  <a:pt x="561975" y="752606"/>
                </a:lnTo>
                <a:lnTo>
                  <a:pt x="558120" y="750341"/>
                </a:lnTo>
                <a:lnTo>
                  <a:pt x="554945" y="747169"/>
                </a:lnTo>
                <a:lnTo>
                  <a:pt x="551770" y="743997"/>
                </a:lnTo>
                <a:lnTo>
                  <a:pt x="550636" y="742411"/>
                </a:lnTo>
                <a:lnTo>
                  <a:pt x="549502" y="740372"/>
                </a:lnTo>
                <a:lnTo>
                  <a:pt x="548368" y="738333"/>
                </a:lnTo>
                <a:lnTo>
                  <a:pt x="547461" y="736521"/>
                </a:lnTo>
                <a:lnTo>
                  <a:pt x="546781" y="734482"/>
                </a:lnTo>
                <a:lnTo>
                  <a:pt x="546101" y="732216"/>
                </a:lnTo>
                <a:lnTo>
                  <a:pt x="545420" y="729950"/>
                </a:lnTo>
                <a:lnTo>
                  <a:pt x="544967" y="727911"/>
                </a:lnTo>
                <a:lnTo>
                  <a:pt x="544740" y="725419"/>
                </a:lnTo>
                <a:lnTo>
                  <a:pt x="544513" y="722927"/>
                </a:lnTo>
                <a:lnTo>
                  <a:pt x="544740" y="719529"/>
                </a:lnTo>
                <a:lnTo>
                  <a:pt x="545420" y="716130"/>
                </a:lnTo>
                <a:lnTo>
                  <a:pt x="546327" y="712958"/>
                </a:lnTo>
                <a:lnTo>
                  <a:pt x="547461" y="709560"/>
                </a:lnTo>
                <a:lnTo>
                  <a:pt x="548822" y="706615"/>
                </a:lnTo>
                <a:lnTo>
                  <a:pt x="550409" y="703669"/>
                </a:lnTo>
                <a:lnTo>
                  <a:pt x="552677" y="701177"/>
                </a:lnTo>
                <a:lnTo>
                  <a:pt x="554718" y="698685"/>
                </a:lnTo>
                <a:lnTo>
                  <a:pt x="557213" y="696420"/>
                </a:lnTo>
                <a:lnTo>
                  <a:pt x="559708" y="694381"/>
                </a:lnTo>
                <a:lnTo>
                  <a:pt x="562656" y="692795"/>
                </a:lnTo>
                <a:lnTo>
                  <a:pt x="565604" y="691435"/>
                </a:lnTo>
                <a:lnTo>
                  <a:pt x="569006" y="690302"/>
                </a:lnTo>
                <a:lnTo>
                  <a:pt x="572181" y="689170"/>
                </a:lnTo>
                <a:lnTo>
                  <a:pt x="575583" y="688717"/>
                </a:lnTo>
                <a:lnTo>
                  <a:pt x="578984" y="688490"/>
                </a:lnTo>
                <a:lnTo>
                  <a:pt x="582613" y="688717"/>
                </a:lnTo>
                <a:lnTo>
                  <a:pt x="586015" y="689170"/>
                </a:lnTo>
                <a:lnTo>
                  <a:pt x="589190" y="690302"/>
                </a:lnTo>
                <a:lnTo>
                  <a:pt x="592592" y="691435"/>
                </a:lnTo>
                <a:lnTo>
                  <a:pt x="595540" y="692795"/>
                </a:lnTo>
                <a:lnTo>
                  <a:pt x="598488" y="694381"/>
                </a:lnTo>
                <a:lnTo>
                  <a:pt x="600983" y="696420"/>
                </a:lnTo>
                <a:lnTo>
                  <a:pt x="603251" y="698685"/>
                </a:lnTo>
                <a:lnTo>
                  <a:pt x="605745" y="701177"/>
                </a:lnTo>
                <a:lnTo>
                  <a:pt x="607559" y="703669"/>
                </a:lnTo>
                <a:lnTo>
                  <a:pt x="609374" y="706615"/>
                </a:lnTo>
                <a:lnTo>
                  <a:pt x="610734" y="709560"/>
                </a:lnTo>
                <a:lnTo>
                  <a:pt x="612095" y="712958"/>
                </a:lnTo>
                <a:lnTo>
                  <a:pt x="613002" y="716130"/>
                </a:lnTo>
                <a:lnTo>
                  <a:pt x="613456" y="719529"/>
                </a:lnTo>
                <a:lnTo>
                  <a:pt x="613683" y="722927"/>
                </a:lnTo>
                <a:lnTo>
                  <a:pt x="613456" y="725646"/>
                </a:lnTo>
                <a:lnTo>
                  <a:pt x="613229" y="728591"/>
                </a:lnTo>
                <a:lnTo>
                  <a:pt x="612549" y="731083"/>
                </a:lnTo>
                <a:lnTo>
                  <a:pt x="611642" y="733575"/>
                </a:lnTo>
                <a:lnTo>
                  <a:pt x="610734" y="736294"/>
                </a:lnTo>
                <a:lnTo>
                  <a:pt x="609601" y="738560"/>
                </a:lnTo>
                <a:lnTo>
                  <a:pt x="608467" y="740825"/>
                </a:lnTo>
                <a:lnTo>
                  <a:pt x="607106" y="743091"/>
                </a:lnTo>
                <a:lnTo>
                  <a:pt x="681265" y="796106"/>
                </a:lnTo>
                <a:lnTo>
                  <a:pt x="683306" y="794293"/>
                </a:lnTo>
                <a:lnTo>
                  <a:pt x="685801" y="792481"/>
                </a:lnTo>
                <a:lnTo>
                  <a:pt x="688522" y="791121"/>
                </a:lnTo>
                <a:lnTo>
                  <a:pt x="691243" y="789989"/>
                </a:lnTo>
                <a:lnTo>
                  <a:pt x="694192" y="789082"/>
                </a:lnTo>
                <a:lnTo>
                  <a:pt x="696913" y="788403"/>
                </a:lnTo>
                <a:lnTo>
                  <a:pt x="699861" y="788176"/>
                </a:lnTo>
                <a:lnTo>
                  <a:pt x="703263" y="787950"/>
                </a:lnTo>
                <a:lnTo>
                  <a:pt x="705531" y="787950"/>
                </a:lnTo>
                <a:lnTo>
                  <a:pt x="707799" y="788176"/>
                </a:lnTo>
                <a:lnTo>
                  <a:pt x="710293" y="788629"/>
                </a:lnTo>
                <a:lnTo>
                  <a:pt x="712334" y="789309"/>
                </a:lnTo>
                <a:lnTo>
                  <a:pt x="714602" y="789989"/>
                </a:lnTo>
                <a:lnTo>
                  <a:pt x="716870" y="790668"/>
                </a:lnTo>
                <a:lnTo>
                  <a:pt x="718911" y="791801"/>
                </a:lnTo>
                <a:lnTo>
                  <a:pt x="720725" y="792707"/>
                </a:lnTo>
                <a:lnTo>
                  <a:pt x="786720" y="747622"/>
                </a:lnTo>
                <a:lnTo>
                  <a:pt x="785586" y="744450"/>
                </a:lnTo>
                <a:lnTo>
                  <a:pt x="784679" y="741278"/>
                </a:lnTo>
                <a:lnTo>
                  <a:pt x="784225" y="737653"/>
                </a:lnTo>
                <a:lnTo>
                  <a:pt x="783999" y="734255"/>
                </a:lnTo>
                <a:lnTo>
                  <a:pt x="784225" y="730630"/>
                </a:lnTo>
                <a:lnTo>
                  <a:pt x="784679" y="727232"/>
                </a:lnTo>
                <a:lnTo>
                  <a:pt x="785586" y="723833"/>
                </a:lnTo>
                <a:lnTo>
                  <a:pt x="786720" y="720888"/>
                </a:lnTo>
                <a:lnTo>
                  <a:pt x="788081" y="717716"/>
                </a:lnTo>
                <a:lnTo>
                  <a:pt x="789668" y="714997"/>
                </a:lnTo>
                <a:lnTo>
                  <a:pt x="791936" y="712279"/>
                </a:lnTo>
                <a:lnTo>
                  <a:pt x="793977" y="709787"/>
                </a:lnTo>
                <a:lnTo>
                  <a:pt x="796472" y="707521"/>
                </a:lnTo>
                <a:lnTo>
                  <a:pt x="799193" y="705708"/>
                </a:lnTo>
                <a:lnTo>
                  <a:pt x="801915" y="703896"/>
                </a:lnTo>
                <a:lnTo>
                  <a:pt x="805090" y="702310"/>
                </a:lnTo>
                <a:lnTo>
                  <a:pt x="808265" y="701177"/>
                </a:lnTo>
                <a:lnTo>
                  <a:pt x="811440" y="700498"/>
                </a:lnTo>
                <a:lnTo>
                  <a:pt x="814842" y="700045"/>
                </a:lnTo>
                <a:lnTo>
                  <a:pt x="818243" y="699818"/>
                </a:lnTo>
                <a:lnTo>
                  <a:pt x="822099" y="700045"/>
                </a:lnTo>
                <a:lnTo>
                  <a:pt x="825274" y="700498"/>
                </a:lnTo>
                <a:lnTo>
                  <a:pt x="828675" y="701404"/>
                </a:lnTo>
                <a:lnTo>
                  <a:pt x="831851" y="702537"/>
                </a:lnTo>
                <a:lnTo>
                  <a:pt x="897618" y="598999"/>
                </a:lnTo>
                <a:lnTo>
                  <a:pt x="912813" y="608741"/>
                </a:lnTo>
                <a:lnTo>
                  <a:pt x="845684" y="713412"/>
                </a:lnTo>
                <a:lnTo>
                  <a:pt x="847272" y="715451"/>
                </a:lnTo>
                <a:lnTo>
                  <a:pt x="848633" y="717716"/>
                </a:lnTo>
                <a:lnTo>
                  <a:pt x="849993" y="720435"/>
                </a:lnTo>
                <a:lnTo>
                  <a:pt x="850901" y="722927"/>
                </a:lnTo>
                <a:lnTo>
                  <a:pt x="851808" y="725646"/>
                </a:lnTo>
                <a:lnTo>
                  <a:pt x="852261" y="728364"/>
                </a:lnTo>
                <a:lnTo>
                  <a:pt x="852715" y="731310"/>
                </a:lnTo>
                <a:lnTo>
                  <a:pt x="852942" y="734255"/>
                </a:lnTo>
                <a:lnTo>
                  <a:pt x="852715" y="737653"/>
                </a:lnTo>
                <a:lnTo>
                  <a:pt x="852261" y="741278"/>
                </a:lnTo>
                <a:lnTo>
                  <a:pt x="851354" y="744450"/>
                </a:lnTo>
                <a:lnTo>
                  <a:pt x="850220" y="747395"/>
                </a:lnTo>
                <a:lnTo>
                  <a:pt x="848633" y="750567"/>
                </a:lnTo>
                <a:lnTo>
                  <a:pt x="846818" y="753286"/>
                </a:lnTo>
                <a:lnTo>
                  <a:pt x="845004" y="756231"/>
                </a:lnTo>
                <a:lnTo>
                  <a:pt x="842963" y="758497"/>
                </a:lnTo>
                <a:lnTo>
                  <a:pt x="840242" y="760762"/>
                </a:lnTo>
                <a:lnTo>
                  <a:pt x="837747" y="762575"/>
                </a:lnTo>
                <a:lnTo>
                  <a:pt x="835025" y="764387"/>
                </a:lnTo>
                <a:lnTo>
                  <a:pt x="831851" y="765973"/>
                </a:lnTo>
                <a:lnTo>
                  <a:pt x="828675" y="767106"/>
                </a:lnTo>
                <a:lnTo>
                  <a:pt x="825274" y="767786"/>
                </a:lnTo>
                <a:lnTo>
                  <a:pt x="821872" y="768239"/>
                </a:lnTo>
                <a:lnTo>
                  <a:pt x="818243" y="768465"/>
                </a:lnTo>
                <a:lnTo>
                  <a:pt x="815522" y="768465"/>
                </a:lnTo>
                <a:lnTo>
                  <a:pt x="812801" y="768012"/>
                </a:lnTo>
                <a:lnTo>
                  <a:pt x="810079" y="767559"/>
                </a:lnTo>
                <a:lnTo>
                  <a:pt x="807584" y="766653"/>
                </a:lnTo>
                <a:lnTo>
                  <a:pt x="805090" y="765747"/>
                </a:lnTo>
                <a:lnTo>
                  <a:pt x="802595" y="764614"/>
                </a:lnTo>
                <a:lnTo>
                  <a:pt x="800327" y="763028"/>
                </a:lnTo>
                <a:lnTo>
                  <a:pt x="798059" y="761669"/>
                </a:lnTo>
                <a:lnTo>
                  <a:pt x="733425" y="806074"/>
                </a:lnTo>
                <a:lnTo>
                  <a:pt x="735013" y="809926"/>
                </a:lnTo>
                <a:lnTo>
                  <a:pt x="736374" y="813777"/>
                </a:lnTo>
                <a:lnTo>
                  <a:pt x="737281" y="818082"/>
                </a:lnTo>
                <a:lnTo>
                  <a:pt x="737508" y="820121"/>
                </a:lnTo>
                <a:lnTo>
                  <a:pt x="737508" y="822160"/>
                </a:lnTo>
                <a:lnTo>
                  <a:pt x="737281" y="825785"/>
                </a:lnTo>
                <a:lnTo>
                  <a:pt x="736827" y="829183"/>
                </a:lnTo>
                <a:lnTo>
                  <a:pt x="735920" y="832582"/>
                </a:lnTo>
                <a:lnTo>
                  <a:pt x="734786" y="835527"/>
                </a:lnTo>
                <a:lnTo>
                  <a:pt x="733425" y="838699"/>
                </a:lnTo>
                <a:lnTo>
                  <a:pt x="731838" y="841418"/>
                </a:lnTo>
                <a:lnTo>
                  <a:pt x="729570" y="844136"/>
                </a:lnTo>
                <a:lnTo>
                  <a:pt x="727529" y="846629"/>
                </a:lnTo>
                <a:lnTo>
                  <a:pt x="725034" y="848894"/>
                </a:lnTo>
                <a:lnTo>
                  <a:pt x="722313" y="850707"/>
                </a:lnTo>
                <a:lnTo>
                  <a:pt x="719592" y="852746"/>
                </a:lnTo>
                <a:lnTo>
                  <a:pt x="716643" y="854105"/>
                </a:lnTo>
                <a:lnTo>
                  <a:pt x="713242" y="855238"/>
                </a:lnTo>
                <a:lnTo>
                  <a:pt x="710067" y="855917"/>
                </a:lnTo>
                <a:lnTo>
                  <a:pt x="706665" y="856597"/>
                </a:lnTo>
                <a:lnTo>
                  <a:pt x="703263" y="856597"/>
                </a:lnTo>
                <a:lnTo>
                  <a:pt x="699634" y="856597"/>
                </a:lnTo>
                <a:lnTo>
                  <a:pt x="696233" y="855917"/>
                </a:lnTo>
                <a:lnTo>
                  <a:pt x="692831" y="855238"/>
                </a:lnTo>
                <a:lnTo>
                  <a:pt x="689656" y="854105"/>
                </a:lnTo>
                <a:lnTo>
                  <a:pt x="686934" y="852746"/>
                </a:lnTo>
                <a:lnTo>
                  <a:pt x="683759" y="850707"/>
                </a:lnTo>
                <a:lnTo>
                  <a:pt x="681265" y="848894"/>
                </a:lnTo>
                <a:lnTo>
                  <a:pt x="678997" y="846629"/>
                </a:lnTo>
                <a:lnTo>
                  <a:pt x="676502" y="844136"/>
                </a:lnTo>
                <a:lnTo>
                  <a:pt x="674688" y="841418"/>
                </a:lnTo>
                <a:lnTo>
                  <a:pt x="672874" y="838699"/>
                </a:lnTo>
                <a:lnTo>
                  <a:pt x="671513" y="835527"/>
                </a:lnTo>
                <a:lnTo>
                  <a:pt x="670152" y="832582"/>
                </a:lnTo>
                <a:lnTo>
                  <a:pt x="669472" y="829183"/>
                </a:lnTo>
                <a:lnTo>
                  <a:pt x="668792" y="825785"/>
                </a:lnTo>
                <a:lnTo>
                  <a:pt x="668792" y="822160"/>
                </a:lnTo>
                <a:lnTo>
                  <a:pt x="668792" y="819215"/>
                </a:lnTo>
                <a:lnTo>
                  <a:pt x="669245" y="816496"/>
                </a:lnTo>
                <a:lnTo>
                  <a:pt x="669925" y="813551"/>
                </a:lnTo>
                <a:lnTo>
                  <a:pt x="670833" y="810832"/>
                </a:lnTo>
                <a:lnTo>
                  <a:pt x="592592" y="754645"/>
                </a:lnTo>
                <a:lnTo>
                  <a:pt x="589190" y="755778"/>
                </a:lnTo>
                <a:lnTo>
                  <a:pt x="586242" y="756684"/>
                </a:lnTo>
                <a:lnTo>
                  <a:pt x="582840" y="757364"/>
                </a:lnTo>
                <a:lnTo>
                  <a:pt x="579438" y="757364"/>
                </a:lnTo>
                <a:lnTo>
                  <a:pt x="506413" y="937932"/>
                </a:lnTo>
                <a:lnTo>
                  <a:pt x="509361" y="940424"/>
                </a:lnTo>
                <a:lnTo>
                  <a:pt x="511629" y="943369"/>
                </a:lnTo>
                <a:lnTo>
                  <a:pt x="513670" y="946315"/>
                </a:lnTo>
                <a:lnTo>
                  <a:pt x="515711" y="949713"/>
                </a:lnTo>
                <a:lnTo>
                  <a:pt x="517072" y="953112"/>
                </a:lnTo>
                <a:lnTo>
                  <a:pt x="518206" y="956736"/>
                </a:lnTo>
                <a:lnTo>
                  <a:pt x="518886" y="960361"/>
                </a:lnTo>
                <a:lnTo>
                  <a:pt x="519113" y="964440"/>
                </a:lnTo>
                <a:lnTo>
                  <a:pt x="518886" y="967838"/>
                </a:lnTo>
                <a:lnTo>
                  <a:pt x="518433" y="971463"/>
                </a:lnTo>
                <a:lnTo>
                  <a:pt x="517525" y="974635"/>
                </a:lnTo>
                <a:lnTo>
                  <a:pt x="516392" y="977580"/>
                </a:lnTo>
                <a:lnTo>
                  <a:pt x="514804" y="980752"/>
                </a:lnTo>
                <a:lnTo>
                  <a:pt x="512990" y="983471"/>
                </a:lnTo>
                <a:lnTo>
                  <a:pt x="511175" y="986416"/>
                </a:lnTo>
                <a:lnTo>
                  <a:pt x="508908" y="988681"/>
                </a:lnTo>
                <a:lnTo>
                  <a:pt x="506413" y="990947"/>
                </a:lnTo>
                <a:lnTo>
                  <a:pt x="503918" y="992986"/>
                </a:lnTo>
                <a:lnTo>
                  <a:pt x="501197" y="994572"/>
                </a:lnTo>
                <a:lnTo>
                  <a:pt x="498022" y="996158"/>
                </a:lnTo>
                <a:lnTo>
                  <a:pt x="494847" y="997291"/>
                </a:lnTo>
                <a:lnTo>
                  <a:pt x="491445" y="997970"/>
                </a:lnTo>
                <a:lnTo>
                  <a:pt x="488043" y="998423"/>
                </a:lnTo>
                <a:lnTo>
                  <a:pt x="484415" y="998650"/>
                </a:lnTo>
                <a:lnTo>
                  <a:pt x="481013" y="998423"/>
                </a:lnTo>
                <a:lnTo>
                  <a:pt x="477611" y="997970"/>
                </a:lnTo>
                <a:lnTo>
                  <a:pt x="474436" y="997291"/>
                </a:lnTo>
                <a:lnTo>
                  <a:pt x="471261" y="996158"/>
                </a:lnTo>
                <a:lnTo>
                  <a:pt x="468086" y="994572"/>
                </a:lnTo>
                <a:lnTo>
                  <a:pt x="465365" y="992986"/>
                </a:lnTo>
                <a:lnTo>
                  <a:pt x="462643" y="990947"/>
                </a:lnTo>
                <a:lnTo>
                  <a:pt x="460149" y="988681"/>
                </a:lnTo>
                <a:lnTo>
                  <a:pt x="458108" y="986416"/>
                </a:lnTo>
                <a:lnTo>
                  <a:pt x="455840" y="983471"/>
                </a:lnTo>
                <a:lnTo>
                  <a:pt x="454252" y="980752"/>
                </a:lnTo>
                <a:lnTo>
                  <a:pt x="452892" y="977580"/>
                </a:lnTo>
                <a:lnTo>
                  <a:pt x="451758" y="974635"/>
                </a:lnTo>
                <a:lnTo>
                  <a:pt x="450851" y="971463"/>
                </a:lnTo>
                <a:lnTo>
                  <a:pt x="450397" y="967838"/>
                </a:lnTo>
                <a:lnTo>
                  <a:pt x="450170" y="964440"/>
                </a:lnTo>
                <a:lnTo>
                  <a:pt x="450397" y="961041"/>
                </a:lnTo>
                <a:lnTo>
                  <a:pt x="450851" y="958096"/>
                </a:lnTo>
                <a:lnTo>
                  <a:pt x="451531" y="954924"/>
                </a:lnTo>
                <a:lnTo>
                  <a:pt x="452438" y="952205"/>
                </a:lnTo>
                <a:lnTo>
                  <a:pt x="423183" y="924792"/>
                </a:lnTo>
                <a:lnTo>
                  <a:pt x="421369" y="925924"/>
                </a:lnTo>
                <a:lnTo>
                  <a:pt x="419328" y="927057"/>
                </a:lnTo>
                <a:lnTo>
                  <a:pt x="416833" y="927963"/>
                </a:lnTo>
                <a:lnTo>
                  <a:pt x="414792" y="928643"/>
                </a:lnTo>
                <a:lnTo>
                  <a:pt x="412524" y="929096"/>
                </a:lnTo>
                <a:lnTo>
                  <a:pt x="410029" y="929549"/>
                </a:lnTo>
                <a:lnTo>
                  <a:pt x="407761" y="929776"/>
                </a:lnTo>
                <a:lnTo>
                  <a:pt x="405267" y="930002"/>
                </a:lnTo>
                <a:lnTo>
                  <a:pt x="402545" y="929776"/>
                </a:lnTo>
                <a:lnTo>
                  <a:pt x="400278" y="929549"/>
                </a:lnTo>
                <a:lnTo>
                  <a:pt x="397783" y="929096"/>
                </a:lnTo>
                <a:lnTo>
                  <a:pt x="395288" y="928643"/>
                </a:lnTo>
                <a:lnTo>
                  <a:pt x="393020" y="927737"/>
                </a:lnTo>
                <a:lnTo>
                  <a:pt x="390979" y="926831"/>
                </a:lnTo>
                <a:lnTo>
                  <a:pt x="388711" y="925698"/>
                </a:lnTo>
                <a:lnTo>
                  <a:pt x="386670" y="924338"/>
                </a:lnTo>
                <a:lnTo>
                  <a:pt x="253094" y="1045321"/>
                </a:lnTo>
                <a:lnTo>
                  <a:pt x="253094" y="1081797"/>
                </a:lnTo>
                <a:lnTo>
                  <a:pt x="396195" y="1081797"/>
                </a:lnTo>
                <a:lnTo>
                  <a:pt x="396195" y="1033087"/>
                </a:lnTo>
                <a:lnTo>
                  <a:pt x="414338" y="1033087"/>
                </a:lnTo>
                <a:lnTo>
                  <a:pt x="414338" y="1081797"/>
                </a:lnTo>
                <a:lnTo>
                  <a:pt x="529999" y="1081797"/>
                </a:lnTo>
                <a:lnTo>
                  <a:pt x="529999" y="1033087"/>
                </a:lnTo>
                <a:lnTo>
                  <a:pt x="547915" y="1033087"/>
                </a:lnTo>
                <a:lnTo>
                  <a:pt x="547915" y="1081797"/>
                </a:lnTo>
                <a:lnTo>
                  <a:pt x="663575" y="1081797"/>
                </a:lnTo>
                <a:lnTo>
                  <a:pt x="663575" y="1033087"/>
                </a:lnTo>
                <a:lnTo>
                  <a:pt x="681718" y="1033087"/>
                </a:lnTo>
                <a:lnTo>
                  <a:pt x="681718" y="1081797"/>
                </a:lnTo>
                <a:lnTo>
                  <a:pt x="797606" y="1081797"/>
                </a:lnTo>
                <a:lnTo>
                  <a:pt x="797606" y="1033087"/>
                </a:lnTo>
                <a:lnTo>
                  <a:pt x="815522" y="1033087"/>
                </a:lnTo>
                <a:lnTo>
                  <a:pt x="815522" y="1081797"/>
                </a:lnTo>
                <a:lnTo>
                  <a:pt x="905329" y="1081797"/>
                </a:lnTo>
                <a:lnTo>
                  <a:pt x="905329" y="1111250"/>
                </a:lnTo>
                <a:lnTo>
                  <a:pt x="253094" y="1111250"/>
                </a:lnTo>
                <a:lnTo>
                  <a:pt x="223838" y="1111250"/>
                </a:lnTo>
                <a:lnTo>
                  <a:pt x="223838" y="1081797"/>
                </a:lnTo>
                <a:lnTo>
                  <a:pt x="223838" y="430212"/>
                </a:lnTo>
                <a:close/>
                <a:moveTo>
                  <a:pt x="93436" y="93209"/>
                </a:moveTo>
                <a:lnTo>
                  <a:pt x="93436" y="1351189"/>
                </a:lnTo>
                <a:lnTo>
                  <a:pt x="1064079" y="1351189"/>
                </a:lnTo>
                <a:lnTo>
                  <a:pt x="1064079" y="385763"/>
                </a:lnTo>
                <a:lnTo>
                  <a:pt x="818016" y="385763"/>
                </a:lnTo>
                <a:lnTo>
                  <a:pt x="813481" y="385536"/>
                </a:lnTo>
                <a:lnTo>
                  <a:pt x="808718" y="384629"/>
                </a:lnTo>
                <a:lnTo>
                  <a:pt x="804409" y="383495"/>
                </a:lnTo>
                <a:lnTo>
                  <a:pt x="799874" y="381907"/>
                </a:lnTo>
                <a:lnTo>
                  <a:pt x="795791" y="380093"/>
                </a:lnTo>
                <a:lnTo>
                  <a:pt x="792163" y="377825"/>
                </a:lnTo>
                <a:lnTo>
                  <a:pt x="788307" y="374877"/>
                </a:lnTo>
                <a:lnTo>
                  <a:pt x="785133" y="372155"/>
                </a:lnTo>
                <a:lnTo>
                  <a:pt x="782184" y="368527"/>
                </a:lnTo>
                <a:lnTo>
                  <a:pt x="779463" y="365125"/>
                </a:lnTo>
                <a:lnTo>
                  <a:pt x="777195" y="361270"/>
                </a:lnTo>
                <a:lnTo>
                  <a:pt x="775154" y="357188"/>
                </a:lnTo>
                <a:lnTo>
                  <a:pt x="773566" y="352879"/>
                </a:lnTo>
                <a:lnTo>
                  <a:pt x="772433" y="348570"/>
                </a:lnTo>
                <a:lnTo>
                  <a:pt x="771752" y="343807"/>
                </a:lnTo>
                <a:lnTo>
                  <a:pt x="771525" y="339045"/>
                </a:lnTo>
                <a:lnTo>
                  <a:pt x="771525" y="93209"/>
                </a:lnTo>
                <a:lnTo>
                  <a:pt x="93436" y="93209"/>
                </a:lnTo>
                <a:close/>
                <a:moveTo>
                  <a:pt x="46491" y="0"/>
                </a:moveTo>
                <a:lnTo>
                  <a:pt x="771525" y="0"/>
                </a:lnTo>
                <a:lnTo>
                  <a:pt x="1157288" y="385763"/>
                </a:lnTo>
                <a:lnTo>
                  <a:pt x="1157288" y="1397907"/>
                </a:lnTo>
                <a:lnTo>
                  <a:pt x="1157061" y="1402670"/>
                </a:lnTo>
                <a:lnTo>
                  <a:pt x="1156381" y="1407432"/>
                </a:lnTo>
                <a:lnTo>
                  <a:pt x="1155247" y="1411741"/>
                </a:lnTo>
                <a:lnTo>
                  <a:pt x="1153659" y="1416050"/>
                </a:lnTo>
                <a:lnTo>
                  <a:pt x="1151618" y="1420132"/>
                </a:lnTo>
                <a:lnTo>
                  <a:pt x="1149351" y="1423988"/>
                </a:lnTo>
                <a:lnTo>
                  <a:pt x="1146629" y="1427389"/>
                </a:lnTo>
                <a:lnTo>
                  <a:pt x="1143454" y="1430791"/>
                </a:lnTo>
                <a:lnTo>
                  <a:pt x="1140279" y="1433739"/>
                </a:lnTo>
                <a:lnTo>
                  <a:pt x="1136651" y="1436688"/>
                </a:lnTo>
                <a:lnTo>
                  <a:pt x="1132795" y="1438955"/>
                </a:lnTo>
                <a:lnTo>
                  <a:pt x="1128713" y="1440770"/>
                </a:lnTo>
                <a:lnTo>
                  <a:pt x="1124631" y="1442357"/>
                </a:lnTo>
                <a:lnTo>
                  <a:pt x="1120095" y="1443491"/>
                </a:lnTo>
                <a:lnTo>
                  <a:pt x="1115333" y="1444398"/>
                </a:lnTo>
                <a:lnTo>
                  <a:pt x="1110570" y="1444625"/>
                </a:lnTo>
                <a:lnTo>
                  <a:pt x="46491" y="1444625"/>
                </a:lnTo>
                <a:lnTo>
                  <a:pt x="41956" y="1444398"/>
                </a:lnTo>
                <a:lnTo>
                  <a:pt x="37193" y="1443491"/>
                </a:lnTo>
                <a:lnTo>
                  <a:pt x="32657" y="1442357"/>
                </a:lnTo>
                <a:lnTo>
                  <a:pt x="28575" y="1440770"/>
                </a:lnTo>
                <a:lnTo>
                  <a:pt x="24493" y="1438955"/>
                </a:lnTo>
                <a:lnTo>
                  <a:pt x="20638" y="1436688"/>
                </a:lnTo>
                <a:lnTo>
                  <a:pt x="17009" y="1433739"/>
                </a:lnTo>
                <a:lnTo>
                  <a:pt x="13834" y="1430791"/>
                </a:lnTo>
                <a:lnTo>
                  <a:pt x="10659" y="1427389"/>
                </a:lnTo>
                <a:lnTo>
                  <a:pt x="7938" y="1423988"/>
                </a:lnTo>
                <a:lnTo>
                  <a:pt x="5670" y="1420132"/>
                </a:lnTo>
                <a:lnTo>
                  <a:pt x="3856" y="1416050"/>
                </a:lnTo>
                <a:lnTo>
                  <a:pt x="2041" y="1411741"/>
                </a:lnTo>
                <a:lnTo>
                  <a:pt x="907" y="1407432"/>
                </a:lnTo>
                <a:lnTo>
                  <a:pt x="227" y="1402670"/>
                </a:lnTo>
                <a:lnTo>
                  <a:pt x="0" y="1397907"/>
                </a:lnTo>
                <a:lnTo>
                  <a:pt x="0" y="46491"/>
                </a:lnTo>
                <a:lnTo>
                  <a:pt x="227" y="41729"/>
                </a:lnTo>
                <a:lnTo>
                  <a:pt x="907" y="37193"/>
                </a:lnTo>
                <a:lnTo>
                  <a:pt x="2041" y="32657"/>
                </a:lnTo>
                <a:lnTo>
                  <a:pt x="3856" y="28348"/>
                </a:lnTo>
                <a:lnTo>
                  <a:pt x="5670" y="24266"/>
                </a:lnTo>
                <a:lnTo>
                  <a:pt x="7938" y="20411"/>
                </a:lnTo>
                <a:lnTo>
                  <a:pt x="10659" y="17009"/>
                </a:lnTo>
                <a:lnTo>
                  <a:pt x="13834" y="13607"/>
                </a:lnTo>
                <a:lnTo>
                  <a:pt x="17009" y="10659"/>
                </a:lnTo>
                <a:lnTo>
                  <a:pt x="20638" y="7938"/>
                </a:lnTo>
                <a:lnTo>
                  <a:pt x="24493" y="5443"/>
                </a:lnTo>
                <a:lnTo>
                  <a:pt x="28575" y="3629"/>
                </a:lnTo>
                <a:lnTo>
                  <a:pt x="32657" y="2041"/>
                </a:lnTo>
                <a:lnTo>
                  <a:pt x="37193" y="907"/>
                </a:lnTo>
                <a:lnTo>
                  <a:pt x="41956" y="227"/>
                </a:lnTo>
                <a:lnTo>
                  <a:pt x="46491" y="0"/>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a:solidFill>
                <a:srgbClr val="FFFFFF"/>
              </a:solidFill>
            </a:endParaRPr>
          </a:p>
        </p:txBody>
      </p:sp>
      <p:sp>
        <p:nvSpPr>
          <p:cNvPr id="30" name="KSO_Shape"/>
          <p:cNvSpPr/>
          <p:nvPr/>
        </p:nvSpPr>
        <p:spPr bwMode="auto">
          <a:xfrm>
            <a:off x="5261758" y="3796339"/>
            <a:ext cx="218469" cy="248260"/>
          </a:xfrm>
          <a:custGeom>
            <a:avLst/>
            <a:gdLst>
              <a:gd name="T0" fmla="*/ 1389543 w 1487488"/>
              <a:gd name="T1" fmla="*/ 1094381 h 1689100"/>
              <a:gd name="T2" fmla="*/ 1467010 w 1487488"/>
              <a:gd name="T3" fmla="*/ 1121760 h 1689100"/>
              <a:gd name="T4" fmla="*/ 1446557 w 1487488"/>
              <a:gd name="T5" fmla="*/ 1033226 h 1689100"/>
              <a:gd name="T6" fmla="*/ 1607114 w 1487488"/>
              <a:gd name="T7" fmla="*/ 676022 h 1689100"/>
              <a:gd name="T8" fmla="*/ 1675378 w 1487488"/>
              <a:gd name="T9" fmla="*/ 741015 h 1689100"/>
              <a:gd name="T10" fmla="*/ 1585383 w 1487488"/>
              <a:gd name="T11" fmla="*/ 808311 h 1689100"/>
              <a:gd name="T12" fmla="*/ 1506638 w 1487488"/>
              <a:gd name="T13" fmla="*/ 957487 h 1689100"/>
              <a:gd name="T14" fmla="*/ 1588451 w 1487488"/>
              <a:gd name="T15" fmla="*/ 1134298 h 1689100"/>
              <a:gd name="T16" fmla="*/ 1657225 w 1487488"/>
              <a:gd name="T17" fmla="*/ 1237929 h 1689100"/>
              <a:gd name="T18" fmla="*/ 1587173 w 1487488"/>
              <a:gd name="T19" fmla="*/ 1489456 h 1689100"/>
              <a:gd name="T20" fmla="*/ 1414855 w 1487488"/>
              <a:gd name="T21" fmla="*/ 1582339 h 1689100"/>
              <a:gd name="T22" fmla="*/ 1283954 w 1487488"/>
              <a:gd name="T23" fmla="*/ 1881971 h 1689100"/>
              <a:gd name="T24" fmla="*/ 1023175 w 1487488"/>
              <a:gd name="T25" fmla="*/ 1890927 h 1689100"/>
              <a:gd name="T26" fmla="*/ 911448 w 1487488"/>
              <a:gd name="T27" fmla="*/ 1771688 h 1689100"/>
              <a:gd name="T28" fmla="*/ 643511 w 1487488"/>
              <a:gd name="T29" fmla="*/ 1862268 h 1689100"/>
              <a:gd name="T30" fmla="*/ 494713 w 1487488"/>
              <a:gd name="T31" fmla="*/ 1904744 h 1689100"/>
              <a:gd name="T32" fmla="*/ 314213 w 1487488"/>
              <a:gd name="T33" fmla="*/ 1866874 h 1689100"/>
              <a:gd name="T34" fmla="*/ 138571 w 1487488"/>
              <a:gd name="T35" fmla="*/ 1403992 h 1689100"/>
              <a:gd name="T36" fmla="*/ 39885 w 1487488"/>
              <a:gd name="T37" fmla="*/ 1408854 h 1689100"/>
              <a:gd name="T38" fmla="*/ 256 w 1487488"/>
              <a:gd name="T39" fmla="*/ 1349746 h 1689100"/>
              <a:gd name="T40" fmla="*/ 47554 w 1487488"/>
              <a:gd name="T41" fmla="*/ 1292174 h 1689100"/>
              <a:gd name="T42" fmla="*/ 74399 w 1487488"/>
              <a:gd name="T43" fmla="*/ 1328253 h 1689100"/>
              <a:gd name="T44" fmla="*/ 24800 w 1487488"/>
              <a:gd name="T45" fmla="*/ 1337464 h 1689100"/>
              <a:gd name="T46" fmla="*/ 53179 w 1487488"/>
              <a:gd name="T47" fmla="*/ 1385569 h 1689100"/>
              <a:gd name="T48" fmla="*/ 103800 w 1487488"/>
              <a:gd name="T49" fmla="*/ 1298315 h 1689100"/>
              <a:gd name="T50" fmla="*/ 109425 w 1487488"/>
              <a:gd name="T51" fmla="*/ 1117154 h 1689100"/>
              <a:gd name="T52" fmla="*/ 195840 w 1487488"/>
              <a:gd name="T53" fmla="*/ 945972 h 1689100"/>
              <a:gd name="T54" fmla="*/ 350007 w 1487488"/>
              <a:gd name="T55" fmla="*/ 807286 h 1689100"/>
              <a:gd name="T56" fmla="*/ 633540 w 1487488"/>
              <a:gd name="T57" fmla="*/ 730268 h 1689100"/>
              <a:gd name="T58" fmla="*/ 990449 w 1487488"/>
              <a:gd name="T59" fmla="*/ 721312 h 1689100"/>
              <a:gd name="T60" fmla="*/ 1275005 w 1487488"/>
              <a:gd name="T61" fmla="*/ 703657 h 1689100"/>
              <a:gd name="T62" fmla="*/ 741863 w 1487488"/>
              <a:gd name="T63" fmla="*/ 402198 h 1689100"/>
              <a:gd name="T64" fmla="*/ 790385 w 1487488"/>
              <a:gd name="T65" fmla="*/ 373595 h 1689100"/>
              <a:gd name="T66" fmla="*/ 751823 w 1487488"/>
              <a:gd name="T67" fmla="*/ 216782 h 1689100"/>
              <a:gd name="T68" fmla="*/ 779147 w 1487488"/>
              <a:gd name="T69" fmla="*/ 200181 h 1689100"/>
              <a:gd name="T70" fmla="*/ 886405 w 1487488"/>
              <a:gd name="T71" fmla="*/ 292889 h 1689100"/>
              <a:gd name="T72" fmla="*/ 853718 w 1487488"/>
              <a:gd name="T73" fmla="*/ 344480 h 1689100"/>
              <a:gd name="T74" fmla="*/ 842481 w 1487488"/>
              <a:gd name="T75" fmla="*/ 429782 h 1689100"/>
              <a:gd name="T76" fmla="*/ 719390 w 1487488"/>
              <a:gd name="T77" fmla="*/ 449958 h 1689100"/>
              <a:gd name="T78" fmla="*/ 647885 w 1487488"/>
              <a:gd name="T79" fmla="*/ 320728 h 1689100"/>
              <a:gd name="T80" fmla="*/ 689256 w 1487488"/>
              <a:gd name="T81" fmla="*/ 262753 h 1689100"/>
              <a:gd name="T82" fmla="*/ 698194 w 1487488"/>
              <a:gd name="T83" fmla="*/ 175408 h 1689100"/>
              <a:gd name="T84" fmla="*/ 825626 w 1487488"/>
              <a:gd name="T85" fmla="*/ 139652 h 1689100"/>
              <a:gd name="T86" fmla="*/ 572566 w 1487488"/>
              <a:gd name="T87" fmla="*/ 168438 h 1689100"/>
              <a:gd name="T88" fmla="*/ 539582 w 1487488"/>
              <a:gd name="T89" fmla="*/ 393703 h 1689100"/>
              <a:gd name="T90" fmla="*/ 704248 w 1487488"/>
              <a:gd name="T91" fmla="*/ 543197 h 1689100"/>
              <a:gd name="T92" fmla="*/ 924654 w 1487488"/>
              <a:gd name="T93" fmla="*/ 488417 h 1689100"/>
              <a:gd name="T94" fmla="*/ 1000085 w 1487488"/>
              <a:gd name="T95" fmla="*/ 275182 h 1689100"/>
              <a:gd name="T96" fmla="*/ 867636 w 1487488"/>
              <a:gd name="T97" fmla="*/ 95738 h 1689100"/>
              <a:gd name="T98" fmla="*/ 834139 w 1487488"/>
              <a:gd name="T99" fmla="*/ 7935 h 1689100"/>
              <a:gd name="T100" fmla="*/ 967611 w 1487488"/>
              <a:gd name="T101" fmla="*/ 76027 h 1689100"/>
              <a:gd name="T102" fmla="*/ 1053524 w 1487488"/>
              <a:gd name="T103" fmla="*/ 197363 h 1689100"/>
              <a:gd name="T104" fmla="*/ 1072445 w 1487488"/>
              <a:gd name="T105" fmla="*/ 351210 h 1689100"/>
              <a:gd name="T106" fmla="*/ 1017727 w 1487488"/>
              <a:gd name="T107" fmla="*/ 491744 h 1689100"/>
              <a:gd name="T108" fmla="*/ 905479 w 1487488"/>
              <a:gd name="T109" fmla="*/ 588762 h 1689100"/>
              <a:gd name="T110" fmla="*/ 756153 w 1487488"/>
              <a:gd name="T111" fmla="*/ 623064 h 1689100"/>
              <a:gd name="T112" fmla="*/ 609130 w 1487488"/>
              <a:gd name="T113" fmla="*/ 581850 h 1689100"/>
              <a:gd name="T114" fmla="*/ 501740 w 1487488"/>
              <a:gd name="T115" fmla="*/ 479202 h 1689100"/>
              <a:gd name="T116" fmla="*/ 453670 w 1487488"/>
              <a:gd name="T117" fmla="*/ 335338 h 1689100"/>
              <a:gd name="T118" fmla="*/ 480517 w 1487488"/>
              <a:gd name="T119" fmla="*/ 183284 h 1689100"/>
              <a:gd name="T120" fmla="*/ 572055 w 1487488"/>
              <a:gd name="T121" fmla="*/ 66556 h 1689100"/>
              <a:gd name="T122" fmla="*/ 708851 w 1487488"/>
              <a:gd name="T123" fmla="*/ 4863 h 16891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87488" h="1689100">
                <a:moveTo>
                  <a:pt x="1263809" y="910002"/>
                </a:moveTo>
                <a:lnTo>
                  <a:pt x="1259953" y="910229"/>
                </a:lnTo>
                <a:lnTo>
                  <a:pt x="1256096" y="910682"/>
                </a:lnTo>
                <a:lnTo>
                  <a:pt x="1252013" y="911817"/>
                </a:lnTo>
                <a:lnTo>
                  <a:pt x="1248383" y="913178"/>
                </a:lnTo>
                <a:lnTo>
                  <a:pt x="1244980" y="915447"/>
                </a:lnTo>
                <a:lnTo>
                  <a:pt x="1241804" y="917716"/>
                </a:lnTo>
                <a:lnTo>
                  <a:pt x="1238855" y="920438"/>
                </a:lnTo>
                <a:lnTo>
                  <a:pt x="1236360" y="923614"/>
                </a:lnTo>
                <a:lnTo>
                  <a:pt x="1234318" y="927018"/>
                </a:lnTo>
                <a:lnTo>
                  <a:pt x="1232503" y="930648"/>
                </a:lnTo>
                <a:lnTo>
                  <a:pt x="1230915" y="934505"/>
                </a:lnTo>
                <a:lnTo>
                  <a:pt x="1230008" y="938588"/>
                </a:lnTo>
                <a:lnTo>
                  <a:pt x="1229327" y="942672"/>
                </a:lnTo>
                <a:lnTo>
                  <a:pt x="1228874" y="947210"/>
                </a:lnTo>
                <a:lnTo>
                  <a:pt x="1228874" y="951747"/>
                </a:lnTo>
                <a:lnTo>
                  <a:pt x="1229327" y="956285"/>
                </a:lnTo>
                <a:lnTo>
                  <a:pt x="1230235" y="961049"/>
                </a:lnTo>
                <a:lnTo>
                  <a:pt x="1231369" y="965587"/>
                </a:lnTo>
                <a:lnTo>
                  <a:pt x="1232957" y="970351"/>
                </a:lnTo>
                <a:lnTo>
                  <a:pt x="1235225" y="975116"/>
                </a:lnTo>
                <a:lnTo>
                  <a:pt x="1237494" y="979426"/>
                </a:lnTo>
                <a:lnTo>
                  <a:pt x="1240216" y="983510"/>
                </a:lnTo>
                <a:lnTo>
                  <a:pt x="1243165" y="987140"/>
                </a:lnTo>
                <a:lnTo>
                  <a:pt x="1246341" y="990770"/>
                </a:lnTo>
                <a:lnTo>
                  <a:pt x="1249744" y="993947"/>
                </a:lnTo>
                <a:lnTo>
                  <a:pt x="1253374" y="996896"/>
                </a:lnTo>
                <a:lnTo>
                  <a:pt x="1257004" y="999165"/>
                </a:lnTo>
                <a:lnTo>
                  <a:pt x="1260860" y="1001207"/>
                </a:lnTo>
                <a:lnTo>
                  <a:pt x="1264943" y="1002568"/>
                </a:lnTo>
                <a:lnTo>
                  <a:pt x="1268573" y="1004156"/>
                </a:lnTo>
                <a:lnTo>
                  <a:pt x="1272883" y="1004837"/>
                </a:lnTo>
                <a:lnTo>
                  <a:pt x="1276740" y="1005064"/>
                </a:lnTo>
                <a:lnTo>
                  <a:pt x="1280823" y="1005064"/>
                </a:lnTo>
                <a:lnTo>
                  <a:pt x="1284453" y="1004610"/>
                </a:lnTo>
                <a:lnTo>
                  <a:pt x="1288536" y="1003249"/>
                </a:lnTo>
                <a:lnTo>
                  <a:pt x="1291939" y="1001887"/>
                </a:lnTo>
                <a:lnTo>
                  <a:pt x="1295569" y="999845"/>
                </a:lnTo>
                <a:lnTo>
                  <a:pt x="1298745" y="997577"/>
                </a:lnTo>
                <a:lnTo>
                  <a:pt x="1301694" y="994627"/>
                </a:lnTo>
                <a:lnTo>
                  <a:pt x="1304189" y="991678"/>
                </a:lnTo>
                <a:lnTo>
                  <a:pt x="1306231" y="988048"/>
                </a:lnTo>
                <a:lnTo>
                  <a:pt x="1308046" y="984645"/>
                </a:lnTo>
                <a:lnTo>
                  <a:pt x="1309634" y="980561"/>
                </a:lnTo>
                <a:lnTo>
                  <a:pt x="1310541" y="976704"/>
                </a:lnTo>
                <a:lnTo>
                  <a:pt x="1311222" y="972166"/>
                </a:lnTo>
                <a:lnTo>
                  <a:pt x="1311676" y="968082"/>
                </a:lnTo>
                <a:lnTo>
                  <a:pt x="1311676" y="963318"/>
                </a:lnTo>
                <a:lnTo>
                  <a:pt x="1311222" y="958780"/>
                </a:lnTo>
                <a:lnTo>
                  <a:pt x="1310314" y="954243"/>
                </a:lnTo>
                <a:lnTo>
                  <a:pt x="1309180" y="949478"/>
                </a:lnTo>
                <a:lnTo>
                  <a:pt x="1307365" y="944941"/>
                </a:lnTo>
                <a:lnTo>
                  <a:pt x="1305324" y="940176"/>
                </a:lnTo>
                <a:lnTo>
                  <a:pt x="1303055" y="935639"/>
                </a:lnTo>
                <a:lnTo>
                  <a:pt x="1300106" y="931782"/>
                </a:lnTo>
                <a:lnTo>
                  <a:pt x="1297384" y="927698"/>
                </a:lnTo>
                <a:lnTo>
                  <a:pt x="1294208" y="924295"/>
                </a:lnTo>
                <a:lnTo>
                  <a:pt x="1290805" y="921119"/>
                </a:lnTo>
                <a:lnTo>
                  <a:pt x="1287175" y="918396"/>
                </a:lnTo>
                <a:lnTo>
                  <a:pt x="1283546" y="916127"/>
                </a:lnTo>
                <a:lnTo>
                  <a:pt x="1279689" y="913859"/>
                </a:lnTo>
                <a:lnTo>
                  <a:pt x="1275833" y="912270"/>
                </a:lnTo>
                <a:lnTo>
                  <a:pt x="1271976" y="911136"/>
                </a:lnTo>
                <a:lnTo>
                  <a:pt x="1267893" y="910455"/>
                </a:lnTo>
                <a:lnTo>
                  <a:pt x="1263809" y="910002"/>
                </a:lnTo>
                <a:close/>
                <a:moveTo>
                  <a:pt x="1279689" y="571500"/>
                </a:moveTo>
                <a:lnTo>
                  <a:pt x="1289898" y="571500"/>
                </a:lnTo>
                <a:lnTo>
                  <a:pt x="1300560" y="571727"/>
                </a:lnTo>
                <a:lnTo>
                  <a:pt x="1311222" y="572408"/>
                </a:lnTo>
                <a:lnTo>
                  <a:pt x="1322111" y="573542"/>
                </a:lnTo>
                <a:lnTo>
                  <a:pt x="1333454" y="575130"/>
                </a:lnTo>
                <a:lnTo>
                  <a:pt x="1344796" y="577172"/>
                </a:lnTo>
                <a:lnTo>
                  <a:pt x="1356366" y="579441"/>
                </a:lnTo>
                <a:lnTo>
                  <a:pt x="1368389" y="582390"/>
                </a:lnTo>
                <a:lnTo>
                  <a:pt x="1379505" y="585113"/>
                </a:lnTo>
                <a:lnTo>
                  <a:pt x="1390394" y="587835"/>
                </a:lnTo>
                <a:lnTo>
                  <a:pt x="1400149" y="590785"/>
                </a:lnTo>
                <a:lnTo>
                  <a:pt x="1409450" y="593507"/>
                </a:lnTo>
                <a:lnTo>
                  <a:pt x="1418071" y="596230"/>
                </a:lnTo>
                <a:lnTo>
                  <a:pt x="1426010" y="599406"/>
                </a:lnTo>
                <a:lnTo>
                  <a:pt x="1433724" y="602129"/>
                </a:lnTo>
                <a:lnTo>
                  <a:pt x="1440529" y="605305"/>
                </a:lnTo>
                <a:lnTo>
                  <a:pt x="1447108" y="608027"/>
                </a:lnTo>
                <a:lnTo>
                  <a:pt x="1453006" y="610977"/>
                </a:lnTo>
                <a:lnTo>
                  <a:pt x="1458224" y="613926"/>
                </a:lnTo>
                <a:lnTo>
                  <a:pt x="1462988" y="616876"/>
                </a:lnTo>
                <a:lnTo>
                  <a:pt x="1467298" y="619825"/>
                </a:lnTo>
                <a:lnTo>
                  <a:pt x="1471381" y="622774"/>
                </a:lnTo>
                <a:lnTo>
                  <a:pt x="1474784" y="625497"/>
                </a:lnTo>
                <a:lnTo>
                  <a:pt x="1477507" y="628673"/>
                </a:lnTo>
                <a:lnTo>
                  <a:pt x="1480229" y="631396"/>
                </a:lnTo>
                <a:lnTo>
                  <a:pt x="1482271" y="634572"/>
                </a:lnTo>
                <a:lnTo>
                  <a:pt x="1484085" y="637295"/>
                </a:lnTo>
                <a:lnTo>
                  <a:pt x="1485220" y="640017"/>
                </a:lnTo>
                <a:lnTo>
                  <a:pt x="1486354" y="642967"/>
                </a:lnTo>
                <a:lnTo>
                  <a:pt x="1487034" y="645689"/>
                </a:lnTo>
                <a:lnTo>
                  <a:pt x="1487488" y="648638"/>
                </a:lnTo>
                <a:lnTo>
                  <a:pt x="1487261" y="651361"/>
                </a:lnTo>
                <a:lnTo>
                  <a:pt x="1487034" y="654084"/>
                </a:lnTo>
                <a:lnTo>
                  <a:pt x="1486581" y="657033"/>
                </a:lnTo>
                <a:lnTo>
                  <a:pt x="1485446" y="659529"/>
                </a:lnTo>
                <a:lnTo>
                  <a:pt x="1484312" y="662251"/>
                </a:lnTo>
                <a:lnTo>
                  <a:pt x="1482951" y="664974"/>
                </a:lnTo>
                <a:lnTo>
                  <a:pt x="1481590" y="667469"/>
                </a:lnTo>
                <a:lnTo>
                  <a:pt x="1479775" y="669965"/>
                </a:lnTo>
                <a:lnTo>
                  <a:pt x="1477507" y="672688"/>
                </a:lnTo>
                <a:lnTo>
                  <a:pt x="1475465" y="674956"/>
                </a:lnTo>
                <a:lnTo>
                  <a:pt x="1473196" y="677452"/>
                </a:lnTo>
                <a:lnTo>
                  <a:pt x="1470701" y="679948"/>
                </a:lnTo>
                <a:lnTo>
                  <a:pt x="1465483" y="684258"/>
                </a:lnTo>
                <a:lnTo>
                  <a:pt x="1459812" y="688796"/>
                </a:lnTo>
                <a:lnTo>
                  <a:pt x="1453687" y="692880"/>
                </a:lnTo>
                <a:lnTo>
                  <a:pt x="1447562" y="696737"/>
                </a:lnTo>
                <a:lnTo>
                  <a:pt x="1441663" y="700367"/>
                </a:lnTo>
                <a:lnTo>
                  <a:pt x="1435765" y="703543"/>
                </a:lnTo>
                <a:lnTo>
                  <a:pt x="1429867" y="706265"/>
                </a:lnTo>
                <a:lnTo>
                  <a:pt x="1424423" y="709215"/>
                </a:lnTo>
                <a:lnTo>
                  <a:pt x="1415348" y="713072"/>
                </a:lnTo>
                <a:lnTo>
                  <a:pt x="1408996" y="715794"/>
                </a:lnTo>
                <a:lnTo>
                  <a:pt x="1406728" y="716702"/>
                </a:lnTo>
                <a:lnTo>
                  <a:pt x="1404006" y="718744"/>
                </a:lnTo>
                <a:lnTo>
                  <a:pt x="1397427" y="724416"/>
                </a:lnTo>
                <a:lnTo>
                  <a:pt x="1386311" y="732810"/>
                </a:lnTo>
                <a:lnTo>
                  <a:pt x="1371792" y="743247"/>
                </a:lnTo>
                <a:lnTo>
                  <a:pt x="1363399" y="749145"/>
                </a:lnTo>
                <a:lnTo>
                  <a:pt x="1354324" y="755498"/>
                </a:lnTo>
                <a:lnTo>
                  <a:pt x="1344570" y="761851"/>
                </a:lnTo>
                <a:lnTo>
                  <a:pt x="1334361" y="768430"/>
                </a:lnTo>
                <a:lnTo>
                  <a:pt x="1323699" y="775009"/>
                </a:lnTo>
                <a:lnTo>
                  <a:pt x="1312583" y="781135"/>
                </a:lnTo>
                <a:lnTo>
                  <a:pt x="1301240" y="787488"/>
                </a:lnTo>
                <a:lnTo>
                  <a:pt x="1289444" y="793613"/>
                </a:lnTo>
                <a:lnTo>
                  <a:pt x="1296023" y="800193"/>
                </a:lnTo>
                <a:lnTo>
                  <a:pt x="1302375" y="806999"/>
                </a:lnTo>
                <a:lnTo>
                  <a:pt x="1308500" y="813806"/>
                </a:lnTo>
                <a:lnTo>
                  <a:pt x="1314398" y="820612"/>
                </a:lnTo>
                <a:lnTo>
                  <a:pt x="1320296" y="827645"/>
                </a:lnTo>
                <a:lnTo>
                  <a:pt x="1325967" y="834678"/>
                </a:lnTo>
                <a:lnTo>
                  <a:pt x="1331639" y="841711"/>
                </a:lnTo>
                <a:lnTo>
                  <a:pt x="1336856" y="848972"/>
                </a:lnTo>
                <a:lnTo>
                  <a:pt x="1342301" y="856232"/>
                </a:lnTo>
                <a:lnTo>
                  <a:pt x="1347292" y="863492"/>
                </a:lnTo>
                <a:lnTo>
                  <a:pt x="1352056" y="870752"/>
                </a:lnTo>
                <a:lnTo>
                  <a:pt x="1357047" y="878239"/>
                </a:lnTo>
                <a:lnTo>
                  <a:pt x="1361584" y="885726"/>
                </a:lnTo>
                <a:lnTo>
                  <a:pt x="1365894" y="893440"/>
                </a:lnTo>
                <a:lnTo>
                  <a:pt x="1370431" y="900927"/>
                </a:lnTo>
                <a:lnTo>
                  <a:pt x="1374288" y="908640"/>
                </a:lnTo>
                <a:lnTo>
                  <a:pt x="1378371" y="916581"/>
                </a:lnTo>
                <a:lnTo>
                  <a:pt x="1382227" y="924295"/>
                </a:lnTo>
                <a:lnTo>
                  <a:pt x="1385630" y="932236"/>
                </a:lnTo>
                <a:lnTo>
                  <a:pt x="1389033" y="940176"/>
                </a:lnTo>
                <a:lnTo>
                  <a:pt x="1392209" y="948117"/>
                </a:lnTo>
                <a:lnTo>
                  <a:pt x="1395158" y="956058"/>
                </a:lnTo>
                <a:lnTo>
                  <a:pt x="1398107" y="964226"/>
                </a:lnTo>
                <a:lnTo>
                  <a:pt x="1400830" y="972393"/>
                </a:lnTo>
                <a:lnTo>
                  <a:pt x="1403098" y="980561"/>
                </a:lnTo>
                <a:lnTo>
                  <a:pt x="1405594" y="988955"/>
                </a:lnTo>
                <a:lnTo>
                  <a:pt x="1407635" y="997350"/>
                </a:lnTo>
                <a:lnTo>
                  <a:pt x="1409450" y="1005744"/>
                </a:lnTo>
                <a:lnTo>
                  <a:pt x="1411265" y="1014139"/>
                </a:lnTo>
                <a:lnTo>
                  <a:pt x="1412853" y="1022533"/>
                </a:lnTo>
                <a:lnTo>
                  <a:pt x="1414214" y="1031154"/>
                </a:lnTo>
                <a:lnTo>
                  <a:pt x="1415121" y="1039549"/>
                </a:lnTo>
                <a:lnTo>
                  <a:pt x="1451872" y="1048624"/>
                </a:lnTo>
                <a:lnTo>
                  <a:pt x="1453914" y="1049305"/>
                </a:lnTo>
                <a:lnTo>
                  <a:pt x="1455728" y="1050439"/>
                </a:lnTo>
                <a:lnTo>
                  <a:pt x="1457770" y="1051800"/>
                </a:lnTo>
                <a:lnTo>
                  <a:pt x="1459358" y="1053389"/>
                </a:lnTo>
                <a:lnTo>
                  <a:pt x="1460946" y="1055430"/>
                </a:lnTo>
                <a:lnTo>
                  <a:pt x="1462307" y="1058153"/>
                </a:lnTo>
                <a:lnTo>
                  <a:pt x="1463895" y="1060649"/>
                </a:lnTo>
                <a:lnTo>
                  <a:pt x="1465030" y="1063825"/>
                </a:lnTo>
                <a:lnTo>
                  <a:pt x="1466164" y="1067001"/>
                </a:lnTo>
                <a:lnTo>
                  <a:pt x="1467071" y="1070858"/>
                </a:lnTo>
                <a:lnTo>
                  <a:pt x="1467979" y="1074488"/>
                </a:lnTo>
                <a:lnTo>
                  <a:pt x="1468659" y="1078799"/>
                </a:lnTo>
                <a:lnTo>
                  <a:pt x="1469340" y="1083109"/>
                </a:lnTo>
                <a:lnTo>
                  <a:pt x="1469794" y="1087874"/>
                </a:lnTo>
                <a:lnTo>
                  <a:pt x="1470474" y="1097630"/>
                </a:lnTo>
                <a:lnTo>
                  <a:pt x="1470701" y="1108747"/>
                </a:lnTo>
                <a:lnTo>
                  <a:pt x="1470247" y="1120317"/>
                </a:lnTo>
                <a:lnTo>
                  <a:pt x="1469567" y="1132569"/>
                </a:lnTo>
                <a:lnTo>
                  <a:pt x="1468206" y="1145728"/>
                </a:lnTo>
                <a:lnTo>
                  <a:pt x="1466391" y="1159114"/>
                </a:lnTo>
                <a:lnTo>
                  <a:pt x="1464122" y="1173180"/>
                </a:lnTo>
                <a:lnTo>
                  <a:pt x="1461173" y="1187700"/>
                </a:lnTo>
                <a:lnTo>
                  <a:pt x="1457997" y="1202447"/>
                </a:lnTo>
                <a:lnTo>
                  <a:pt x="1454141" y="1216967"/>
                </a:lnTo>
                <a:lnTo>
                  <a:pt x="1450057" y="1231261"/>
                </a:lnTo>
                <a:lnTo>
                  <a:pt x="1445747" y="1244647"/>
                </a:lnTo>
                <a:lnTo>
                  <a:pt x="1440983" y="1257805"/>
                </a:lnTo>
                <a:lnTo>
                  <a:pt x="1436446" y="1269603"/>
                </a:lnTo>
                <a:lnTo>
                  <a:pt x="1431228" y="1281174"/>
                </a:lnTo>
                <a:lnTo>
                  <a:pt x="1426237" y="1291610"/>
                </a:lnTo>
                <a:lnTo>
                  <a:pt x="1421247" y="1301366"/>
                </a:lnTo>
                <a:lnTo>
                  <a:pt x="1416029" y="1309760"/>
                </a:lnTo>
                <a:lnTo>
                  <a:pt x="1413533" y="1313617"/>
                </a:lnTo>
                <a:lnTo>
                  <a:pt x="1410811" y="1317474"/>
                </a:lnTo>
                <a:lnTo>
                  <a:pt x="1408316" y="1320651"/>
                </a:lnTo>
                <a:lnTo>
                  <a:pt x="1405820" y="1323827"/>
                </a:lnTo>
                <a:lnTo>
                  <a:pt x="1403098" y="1326549"/>
                </a:lnTo>
                <a:lnTo>
                  <a:pt x="1400603" y="1328818"/>
                </a:lnTo>
                <a:lnTo>
                  <a:pt x="1398107" y="1331087"/>
                </a:lnTo>
                <a:lnTo>
                  <a:pt x="1395612" y="1332902"/>
                </a:lnTo>
                <a:lnTo>
                  <a:pt x="1393343" y="1334263"/>
                </a:lnTo>
                <a:lnTo>
                  <a:pt x="1390848" y="1335398"/>
                </a:lnTo>
                <a:lnTo>
                  <a:pt x="1388353" y="1336078"/>
                </a:lnTo>
                <a:lnTo>
                  <a:pt x="1386311" y="1336532"/>
                </a:lnTo>
                <a:lnTo>
                  <a:pt x="1384042" y="1336532"/>
                </a:lnTo>
                <a:lnTo>
                  <a:pt x="1381774" y="1336305"/>
                </a:lnTo>
                <a:lnTo>
                  <a:pt x="1331412" y="1324054"/>
                </a:lnTo>
                <a:lnTo>
                  <a:pt x="1323245" y="1334490"/>
                </a:lnTo>
                <a:lnTo>
                  <a:pt x="1314398" y="1344926"/>
                </a:lnTo>
                <a:lnTo>
                  <a:pt x="1305324" y="1355136"/>
                </a:lnTo>
                <a:lnTo>
                  <a:pt x="1296023" y="1364892"/>
                </a:lnTo>
                <a:lnTo>
                  <a:pt x="1286495" y="1374874"/>
                </a:lnTo>
                <a:lnTo>
                  <a:pt x="1276513" y="1384403"/>
                </a:lnTo>
                <a:lnTo>
                  <a:pt x="1266305" y="1393705"/>
                </a:lnTo>
                <a:lnTo>
                  <a:pt x="1255416" y="1403007"/>
                </a:lnTo>
                <a:lnTo>
                  <a:pt x="1244753" y="1412082"/>
                </a:lnTo>
                <a:lnTo>
                  <a:pt x="1233411" y="1420931"/>
                </a:lnTo>
                <a:lnTo>
                  <a:pt x="1222068" y="1429552"/>
                </a:lnTo>
                <a:lnTo>
                  <a:pt x="1210271" y="1437946"/>
                </a:lnTo>
                <a:lnTo>
                  <a:pt x="1198248" y="1446114"/>
                </a:lnTo>
                <a:lnTo>
                  <a:pt x="1185998" y="1454055"/>
                </a:lnTo>
                <a:lnTo>
                  <a:pt x="1173294" y="1461769"/>
                </a:lnTo>
                <a:lnTo>
                  <a:pt x="1160590" y="1469482"/>
                </a:lnTo>
                <a:lnTo>
                  <a:pt x="1160590" y="1646674"/>
                </a:lnTo>
                <a:lnTo>
                  <a:pt x="1160363" y="1648943"/>
                </a:lnTo>
                <a:lnTo>
                  <a:pt x="1159910" y="1651211"/>
                </a:lnTo>
                <a:lnTo>
                  <a:pt x="1158775" y="1653253"/>
                </a:lnTo>
                <a:lnTo>
                  <a:pt x="1157414" y="1655295"/>
                </a:lnTo>
                <a:lnTo>
                  <a:pt x="1155826" y="1657337"/>
                </a:lnTo>
                <a:lnTo>
                  <a:pt x="1154011" y="1659379"/>
                </a:lnTo>
                <a:lnTo>
                  <a:pt x="1151516" y="1661194"/>
                </a:lnTo>
                <a:lnTo>
                  <a:pt x="1149021" y="1663463"/>
                </a:lnTo>
                <a:lnTo>
                  <a:pt x="1146071" y="1665278"/>
                </a:lnTo>
                <a:lnTo>
                  <a:pt x="1142669" y="1666866"/>
                </a:lnTo>
                <a:lnTo>
                  <a:pt x="1139266" y="1668681"/>
                </a:lnTo>
                <a:lnTo>
                  <a:pt x="1135182" y="1670269"/>
                </a:lnTo>
                <a:lnTo>
                  <a:pt x="1131326" y="1672084"/>
                </a:lnTo>
                <a:lnTo>
                  <a:pt x="1126789" y="1673672"/>
                </a:lnTo>
                <a:lnTo>
                  <a:pt x="1117261" y="1676622"/>
                </a:lnTo>
                <a:lnTo>
                  <a:pt x="1106599" y="1679571"/>
                </a:lnTo>
                <a:lnTo>
                  <a:pt x="1095256" y="1681840"/>
                </a:lnTo>
                <a:lnTo>
                  <a:pt x="1083006" y="1683882"/>
                </a:lnTo>
                <a:lnTo>
                  <a:pt x="1070075" y="1685924"/>
                </a:lnTo>
                <a:lnTo>
                  <a:pt x="1056691" y="1687285"/>
                </a:lnTo>
                <a:lnTo>
                  <a:pt x="1042399" y="1688193"/>
                </a:lnTo>
                <a:lnTo>
                  <a:pt x="1027653" y="1688873"/>
                </a:lnTo>
                <a:lnTo>
                  <a:pt x="1012681" y="1689100"/>
                </a:lnTo>
                <a:lnTo>
                  <a:pt x="997481" y="1688873"/>
                </a:lnTo>
                <a:lnTo>
                  <a:pt x="982736" y="1688193"/>
                </a:lnTo>
                <a:lnTo>
                  <a:pt x="968671" y="1687285"/>
                </a:lnTo>
                <a:lnTo>
                  <a:pt x="954833" y="1685924"/>
                </a:lnTo>
                <a:lnTo>
                  <a:pt x="941902" y="1683882"/>
                </a:lnTo>
                <a:lnTo>
                  <a:pt x="929879" y="1681840"/>
                </a:lnTo>
                <a:lnTo>
                  <a:pt x="918309" y="1679571"/>
                </a:lnTo>
                <a:lnTo>
                  <a:pt x="907874" y="1676622"/>
                </a:lnTo>
                <a:lnTo>
                  <a:pt x="898119" y="1673672"/>
                </a:lnTo>
                <a:lnTo>
                  <a:pt x="894036" y="1672084"/>
                </a:lnTo>
                <a:lnTo>
                  <a:pt x="889725" y="1670269"/>
                </a:lnTo>
                <a:lnTo>
                  <a:pt x="886096" y="1668681"/>
                </a:lnTo>
                <a:lnTo>
                  <a:pt x="882239" y="1666866"/>
                </a:lnTo>
                <a:lnTo>
                  <a:pt x="879063" y="1665278"/>
                </a:lnTo>
                <a:lnTo>
                  <a:pt x="876114" y="1663463"/>
                </a:lnTo>
                <a:lnTo>
                  <a:pt x="873392" y="1661194"/>
                </a:lnTo>
                <a:lnTo>
                  <a:pt x="871123" y="1659379"/>
                </a:lnTo>
                <a:lnTo>
                  <a:pt x="869082" y="1657337"/>
                </a:lnTo>
                <a:lnTo>
                  <a:pt x="867494" y="1655295"/>
                </a:lnTo>
                <a:lnTo>
                  <a:pt x="866132" y="1653253"/>
                </a:lnTo>
                <a:lnTo>
                  <a:pt x="865225" y="1651211"/>
                </a:lnTo>
                <a:lnTo>
                  <a:pt x="864771" y="1648943"/>
                </a:lnTo>
                <a:lnTo>
                  <a:pt x="864544" y="1646674"/>
                </a:lnTo>
                <a:lnTo>
                  <a:pt x="864544" y="1565452"/>
                </a:lnTo>
                <a:lnTo>
                  <a:pt x="850706" y="1567267"/>
                </a:lnTo>
                <a:lnTo>
                  <a:pt x="836868" y="1568855"/>
                </a:lnTo>
                <a:lnTo>
                  <a:pt x="822803" y="1569989"/>
                </a:lnTo>
                <a:lnTo>
                  <a:pt x="808738" y="1570897"/>
                </a:lnTo>
                <a:lnTo>
                  <a:pt x="794446" y="1571577"/>
                </a:lnTo>
                <a:lnTo>
                  <a:pt x="780381" y="1572258"/>
                </a:lnTo>
                <a:lnTo>
                  <a:pt x="765863" y="1572485"/>
                </a:lnTo>
                <a:lnTo>
                  <a:pt x="751798" y="1572712"/>
                </a:lnTo>
                <a:lnTo>
                  <a:pt x="740001" y="1572712"/>
                </a:lnTo>
                <a:lnTo>
                  <a:pt x="728205" y="1572485"/>
                </a:lnTo>
                <a:lnTo>
                  <a:pt x="716862" y="1572031"/>
                </a:lnTo>
                <a:lnTo>
                  <a:pt x="705292" y="1571577"/>
                </a:lnTo>
                <a:lnTo>
                  <a:pt x="693949" y="1570897"/>
                </a:lnTo>
                <a:lnTo>
                  <a:pt x="682380" y="1569989"/>
                </a:lnTo>
                <a:lnTo>
                  <a:pt x="671264" y="1569082"/>
                </a:lnTo>
                <a:lnTo>
                  <a:pt x="659921" y="1567947"/>
                </a:lnTo>
                <a:lnTo>
                  <a:pt x="648805" y="1566586"/>
                </a:lnTo>
                <a:lnTo>
                  <a:pt x="637463" y="1565225"/>
                </a:lnTo>
                <a:lnTo>
                  <a:pt x="615231" y="1562275"/>
                </a:lnTo>
                <a:lnTo>
                  <a:pt x="593453" y="1558418"/>
                </a:lnTo>
                <a:lnTo>
                  <a:pt x="571902" y="1554335"/>
                </a:lnTo>
                <a:lnTo>
                  <a:pt x="571902" y="1646674"/>
                </a:lnTo>
                <a:lnTo>
                  <a:pt x="571675" y="1648943"/>
                </a:lnTo>
                <a:lnTo>
                  <a:pt x="570994" y="1651211"/>
                </a:lnTo>
                <a:lnTo>
                  <a:pt x="570087" y="1653253"/>
                </a:lnTo>
                <a:lnTo>
                  <a:pt x="568952" y="1655295"/>
                </a:lnTo>
                <a:lnTo>
                  <a:pt x="567364" y="1657337"/>
                </a:lnTo>
                <a:lnTo>
                  <a:pt x="565096" y="1659379"/>
                </a:lnTo>
                <a:lnTo>
                  <a:pt x="562827" y="1661194"/>
                </a:lnTo>
                <a:lnTo>
                  <a:pt x="560332" y="1663463"/>
                </a:lnTo>
                <a:lnTo>
                  <a:pt x="557156" y="1665278"/>
                </a:lnTo>
                <a:lnTo>
                  <a:pt x="553980" y="1666866"/>
                </a:lnTo>
                <a:lnTo>
                  <a:pt x="550350" y="1668681"/>
                </a:lnTo>
                <a:lnTo>
                  <a:pt x="546721" y="1670269"/>
                </a:lnTo>
                <a:lnTo>
                  <a:pt x="542410" y="1672084"/>
                </a:lnTo>
                <a:lnTo>
                  <a:pt x="538100" y="1673672"/>
                </a:lnTo>
                <a:lnTo>
                  <a:pt x="528345" y="1676622"/>
                </a:lnTo>
                <a:lnTo>
                  <a:pt x="517910" y="1679571"/>
                </a:lnTo>
                <a:lnTo>
                  <a:pt x="506567" y="1681840"/>
                </a:lnTo>
                <a:lnTo>
                  <a:pt x="494544" y="1683882"/>
                </a:lnTo>
                <a:lnTo>
                  <a:pt x="481386" y="1685924"/>
                </a:lnTo>
                <a:lnTo>
                  <a:pt x="467775" y="1687285"/>
                </a:lnTo>
                <a:lnTo>
                  <a:pt x="453483" y="1688193"/>
                </a:lnTo>
                <a:lnTo>
                  <a:pt x="438964" y="1688873"/>
                </a:lnTo>
                <a:lnTo>
                  <a:pt x="423765" y="1689100"/>
                </a:lnTo>
                <a:lnTo>
                  <a:pt x="408566" y="1688873"/>
                </a:lnTo>
                <a:lnTo>
                  <a:pt x="393820" y="1688193"/>
                </a:lnTo>
                <a:lnTo>
                  <a:pt x="379755" y="1687285"/>
                </a:lnTo>
                <a:lnTo>
                  <a:pt x="366371" y="1685924"/>
                </a:lnTo>
                <a:lnTo>
                  <a:pt x="353213" y="1683882"/>
                </a:lnTo>
                <a:lnTo>
                  <a:pt x="340963" y="1681840"/>
                </a:lnTo>
                <a:lnTo>
                  <a:pt x="329847" y="1679571"/>
                </a:lnTo>
                <a:lnTo>
                  <a:pt x="319185" y="1676622"/>
                </a:lnTo>
                <a:lnTo>
                  <a:pt x="309657" y="1673672"/>
                </a:lnTo>
                <a:lnTo>
                  <a:pt x="305120" y="1672084"/>
                </a:lnTo>
                <a:lnTo>
                  <a:pt x="301037" y="1670269"/>
                </a:lnTo>
                <a:lnTo>
                  <a:pt x="297180" y="1668681"/>
                </a:lnTo>
                <a:lnTo>
                  <a:pt x="293777" y="1666866"/>
                </a:lnTo>
                <a:lnTo>
                  <a:pt x="290374" y="1665278"/>
                </a:lnTo>
                <a:lnTo>
                  <a:pt x="287425" y="1663463"/>
                </a:lnTo>
                <a:lnTo>
                  <a:pt x="284930" y="1661194"/>
                </a:lnTo>
                <a:lnTo>
                  <a:pt x="282435" y="1659379"/>
                </a:lnTo>
                <a:lnTo>
                  <a:pt x="280393" y="1657337"/>
                </a:lnTo>
                <a:lnTo>
                  <a:pt x="278805" y="1655295"/>
                </a:lnTo>
                <a:lnTo>
                  <a:pt x="277671" y="1653253"/>
                </a:lnTo>
                <a:lnTo>
                  <a:pt x="276536" y="1651211"/>
                </a:lnTo>
                <a:lnTo>
                  <a:pt x="275856" y="1648943"/>
                </a:lnTo>
                <a:lnTo>
                  <a:pt x="275629" y="1646674"/>
                </a:lnTo>
                <a:lnTo>
                  <a:pt x="275629" y="1425468"/>
                </a:lnTo>
                <a:lnTo>
                  <a:pt x="262471" y="1415259"/>
                </a:lnTo>
                <a:lnTo>
                  <a:pt x="249541" y="1404822"/>
                </a:lnTo>
                <a:lnTo>
                  <a:pt x="237064" y="1393932"/>
                </a:lnTo>
                <a:lnTo>
                  <a:pt x="224813" y="1382815"/>
                </a:lnTo>
                <a:lnTo>
                  <a:pt x="213471" y="1371471"/>
                </a:lnTo>
                <a:lnTo>
                  <a:pt x="202128" y="1359900"/>
                </a:lnTo>
                <a:lnTo>
                  <a:pt x="191466" y="1347876"/>
                </a:lnTo>
                <a:lnTo>
                  <a:pt x="181257" y="1335851"/>
                </a:lnTo>
                <a:lnTo>
                  <a:pt x="171276" y="1323600"/>
                </a:lnTo>
                <a:lnTo>
                  <a:pt x="161975" y="1310895"/>
                </a:lnTo>
                <a:lnTo>
                  <a:pt x="153127" y="1298190"/>
                </a:lnTo>
                <a:lnTo>
                  <a:pt x="144960" y="1285031"/>
                </a:lnTo>
                <a:lnTo>
                  <a:pt x="137021" y="1272099"/>
                </a:lnTo>
                <a:lnTo>
                  <a:pt x="129761" y="1258486"/>
                </a:lnTo>
                <a:lnTo>
                  <a:pt x="122956" y="1244873"/>
                </a:lnTo>
                <a:lnTo>
                  <a:pt x="119553" y="1238067"/>
                </a:lnTo>
                <a:lnTo>
                  <a:pt x="116604" y="1231034"/>
                </a:lnTo>
                <a:lnTo>
                  <a:pt x="111840" y="1234664"/>
                </a:lnTo>
                <a:lnTo>
                  <a:pt x="107076" y="1237840"/>
                </a:lnTo>
                <a:lnTo>
                  <a:pt x="102085" y="1240790"/>
                </a:lnTo>
                <a:lnTo>
                  <a:pt x="97094" y="1243966"/>
                </a:lnTo>
                <a:lnTo>
                  <a:pt x="92330" y="1246462"/>
                </a:lnTo>
                <a:lnTo>
                  <a:pt x="87339" y="1248957"/>
                </a:lnTo>
                <a:lnTo>
                  <a:pt x="82122" y="1250772"/>
                </a:lnTo>
                <a:lnTo>
                  <a:pt x="77131" y="1252360"/>
                </a:lnTo>
                <a:lnTo>
                  <a:pt x="71686" y="1253495"/>
                </a:lnTo>
                <a:lnTo>
                  <a:pt x="66469" y="1254402"/>
                </a:lnTo>
                <a:lnTo>
                  <a:pt x="60797" y="1254629"/>
                </a:lnTo>
                <a:lnTo>
                  <a:pt x="55580" y="1254402"/>
                </a:lnTo>
                <a:lnTo>
                  <a:pt x="49908" y="1253495"/>
                </a:lnTo>
                <a:lnTo>
                  <a:pt x="47186" y="1253041"/>
                </a:lnTo>
                <a:lnTo>
                  <a:pt x="44010" y="1252360"/>
                </a:lnTo>
                <a:lnTo>
                  <a:pt x="41288" y="1251453"/>
                </a:lnTo>
                <a:lnTo>
                  <a:pt x="38112" y="1250318"/>
                </a:lnTo>
                <a:lnTo>
                  <a:pt x="35390" y="1249184"/>
                </a:lnTo>
                <a:lnTo>
                  <a:pt x="32440" y="1247596"/>
                </a:lnTo>
                <a:lnTo>
                  <a:pt x="28357" y="1245554"/>
                </a:lnTo>
                <a:lnTo>
                  <a:pt x="24954" y="1243512"/>
                </a:lnTo>
                <a:lnTo>
                  <a:pt x="21551" y="1241243"/>
                </a:lnTo>
                <a:lnTo>
                  <a:pt x="18602" y="1238748"/>
                </a:lnTo>
                <a:lnTo>
                  <a:pt x="15880" y="1236479"/>
                </a:lnTo>
                <a:lnTo>
                  <a:pt x="13385" y="1233983"/>
                </a:lnTo>
                <a:lnTo>
                  <a:pt x="11116" y="1231261"/>
                </a:lnTo>
                <a:lnTo>
                  <a:pt x="8847" y="1228538"/>
                </a:lnTo>
                <a:lnTo>
                  <a:pt x="7259" y="1225816"/>
                </a:lnTo>
                <a:lnTo>
                  <a:pt x="5671" y="1223093"/>
                </a:lnTo>
                <a:lnTo>
                  <a:pt x="4310" y="1220371"/>
                </a:lnTo>
                <a:lnTo>
                  <a:pt x="3176" y="1217194"/>
                </a:lnTo>
                <a:lnTo>
                  <a:pt x="2042" y="1214472"/>
                </a:lnTo>
                <a:lnTo>
                  <a:pt x="1361" y="1211749"/>
                </a:lnTo>
                <a:lnTo>
                  <a:pt x="681" y="1208573"/>
                </a:lnTo>
                <a:lnTo>
                  <a:pt x="454" y="1205624"/>
                </a:lnTo>
                <a:lnTo>
                  <a:pt x="227" y="1202674"/>
                </a:lnTo>
                <a:lnTo>
                  <a:pt x="0" y="1199725"/>
                </a:lnTo>
                <a:lnTo>
                  <a:pt x="227" y="1196775"/>
                </a:lnTo>
                <a:lnTo>
                  <a:pt x="454" y="1193826"/>
                </a:lnTo>
                <a:lnTo>
                  <a:pt x="908" y="1190876"/>
                </a:lnTo>
                <a:lnTo>
                  <a:pt x="1588" y="1187927"/>
                </a:lnTo>
                <a:lnTo>
                  <a:pt x="2269" y="1185205"/>
                </a:lnTo>
                <a:lnTo>
                  <a:pt x="3176" y="1182482"/>
                </a:lnTo>
                <a:lnTo>
                  <a:pt x="5218" y="1176810"/>
                </a:lnTo>
                <a:lnTo>
                  <a:pt x="7713" y="1171592"/>
                </a:lnTo>
                <a:lnTo>
                  <a:pt x="10662" y="1166601"/>
                </a:lnTo>
                <a:lnTo>
                  <a:pt x="13838" y="1162290"/>
                </a:lnTo>
                <a:lnTo>
                  <a:pt x="17695" y="1157979"/>
                </a:lnTo>
                <a:lnTo>
                  <a:pt x="21324" y="1154576"/>
                </a:lnTo>
                <a:lnTo>
                  <a:pt x="25408" y="1151400"/>
                </a:lnTo>
                <a:lnTo>
                  <a:pt x="27450" y="1150038"/>
                </a:lnTo>
                <a:lnTo>
                  <a:pt x="29491" y="1148904"/>
                </a:lnTo>
                <a:lnTo>
                  <a:pt x="31533" y="1147997"/>
                </a:lnTo>
                <a:lnTo>
                  <a:pt x="33802" y="1147089"/>
                </a:lnTo>
                <a:lnTo>
                  <a:pt x="35843" y="1146408"/>
                </a:lnTo>
                <a:lnTo>
                  <a:pt x="37885" y="1145955"/>
                </a:lnTo>
                <a:lnTo>
                  <a:pt x="40153" y="1145728"/>
                </a:lnTo>
                <a:lnTo>
                  <a:pt x="42195" y="1145728"/>
                </a:lnTo>
                <a:lnTo>
                  <a:pt x="44237" y="1145728"/>
                </a:lnTo>
                <a:lnTo>
                  <a:pt x="46279" y="1145955"/>
                </a:lnTo>
                <a:lnTo>
                  <a:pt x="48547" y="1146635"/>
                </a:lnTo>
                <a:lnTo>
                  <a:pt x="50589" y="1147316"/>
                </a:lnTo>
                <a:lnTo>
                  <a:pt x="52404" y="1148223"/>
                </a:lnTo>
                <a:lnTo>
                  <a:pt x="54218" y="1149585"/>
                </a:lnTo>
                <a:lnTo>
                  <a:pt x="56260" y="1150946"/>
                </a:lnTo>
                <a:lnTo>
                  <a:pt x="58075" y="1152761"/>
                </a:lnTo>
                <a:lnTo>
                  <a:pt x="59890" y="1154803"/>
                </a:lnTo>
                <a:lnTo>
                  <a:pt x="61478" y="1156845"/>
                </a:lnTo>
                <a:lnTo>
                  <a:pt x="63293" y="1159340"/>
                </a:lnTo>
                <a:lnTo>
                  <a:pt x="64654" y="1162290"/>
                </a:lnTo>
                <a:lnTo>
                  <a:pt x="66015" y="1165239"/>
                </a:lnTo>
                <a:lnTo>
                  <a:pt x="67376" y="1168869"/>
                </a:lnTo>
                <a:lnTo>
                  <a:pt x="68510" y="1172499"/>
                </a:lnTo>
                <a:lnTo>
                  <a:pt x="69645" y="1176583"/>
                </a:lnTo>
                <a:lnTo>
                  <a:pt x="70779" y="1180667"/>
                </a:lnTo>
                <a:lnTo>
                  <a:pt x="71459" y="1185431"/>
                </a:lnTo>
                <a:lnTo>
                  <a:pt x="68737" y="1181348"/>
                </a:lnTo>
                <a:lnTo>
                  <a:pt x="66015" y="1177718"/>
                </a:lnTo>
                <a:lnTo>
                  <a:pt x="63520" y="1174088"/>
                </a:lnTo>
                <a:lnTo>
                  <a:pt x="60570" y="1170911"/>
                </a:lnTo>
                <a:lnTo>
                  <a:pt x="58075" y="1168416"/>
                </a:lnTo>
                <a:lnTo>
                  <a:pt x="55353" y="1165693"/>
                </a:lnTo>
                <a:lnTo>
                  <a:pt x="52404" y="1163878"/>
                </a:lnTo>
                <a:lnTo>
                  <a:pt x="49908" y="1162290"/>
                </a:lnTo>
                <a:lnTo>
                  <a:pt x="47413" y="1161382"/>
                </a:lnTo>
                <a:lnTo>
                  <a:pt x="44464" y="1160702"/>
                </a:lnTo>
                <a:lnTo>
                  <a:pt x="42195" y="1160702"/>
                </a:lnTo>
                <a:lnTo>
                  <a:pt x="39700" y="1160929"/>
                </a:lnTo>
                <a:lnTo>
                  <a:pt x="37204" y="1161836"/>
                </a:lnTo>
                <a:lnTo>
                  <a:pt x="34936" y="1163424"/>
                </a:lnTo>
                <a:lnTo>
                  <a:pt x="32667" y="1165466"/>
                </a:lnTo>
                <a:lnTo>
                  <a:pt x="30399" y="1168416"/>
                </a:lnTo>
                <a:lnTo>
                  <a:pt x="28584" y="1171138"/>
                </a:lnTo>
                <a:lnTo>
                  <a:pt x="26996" y="1173861"/>
                </a:lnTo>
                <a:lnTo>
                  <a:pt x="25635" y="1177037"/>
                </a:lnTo>
                <a:lnTo>
                  <a:pt x="24047" y="1179759"/>
                </a:lnTo>
                <a:lnTo>
                  <a:pt x="22912" y="1182936"/>
                </a:lnTo>
                <a:lnTo>
                  <a:pt x="22005" y="1185885"/>
                </a:lnTo>
                <a:lnTo>
                  <a:pt x="21324" y="1188608"/>
                </a:lnTo>
                <a:lnTo>
                  <a:pt x="20871" y="1191784"/>
                </a:lnTo>
                <a:lnTo>
                  <a:pt x="20417" y="1194733"/>
                </a:lnTo>
                <a:lnTo>
                  <a:pt x="20417" y="1197683"/>
                </a:lnTo>
                <a:lnTo>
                  <a:pt x="20417" y="1200405"/>
                </a:lnTo>
                <a:lnTo>
                  <a:pt x="20644" y="1203128"/>
                </a:lnTo>
                <a:lnTo>
                  <a:pt x="21098" y="1206077"/>
                </a:lnTo>
                <a:lnTo>
                  <a:pt x="21778" y="1208573"/>
                </a:lnTo>
                <a:lnTo>
                  <a:pt x="22686" y="1211069"/>
                </a:lnTo>
                <a:lnTo>
                  <a:pt x="23593" y="1213564"/>
                </a:lnTo>
                <a:lnTo>
                  <a:pt x="25181" y="1215833"/>
                </a:lnTo>
                <a:lnTo>
                  <a:pt x="26542" y="1217875"/>
                </a:lnTo>
                <a:lnTo>
                  <a:pt x="28357" y="1219917"/>
                </a:lnTo>
                <a:lnTo>
                  <a:pt x="30172" y="1221732"/>
                </a:lnTo>
                <a:lnTo>
                  <a:pt x="32667" y="1223320"/>
                </a:lnTo>
                <a:lnTo>
                  <a:pt x="34936" y="1224681"/>
                </a:lnTo>
                <a:lnTo>
                  <a:pt x="37658" y="1226043"/>
                </a:lnTo>
                <a:lnTo>
                  <a:pt x="40607" y="1227177"/>
                </a:lnTo>
                <a:lnTo>
                  <a:pt x="43783" y="1228084"/>
                </a:lnTo>
                <a:lnTo>
                  <a:pt x="47186" y="1228538"/>
                </a:lnTo>
                <a:lnTo>
                  <a:pt x="50816" y="1228992"/>
                </a:lnTo>
                <a:lnTo>
                  <a:pt x="54672" y="1228992"/>
                </a:lnTo>
                <a:lnTo>
                  <a:pt x="58756" y="1228765"/>
                </a:lnTo>
                <a:lnTo>
                  <a:pt x="63293" y="1228311"/>
                </a:lnTo>
                <a:lnTo>
                  <a:pt x="67830" y="1227631"/>
                </a:lnTo>
                <a:lnTo>
                  <a:pt x="72821" y="1226496"/>
                </a:lnTo>
                <a:lnTo>
                  <a:pt x="74635" y="1225816"/>
                </a:lnTo>
                <a:lnTo>
                  <a:pt x="76450" y="1225135"/>
                </a:lnTo>
                <a:lnTo>
                  <a:pt x="80534" y="1223093"/>
                </a:lnTo>
                <a:lnTo>
                  <a:pt x="84390" y="1220597"/>
                </a:lnTo>
                <a:lnTo>
                  <a:pt x="88247" y="1217421"/>
                </a:lnTo>
                <a:lnTo>
                  <a:pt x="96640" y="1210388"/>
                </a:lnTo>
                <a:lnTo>
                  <a:pt x="105488" y="1202674"/>
                </a:lnTo>
                <a:lnTo>
                  <a:pt x="103219" y="1195414"/>
                </a:lnTo>
                <a:lnTo>
                  <a:pt x="100951" y="1188154"/>
                </a:lnTo>
                <a:lnTo>
                  <a:pt x="98682" y="1180894"/>
                </a:lnTo>
                <a:lnTo>
                  <a:pt x="96867" y="1173634"/>
                </a:lnTo>
                <a:lnTo>
                  <a:pt x="95052" y="1166147"/>
                </a:lnTo>
                <a:lnTo>
                  <a:pt x="93464" y="1158660"/>
                </a:lnTo>
                <a:lnTo>
                  <a:pt x="92103" y="1151173"/>
                </a:lnTo>
                <a:lnTo>
                  <a:pt x="90515" y="1143686"/>
                </a:lnTo>
                <a:lnTo>
                  <a:pt x="89381" y="1136199"/>
                </a:lnTo>
                <a:lnTo>
                  <a:pt x="88247" y="1128712"/>
                </a:lnTo>
                <a:lnTo>
                  <a:pt x="87566" y="1120998"/>
                </a:lnTo>
                <a:lnTo>
                  <a:pt x="86659" y="1113511"/>
                </a:lnTo>
                <a:lnTo>
                  <a:pt x="86205" y="1105797"/>
                </a:lnTo>
                <a:lnTo>
                  <a:pt x="85751" y="1098083"/>
                </a:lnTo>
                <a:lnTo>
                  <a:pt x="85524" y="1090370"/>
                </a:lnTo>
                <a:lnTo>
                  <a:pt x="85524" y="1082656"/>
                </a:lnTo>
                <a:lnTo>
                  <a:pt x="85524" y="1074034"/>
                </a:lnTo>
                <a:lnTo>
                  <a:pt x="85751" y="1065640"/>
                </a:lnTo>
                <a:lnTo>
                  <a:pt x="86432" y="1057019"/>
                </a:lnTo>
                <a:lnTo>
                  <a:pt x="87112" y="1048624"/>
                </a:lnTo>
                <a:lnTo>
                  <a:pt x="87793" y="1040003"/>
                </a:lnTo>
                <a:lnTo>
                  <a:pt x="88927" y="1031608"/>
                </a:lnTo>
                <a:lnTo>
                  <a:pt x="90062" y="1023441"/>
                </a:lnTo>
                <a:lnTo>
                  <a:pt x="91876" y="1015046"/>
                </a:lnTo>
                <a:lnTo>
                  <a:pt x="93464" y="1006879"/>
                </a:lnTo>
                <a:lnTo>
                  <a:pt x="95279" y="998711"/>
                </a:lnTo>
                <a:lnTo>
                  <a:pt x="97094" y="990543"/>
                </a:lnTo>
                <a:lnTo>
                  <a:pt x="99589" y="982376"/>
                </a:lnTo>
                <a:lnTo>
                  <a:pt x="101858" y="974435"/>
                </a:lnTo>
                <a:lnTo>
                  <a:pt x="104353" y="966267"/>
                </a:lnTo>
                <a:lnTo>
                  <a:pt x="107076" y="958100"/>
                </a:lnTo>
                <a:lnTo>
                  <a:pt x="110025" y="950386"/>
                </a:lnTo>
                <a:lnTo>
                  <a:pt x="112974" y="942445"/>
                </a:lnTo>
                <a:lnTo>
                  <a:pt x="116377" y="934731"/>
                </a:lnTo>
                <a:lnTo>
                  <a:pt x="119780" y="927018"/>
                </a:lnTo>
                <a:lnTo>
                  <a:pt x="123409" y="919304"/>
                </a:lnTo>
                <a:lnTo>
                  <a:pt x="127039" y="911590"/>
                </a:lnTo>
                <a:lnTo>
                  <a:pt x="131122" y="904103"/>
                </a:lnTo>
                <a:lnTo>
                  <a:pt x="135206" y="896616"/>
                </a:lnTo>
                <a:lnTo>
                  <a:pt x="139516" y="889129"/>
                </a:lnTo>
                <a:lnTo>
                  <a:pt x="144053" y="881642"/>
                </a:lnTo>
                <a:lnTo>
                  <a:pt x="148363" y="874382"/>
                </a:lnTo>
                <a:lnTo>
                  <a:pt x="153354" y="867122"/>
                </a:lnTo>
                <a:lnTo>
                  <a:pt x="158345" y="859862"/>
                </a:lnTo>
                <a:lnTo>
                  <a:pt x="163109" y="852829"/>
                </a:lnTo>
                <a:lnTo>
                  <a:pt x="168553" y="845568"/>
                </a:lnTo>
                <a:lnTo>
                  <a:pt x="173771" y="838762"/>
                </a:lnTo>
                <a:lnTo>
                  <a:pt x="179216" y="831729"/>
                </a:lnTo>
                <a:lnTo>
                  <a:pt x="184887" y="824923"/>
                </a:lnTo>
                <a:lnTo>
                  <a:pt x="190785" y="818116"/>
                </a:lnTo>
                <a:lnTo>
                  <a:pt x="196910" y="811537"/>
                </a:lnTo>
                <a:lnTo>
                  <a:pt x="203035" y="804957"/>
                </a:lnTo>
                <a:lnTo>
                  <a:pt x="208934" y="798378"/>
                </a:lnTo>
                <a:lnTo>
                  <a:pt x="215512" y="792025"/>
                </a:lnTo>
                <a:lnTo>
                  <a:pt x="221864" y="785446"/>
                </a:lnTo>
                <a:lnTo>
                  <a:pt x="228670" y="779093"/>
                </a:lnTo>
                <a:lnTo>
                  <a:pt x="235476" y="772968"/>
                </a:lnTo>
                <a:lnTo>
                  <a:pt x="242281" y="767069"/>
                </a:lnTo>
                <a:lnTo>
                  <a:pt x="249541" y="760943"/>
                </a:lnTo>
                <a:lnTo>
                  <a:pt x="256573" y="754817"/>
                </a:lnTo>
                <a:lnTo>
                  <a:pt x="264059" y="748918"/>
                </a:lnTo>
                <a:lnTo>
                  <a:pt x="271319" y="743020"/>
                </a:lnTo>
                <a:lnTo>
                  <a:pt x="279032" y="737575"/>
                </a:lnTo>
                <a:lnTo>
                  <a:pt x="286745" y="731903"/>
                </a:lnTo>
                <a:lnTo>
                  <a:pt x="294458" y="726458"/>
                </a:lnTo>
                <a:lnTo>
                  <a:pt x="302398" y="720786"/>
                </a:lnTo>
                <a:lnTo>
                  <a:pt x="310565" y="715794"/>
                </a:lnTo>
                <a:lnTo>
                  <a:pt x="318505" y="710349"/>
                </a:lnTo>
                <a:lnTo>
                  <a:pt x="326898" y="705131"/>
                </a:lnTo>
                <a:lnTo>
                  <a:pt x="335292" y="700367"/>
                </a:lnTo>
                <a:lnTo>
                  <a:pt x="343912" y="695375"/>
                </a:lnTo>
                <a:lnTo>
                  <a:pt x="352533" y="690384"/>
                </a:lnTo>
                <a:lnTo>
                  <a:pt x="361153" y="685846"/>
                </a:lnTo>
                <a:lnTo>
                  <a:pt x="370001" y="681082"/>
                </a:lnTo>
                <a:lnTo>
                  <a:pt x="379075" y="676544"/>
                </a:lnTo>
                <a:lnTo>
                  <a:pt x="387922" y="672234"/>
                </a:lnTo>
                <a:lnTo>
                  <a:pt x="406524" y="663612"/>
                </a:lnTo>
                <a:lnTo>
                  <a:pt x="425353" y="655445"/>
                </a:lnTo>
                <a:lnTo>
                  <a:pt x="442140" y="695829"/>
                </a:lnTo>
                <a:lnTo>
                  <a:pt x="456886" y="688569"/>
                </a:lnTo>
                <a:lnTo>
                  <a:pt x="471405" y="681536"/>
                </a:lnTo>
                <a:lnTo>
                  <a:pt x="486377" y="674729"/>
                </a:lnTo>
                <a:lnTo>
                  <a:pt x="501350" y="668604"/>
                </a:lnTo>
                <a:lnTo>
                  <a:pt x="516322" y="662705"/>
                </a:lnTo>
                <a:lnTo>
                  <a:pt x="531521" y="657260"/>
                </a:lnTo>
                <a:lnTo>
                  <a:pt x="546721" y="652269"/>
                </a:lnTo>
                <a:lnTo>
                  <a:pt x="562147" y="647504"/>
                </a:lnTo>
                <a:lnTo>
                  <a:pt x="577573" y="643420"/>
                </a:lnTo>
                <a:lnTo>
                  <a:pt x="593226" y="639563"/>
                </a:lnTo>
                <a:lnTo>
                  <a:pt x="608652" y="636160"/>
                </a:lnTo>
                <a:lnTo>
                  <a:pt x="624305" y="632984"/>
                </a:lnTo>
                <a:lnTo>
                  <a:pt x="640185" y="630488"/>
                </a:lnTo>
                <a:lnTo>
                  <a:pt x="656065" y="628219"/>
                </a:lnTo>
                <a:lnTo>
                  <a:pt x="671945" y="626404"/>
                </a:lnTo>
                <a:lnTo>
                  <a:pt x="687824" y="624816"/>
                </a:lnTo>
                <a:lnTo>
                  <a:pt x="703704" y="623909"/>
                </a:lnTo>
                <a:lnTo>
                  <a:pt x="719584" y="623228"/>
                </a:lnTo>
                <a:lnTo>
                  <a:pt x="735464" y="623001"/>
                </a:lnTo>
                <a:lnTo>
                  <a:pt x="751344" y="623228"/>
                </a:lnTo>
                <a:lnTo>
                  <a:pt x="767677" y="623909"/>
                </a:lnTo>
                <a:lnTo>
                  <a:pt x="783557" y="624816"/>
                </a:lnTo>
                <a:lnTo>
                  <a:pt x="799437" y="626404"/>
                </a:lnTo>
                <a:lnTo>
                  <a:pt x="815317" y="628219"/>
                </a:lnTo>
                <a:lnTo>
                  <a:pt x="831197" y="630488"/>
                </a:lnTo>
                <a:lnTo>
                  <a:pt x="847077" y="632984"/>
                </a:lnTo>
                <a:lnTo>
                  <a:pt x="863183" y="636160"/>
                </a:lnTo>
                <a:lnTo>
                  <a:pt x="878836" y="639563"/>
                </a:lnTo>
                <a:lnTo>
                  <a:pt x="894489" y="643420"/>
                </a:lnTo>
                <a:lnTo>
                  <a:pt x="910142" y="647731"/>
                </a:lnTo>
                <a:lnTo>
                  <a:pt x="925795" y="652495"/>
                </a:lnTo>
                <a:lnTo>
                  <a:pt x="941221" y="657714"/>
                </a:lnTo>
                <a:lnTo>
                  <a:pt x="951657" y="615514"/>
                </a:lnTo>
                <a:lnTo>
                  <a:pt x="970032" y="620052"/>
                </a:lnTo>
                <a:lnTo>
                  <a:pt x="987954" y="624589"/>
                </a:lnTo>
                <a:lnTo>
                  <a:pt x="1005875" y="629808"/>
                </a:lnTo>
                <a:lnTo>
                  <a:pt x="1023343" y="635480"/>
                </a:lnTo>
                <a:lnTo>
                  <a:pt x="1040584" y="641378"/>
                </a:lnTo>
                <a:lnTo>
                  <a:pt x="1057825" y="647504"/>
                </a:lnTo>
                <a:lnTo>
                  <a:pt x="1074612" y="654084"/>
                </a:lnTo>
                <a:lnTo>
                  <a:pt x="1090946" y="660890"/>
                </a:lnTo>
                <a:lnTo>
                  <a:pt x="1096163" y="655445"/>
                </a:lnTo>
                <a:lnTo>
                  <a:pt x="1101608" y="650000"/>
                </a:lnTo>
                <a:lnTo>
                  <a:pt x="1107052" y="644555"/>
                </a:lnTo>
                <a:lnTo>
                  <a:pt x="1112951" y="639110"/>
                </a:lnTo>
                <a:lnTo>
                  <a:pt x="1118849" y="634118"/>
                </a:lnTo>
                <a:lnTo>
                  <a:pt x="1124974" y="628900"/>
                </a:lnTo>
                <a:lnTo>
                  <a:pt x="1131326" y="623909"/>
                </a:lnTo>
                <a:lnTo>
                  <a:pt x="1137905" y="619371"/>
                </a:lnTo>
                <a:lnTo>
                  <a:pt x="1144483" y="614607"/>
                </a:lnTo>
                <a:lnTo>
                  <a:pt x="1151289" y="610069"/>
                </a:lnTo>
                <a:lnTo>
                  <a:pt x="1158548" y="605759"/>
                </a:lnTo>
                <a:lnTo>
                  <a:pt x="1165808" y="601675"/>
                </a:lnTo>
                <a:lnTo>
                  <a:pt x="1173294" y="597818"/>
                </a:lnTo>
                <a:lnTo>
                  <a:pt x="1181007" y="593961"/>
                </a:lnTo>
                <a:lnTo>
                  <a:pt x="1188947" y="590558"/>
                </a:lnTo>
                <a:lnTo>
                  <a:pt x="1197114" y="587381"/>
                </a:lnTo>
                <a:lnTo>
                  <a:pt x="1205507" y="584432"/>
                </a:lnTo>
                <a:lnTo>
                  <a:pt x="1213901" y="581936"/>
                </a:lnTo>
                <a:lnTo>
                  <a:pt x="1222748" y="579214"/>
                </a:lnTo>
                <a:lnTo>
                  <a:pt x="1231596" y="577172"/>
                </a:lnTo>
                <a:lnTo>
                  <a:pt x="1240670" y="575584"/>
                </a:lnTo>
                <a:lnTo>
                  <a:pt x="1250198" y="573769"/>
                </a:lnTo>
                <a:lnTo>
                  <a:pt x="1259726" y="572634"/>
                </a:lnTo>
                <a:lnTo>
                  <a:pt x="1269481" y="571954"/>
                </a:lnTo>
                <a:lnTo>
                  <a:pt x="1279689" y="571500"/>
                </a:lnTo>
                <a:close/>
                <a:moveTo>
                  <a:pt x="682962" y="303627"/>
                </a:moveTo>
                <a:lnTo>
                  <a:pt x="658263" y="356616"/>
                </a:lnTo>
                <a:lnTo>
                  <a:pt x="664835" y="357975"/>
                </a:lnTo>
                <a:lnTo>
                  <a:pt x="671179" y="358655"/>
                </a:lnTo>
                <a:lnTo>
                  <a:pt x="674125" y="358881"/>
                </a:lnTo>
                <a:lnTo>
                  <a:pt x="676844" y="358881"/>
                </a:lnTo>
                <a:lnTo>
                  <a:pt x="679790" y="358881"/>
                </a:lnTo>
                <a:lnTo>
                  <a:pt x="682509" y="358655"/>
                </a:lnTo>
                <a:lnTo>
                  <a:pt x="685228" y="357975"/>
                </a:lnTo>
                <a:lnTo>
                  <a:pt x="687721" y="357296"/>
                </a:lnTo>
                <a:lnTo>
                  <a:pt x="689987" y="356164"/>
                </a:lnTo>
                <a:lnTo>
                  <a:pt x="692026" y="354578"/>
                </a:lnTo>
                <a:lnTo>
                  <a:pt x="694292" y="352767"/>
                </a:lnTo>
                <a:lnTo>
                  <a:pt x="696105" y="350502"/>
                </a:lnTo>
                <a:lnTo>
                  <a:pt x="697691" y="348011"/>
                </a:lnTo>
                <a:lnTo>
                  <a:pt x="699051" y="345294"/>
                </a:lnTo>
                <a:lnTo>
                  <a:pt x="699957" y="342803"/>
                </a:lnTo>
                <a:lnTo>
                  <a:pt x="700864" y="340538"/>
                </a:lnTo>
                <a:lnTo>
                  <a:pt x="701317" y="338274"/>
                </a:lnTo>
                <a:lnTo>
                  <a:pt x="701543" y="335783"/>
                </a:lnTo>
                <a:lnTo>
                  <a:pt x="701543" y="333518"/>
                </a:lnTo>
                <a:lnTo>
                  <a:pt x="701317" y="331254"/>
                </a:lnTo>
                <a:lnTo>
                  <a:pt x="700410" y="328763"/>
                </a:lnTo>
                <a:lnTo>
                  <a:pt x="699731" y="326498"/>
                </a:lnTo>
                <a:lnTo>
                  <a:pt x="698598" y="324008"/>
                </a:lnTo>
                <a:lnTo>
                  <a:pt x="697238" y="321517"/>
                </a:lnTo>
                <a:lnTo>
                  <a:pt x="695652" y="318799"/>
                </a:lnTo>
                <a:lnTo>
                  <a:pt x="693839" y="316082"/>
                </a:lnTo>
                <a:lnTo>
                  <a:pt x="688854" y="310194"/>
                </a:lnTo>
                <a:lnTo>
                  <a:pt x="682962" y="303627"/>
                </a:lnTo>
                <a:close/>
                <a:moveTo>
                  <a:pt x="685682" y="177494"/>
                </a:moveTo>
                <a:lnTo>
                  <a:pt x="683189" y="177720"/>
                </a:lnTo>
                <a:lnTo>
                  <a:pt x="680696" y="178400"/>
                </a:lnTo>
                <a:lnTo>
                  <a:pt x="678204" y="179079"/>
                </a:lnTo>
                <a:lnTo>
                  <a:pt x="676164" y="179985"/>
                </a:lnTo>
                <a:lnTo>
                  <a:pt x="674125" y="181343"/>
                </a:lnTo>
                <a:lnTo>
                  <a:pt x="672312" y="182929"/>
                </a:lnTo>
                <a:lnTo>
                  <a:pt x="670726" y="184514"/>
                </a:lnTo>
                <a:lnTo>
                  <a:pt x="669367" y="186552"/>
                </a:lnTo>
                <a:lnTo>
                  <a:pt x="668007" y="188590"/>
                </a:lnTo>
                <a:lnTo>
                  <a:pt x="667554" y="190402"/>
                </a:lnTo>
                <a:lnTo>
                  <a:pt x="667101" y="192213"/>
                </a:lnTo>
                <a:lnTo>
                  <a:pt x="666647" y="194025"/>
                </a:lnTo>
                <a:lnTo>
                  <a:pt x="666647" y="195836"/>
                </a:lnTo>
                <a:lnTo>
                  <a:pt x="666647" y="198101"/>
                </a:lnTo>
                <a:lnTo>
                  <a:pt x="666874" y="200139"/>
                </a:lnTo>
                <a:lnTo>
                  <a:pt x="667327" y="202403"/>
                </a:lnTo>
                <a:lnTo>
                  <a:pt x="667780" y="204894"/>
                </a:lnTo>
                <a:lnTo>
                  <a:pt x="668687" y="207159"/>
                </a:lnTo>
                <a:lnTo>
                  <a:pt x="669820" y="209650"/>
                </a:lnTo>
                <a:lnTo>
                  <a:pt x="671633" y="212367"/>
                </a:lnTo>
                <a:lnTo>
                  <a:pt x="673445" y="214858"/>
                </a:lnTo>
                <a:lnTo>
                  <a:pt x="675711" y="217349"/>
                </a:lnTo>
                <a:lnTo>
                  <a:pt x="678204" y="220067"/>
                </a:lnTo>
                <a:lnTo>
                  <a:pt x="681376" y="222784"/>
                </a:lnTo>
                <a:lnTo>
                  <a:pt x="684549" y="225501"/>
                </a:lnTo>
                <a:lnTo>
                  <a:pt x="705622" y="181117"/>
                </a:lnTo>
                <a:lnTo>
                  <a:pt x="702676" y="179985"/>
                </a:lnTo>
                <a:lnTo>
                  <a:pt x="699731" y="179079"/>
                </a:lnTo>
                <a:lnTo>
                  <a:pt x="697011" y="178400"/>
                </a:lnTo>
                <a:lnTo>
                  <a:pt x="694292" y="177947"/>
                </a:lnTo>
                <a:lnTo>
                  <a:pt x="691346" y="177494"/>
                </a:lnTo>
                <a:lnTo>
                  <a:pt x="688627" y="177494"/>
                </a:lnTo>
                <a:lnTo>
                  <a:pt x="685682" y="177494"/>
                </a:lnTo>
                <a:close/>
                <a:moveTo>
                  <a:pt x="732587" y="123825"/>
                </a:moveTo>
                <a:lnTo>
                  <a:pt x="761139" y="136959"/>
                </a:lnTo>
                <a:lnTo>
                  <a:pt x="753887" y="152811"/>
                </a:lnTo>
                <a:lnTo>
                  <a:pt x="758419" y="155755"/>
                </a:lnTo>
                <a:lnTo>
                  <a:pt x="762951" y="158925"/>
                </a:lnTo>
                <a:lnTo>
                  <a:pt x="767483" y="162095"/>
                </a:lnTo>
                <a:lnTo>
                  <a:pt x="771562" y="165265"/>
                </a:lnTo>
                <a:lnTo>
                  <a:pt x="775867" y="168889"/>
                </a:lnTo>
                <a:lnTo>
                  <a:pt x="779720" y="172059"/>
                </a:lnTo>
                <a:lnTo>
                  <a:pt x="783572" y="175682"/>
                </a:lnTo>
                <a:lnTo>
                  <a:pt x="786971" y="179079"/>
                </a:lnTo>
                <a:lnTo>
                  <a:pt x="790823" y="182929"/>
                </a:lnTo>
                <a:lnTo>
                  <a:pt x="794222" y="186778"/>
                </a:lnTo>
                <a:lnTo>
                  <a:pt x="801473" y="195383"/>
                </a:lnTo>
                <a:lnTo>
                  <a:pt x="808724" y="204894"/>
                </a:lnTo>
                <a:lnTo>
                  <a:pt x="815975" y="215085"/>
                </a:lnTo>
                <a:lnTo>
                  <a:pt x="791276" y="267848"/>
                </a:lnTo>
                <a:lnTo>
                  <a:pt x="786517" y="259695"/>
                </a:lnTo>
                <a:lnTo>
                  <a:pt x="781306" y="250864"/>
                </a:lnTo>
                <a:lnTo>
                  <a:pt x="775188" y="241806"/>
                </a:lnTo>
                <a:lnTo>
                  <a:pt x="768163" y="232068"/>
                </a:lnTo>
                <a:lnTo>
                  <a:pt x="764084" y="227313"/>
                </a:lnTo>
                <a:lnTo>
                  <a:pt x="760232" y="222558"/>
                </a:lnTo>
                <a:lnTo>
                  <a:pt x="756153" y="217802"/>
                </a:lnTo>
                <a:lnTo>
                  <a:pt x="751621" y="213500"/>
                </a:lnTo>
                <a:lnTo>
                  <a:pt x="747316" y="208971"/>
                </a:lnTo>
                <a:lnTo>
                  <a:pt x="742784" y="205121"/>
                </a:lnTo>
                <a:lnTo>
                  <a:pt x="738026" y="200818"/>
                </a:lnTo>
                <a:lnTo>
                  <a:pt x="733040" y="197195"/>
                </a:lnTo>
                <a:lnTo>
                  <a:pt x="710154" y="245882"/>
                </a:lnTo>
                <a:lnTo>
                  <a:pt x="718085" y="253581"/>
                </a:lnTo>
                <a:lnTo>
                  <a:pt x="725563" y="261054"/>
                </a:lnTo>
                <a:lnTo>
                  <a:pt x="732361" y="268754"/>
                </a:lnTo>
                <a:lnTo>
                  <a:pt x="738705" y="276226"/>
                </a:lnTo>
                <a:lnTo>
                  <a:pt x="744144" y="283473"/>
                </a:lnTo>
                <a:lnTo>
                  <a:pt x="749129" y="290946"/>
                </a:lnTo>
                <a:lnTo>
                  <a:pt x="753887" y="298192"/>
                </a:lnTo>
                <a:lnTo>
                  <a:pt x="757513" y="305439"/>
                </a:lnTo>
                <a:lnTo>
                  <a:pt x="759099" y="309288"/>
                </a:lnTo>
                <a:lnTo>
                  <a:pt x="760912" y="312911"/>
                </a:lnTo>
                <a:lnTo>
                  <a:pt x="762045" y="316535"/>
                </a:lnTo>
                <a:lnTo>
                  <a:pt x="762951" y="320158"/>
                </a:lnTo>
                <a:lnTo>
                  <a:pt x="763858" y="324008"/>
                </a:lnTo>
                <a:lnTo>
                  <a:pt x="764311" y="327631"/>
                </a:lnTo>
                <a:lnTo>
                  <a:pt x="764537" y="331480"/>
                </a:lnTo>
                <a:lnTo>
                  <a:pt x="764537" y="335330"/>
                </a:lnTo>
                <a:lnTo>
                  <a:pt x="764537" y="339180"/>
                </a:lnTo>
                <a:lnTo>
                  <a:pt x="764084" y="342803"/>
                </a:lnTo>
                <a:lnTo>
                  <a:pt x="763631" y="346879"/>
                </a:lnTo>
                <a:lnTo>
                  <a:pt x="762725" y="350502"/>
                </a:lnTo>
                <a:lnTo>
                  <a:pt x="761592" y="354578"/>
                </a:lnTo>
                <a:lnTo>
                  <a:pt x="760459" y="358428"/>
                </a:lnTo>
                <a:lnTo>
                  <a:pt x="758646" y="362504"/>
                </a:lnTo>
                <a:lnTo>
                  <a:pt x="757060" y="366354"/>
                </a:lnTo>
                <a:lnTo>
                  <a:pt x="755020" y="370430"/>
                </a:lnTo>
                <a:lnTo>
                  <a:pt x="752981" y="374280"/>
                </a:lnTo>
                <a:lnTo>
                  <a:pt x="750262" y="377676"/>
                </a:lnTo>
                <a:lnTo>
                  <a:pt x="747543" y="381073"/>
                </a:lnTo>
                <a:lnTo>
                  <a:pt x="744370" y="384696"/>
                </a:lnTo>
                <a:lnTo>
                  <a:pt x="741198" y="387640"/>
                </a:lnTo>
                <a:lnTo>
                  <a:pt x="737572" y="390811"/>
                </a:lnTo>
                <a:lnTo>
                  <a:pt x="733947" y="393754"/>
                </a:lnTo>
                <a:lnTo>
                  <a:pt x="729641" y="396698"/>
                </a:lnTo>
                <a:lnTo>
                  <a:pt x="725336" y="398963"/>
                </a:lnTo>
                <a:lnTo>
                  <a:pt x="720804" y="401001"/>
                </a:lnTo>
                <a:lnTo>
                  <a:pt x="716046" y="402812"/>
                </a:lnTo>
                <a:lnTo>
                  <a:pt x="710834" y="404624"/>
                </a:lnTo>
                <a:lnTo>
                  <a:pt x="705396" y="405983"/>
                </a:lnTo>
                <a:lnTo>
                  <a:pt x="699504" y="406889"/>
                </a:lnTo>
                <a:lnTo>
                  <a:pt x="693839" y="407794"/>
                </a:lnTo>
                <a:lnTo>
                  <a:pt x="687494" y="408021"/>
                </a:lnTo>
                <a:lnTo>
                  <a:pt x="681150" y="408021"/>
                </a:lnTo>
                <a:lnTo>
                  <a:pt x="674578" y="407568"/>
                </a:lnTo>
                <a:lnTo>
                  <a:pt x="667554" y="406889"/>
                </a:lnTo>
                <a:lnTo>
                  <a:pt x="660529" y="405530"/>
                </a:lnTo>
                <a:lnTo>
                  <a:pt x="653278" y="403945"/>
                </a:lnTo>
                <a:lnTo>
                  <a:pt x="646027" y="401454"/>
                </a:lnTo>
                <a:lnTo>
                  <a:pt x="638323" y="398963"/>
                </a:lnTo>
                <a:lnTo>
                  <a:pt x="623594" y="430213"/>
                </a:lnTo>
                <a:lnTo>
                  <a:pt x="595043" y="416626"/>
                </a:lnTo>
                <a:lnTo>
                  <a:pt x="609545" y="385602"/>
                </a:lnTo>
                <a:lnTo>
                  <a:pt x="605466" y="382885"/>
                </a:lnTo>
                <a:lnTo>
                  <a:pt x="600934" y="379714"/>
                </a:lnTo>
                <a:lnTo>
                  <a:pt x="596402" y="376544"/>
                </a:lnTo>
                <a:lnTo>
                  <a:pt x="592323" y="373147"/>
                </a:lnTo>
                <a:lnTo>
                  <a:pt x="583259" y="365674"/>
                </a:lnTo>
                <a:lnTo>
                  <a:pt x="573969" y="357522"/>
                </a:lnTo>
                <a:lnTo>
                  <a:pt x="569664" y="353446"/>
                </a:lnTo>
                <a:lnTo>
                  <a:pt x="565358" y="348917"/>
                </a:lnTo>
                <a:lnTo>
                  <a:pt x="561280" y="344615"/>
                </a:lnTo>
                <a:lnTo>
                  <a:pt x="557201" y="340086"/>
                </a:lnTo>
                <a:lnTo>
                  <a:pt x="553349" y="335330"/>
                </a:lnTo>
                <a:lnTo>
                  <a:pt x="549723" y="330801"/>
                </a:lnTo>
                <a:lnTo>
                  <a:pt x="546324" y="326046"/>
                </a:lnTo>
                <a:lnTo>
                  <a:pt x="542925" y="321290"/>
                </a:lnTo>
                <a:lnTo>
                  <a:pt x="566718" y="270565"/>
                </a:lnTo>
                <a:lnTo>
                  <a:pt x="570570" y="277359"/>
                </a:lnTo>
                <a:lnTo>
                  <a:pt x="574875" y="284379"/>
                </a:lnTo>
                <a:lnTo>
                  <a:pt x="578954" y="291399"/>
                </a:lnTo>
                <a:lnTo>
                  <a:pt x="583713" y="298192"/>
                </a:lnTo>
                <a:lnTo>
                  <a:pt x="588471" y="304759"/>
                </a:lnTo>
                <a:lnTo>
                  <a:pt x="593683" y="311100"/>
                </a:lnTo>
                <a:lnTo>
                  <a:pt x="599121" y="317214"/>
                </a:lnTo>
                <a:lnTo>
                  <a:pt x="604786" y="323102"/>
                </a:lnTo>
                <a:lnTo>
                  <a:pt x="610451" y="328310"/>
                </a:lnTo>
                <a:lnTo>
                  <a:pt x="616569" y="333518"/>
                </a:lnTo>
                <a:lnTo>
                  <a:pt x="622914" y="338500"/>
                </a:lnTo>
                <a:lnTo>
                  <a:pt x="629712" y="342803"/>
                </a:lnTo>
                <a:lnTo>
                  <a:pt x="657583" y="283246"/>
                </a:lnTo>
                <a:lnTo>
                  <a:pt x="650332" y="277132"/>
                </a:lnTo>
                <a:lnTo>
                  <a:pt x="643534" y="271471"/>
                </a:lnTo>
                <a:lnTo>
                  <a:pt x="637190" y="265583"/>
                </a:lnTo>
                <a:lnTo>
                  <a:pt x="631525" y="259695"/>
                </a:lnTo>
                <a:lnTo>
                  <a:pt x="626313" y="254034"/>
                </a:lnTo>
                <a:lnTo>
                  <a:pt x="622008" y="248826"/>
                </a:lnTo>
                <a:lnTo>
                  <a:pt x="617929" y="243391"/>
                </a:lnTo>
                <a:lnTo>
                  <a:pt x="614530" y="238183"/>
                </a:lnTo>
                <a:lnTo>
                  <a:pt x="611584" y="232974"/>
                </a:lnTo>
                <a:lnTo>
                  <a:pt x="609092" y="228219"/>
                </a:lnTo>
                <a:lnTo>
                  <a:pt x="607052" y="223463"/>
                </a:lnTo>
                <a:lnTo>
                  <a:pt x="605239" y="218934"/>
                </a:lnTo>
                <a:lnTo>
                  <a:pt x="603653" y="214405"/>
                </a:lnTo>
                <a:lnTo>
                  <a:pt x="602747" y="209876"/>
                </a:lnTo>
                <a:lnTo>
                  <a:pt x="602294" y="205800"/>
                </a:lnTo>
                <a:lnTo>
                  <a:pt x="602067" y="201498"/>
                </a:lnTo>
                <a:lnTo>
                  <a:pt x="602294" y="197648"/>
                </a:lnTo>
                <a:lnTo>
                  <a:pt x="602520" y="193572"/>
                </a:lnTo>
                <a:lnTo>
                  <a:pt x="602973" y="189949"/>
                </a:lnTo>
                <a:lnTo>
                  <a:pt x="603880" y="186099"/>
                </a:lnTo>
                <a:lnTo>
                  <a:pt x="605013" y="182249"/>
                </a:lnTo>
                <a:lnTo>
                  <a:pt x="606146" y="178626"/>
                </a:lnTo>
                <a:lnTo>
                  <a:pt x="607505" y="175003"/>
                </a:lnTo>
                <a:lnTo>
                  <a:pt x="608865" y="171380"/>
                </a:lnTo>
                <a:lnTo>
                  <a:pt x="610451" y="168209"/>
                </a:lnTo>
                <a:lnTo>
                  <a:pt x="612491" y="164813"/>
                </a:lnTo>
                <a:lnTo>
                  <a:pt x="614530" y="161869"/>
                </a:lnTo>
                <a:lnTo>
                  <a:pt x="616796" y="158472"/>
                </a:lnTo>
                <a:lnTo>
                  <a:pt x="619515" y="155528"/>
                </a:lnTo>
                <a:lnTo>
                  <a:pt x="622461" y="152584"/>
                </a:lnTo>
                <a:lnTo>
                  <a:pt x="625407" y="149640"/>
                </a:lnTo>
                <a:lnTo>
                  <a:pt x="628806" y="146697"/>
                </a:lnTo>
                <a:lnTo>
                  <a:pt x="632205" y="143979"/>
                </a:lnTo>
                <a:lnTo>
                  <a:pt x="636283" y="141488"/>
                </a:lnTo>
                <a:lnTo>
                  <a:pt x="640362" y="139224"/>
                </a:lnTo>
                <a:lnTo>
                  <a:pt x="645121" y="136959"/>
                </a:lnTo>
                <a:lnTo>
                  <a:pt x="650106" y="135374"/>
                </a:lnTo>
                <a:lnTo>
                  <a:pt x="655091" y="133789"/>
                </a:lnTo>
                <a:lnTo>
                  <a:pt x="660756" y="132657"/>
                </a:lnTo>
                <a:lnTo>
                  <a:pt x="666647" y="131524"/>
                </a:lnTo>
                <a:lnTo>
                  <a:pt x="672992" y="131071"/>
                </a:lnTo>
                <a:lnTo>
                  <a:pt x="679563" y="130845"/>
                </a:lnTo>
                <a:lnTo>
                  <a:pt x="686361" y="131071"/>
                </a:lnTo>
                <a:lnTo>
                  <a:pt x="693612" y="131751"/>
                </a:lnTo>
                <a:lnTo>
                  <a:pt x="701090" y="132883"/>
                </a:lnTo>
                <a:lnTo>
                  <a:pt x="708795" y="134468"/>
                </a:lnTo>
                <a:lnTo>
                  <a:pt x="716725" y="136733"/>
                </a:lnTo>
                <a:lnTo>
                  <a:pt x="725110" y="139450"/>
                </a:lnTo>
                <a:lnTo>
                  <a:pt x="732587" y="123825"/>
                </a:lnTo>
                <a:close/>
                <a:moveTo>
                  <a:pt x="677977" y="64233"/>
                </a:moveTo>
                <a:lnTo>
                  <a:pt x="666860" y="64460"/>
                </a:lnTo>
                <a:lnTo>
                  <a:pt x="656196" y="65141"/>
                </a:lnTo>
                <a:lnTo>
                  <a:pt x="645533" y="66503"/>
                </a:lnTo>
                <a:lnTo>
                  <a:pt x="635096" y="68319"/>
                </a:lnTo>
                <a:lnTo>
                  <a:pt x="624887" y="70815"/>
                </a:lnTo>
                <a:lnTo>
                  <a:pt x="614904" y="73766"/>
                </a:lnTo>
                <a:lnTo>
                  <a:pt x="605148" y="76943"/>
                </a:lnTo>
                <a:lnTo>
                  <a:pt x="595166" y="80802"/>
                </a:lnTo>
                <a:lnTo>
                  <a:pt x="585864" y="84888"/>
                </a:lnTo>
                <a:lnTo>
                  <a:pt x="576789" y="89654"/>
                </a:lnTo>
                <a:lnTo>
                  <a:pt x="567940" y="94874"/>
                </a:lnTo>
                <a:lnTo>
                  <a:pt x="559546" y="100322"/>
                </a:lnTo>
                <a:lnTo>
                  <a:pt x="550924" y="106223"/>
                </a:lnTo>
                <a:lnTo>
                  <a:pt x="542984" y="112578"/>
                </a:lnTo>
                <a:lnTo>
                  <a:pt x="535270" y="119160"/>
                </a:lnTo>
                <a:lnTo>
                  <a:pt x="528010" y="126196"/>
                </a:lnTo>
                <a:lnTo>
                  <a:pt x="520976" y="133687"/>
                </a:lnTo>
                <a:lnTo>
                  <a:pt x="514170" y="141177"/>
                </a:lnTo>
                <a:lnTo>
                  <a:pt x="508044" y="149348"/>
                </a:lnTo>
                <a:lnTo>
                  <a:pt x="502145" y="157519"/>
                </a:lnTo>
                <a:lnTo>
                  <a:pt x="496473" y="166144"/>
                </a:lnTo>
                <a:lnTo>
                  <a:pt x="491482" y="175222"/>
                </a:lnTo>
                <a:lnTo>
                  <a:pt x="486945" y="184301"/>
                </a:lnTo>
                <a:lnTo>
                  <a:pt x="482407" y="193607"/>
                </a:lnTo>
                <a:lnTo>
                  <a:pt x="478777" y="203140"/>
                </a:lnTo>
                <a:lnTo>
                  <a:pt x="475374" y="213127"/>
                </a:lnTo>
                <a:lnTo>
                  <a:pt x="472651" y="223114"/>
                </a:lnTo>
                <a:lnTo>
                  <a:pt x="470382" y="233327"/>
                </a:lnTo>
                <a:lnTo>
                  <a:pt x="468341" y="243995"/>
                </a:lnTo>
                <a:lnTo>
                  <a:pt x="466979" y="254436"/>
                </a:lnTo>
                <a:lnTo>
                  <a:pt x="466072" y="265330"/>
                </a:lnTo>
                <a:lnTo>
                  <a:pt x="465845" y="276225"/>
                </a:lnTo>
                <a:lnTo>
                  <a:pt x="466072" y="287120"/>
                </a:lnTo>
                <a:lnTo>
                  <a:pt x="466979" y="297787"/>
                </a:lnTo>
                <a:lnTo>
                  <a:pt x="468341" y="308455"/>
                </a:lnTo>
                <a:lnTo>
                  <a:pt x="470382" y="318896"/>
                </a:lnTo>
                <a:lnTo>
                  <a:pt x="472651" y="329109"/>
                </a:lnTo>
                <a:lnTo>
                  <a:pt x="475374" y="339323"/>
                </a:lnTo>
                <a:lnTo>
                  <a:pt x="478777" y="349083"/>
                </a:lnTo>
                <a:lnTo>
                  <a:pt x="482407" y="358616"/>
                </a:lnTo>
                <a:lnTo>
                  <a:pt x="486945" y="368149"/>
                </a:lnTo>
                <a:lnTo>
                  <a:pt x="491482" y="377228"/>
                </a:lnTo>
                <a:lnTo>
                  <a:pt x="496473" y="386079"/>
                </a:lnTo>
                <a:lnTo>
                  <a:pt x="502145" y="394704"/>
                </a:lnTo>
                <a:lnTo>
                  <a:pt x="508044" y="402875"/>
                </a:lnTo>
                <a:lnTo>
                  <a:pt x="514170" y="411046"/>
                </a:lnTo>
                <a:lnTo>
                  <a:pt x="520976" y="418990"/>
                </a:lnTo>
                <a:lnTo>
                  <a:pt x="528010" y="426027"/>
                </a:lnTo>
                <a:lnTo>
                  <a:pt x="535270" y="433063"/>
                </a:lnTo>
                <a:lnTo>
                  <a:pt x="542984" y="439645"/>
                </a:lnTo>
                <a:lnTo>
                  <a:pt x="550924" y="446000"/>
                </a:lnTo>
                <a:lnTo>
                  <a:pt x="559546" y="452128"/>
                </a:lnTo>
                <a:lnTo>
                  <a:pt x="567940" y="457576"/>
                </a:lnTo>
                <a:lnTo>
                  <a:pt x="576789" y="462569"/>
                </a:lnTo>
                <a:lnTo>
                  <a:pt x="585864" y="467335"/>
                </a:lnTo>
                <a:lnTo>
                  <a:pt x="595166" y="471648"/>
                </a:lnTo>
                <a:lnTo>
                  <a:pt x="605148" y="475279"/>
                </a:lnTo>
                <a:lnTo>
                  <a:pt x="614904" y="478911"/>
                </a:lnTo>
                <a:lnTo>
                  <a:pt x="624887" y="481635"/>
                </a:lnTo>
                <a:lnTo>
                  <a:pt x="635096" y="483904"/>
                </a:lnTo>
                <a:lnTo>
                  <a:pt x="645533" y="485947"/>
                </a:lnTo>
                <a:lnTo>
                  <a:pt x="656196" y="487309"/>
                </a:lnTo>
                <a:lnTo>
                  <a:pt x="666860" y="487990"/>
                </a:lnTo>
                <a:lnTo>
                  <a:pt x="677977" y="488217"/>
                </a:lnTo>
                <a:lnTo>
                  <a:pt x="688867" y="487990"/>
                </a:lnTo>
                <a:lnTo>
                  <a:pt x="699530" y="487309"/>
                </a:lnTo>
                <a:lnTo>
                  <a:pt x="710193" y="485947"/>
                </a:lnTo>
                <a:lnTo>
                  <a:pt x="720630" y="483904"/>
                </a:lnTo>
                <a:lnTo>
                  <a:pt x="730839" y="481635"/>
                </a:lnTo>
                <a:lnTo>
                  <a:pt x="740822" y="478911"/>
                </a:lnTo>
                <a:lnTo>
                  <a:pt x="750578" y="475279"/>
                </a:lnTo>
                <a:lnTo>
                  <a:pt x="760560" y="471648"/>
                </a:lnTo>
                <a:lnTo>
                  <a:pt x="769863" y="467335"/>
                </a:lnTo>
                <a:lnTo>
                  <a:pt x="778938" y="462569"/>
                </a:lnTo>
                <a:lnTo>
                  <a:pt x="787786" y="457576"/>
                </a:lnTo>
                <a:lnTo>
                  <a:pt x="796180" y="452128"/>
                </a:lnTo>
                <a:lnTo>
                  <a:pt x="804802" y="446000"/>
                </a:lnTo>
                <a:lnTo>
                  <a:pt x="812743" y="439645"/>
                </a:lnTo>
                <a:lnTo>
                  <a:pt x="820456" y="433063"/>
                </a:lnTo>
                <a:lnTo>
                  <a:pt x="827717" y="426027"/>
                </a:lnTo>
                <a:lnTo>
                  <a:pt x="834750" y="418990"/>
                </a:lnTo>
                <a:lnTo>
                  <a:pt x="841556" y="411046"/>
                </a:lnTo>
                <a:lnTo>
                  <a:pt x="847682" y="402875"/>
                </a:lnTo>
                <a:lnTo>
                  <a:pt x="853581" y="394704"/>
                </a:lnTo>
                <a:lnTo>
                  <a:pt x="859253" y="386079"/>
                </a:lnTo>
                <a:lnTo>
                  <a:pt x="864244" y="377228"/>
                </a:lnTo>
                <a:lnTo>
                  <a:pt x="868782" y="368149"/>
                </a:lnTo>
                <a:lnTo>
                  <a:pt x="873319" y="358616"/>
                </a:lnTo>
                <a:lnTo>
                  <a:pt x="876949" y="349083"/>
                </a:lnTo>
                <a:lnTo>
                  <a:pt x="880353" y="339323"/>
                </a:lnTo>
                <a:lnTo>
                  <a:pt x="883075" y="329109"/>
                </a:lnTo>
                <a:lnTo>
                  <a:pt x="885344" y="318896"/>
                </a:lnTo>
                <a:lnTo>
                  <a:pt x="887386" y="308455"/>
                </a:lnTo>
                <a:lnTo>
                  <a:pt x="888747" y="297787"/>
                </a:lnTo>
                <a:lnTo>
                  <a:pt x="889655" y="287120"/>
                </a:lnTo>
                <a:lnTo>
                  <a:pt x="889881" y="276225"/>
                </a:lnTo>
                <a:lnTo>
                  <a:pt x="889655" y="265330"/>
                </a:lnTo>
                <a:lnTo>
                  <a:pt x="888747" y="254436"/>
                </a:lnTo>
                <a:lnTo>
                  <a:pt x="887386" y="243995"/>
                </a:lnTo>
                <a:lnTo>
                  <a:pt x="885344" y="233327"/>
                </a:lnTo>
                <a:lnTo>
                  <a:pt x="883075" y="223114"/>
                </a:lnTo>
                <a:lnTo>
                  <a:pt x="880353" y="213127"/>
                </a:lnTo>
                <a:lnTo>
                  <a:pt x="876949" y="203140"/>
                </a:lnTo>
                <a:lnTo>
                  <a:pt x="873319" y="193607"/>
                </a:lnTo>
                <a:lnTo>
                  <a:pt x="868782" y="184301"/>
                </a:lnTo>
                <a:lnTo>
                  <a:pt x="864244" y="175222"/>
                </a:lnTo>
                <a:lnTo>
                  <a:pt x="859253" y="166144"/>
                </a:lnTo>
                <a:lnTo>
                  <a:pt x="853581" y="157519"/>
                </a:lnTo>
                <a:lnTo>
                  <a:pt x="847682" y="149348"/>
                </a:lnTo>
                <a:lnTo>
                  <a:pt x="841556" y="141177"/>
                </a:lnTo>
                <a:lnTo>
                  <a:pt x="834750" y="133687"/>
                </a:lnTo>
                <a:lnTo>
                  <a:pt x="827717" y="126196"/>
                </a:lnTo>
                <a:lnTo>
                  <a:pt x="820456" y="119160"/>
                </a:lnTo>
                <a:lnTo>
                  <a:pt x="812743" y="112578"/>
                </a:lnTo>
                <a:lnTo>
                  <a:pt x="804802" y="106223"/>
                </a:lnTo>
                <a:lnTo>
                  <a:pt x="796180" y="100322"/>
                </a:lnTo>
                <a:lnTo>
                  <a:pt x="787786" y="94874"/>
                </a:lnTo>
                <a:lnTo>
                  <a:pt x="778938" y="89654"/>
                </a:lnTo>
                <a:lnTo>
                  <a:pt x="769863" y="84888"/>
                </a:lnTo>
                <a:lnTo>
                  <a:pt x="760560" y="80802"/>
                </a:lnTo>
                <a:lnTo>
                  <a:pt x="750578" y="76943"/>
                </a:lnTo>
                <a:lnTo>
                  <a:pt x="740822" y="73766"/>
                </a:lnTo>
                <a:lnTo>
                  <a:pt x="730839" y="70815"/>
                </a:lnTo>
                <a:lnTo>
                  <a:pt x="720630" y="68319"/>
                </a:lnTo>
                <a:lnTo>
                  <a:pt x="710193" y="66503"/>
                </a:lnTo>
                <a:lnTo>
                  <a:pt x="699530" y="65141"/>
                </a:lnTo>
                <a:lnTo>
                  <a:pt x="688867" y="64460"/>
                </a:lnTo>
                <a:lnTo>
                  <a:pt x="677977" y="64233"/>
                </a:lnTo>
                <a:close/>
                <a:moveTo>
                  <a:pt x="670943" y="0"/>
                </a:moveTo>
                <a:lnTo>
                  <a:pt x="677977" y="0"/>
                </a:lnTo>
                <a:lnTo>
                  <a:pt x="684783" y="0"/>
                </a:lnTo>
                <a:lnTo>
                  <a:pt x="692043" y="454"/>
                </a:lnTo>
                <a:lnTo>
                  <a:pt x="699076" y="681"/>
                </a:lnTo>
                <a:lnTo>
                  <a:pt x="706110" y="1362"/>
                </a:lnTo>
                <a:lnTo>
                  <a:pt x="712916" y="2270"/>
                </a:lnTo>
                <a:lnTo>
                  <a:pt x="719949" y="3178"/>
                </a:lnTo>
                <a:lnTo>
                  <a:pt x="726756" y="4312"/>
                </a:lnTo>
                <a:lnTo>
                  <a:pt x="733562" y="5674"/>
                </a:lnTo>
                <a:lnTo>
                  <a:pt x="740141" y="7036"/>
                </a:lnTo>
                <a:lnTo>
                  <a:pt x="746948" y="8625"/>
                </a:lnTo>
                <a:lnTo>
                  <a:pt x="753527" y="10441"/>
                </a:lnTo>
                <a:lnTo>
                  <a:pt x="760107" y="12483"/>
                </a:lnTo>
                <a:lnTo>
                  <a:pt x="766232" y="14526"/>
                </a:lnTo>
                <a:lnTo>
                  <a:pt x="772812" y="16796"/>
                </a:lnTo>
                <a:lnTo>
                  <a:pt x="779165" y="19293"/>
                </a:lnTo>
                <a:lnTo>
                  <a:pt x="785290" y="21789"/>
                </a:lnTo>
                <a:lnTo>
                  <a:pt x="791416" y="24286"/>
                </a:lnTo>
                <a:lnTo>
                  <a:pt x="797542" y="27237"/>
                </a:lnTo>
                <a:lnTo>
                  <a:pt x="803441" y="30187"/>
                </a:lnTo>
                <a:lnTo>
                  <a:pt x="809339" y="33138"/>
                </a:lnTo>
                <a:lnTo>
                  <a:pt x="815238" y="36542"/>
                </a:lnTo>
                <a:lnTo>
                  <a:pt x="821137" y="39947"/>
                </a:lnTo>
                <a:lnTo>
                  <a:pt x="826809" y="43579"/>
                </a:lnTo>
                <a:lnTo>
                  <a:pt x="832254" y="46983"/>
                </a:lnTo>
                <a:lnTo>
                  <a:pt x="837699" y="51069"/>
                </a:lnTo>
                <a:lnTo>
                  <a:pt x="843144" y="54700"/>
                </a:lnTo>
                <a:lnTo>
                  <a:pt x="848136" y="59013"/>
                </a:lnTo>
                <a:lnTo>
                  <a:pt x="853354" y="62871"/>
                </a:lnTo>
                <a:lnTo>
                  <a:pt x="858572" y="67411"/>
                </a:lnTo>
                <a:lnTo>
                  <a:pt x="863563" y="71723"/>
                </a:lnTo>
                <a:lnTo>
                  <a:pt x="868328" y="76263"/>
                </a:lnTo>
                <a:lnTo>
                  <a:pt x="873092" y="81029"/>
                </a:lnTo>
                <a:lnTo>
                  <a:pt x="877630" y="85795"/>
                </a:lnTo>
                <a:lnTo>
                  <a:pt x="882168" y="90335"/>
                </a:lnTo>
                <a:lnTo>
                  <a:pt x="886705" y="95555"/>
                </a:lnTo>
                <a:lnTo>
                  <a:pt x="890789" y="100549"/>
                </a:lnTo>
                <a:lnTo>
                  <a:pt x="895100" y="105542"/>
                </a:lnTo>
                <a:lnTo>
                  <a:pt x="898957" y="110989"/>
                </a:lnTo>
                <a:lnTo>
                  <a:pt x="903040" y="116437"/>
                </a:lnTo>
                <a:lnTo>
                  <a:pt x="906670" y="121657"/>
                </a:lnTo>
                <a:lnTo>
                  <a:pt x="910527" y="127331"/>
                </a:lnTo>
                <a:lnTo>
                  <a:pt x="913931" y="133006"/>
                </a:lnTo>
                <a:lnTo>
                  <a:pt x="917334" y="138680"/>
                </a:lnTo>
                <a:lnTo>
                  <a:pt x="920510" y="144354"/>
                </a:lnTo>
                <a:lnTo>
                  <a:pt x="923913" y="150482"/>
                </a:lnTo>
                <a:lnTo>
                  <a:pt x="926636" y="156384"/>
                </a:lnTo>
                <a:lnTo>
                  <a:pt x="929358" y="162512"/>
                </a:lnTo>
                <a:lnTo>
                  <a:pt x="932308" y="168640"/>
                </a:lnTo>
                <a:lnTo>
                  <a:pt x="934803" y="174995"/>
                </a:lnTo>
                <a:lnTo>
                  <a:pt x="937072" y="181124"/>
                </a:lnTo>
                <a:lnTo>
                  <a:pt x="939568" y="187479"/>
                </a:lnTo>
                <a:lnTo>
                  <a:pt x="941610" y="194061"/>
                </a:lnTo>
                <a:lnTo>
                  <a:pt x="943425" y="200643"/>
                </a:lnTo>
                <a:lnTo>
                  <a:pt x="945240" y="207225"/>
                </a:lnTo>
                <a:lnTo>
                  <a:pt x="946828" y="213808"/>
                </a:lnTo>
                <a:lnTo>
                  <a:pt x="948416" y="220617"/>
                </a:lnTo>
                <a:lnTo>
                  <a:pt x="949551" y="227426"/>
                </a:lnTo>
                <a:lnTo>
                  <a:pt x="950685" y="234235"/>
                </a:lnTo>
                <a:lnTo>
                  <a:pt x="951592" y="241044"/>
                </a:lnTo>
                <a:lnTo>
                  <a:pt x="952500" y="247853"/>
                </a:lnTo>
                <a:lnTo>
                  <a:pt x="953181" y="254890"/>
                </a:lnTo>
                <a:lnTo>
                  <a:pt x="953634" y="261926"/>
                </a:lnTo>
                <a:lnTo>
                  <a:pt x="953861" y="268962"/>
                </a:lnTo>
                <a:lnTo>
                  <a:pt x="954088" y="276225"/>
                </a:lnTo>
                <a:lnTo>
                  <a:pt x="953861" y="283261"/>
                </a:lnTo>
                <a:lnTo>
                  <a:pt x="953634" y="290297"/>
                </a:lnTo>
                <a:lnTo>
                  <a:pt x="953181" y="297333"/>
                </a:lnTo>
                <a:lnTo>
                  <a:pt x="952500" y="304370"/>
                </a:lnTo>
                <a:lnTo>
                  <a:pt x="951592" y="311406"/>
                </a:lnTo>
                <a:lnTo>
                  <a:pt x="950685" y="318215"/>
                </a:lnTo>
                <a:lnTo>
                  <a:pt x="949551" y="325024"/>
                </a:lnTo>
                <a:lnTo>
                  <a:pt x="948416" y="331833"/>
                </a:lnTo>
                <a:lnTo>
                  <a:pt x="946828" y="338642"/>
                </a:lnTo>
                <a:lnTo>
                  <a:pt x="945240" y="345224"/>
                </a:lnTo>
                <a:lnTo>
                  <a:pt x="943425" y="351580"/>
                </a:lnTo>
                <a:lnTo>
                  <a:pt x="941610" y="358162"/>
                </a:lnTo>
                <a:lnTo>
                  <a:pt x="939568" y="364744"/>
                </a:lnTo>
                <a:lnTo>
                  <a:pt x="937072" y="371099"/>
                </a:lnTo>
                <a:lnTo>
                  <a:pt x="934803" y="377455"/>
                </a:lnTo>
                <a:lnTo>
                  <a:pt x="932308" y="383810"/>
                </a:lnTo>
                <a:lnTo>
                  <a:pt x="929358" y="389938"/>
                </a:lnTo>
                <a:lnTo>
                  <a:pt x="926636" y="395839"/>
                </a:lnTo>
                <a:lnTo>
                  <a:pt x="923913" y="401968"/>
                </a:lnTo>
                <a:lnTo>
                  <a:pt x="920510" y="407869"/>
                </a:lnTo>
                <a:lnTo>
                  <a:pt x="917334" y="413770"/>
                </a:lnTo>
                <a:lnTo>
                  <a:pt x="913931" y="419444"/>
                </a:lnTo>
                <a:lnTo>
                  <a:pt x="910527" y="424892"/>
                </a:lnTo>
                <a:lnTo>
                  <a:pt x="906670" y="430566"/>
                </a:lnTo>
                <a:lnTo>
                  <a:pt x="903040" y="436013"/>
                </a:lnTo>
                <a:lnTo>
                  <a:pt x="898957" y="441461"/>
                </a:lnTo>
                <a:lnTo>
                  <a:pt x="895100" y="446681"/>
                </a:lnTo>
                <a:lnTo>
                  <a:pt x="890789" y="451901"/>
                </a:lnTo>
                <a:lnTo>
                  <a:pt x="886705" y="456895"/>
                </a:lnTo>
                <a:lnTo>
                  <a:pt x="882168" y="461888"/>
                </a:lnTo>
                <a:lnTo>
                  <a:pt x="877630" y="466655"/>
                </a:lnTo>
                <a:lnTo>
                  <a:pt x="873092" y="471648"/>
                </a:lnTo>
                <a:lnTo>
                  <a:pt x="868328" y="475960"/>
                </a:lnTo>
                <a:lnTo>
                  <a:pt x="863563" y="480727"/>
                </a:lnTo>
                <a:lnTo>
                  <a:pt x="858572" y="484812"/>
                </a:lnTo>
                <a:lnTo>
                  <a:pt x="853354" y="489352"/>
                </a:lnTo>
                <a:lnTo>
                  <a:pt x="848136" y="493437"/>
                </a:lnTo>
                <a:lnTo>
                  <a:pt x="843144" y="497523"/>
                </a:lnTo>
                <a:lnTo>
                  <a:pt x="837699" y="501381"/>
                </a:lnTo>
                <a:lnTo>
                  <a:pt x="832254" y="505240"/>
                </a:lnTo>
                <a:lnTo>
                  <a:pt x="826809" y="508871"/>
                </a:lnTo>
                <a:lnTo>
                  <a:pt x="821137" y="512276"/>
                </a:lnTo>
                <a:lnTo>
                  <a:pt x="815238" y="515907"/>
                </a:lnTo>
                <a:lnTo>
                  <a:pt x="809339" y="519085"/>
                </a:lnTo>
                <a:lnTo>
                  <a:pt x="803441" y="522036"/>
                </a:lnTo>
                <a:lnTo>
                  <a:pt x="797542" y="525213"/>
                </a:lnTo>
                <a:lnTo>
                  <a:pt x="791416" y="527937"/>
                </a:lnTo>
                <a:lnTo>
                  <a:pt x="785290" y="530661"/>
                </a:lnTo>
                <a:lnTo>
                  <a:pt x="779165" y="533157"/>
                </a:lnTo>
                <a:lnTo>
                  <a:pt x="772812" y="535654"/>
                </a:lnTo>
                <a:lnTo>
                  <a:pt x="766232" y="537924"/>
                </a:lnTo>
                <a:lnTo>
                  <a:pt x="760107" y="539967"/>
                </a:lnTo>
                <a:lnTo>
                  <a:pt x="753527" y="541782"/>
                </a:lnTo>
                <a:lnTo>
                  <a:pt x="746948" y="543598"/>
                </a:lnTo>
                <a:lnTo>
                  <a:pt x="740141" y="545414"/>
                </a:lnTo>
                <a:lnTo>
                  <a:pt x="733562" y="546776"/>
                </a:lnTo>
                <a:lnTo>
                  <a:pt x="726756" y="548137"/>
                </a:lnTo>
                <a:lnTo>
                  <a:pt x="719949" y="549045"/>
                </a:lnTo>
                <a:lnTo>
                  <a:pt x="712916" y="550180"/>
                </a:lnTo>
                <a:lnTo>
                  <a:pt x="706110" y="550861"/>
                </a:lnTo>
                <a:lnTo>
                  <a:pt x="699076" y="551542"/>
                </a:lnTo>
                <a:lnTo>
                  <a:pt x="692043" y="551996"/>
                </a:lnTo>
                <a:lnTo>
                  <a:pt x="684783" y="552450"/>
                </a:lnTo>
                <a:lnTo>
                  <a:pt x="677977" y="552450"/>
                </a:lnTo>
                <a:lnTo>
                  <a:pt x="670943" y="552450"/>
                </a:lnTo>
                <a:lnTo>
                  <a:pt x="663683" y="551996"/>
                </a:lnTo>
                <a:lnTo>
                  <a:pt x="656650" y="551542"/>
                </a:lnTo>
                <a:lnTo>
                  <a:pt x="649617" y="550861"/>
                </a:lnTo>
                <a:lnTo>
                  <a:pt x="642810" y="550180"/>
                </a:lnTo>
                <a:lnTo>
                  <a:pt x="635777" y="549045"/>
                </a:lnTo>
                <a:lnTo>
                  <a:pt x="628971" y="548137"/>
                </a:lnTo>
                <a:lnTo>
                  <a:pt x="622164" y="546776"/>
                </a:lnTo>
                <a:lnTo>
                  <a:pt x="615585" y="545414"/>
                </a:lnTo>
                <a:lnTo>
                  <a:pt x="608779" y="543598"/>
                </a:lnTo>
                <a:lnTo>
                  <a:pt x="602199" y="541782"/>
                </a:lnTo>
                <a:lnTo>
                  <a:pt x="595620" y="539967"/>
                </a:lnTo>
                <a:lnTo>
                  <a:pt x="589494" y="537924"/>
                </a:lnTo>
                <a:lnTo>
                  <a:pt x="582914" y="535654"/>
                </a:lnTo>
                <a:lnTo>
                  <a:pt x="576789" y="533157"/>
                </a:lnTo>
                <a:lnTo>
                  <a:pt x="570436" y="530661"/>
                </a:lnTo>
                <a:lnTo>
                  <a:pt x="564310" y="527937"/>
                </a:lnTo>
                <a:lnTo>
                  <a:pt x="558185" y="525213"/>
                </a:lnTo>
                <a:lnTo>
                  <a:pt x="552286" y="522036"/>
                </a:lnTo>
                <a:lnTo>
                  <a:pt x="546387" y="519085"/>
                </a:lnTo>
                <a:lnTo>
                  <a:pt x="540488" y="515907"/>
                </a:lnTo>
                <a:lnTo>
                  <a:pt x="534589" y="512276"/>
                </a:lnTo>
                <a:lnTo>
                  <a:pt x="528917" y="508871"/>
                </a:lnTo>
                <a:lnTo>
                  <a:pt x="523699" y="505240"/>
                </a:lnTo>
                <a:lnTo>
                  <a:pt x="518027" y="501381"/>
                </a:lnTo>
                <a:lnTo>
                  <a:pt x="512582" y="497523"/>
                </a:lnTo>
                <a:lnTo>
                  <a:pt x="507591" y="493437"/>
                </a:lnTo>
                <a:lnTo>
                  <a:pt x="502372" y="489352"/>
                </a:lnTo>
                <a:lnTo>
                  <a:pt x="497154" y="484812"/>
                </a:lnTo>
                <a:lnTo>
                  <a:pt x="492163" y="480727"/>
                </a:lnTo>
                <a:lnTo>
                  <a:pt x="487398" y="475960"/>
                </a:lnTo>
                <a:lnTo>
                  <a:pt x="482634" y="471648"/>
                </a:lnTo>
                <a:lnTo>
                  <a:pt x="478096" y="466655"/>
                </a:lnTo>
                <a:lnTo>
                  <a:pt x="473559" y="461888"/>
                </a:lnTo>
                <a:lnTo>
                  <a:pt x="469021" y="456895"/>
                </a:lnTo>
                <a:lnTo>
                  <a:pt x="464937" y="451901"/>
                </a:lnTo>
                <a:lnTo>
                  <a:pt x="460627" y="446681"/>
                </a:lnTo>
                <a:lnTo>
                  <a:pt x="456770" y="441461"/>
                </a:lnTo>
                <a:lnTo>
                  <a:pt x="452686" y="436013"/>
                </a:lnTo>
                <a:lnTo>
                  <a:pt x="449056" y="430566"/>
                </a:lnTo>
                <a:lnTo>
                  <a:pt x="445199" y="424892"/>
                </a:lnTo>
                <a:lnTo>
                  <a:pt x="441796" y="419444"/>
                </a:lnTo>
                <a:lnTo>
                  <a:pt x="438392" y="413770"/>
                </a:lnTo>
                <a:lnTo>
                  <a:pt x="435216" y="407869"/>
                </a:lnTo>
                <a:lnTo>
                  <a:pt x="432040" y="401968"/>
                </a:lnTo>
                <a:lnTo>
                  <a:pt x="429090" y="395839"/>
                </a:lnTo>
                <a:lnTo>
                  <a:pt x="426368" y="389938"/>
                </a:lnTo>
                <a:lnTo>
                  <a:pt x="423418" y="383810"/>
                </a:lnTo>
                <a:lnTo>
                  <a:pt x="420923" y="377455"/>
                </a:lnTo>
                <a:lnTo>
                  <a:pt x="418654" y="371099"/>
                </a:lnTo>
                <a:lnTo>
                  <a:pt x="416158" y="364744"/>
                </a:lnTo>
                <a:lnTo>
                  <a:pt x="414116" y="358162"/>
                </a:lnTo>
                <a:lnTo>
                  <a:pt x="412301" y="351580"/>
                </a:lnTo>
                <a:lnTo>
                  <a:pt x="410486" y="345224"/>
                </a:lnTo>
                <a:lnTo>
                  <a:pt x="408898" y="338642"/>
                </a:lnTo>
                <a:lnTo>
                  <a:pt x="407310" y="331833"/>
                </a:lnTo>
                <a:lnTo>
                  <a:pt x="406176" y="325024"/>
                </a:lnTo>
                <a:lnTo>
                  <a:pt x="405041" y="318215"/>
                </a:lnTo>
                <a:lnTo>
                  <a:pt x="404134" y="311406"/>
                </a:lnTo>
                <a:lnTo>
                  <a:pt x="403453" y="304370"/>
                </a:lnTo>
                <a:lnTo>
                  <a:pt x="402546" y="297333"/>
                </a:lnTo>
                <a:lnTo>
                  <a:pt x="402092" y="290297"/>
                </a:lnTo>
                <a:lnTo>
                  <a:pt x="401865" y="283261"/>
                </a:lnTo>
                <a:lnTo>
                  <a:pt x="401638" y="276225"/>
                </a:lnTo>
                <a:lnTo>
                  <a:pt x="401865" y="268962"/>
                </a:lnTo>
                <a:lnTo>
                  <a:pt x="402092" y="261926"/>
                </a:lnTo>
                <a:lnTo>
                  <a:pt x="402546" y="254890"/>
                </a:lnTo>
                <a:lnTo>
                  <a:pt x="403453" y="247853"/>
                </a:lnTo>
                <a:lnTo>
                  <a:pt x="404134" y="241044"/>
                </a:lnTo>
                <a:lnTo>
                  <a:pt x="405041" y="234235"/>
                </a:lnTo>
                <a:lnTo>
                  <a:pt x="406176" y="227426"/>
                </a:lnTo>
                <a:lnTo>
                  <a:pt x="407310" y="220617"/>
                </a:lnTo>
                <a:lnTo>
                  <a:pt x="408898" y="213808"/>
                </a:lnTo>
                <a:lnTo>
                  <a:pt x="410486" y="207225"/>
                </a:lnTo>
                <a:lnTo>
                  <a:pt x="412301" y="200643"/>
                </a:lnTo>
                <a:lnTo>
                  <a:pt x="414116" y="194061"/>
                </a:lnTo>
                <a:lnTo>
                  <a:pt x="416158" y="187479"/>
                </a:lnTo>
                <a:lnTo>
                  <a:pt x="418654" y="181124"/>
                </a:lnTo>
                <a:lnTo>
                  <a:pt x="420923" y="174995"/>
                </a:lnTo>
                <a:lnTo>
                  <a:pt x="423418" y="168640"/>
                </a:lnTo>
                <a:lnTo>
                  <a:pt x="426368" y="162512"/>
                </a:lnTo>
                <a:lnTo>
                  <a:pt x="429090" y="156384"/>
                </a:lnTo>
                <a:lnTo>
                  <a:pt x="432040" y="150482"/>
                </a:lnTo>
                <a:lnTo>
                  <a:pt x="435216" y="144354"/>
                </a:lnTo>
                <a:lnTo>
                  <a:pt x="438392" y="138680"/>
                </a:lnTo>
                <a:lnTo>
                  <a:pt x="441796" y="133006"/>
                </a:lnTo>
                <a:lnTo>
                  <a:pt x="445199" y="127331"/>
                </a:lnTo>
                <a:lnTo>
                  <a:pt x="449056" y="121657"/>
                </a:lnTo>
                <a:lnTo>
                  <a:pt x="452686" y="116437"/>
                </a:lnTo>
                <a:lnTo>
                  <a:pt x="456770" y="110989"/>
                </a:lnTo>
                <a:lnTo>
                  <a:pt x="460627" y="105542"/>
                </a:lnTo>
                <a:lnTo>
                  <a:pt x="464937" y="100549"/>
                </a:lnTo>
                <a:lnTo>
                  <a:pt x="469021" y="95555"/>
                </a:lnTo>
                <a:lnTo>
                  <a:pt x="473559" y="90335"/>
                </a:lnTo>
                <a:lnTo>
                  <a:pt x="478096" y="85795"/>
                </a:lnTo>
                <a:lnTo>
                  <a:pt x="482634" y="81029"/>
                </a:lnTo>
                <a:lnTo>
                  <a:pt x="487398" y="76263"/>
                </a:lnTo>
                <a:lnTo>
                  <a:pt x="492163" y="71723"/>
                </a:lnTo>
                <a:lnTo>
                  <a:pt x="497154" y="67411"/>
                </a:lnTo>
                <a:lnTo>
                  <a:pt x="502372" y="62871"/>
                </a:lnTo>
                <a:lnTo>
                  <a:pt x="507591" y="59013"/>
                </a:lnTo>
                <a:lnTo>
                  <a:pt x="512582" y="54700"/>
                </a:lnTo>
                <a:lnTo>
                  <a:pt x="518027" y="51069"/>
                </a:lnTo>
                <a:lnTo>
                  <a:pt x="523699" y="46983"/>
                </a:lnTo>
                <a:lnTo>
                  <a:pt x="528917" y="43579"/>
                </a:lnTo>
                <a:lnTo>
                  <a:pt x="534589" y="39947"/>
                </a:lnTo>
                <a:lnTo>
                  <a:pt x="540488" y="36542"/>
                </a:lnTo>
                <a:lnTo>
                  <a:pt x="546387" y="33138"/>
                </a:lnTo>
                <a:lnTo>
                  <a:pt x="552286" y="30187"/>
                </a:lnTo>
                <a:lnTo>
                  <a:pt x="558185" y="27237"/>
                </a:lnTo>
                <a:lnTo>
                  <a:pt x="564310" y="24286"/>
                </a:lnTo>
                <a:lnTo>
                  <a:pt x="570436" y="21789"/>
                </a:lnTo>
                <a:lnTo>
                  <a:pt x="576789" y="19293"/>
                </a:lnTo>
                <a:lnTo>
                  <a:pt x="582914" y="16796"/>
                </a:lnTo>
                <a:lnTo>
                  <a:pt x="589494" y="14526"/>
                </a:lnTo>
                <a:lnTo>
                  <a:pt x="595620" y="12483"/>
                </a:lnTo>
                <a:lnTo>
                  <a:pt x="602199" y="10441"/>
                </a:lnTo>
                <a:lnTo>
                  <a:pt x="608779" y="8625"/>
                </a:lnTo>
                <a:lnTo>
                  <a:pt x="615585" y="7036"/>
                </a:lnTo>
                <a:lnTo>
                  <a:pt x="622164" y="5674"/>
                </a:lnTo>
                <a:lnTo>
                  <a:pt x="628971" y="4312"/>
                </a:lnTo>
                <a:lnTo>
                  <a:pt x="635777" y="3178"/>
                </a:lnTo>
                <a:lnTo>
                  <a:pt x="642810" y="2270"/>
                </a:lnTo>
                <a:lnTo>
                  <a:pt x="649617" y="1362"/>
                </a:lnTo>
                <a:lnTo>
                  <a:pt x="656650" y="681"/>
                </a:lnTo>
                <a:lnTo>
                  <a:pt x="663683" y="454"/>
                </a:lnTo>
                <a:lnTo>
                  <a:pt x="670943" y="0"/>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a:solidFill>
                <a:srgbClr val="FFFFFF"/>
              </a:solidFill>
            </a:endParaRPr>
          </a:p>
        </p:txBody>
      </p:sp>
      <p:sp>
        <p:nvSpPr>
          <p:cNvPr id="32" name="KSO_Shape"/>
          <p:cNvSpPr/>
          <p:nvPr/>
        </p:nvSpPr>
        <p:spPr bwMode="auto">
          <a:xfrm>
            <a:off x="3803435" y="2788040"/>
            <a:ext cx="182058" cy="182058"/>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a:solidFill>
                <a:srgbClr val="FFFFFF"/>
              </a:solidFill>
            </a:endParaRPr>
          </a:p>
        </p:txBody>
      </p:sp>
      <p:sp>
        <p:nvSpPr>
          <p:cNvPr id="33" name="KSO_Shape"/>
          <p:cNvSpPr/>
          <p:nvPr/>
        </p:nvSpPr>
        <p:spPr bwMode="auto">
          <a:xfrm>
            <a:off x="1148866" y="3796339"/>
            <a:ext cx="163852" cy="248260"/>
          </a:xfrm>
          <a:custGeom>
            <a:avLst/>
            <a:gdLst>
              <a:gd name="T0" fmla="*/ 523549 w 1017588"/>
              <a:gd name="T1" fmla="*/ 1727615 h 1541463"/>
              <a:gd name="T2" fmla="*/ 500286 w 1017588"/>
              <a:gd name="T3" fmla="*/ 1754797 h 1541463"/>
              <a:gd name="T4" fmla="*/ 514299 w 1017588"/>
              <a:gd name="T5" fmla="*/ 1785062 h 1541463"/>
              <a:gd name="T6" fmla="*/ 565870 w 1017588"/>
              <a:gd name="T7" fmla="*/ 1799914 h 1541463"/>
              <a:gd name="T8" fmla="*/ 727866 w 1017588"/>
              <a:gd name="T9" fmla="*/ 1792908 h 1541463"/>
              <a:gd name="T10" fmla="*/ 755894 w 1017588"/>
              <a:gd name="T11" fmla="*/ 1767127 h 1541463"/>
              <a:gd name="T12" fmla="*/ 746644 w 1017588"/>
              <a:gd name="T13" fmla="*/ 1736302 h 1541463"/>
              <a:gd name="T14" fmla="*/ 699840 w 1017588"/>
              <a:gd name="T15" fmla="*/ 1718928 h 1541463"/>
              <a:gd name="T16" fmla="*/ 676426 w 1017588"/>
              <a:gd name="T17" fmla="*/ 1022988 h 1541463"/>
              <a:gd name="T18" fmla="*/ 599649 w 1017588"/>
              <a:gd name="T19" fmla="*/ 995802 h 1541463"/>
              <a:gd name="T20" fmla="*/ 553373 w 1017588"/>
              <a:gd name="T21" fmla="*/ 800995 h 1541463"/>
              <a:gd name="T22" fmla="*/ 485472 w 1017588"/>
              <a:gd name="T23" fmla="*/ 832354 h 1541463"/>
              <a:gd name="T24" fmla="*/ 596776 w 1017588"/>
              <a:gd name="T25" fmla="*/ 784482 h 1541463"/>
              <a:gd name="T26" fmla="*/ 728604 w 1017588"/>
              <a:gd name="T27" fmla="*/ 580721 h 1541463"/>
              <a:gd name="T28" fmla="*/ 843030 w 1017588"/>
              <a:gd name="T29" fmla="*/ 784482 h 1541463"/>
              <a:gd name="T30" fmla="*/ 843030 w 1017588"/>
              <a:gd name="T31" fmla="*/ 918269 h 1541463"/>
              <a:gd name="T32" fmla="*/ 843030 w 1017588"/>
              <a:gd name="T33" fmla="*/ 1045900 h 1541463"/>
              <a:gd name="T34" fmla="*/ 482521 w 1017588"/>
              <a:gd name="T35" fmla="*/ 1074558 h 1541463"/>
              <a:gd name="T36" fmla="*/ 311872 w 1017588"/>
              <a:gd name="T37" fmla="*/ 1174370 h 1541463"/>
              <a:gd name="T38" fmla="*/ 239632 w 1017588"/>
              <a:gd name="T39" fmla="*/ 174303 h 1541463"/>
              <a:gd name="T40" fmla="*/ 199554 w 1017588"/>
              <a:gd name="T41" fmla="*/ 196161 h 1541463"/>
              <a:gd name="T42" fmla="*/ 170686 w 1017588"/>
              <a:gd name="T43" fmla="*/ 231190 h 1541463"/>
              <a:gd name="T44" fmla="*/ 157232 w 1017588"/>
              <a:gd name="T45" fmla="*/ 275185 h 1541463"/>
              <a:gd name="T46" fmla="*/ 160036 w 1017588"/>
              <a:gd name="T47" fmla="*/ 1511278 h 1541463"/>
              <a:gd name="T48" fmla="*/ 179935 w 1017588"/>
              <a:gd name="T49" fmla="*/ 1552472 h 1541463"/>
              <a:gd name="T50" fmla="*/ 213568 w 1017588"/>
              <a:gd name="T51" fmla="*/ 1582736 h 1541463"/>
              <a:gd name="T52" fmla="*/ 257009 w 1017588"/>
              <a:gd name="T53" fmla="*/ 1598710 h 1541463"/>
              <a:gd name="T54" fmla="*/ 1006177 w 1017588"/>
              <a:gd name="T55" fmla="*/ 1597589 h 1541463"/>
              <a:gd name="T56" fmla="*/ 1048498 w 1017588"/>
              <a:gd name="T57" fmla="*/ 1579934 h 1541463"/>
              <a:gd name="T58" fmla="*/ 1080729 w 1017588"/>
              <a:gd name="T59" fmla="*/ 1547708 h 1541463"/>
              <a:gd name="T60" fmla="*/ 1098106 w 1017588"/>
              <a:gd name="T61" fmla="*/ 1505673 h 1541463"/>
              <a:gd name="T62" fmla="*/ 1099507 w 1017588"/>
              <a:gd name="T63" fmla="*/ 269581 h 1541463"/>
              <a:gd name="T64" fmla="*/ 1083532 w 1017588"/>
              <a:gd name="T65" fmla="*/ 226145 h 1541463"/>
              <a:gd name="T66" fmla="*/ 1053262 w 1017588"/>
              <a:gd name="T67" fmla="*/ 192518 h 1541463"/>
              <a:gd name="T68" fmla="*/ 1011783 w 1017588"/>
              <a:gd name="T69" fmla="*/ 172622 h 1541463"/>
              <a:gd name="T70" fmla="*/ 624727 w 1017588"/>
              <a:gd name="T71" fmla="*/ 43436 h 1541463"/>
              <a:gd name="T72" fmla="*/ 598662 w 1017588"/>
              <a:gd name="T73" fmla="*/ 57447 h 1541463"/>
              <a:gd name="T74" fmla="*/ 589973 w 1017588"/>
              <a:gd name="T75" fmla="*/ 86311 h 1541463"/>
              <a:gd name="T76" fmla="*/ 603706 w 1017588"/>
              <a:gd name="T77" fmla="*/ 112372 h 1541463"/>
              <a:gd name="T78" fmla="*/ 632574 w 1017588"/>
              <a:gd name="T79" fmla="*/ 120780 h 1541463"/>
              <a:gd name="T80" fmla="*/ 658359 w 1017588"/>
              <a:gd name="T81" fmla="*/ 107048 h 1541463"/>
              <a:gd name="T82" fmla="*/ 667048 w 1017588"/>
              <a:gd name="T83" fmla="*/ 78184 h 1541463"/>
              <a:gd name="T84" fmla="*/ 653314 w 1017588"/>
              <a:gd name="T85" fmla="*/ 52123 h 1541463"/>
              <a:gd name="T86" fmla="*/ 144340 w 1017588"/>
              <a:gd name="T87" fmla="*/ 0 h 1541463"/>
              <a:gd name="T88" fmla="*/ 1150237 w 1017588"/>
              <a:gd name="T89" fmla="*/ 6725 h 1541463"/>
              <a:gd name="T90" fmla="*/ 1202086 w 1017588"/>
              <a:gd name="T91" fmla="*/ 34749 h 1541463"/>
              <a:gd name="T92" fmla="*/ 1239083 w 1017588"/>
              <a:gd name="T93" fmla="*/ 79586 h 1541463"/>
              <a:gd name="T94" fmla="*/ 1256740 w 1017588"/>
              <a:gd name="T95" fmla="*/ 136752 h 1541463"/>
              <a:gd name="T96" fmla="*/ 1252536 w 1017588"/>
              <a:gd name="T97" fmla="*/ 1790947 h 1541463"/>
              <a:gd name="T98" fmla="*/ 1227312 w 1017588"/>
              <a:gd name="T99" fmla="*/ 1843910 h 1541463"/>
              <a:gd name="T100" fmla="*/ 1184149 w 1017588"/>
              <a:gd name="T101" fmla="*/ 1883142 h 1541463"/>
              <a:gd name="T102" fmla="*/ 1128095 w 1017588"/>
              <a:gd name="T103" fmla="*/ 1903319 h 1541463"/>
              <a:gd name="T104" fmla="*/ 121638 w 1017588"/>
              <a:gd name="T105" fmla="*/ 1901918 h 1541463"/>
              <a:gd name="T106" fmla="*/ 66985 w 1017588"/>
              <a:gd name="T107" fmla="*/ 1879219 h 1541463"/>
              <a:gd name="T108" fmla="*/ 25785 w 1017588"/>
              <a:gd name="T109" fmla="*/ 1838025 h 1541463"/>
              <a:gd name="T110" fmla="*/ 2802 w 1017588"/>
              <a:gd name="T111" fmla="*/ 1783381 h 1541463"/>
              <a:gd name="T112" fmla="*/ 1682 w 1017588"/>
              <a:gd name="T113" fmla="*/ 128905 h 1541463"/>
              <a:gd name="T114" fmla="*/ 21861 w 1017588"/>
              <a:gd name="T115" fmla="*/ 73141 h 1541463"/>
              <a:gd name="T116" fmla="*/ 60820 w 1017588"/>
              <a:gd name="T117" fmla="*/ 30266 h 1541463"/>
              <a:gd name="T118" fmla="*/ 114071 w 1017588"/>
              <a:gd name="T119" fmla="*/ 4764 h 15414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17588" h="1541463">
                <a:moveTo>
                  <a:pt x="465468" y="1390219"/>
                </a:moveTo>
                <a:lnTo>
                  <a:pt x="457983" y="1390446"/>
                </a:lnTo>
                <a:lnTo>
                  <a:pt x="450951" y="1390900"/>
                </a:lnTo>
                <a:lnTo>
                  <a:pt x="444826" y="1391807"/>
                </a:lnTo>
                <a:lnTo>
                  <a:pt x="438702" y="1392940"/>
                </a:lnTo>
                <a:lnTo>
                  <a:pt x="433258" y="1394528"/>
                </a:lnTo>
                <a:lnTo>
                  <a:pt x="428267" y="1396115"/>
                </a:lnTo>
                <a:lnTo>
                  <a:pt x="423731" y="1397929"/>
                </a:lnTo>
                <a:lnTo>
                  <a:pt x="419648" y="1399970"/>
                </a:lnTo>
                <a:lnTo>
                  <a:pt x="416245" y="1402464"/>
                </a:lnTo>
                <a:lnTo>
                  <a:pt x="413069" y="1404958"/>
                </a:lnTo>
                <a:lnTo>
                  <a:pt x="410574" y="1407452"/>
                </a:lnTo>
                <a:lnTo>
                  <a:pt x="408533" y="1410627"/>
                </a:lnTo>
                <a:lnTo>
                  <a:pt x="406718" y="1413575"/>
                </a:lnTo>
                <a:lnTo>
                  <a:pt x="405584" y="1416749"/>
                </a:lnTo>
                <a:lnTo>
                  <a:pt x="404903" y="1419924"/>
                </a:lnTo>
                <a:lnTo>
                  <a:pt x="404676" y="1423325"/>
                </a:lnTo>
                <a:lnTo>
                  <a:pt x="404903" y="1426726"/>
                </a:lnTo>
                <a:lnTo>
                  <a:pt x="405584" y="1429901"/>
                </a:lnTo>
                <a:lnTo>
                  <a:pt x="406718" y="1433302"/>
                </a:lnTo>
                <a:lnTo>
                  <a:pt x="408533" y="1436250"/>
                </a:lnTo>
                <a:lnTo>
                  <a:pt x="410574" y="1439198"/>
                </a:lnTo>
                <a:lnTo>
                  <a:pt x="413069" y="1441919"/>
                </a:lnTo>
                <a:lnTo>
                  <a:pt x="416245" y="1444413"/>
                </a:lnTo>
                <a:lnTo>
                  <a:pt x="419648" y="1446907"/>
                </a:lnTo>
                <a:lnTo>
                  <a:pt x="423731" y="1448948"/>
                </a:lnTo>
                <a:lnTo>
                  <a:pt x="428267" y="1450762"/>
                </a:lnTo>
                <a:lnTo>
                  <a:pt x="433258" y="1452349"/>
                </a:lnTo>
                <a:lnTo>
                  <a:pt x="438702" y="1453937"/>
                </a:lnTo>
                <a:lnTo>
                  <a:pt x="444826" y="1455071"/>
                </a:lnTo>
                <a:lnTo>
                  <a:pt x="450951" y="1455751"/>
                </a:lnTo>
                <a:lnTo>
                  <a:pt x="457983" y="1456431"/>
                </a:lnTo>
                <a:lnTo>
                  <a:pt x="465468" y="1456431"/>
                </a:lnTo>
                <a:lnTo>
                  <a:pt x="551893" y="1456431"/>
                </a:lnTo>
                <a:lnTo>
                  <a:pt x="559379" y="1456431"/>
                </a:lnTo>
                <a:lnTo>
                  <a:pt x="566411" y="1455751"/>
                </a:lnTo>
                <a:lnTo>
                  <a:pt x="572762" y="1455071"/>
                </a:lnTo>
                <a:lnTo>
                  <a:pt x="578887" y="1453937"/>
                </a:lnTo>
                <a:lnTo>
                  <a:pt x="584104" y="1452349"/>
                </a:lnTo>
                <a:lnTo>
                  <a:pt x="589094" y="1450762"/>
                </a:lnTo>
                <a:lnTo>
                  <a:pt x="593858" y="1448948"/>
                </a:lnTo>
                <a:lnTo>
                  <a:pt x="597714" y="1446907"/>
                </a:lnTo>
                <a:lnTo>
                  <a:pt x="601343" y="1444413"/>
                </a:lnTo>
                <a:lnTo>
                  <a:pt x="604292" y="1441919"/>
                </a:lnTo>
                <a:lnTo>
                  <a:pt x="606788" y="1439198"/>
                </a:lnTo>
                <a:lnTo>
                  <a:pt x="609056" y="1436250"/>
                </a:lnTo>
                <a:lnTo>
                  <a:pt x="610644" y="1433302"/>
                </a:lnTo>
                <a:lnTo>
                  <a:pt x="611778" y="1429901"/>
                </a:lnTo>
                <a:lnTo>
                  <a:pt x="612458" y="1426726"/>
                </a:lnTo>
                <a:lnTo>
                  <a:pt x="612685" y="1423325"/>
                </a:lnTo>
                <a:lnTo>
                  <a:pt x="612458" y="1419924"/>
                </a:lnTo>
                <a:lnTo>
                  <a:pt x="611778" y="1416749"/>
                </a:lnTo>
                <a:lnTo>
                  <a:pt x="610644" y="1413575"/>
                </a:lnTo>
                <a:lnTo>
                  <a:pt x="609056" y="1410627"/>
                </a:lnTo>
                <a:lnTo>
                  <a:pt x="606788" y="1407452"/>
                </a:lnTo>
                <a:lnTo>
                  <a:pt x="604292" y="1404958"/>
                </a:lnTo>
                <a:lnTo>
                  <a:pt x="601343" y="1402464"/>
                </a:lnTo>
                <a:lnTo>
                  <a:pt x="597714" y="1399970"/>
                </a:lnTo>
                <a:lnTo>
                  <a:pt x="593858" y="1397929"/>
                </a:lnTo>
                <a:lnTo>
                  <a:pt x="589094" y="1396115"/>
                </a:lnTo>
                <a:lnTo>
                  <a:pt x="584104" y="1394528"/>
                </a:lnTo>
                <a:lnTo>
                  <a:pt x="578887" y="1392940"/>
                </a:lnTo>
                <a:lnTo>
                  <a:pt x="572762" y="1391807"/>
                </a:lnTo>
                <a:lnTo>
                  <a:pt x="566411" y="1390900"/>
                </a:lnTo>
                <a:lnTo>
                  <a:pt x="559379" y="1390446"/>
                </a:lnTo>
                <a:lnTo>
                  <a:pt x="551893" y="1390219"/>
                </a:lnTo>
                <a:lnTo>
                  <a:pt x="465468" y="1390219"/>
                </a:lnTo>
                <a:close/>
                <a:moveTo>
                  <a:pt x="547461" y="827768"/>
                </a:moveTo>
                <a:lnTo>
                  <a:pt x="519798" y="846308"/>
                </a:lnTo>
                <a:lnTo>
                  <a:pt x="559944" y="846308"/>
                </a:lnTo>
                <a:lnTo>
                  <a:pt x="551997" y="834345"/>
                </a:lnTo>
                <a:lnTo>
                  <a:pt x="547461" y="827768"/>
                </a:lnTo>
                <a:close/>
                <a:moveTo>
                  <a:pt x="564727" y="755943"/>
                </a:moveTo>
                <a:lnTo>
                  <a:pt x="598942" y="808038"/>
                </a:lnTo>
                <a:lnTo>
                  <a:pt x="679127" y="755943"/>
                </a:lnTo>
                <a:lnTo>
                  <a:pt x="564727" y="755943"/>
                </a:lnTo>
                <a:close/>
                <a:moveTo>
                  <a:pt x="273918" y="755943"/>
                </a:moveTo>
                <a:lnTo>
                  <a:pt x="273918" y="846308"/>
                </a:lnTo>
                <a:lnTo>
                  <a:pt x="425020" y="846308"/>
                </a:lnTo>
                <a:lnTo>
                  <a:pt x="485322" y="805770"/>
                </a:lnTo>
                <a:lnTo>
                  <a:pt x="524556" y="779916"/>
                </a:lnTo>
                <a:lnTo>
                  <a:pt x="561586" y="755943"/>
                </a:lnTo>
                <a:lnTo>
                  <a:pt x="411666" y="755943"/>
                </a:lnTo>
                <a:lnTo>
                  <a:pt x="370497" y="842963"/>
                </a:lnTo>
                <a:lnTo>
                  <a:pt x="323850" y="818756"/>
                </a:lnTo>
                <a:lnTo>
                  <a:pt x="353355" y="755943"/>
                </a:lnTo>
                <a:lnTo>
                  <a:pt x="273918" y="755943"/>
                </a:lnTo>
                <a:close/>
                <a:moveTo>
                  <a:pt x="447869" y="648139"/>
                </a:moveTo>
                <a:lnTo>
                  <a:pt x="471036" y="659260"/>
                </a:lnTo>
                <a:lnTo>
                  <a:pt x="476469" y="648139"/>
                </a:lnTo>
                <a:lnTo>
                  <a:pt x="447869" y="648139"/>
                </a:lnTo>
                <a:close/>
                <a:moveTo>
                  <a:pt x="273918" y="648139"/>
                </a:moveTo>
                <a:lnTo>
                  <a:pt x="273918" y="743033"/>
                </a:lnTo>
                <a:lnTo>
                  <a:pt x="359419" y="743033"/>
                </a:lnTo>
                <a:lnTo>
                  <a:pt x="372308" y="715592"/>
                </a:lnTo>
                <a:lnTo>
                  <a:pt x="392914" y="673513"/>
                </a:lnTo>
                <a:lnTo>
                  <a:pt x="405067" y="648139"/>
                </a:lnTo>
                <a:lnTo>
                  <a:pt x="273918" y="648139"/>
                </a:lnTo>
                <a:close/>
                <a:moveTo>
                  <a:pt x="273918" y="548715"/>
                </a:moveTo>
                <a:lnTo>
                  <a:pt x="273918" y="634777"/>
                </a:lnTo>
                <a:lnTo>
                  <a:pt x="411466" y="634777"/>
                </a:lnTo>
                <a:lnTo>
                  <a:pt x="413068" y="631433"/>
                </a:lnTo>
                <a:lnTo>
                  <a:pt x="420034" y="634777"/>
                </a:lnTo>
                <a:lnTo>
                  <a:pt x="482997" y="634777"/>
                </a:lnTo>
                <a:lnTo>
                  <a:pt x="525042" y="548715"/>
                </a:lnTo>
                <a:lnTo>
                  <a:pt x="273918" y="548715"/>
                </a:lnTo>
                <a:close/>
                <a:moveTo>
                  <a:pt x="252412" y="469900"/>
                </a:moveTo>
                <a:lnTo>
                  <a:pt x="273918" y="469900"/>
                </a:lnTo>
                <a:lnTo>
                  <a:pt x="273918" y="535353"/>
                </a:lnTo>
                <a:lnTo>
                  <a:pt x="507374" y="535353"/>
                </a:lnTo>
                <a:lnTo>
                  <a:pt x="474433" y="518541"/>
                </a:lnTo>
                <a:lnTo>
                  <a:pt x="589691" y="469900"/>
                </a:lnTo>
                <a:lnTo>
                  <a:pt x="606435" y="535353"/>
                </a:lnTo>
                <a:lnTo>
                  <a:pt x="682527" y="535353"/>
                </a:lnTo>
                <a:lnTo>
                  <a:pt x="682527" y="548715"/>
                </a:lnTo>
                <a:lnTo>
                  <a:pt x="609854" y="548715"/>
                </a:lnTo>
                <a:lnTo>
                  <a:pt x="620713" y="591163"/>
                </a:lnTo>
                <a:lnTo>
                  <a:pt x="568406" y="564693"/>
                </a:lnTo>
                <a:lnTo>
                  <a:pt x="534887" y="634777"/>
                </a:lnTo>
                <a:lnTo>
                  <a:pt x="682301" y="634777"/>
                </a:lnTo>
                <a:lnTo>
                  <a:pt x="682301" y="648139"/>
                </a:lnTo>
                <a:lnTo>
                  <a:pt x="528496" y="648139"/>
                </a:lnTo>
                <a:lnTo>
                  <a:pt x="490284" y="728035"/>
                </a:lnTo>
                <a:lnTo>
                  <a:pt x="478282" y="722380"/>
                </a:lnTo>
                <a:lnTo>
                  <a:pt x="444316" y="705864"/>
                </a:lnTo>
                <a:lnTo>
                  <a:pt x="437070" y="702245"/>
                </a:lnTo>
                <a:lnTo>
                  <a:pt x="417773" y="743033"/>
                </a:lnTo>
                <a:lnTo>
                  <a:pt x="682301" y="743033"/>
                </a:lnTo>
                <a:lnTo>
                  <a:pt x="682301" y="753881"/>
                </a:lnTo>
                <a:lnTo>
                  <a:pt x="705758" y="738641"/>
                </a:lnTo>
                <a:lnTo>
                  <a:pt x="674461" y="688975"/>
                </a:lnTo>
                <a:lnTo>
                  <a:pt x="798513" y="706438"/>
                </a:lnTo>
                <a:lnTo>
                  <a:pt x="762681" y="826634"/>
                </a:lnTo>
                <a:lnTo>
                  <a:pt x="731385" y="776968"/>
                </a:lnTo>
                <a:lnTo>
                  <a:pt x="626904" y="846308"/>
                </a:lnTo>
                <a:lnTo>
                  <a:pt x="682301" y="846308"/>
                </a:lnTo>
                <a:lnTo>
                  <a:pt x="682301" y="859670"/>
                </a:lnTo>
                <a:lnTo>
                  <a:pt x="606771" y="859670"/>
                </a:lnTo>
                <a:lnTo>
                  <a:pt x="580345" y="877207"/>
                </a:lnTo>
                <a:lnTo>
                  <a:pt x="573088" y="866095"/>
                </a:lnTo>
                <a:lnTo>
                  <a:pt x="568820" y="859670"/>
                </a:lnTo>
                <a:lnTo>
                  <a:pt x="499859" y="859670"/>
                </a:lnTo>
                <a:lnTo>
                  <a:pt x="418193" y="914400"/>
                </a:lnTo>
                <a:lnTo>
                  <a:pt x="390525" y="869497"/>
                </a:lnTo>
                <a:lnTo>
                  <a:pt x="405143" y="859670"/>
                </a:lnTo>
                <a:lnTo>
                  <a:pt x="273918" y="859670"/>
                </a:lnTo>
                <a:lnTo>
                  <a:pt x="273918" y="950261"/>
                </a:lnTo>
                <a:lnTo>
                  <a:pt x="754062" y="950261"/>
                </a:lnTo>
                <a:lnTo>
                  <a:pt x="754062" y="971550"/>
                </a:lnTo>
                <a:lnTo>
                  <a:pt x="273918" y="971550"/>
                </a:lnTo>
                <a:lnTo>
                  <a:pt x="252412" y="971550"/>
                </a:lnTo>
                <a:lnTo>
                  <a:pt x="252412" y="950261"/>
                </a:lnTo>
                <a:lnTo>
                  <a:pt x="252412" y="469900"/>
                </a:lnTo>
                <a:close/>
                <a:moveTo>
                  <a:pt x="222527" y="136732"/>
                </a:moveTo>
                <a:lnTo>
                  <a:pt x="217536" y="136959"/>
                </a:lnTo>
                <a:lnTo>
                  <a:pt x="212546" y="137185"/>
                </a:lnTo>
                <a:lnTo>
                  <a:pt x="208009" y="137866"/>
                </a:lnTo>
                <a:lnTo>
                  <a:pt x="203246" y="138773"/>
                </a:lnTo>
                <a:lnTo>
                  <a:pt x="198482" y="139680"/>
                </a:lnTo>
                <a:lnTo>
                  <a:pt x="193945" y="141040"/>
                </a:lnTo>
                <a:lnTo>
                  <a:pt x="189409" y="142628"/>
                </a:lnTo>
                <a:lnTo>
                  <a:pt x="185326" y="144442"/>
                </a:lnTo>
                <a:lnTo>
                  <a:pt x="181016" y="146256"/>
                </a:lnTo>
                <a:lnTo>
                  <a:pt x="176706" y="148296"/>
                </a:lnTo>
                <a:lnTo>
                  <a:pt x="172850" y="150791"/>
                </a:lnTo>
                <a:lnTo>
                  <a:pt x="168767" y="153058"/>
                </a:lnTo>
                <a:lnTo>
                  <a:pt x="165137" y="155779"/>
                </a:lnTo>
                <a:lnTo>
                  <a:pt x="161508" y="158727"/>
                </a:lnTo>
                <a:lnTo>
                  <a:pt x="158105" y="161675"/>
                </a:lnTo>
                <a:lnTo>
                  <a:pt x="154703" y="164849"/>
                </a:lnTo>
                <a:lnTo>
                  <a:pt x="151527" y="168251"/>
                </a:lnTo>
                <a:lnTo>
                  <a:pt x="148578" y="171425"/>
                </a:lnTo>
                <a:lnTo>
                  <a:pt x="145629" y="175280"/>
                </a:lnTo>
                <a:lnTo>
                  <a:pt x="143134" y="178908"/>
                </a:lnTo>
                <a:lnTo>
                  <a:pt x="140639" y="182989"/>
                </a:lnTo>
                <a:lnTo>
                  <a:pt x="138144" y="187071"/>
                </a:lnTo>
                <a:lnTo>
                  <a:pt x="136102" y="190926"/>
                </a:lnTo>
                <a:lnTo>
                  <a:pt x="134287" y="195461"/>
                </a:lnTo>
                <a:lnTo>
                  <a:pt x="132246" y="199542"/>
                </a:lnTo>
                <a:lnTo>
                  <a:pt x="130885" y="204077"/>
                </a:lnTo>
                <a:lnTo>
                  <a:pt x="129524" y="208612"/>
                </a:lnTo>
                <a:lnTo>
                  <a:pt x="128616" y="213148"/>
                </a:lnTo>
                <a:lnTo>
                  <a:pt x="127709" y="218136"/>
                </a:lnTo>
                <a:lnTo>
                  <a:pt x="127255" y="222671"/>
                </a:lnTo>
                <a:lnTo>
                  <a:pt x="126802" y="227660"/>
                </a:lnTo>
                <a:lnTo>
                  <a:pt x="126802" y="232648"/>
                </a:lnTo>
                <a:lnTo>
                  <a:pt x="126802" y="1198840"/>
                </a:lnTo>
                <a:lnTo>
                  <a:pt x="126802" y="1203829"/>
                </a:lnTo>
                <a:lnTo>
                  <a:pt x="127255" y="1208591"/>
                </a:lnTo>
                <a:lnTo>
                  <a:pt x="127709" y="1213579"/>
                </a:lnTo>
                <a:lnTo>
                  <a:pt x="128616" y="1218341"/>
                </a:lnTo>
                <a:lnTo>
                  <a:pt x="129524" y="1222876"/>
                </a:lnTo>
                <a:lnTo>
                  <a:pt x="130885" y="1227411"/>
                </a:lnTo>
                <a:lnTo>
                  <a:pt x="132246" y="1231946"/>
                </a:lnTo>
                <a:lnTo>
                  <a:pt x="134287" y="1236254"/>
                </a:lnTo>
                <a:lnTo>
                  <a:pt x="136102" y="1240563"/>
                </a:lnTo>
                <a:lnTo>
                  <a:pt x="138144" y="1244418"/>
                </a:lnTo>
                <a:lnTo>
                  <a:pt x="140639" y="1248726"/>
                </a:lnTo>
                <a:lnTo>
                  <a:pt x="143134" y="1252354"/>
                </a:lnTo>
                <a:lnTo>
                  <a:pt x="145629" y="1256209"/>
                </a:lnTo>
                <a:lnTo>
                  <a:pt x="148578" y="1259837"/>
                </a:lnTo>
                <a:lnTo>
                  <a:pt x="151527" y="1263465"/>
                </a:lnTo>
                <a:lnTo>
                  <a:pt x="154703" y="1266639"/>
                </a:lnTo>
                <a:lnTo>
                  <a:pt x="158105" y="1269814"/>
                </a:lnTo>
                <a:lnTo>
                  <a:pt x="161508" y="1272762"/>
                </a:lnTo>
                <a:lnTo>
                  <a:pt x="165137" y="1275709"/>
                </a:lnTo>
                <a:lnTo>
                  <a:pt x="168767" y="1278430"/>
                </a:lnTo>
                <a:lnTo>
                  <a:pt x="172850" y="1280698"/>
                </a:lnTo>
                <a:lnTo>
                  <a:pt x="176706" y="1283192"/>
                </a:lnTo>
                <a:lnTo>
                  <a:pt x="181016" y="1285233"/>
                </a:lnTo>
                <a:lnTo>
                  <a:pt x="185326" y="1287274"/>
                </a:lnTo>
                <a:lnTo>
                  <a:pt x="189409" y="1288861"/>
                </a:lnTo>
                <a:lnTo>
                  <a:pt x="193945" y="1290448"/>
                </a:lnTo>
                <a:lnTo>
                  <a:pt x="198482" y="1291809"/>
                </a:lnTo>
                <a:lnTo>
                  <a:pt x="203246" y="1292716"/>
                </a:lnTo>
                <a:lnTo>
                  <a:pt x="208009" y="1293623"/>
                </a:lnTo>
                <a:lnTo>
                  <a:pt x="212546" y="1294303"/>
                </a:lnTo>
                <a:lnTo>
                  <a:pt x="217536" y="1294530"/>
                </a:lnTo>
                <a:lnTo>
                  <a:pt x="222527" y="1294757"/>
                </a:lnTo>
                <a:lnTo>
                  <a:pt x="795062" y="1294757"/>
                </a:lnTo>
                <a:lnTo>
                  <a:pt x="799825" y="1294530"/>
                </a:lnTo>
                <a:lnTo>
                  <a:pt x="804816" y="1294303"/>
                </a:lnTo>
                <a:lnTo>
                  <a:pt x="809579" y="1293623"/>
                </a:lnTo>
                <a:lnTo>
                  <a:pt x="814343" y="1292716"/>
                </a:lnTo>
                <a:lnTo>
                  <a:pt x="818880" y="1291809"/>
                </a:lnTo>
                <a:lnTo>
                  <a:pt x="823643" y="1290448"/>
                </a:lnTo>
                <a:lnTo>
                  <a:pt x="827953" y="1288861"/>
                </a:lnTo>
                <a:lnTo>
                  <a:pt x="832263" y="1287274"/>
                </a:lnTo>
                <a:lnTo>
                  <a:pt x="836573" y="1285233"/>
                </a:lnTo>
                <a:lnTo>
                  <a:pt x="840656" y="1283192"/>
                </a:lnTo>
                <a:lnTo>
                  <a:pt x="844512" y="1280698"/>
                </a:lnTo>
                <a:lnTo>
                  <a:pt x="848595" y="1278430"/>
                </a:lnTo>
                <a:lnTo>
                  <a:pt x="852451" y="1275709"/>
                </a:lnTo>
                <a:lnTo>
                  <a:pt x="856081" y="1272762"/>
                </a:lnTo>
                <a:lnTo>
                  <a:pt x="859256" y="1269814"/>
                </a:lnTo>
                <a:lnTo>
                  <a:pt x="862886" y="1266639"/>
                </a:lnTo>
                <a:lnTo>
                  <a:pt x="865835" y="1263465"/>
                </a:lnTo>
                <a:lnTo>
                  <a:pt x="869010" y="1259837"/>
                </a:lnTo>
                <a:lnTo>
                  <a:pt x="871732" y="1256209"/>
                </a:lnTo>
                <a:lnTo>
                  <a:pt x="874681" y="1252354"/>
                </a:lnTo>
                <a:lnTo>
                  <a:pt x="876950" y="1248726"/>
                </a:lnTo>
                <a:lnTo>
                  <a:pt x="879218" y="1244418"/>
                </a:lnTo>
                <a:lnTo>
                  <a:pt x="881260" y="1240563"/>
                </a:lnTo>
                <a:lnTo>
                  <a:pt x="883301" y="1236254"/>
                </a:lnTo>
                <a:lnTo>
                  <a:pt x="885116" y="1231946"/>
                </a:lnTo>
                <a:lnTo>
                  <a:pt x="886477" y="1227411"/>
                </a:lnTo>
                <a:lnTo>
                  <a:pt x="887838" y="1222876"/>
                </a:lnTo>
                <a:lnTo>
                  <a:pt x="888745" y="1218341"/>
                </a:lnTo>
                <a:lnTo>
                  <a:pt x="889879" y="1213579"/>
                </a:lnTo>
                <a:lnTo>
                  <a:pt x="890560" y="1208591"/>
                </a:lnTo>
                <a:lnTo>
                  <a:pt x="890787" y="1203829"/>
                </a:lnTo>
                <a:lnTo>
                  <a:pt x="891014" y="1198840"/>
                </a:lnTo>
                <a:lnTo>
                  <a:pt x="891014" y="232648"/>
                </a:lnTo>
                <a:lnTo>
                  <a:pt x="890787" y="227660"/>
                </a:lnTo>
                <a:lnTo>
                  <a:pt x="890560" y="222671"/>
                </a:lnTo>
                <a:lnTo>
                  <a:pt x="889879" y="218136"/>
                </a:lnTo>
                <a:lnTo>
                  <a:pt x="888745" y="213148"/>
                </a:lnTo>
                <a:lnTo>
                  <a:pt x="887838" y="208612"/>
                </a:lnTo>
                <a:lnTo>
                  <a:pt x="886477" y="204077"/>
                </a:lnTo>
                <a:lnTo>
                  <a:pt x="885116" y="199542"/>
                </a:lnTo>
                <a:lnTo>
                  <a:pt x="883301" y="195461"/>
                </a:lnTo>
                <a:lnTo>
                  <a:pt x="881260" y="190926"/>
                </a:lnTo>
                <a:lnTo>
                  <a:pt x="879218" y="187071"/>
                </a:lnTo>
                <a:lnTo>
                  <a:pt x="876950" y="182989"/>
                </a:lnTo>
                <a:lnTo>
                  <a:pt x="874681" y="178908"/>
                </a:lnTo>
                <a:lnTo>
                  <a:pt x="871732" y="175280"/>
                </a:lnTo>
                <a:lnTo>
                  <a:pt x="869010" y="171425"/>
                </a:lnTo>
                <a:lnTo>
                  <a:pt x="865835" y="168251"/>
                </a:lnTo>
                <a:lnTo>
                  <a:pt x="862886" y="164849"/>
                </a:lnTo>
                <a:lnTo>
                  <a:pt x="859256" y="161675"/>
                </a:lnTo>
                <a:lnTo>
                  <a:pt x="856081" y="158727"/>
                </a:lnTo>
                <a:lnTo>
                  <a:pt x="852451" y="155779"/>
                </a:lnTo>
                <a:lnTo>
                  <a:pt x="848595" y="153058"/>
                </a:lnTo>
                <a:lnTo>
                  <a:pt x="844512" y="150791"/>
                </a:lnTo>
                <a:lnTo>
                  <a:pt x="840656" y="148296"/>
                </a:lnTo>
                <a:lnTo>
                  <a:pt x="836573" y="146256"/>
                </a:lnTo>
                <a:lnTo>
                  <a:pt x="832263" y="144442"/>
                </a:lnTo>
                <a:lnTo>
                  <a:pt x="827953" y="142628"/>
                </a:lnTo>
                <a:lnTo>
                  <a:pt x="823643" y="141040"/>
                </a:lnTo>
                <a:lnTo>
                  <a:pt x="818880" y="139680"/>
                </a:lnTo>
                <a:lnTo>
                  <a:pt x="814343" y="138773"/>
                </a:lnTo>
                <a:lnTo>
                  <a:pt x="809579" y="137866"/>
                </a:lnTo>
                <a:lnTo>
                  <a:pt x="804816" y="137185"/>
                </a:lnTo>
                <a:lnTo>
                  <a:pt x="799825" y="136959"/>
                </a:lnTo>
                <a:lnTo>
                  <a:pt x="795062" y="136732"/>
                </a:lnTo>
                <a:lnTo>
                  <a:pt x="222527" y="136732"/>
                </a:lnTo>
                <a:close/>
                <a:moveTo>
                  <a:pt x="508567" y="34920"/>
                </a:moveTo>
                <a:lnTo>
                  <a:pt x="505619" y="35147"/>
                </a:lnTo>
                <a:lnTo>
                  <a:pt x="502216" y="35600"/>
                </a:lnTo>
                <a:lnTo>
                  <a:pt x="499494" y="36507"/>
                </a:lnTo>
                <a:lnTo>
                  <a:pt x="496545" y="37414"/>
                </a:lnTo>
                <a:lnTo>
                  <a:pt x="493596" y="39002"/>
                </a:lnTo>
                <a:lnTo>
                  <a:pt x="491101" y="40362"/>
                </a:lnTo>
                <a:lnTo>
                  <a:pt x="488606" y="42176"/>
                </a:lnTo>
                <a:lnTo>
                  <a:pt x="486337" y="44217"/>
                </a:lnTo>
                <a:lnTo>
                  <a:pt x="484523" y="46484"/>
                </a:lnTo>
                <a:lnTo>
                  <a:pt x="482708" y="48979"/>
                </a:lnTo>
                <a:lnTo>
                  <a:pt x="480893" y="51473"/>
                </a:lnTo>
                <a:lnTo>
                  <a:pt x="479759" y="54421"/>
                </a:lnTo>
                <a:lnTo>
                  <a:pt x="478625" y="57142"/>
                </a:lnTo>
                <a:lnTo>
                  <a:pt x="477944" y="60090"/>
                </a:lnTo>
                <a:lnTo>
                  <a:pt x="477491" y="63264"/>
                </a:lnTo>
                <a:lnTo>
                  <a:pt x="477264" y="66439"/>
                </a:lnTo>
                <a:lnTo>
                  <a:pt x="477491" y="69840"/>
                </a:lnTo>
                <a:lnTo>
                  <a:pt x="477944" y="72788"/>
                </a:lnTo>
                <a:lnTo>
                  <a:pt x="478625" y="75962"/>
                </a:lnTo>
                <a:lnTo>
                  <a:pt x="479759" y="78683"/>
                </a:lnTo>
                <a:lnTo>
                  <a:pt x="480893" y="81404"/>
                </a:lnTo>
                <a:lnTo>
                  <a:pt x="482708" y="84125"/>
                </a:lnTo>
                <a:lnTo>
                  <a:pt x="484523" y="86620"/>
                </a:lnTo>
                <a:lnTo>
                  <a:pt x="486337" y="88660"/>
                </a:lnTo>
                <a:lnTo>
                  <a:pt x="488606" y="90928"/>
                </a:lnTo>
                <a:lnTo>
                  <a:pt x="491101" y="92742"/>
                </a:lnTo>
                <a:lnTo>
                  <a:pt x="493596" y="94103"/>
                </a:lnTo>
                <a:lnTo>
                  <a:pt x="496545" y="95463"/>
                </a:lnTo>
                <a:lnTo>
                  <a:pt x="499494" y="96370"/>
                </a:lnTo>
                <a:lnTo>
                  <a:pt x="502216" y="97277"/>
                </a:lnTo>
                <a:lnTo>
                  <a:pt x="505619" y="97731"/>
                </a:lnTo>
                <a:lnTo>
                  <a:pt x="508567" y="97731"/>
                </a:lnTo>
                <a:lnTo>
                  <a:pt x="511970" y="97731"/>
                </a:lnTo>
                <a:lnTo>
                  <a:pt x="515146" y="97277"/>
                </a:lnTo>
                <a:lnTo>
                  <a:pt x="517868" y="96370"/>
                </a:lnTo>
                <a:lnTo>
                  <a:pt x="521043" y="95463"/>
                </a:lnTo>
                <a:lnTo>
                  <a:pt x="523765" y="94103"/>
                </a:lnTo>
                <a:lnTo>
                  <a:pt x="526487" y="92742"/>
                </a:lnTo>
                <a:lnTo>
                  <a:pt x="528756" y="90928"/>
                </a:lnTo>
                <a:lnTo>
                  <a:pt x="531024" y="88660"/>
                </a:lnTo>
                <a:lnTo>
                  <a:pt x="532839" y="86620"/>
                </a:lnTo>
                <a:lnTo>
                  <a:pt x="534880" y="84125"/>
                </a:lnTo>
                <a:lnTo>
                  <a:pt x="536468" y="81404"/>
                </a:lnTo>
                <a:lnTo>
                  <a:pt x="537602" y="78683"/>
                </a:lnTo>
                <a:lnTo>
                  <a:pt x="538737" y="75962"/>
                </a:lnTo>
                <a:lnTo>
                  <a:pt x="539417" y="72788"/>
                </a:lnTo>
                <a:lnTo>
                  <a:pt x="539871" y="69840"/>
                </a:lnTo>
                <a:lnTo>
                  <a:pt x="540098" y="66439"/>
                </a:lnTo>
                <a:lnTo>
                  <a:pt x="539871" y="63264"/>
                </a:lnTo>
                <a:lnTo>
                  <a:pt x="539417" y="60090"/>
                </a:lnTo>
                <a:lnTo>
                  <a:pt x="538737" y="57142"/>
                </a:lnTo>
                <a:lnTo>
                  <a:pt x="537602" y="54421"/>
                </a:lnTo>
                <a:lnTo>
                  <a:pt x="536468" y="51473"/>
                </a:lnTo>
                <a:lnTo>
                  <a:pt x="534880" y="48979"/>
                </a:lnTo>
                <a:lnTo>
                  <a:pt x="532839" y="46484"/>
                </a:lnTo>
                <a:lnTo>
                  <a:pt x="531024" y="44217"/>
                </a:lnTo>
                <a:lnTo>
                  <a:pt x="528756" y="42176"/>
                </a:lnTo>
                <a:lnTo>
                  <a:pt x="526487" y="40362"/>
                </a:lnTo>
                <a:lnTo>
                  <a:pt x="523765" y="39002"/>
                </a:lnTo>
                <a:lnTo>
                  <a:pt x="521043" y="37414"/>
                </a:lnTo>
                <a:lnTo>
                  <a:pt x="517868" y="36507"/>
                </a:lnTo>
                <a:lnTo>
                  <a:pt x="515146" y="35600"/>
                </a:lnTo>
                <a:lnTo>
                  <a:pt x="511970" y="35147"/>
                </a:lnTo>
                <a:lnTo>
                  <a:pt x="508567" y="34920"/>
                </a:lnTo>
                <a:close/>
                <a:moveTo>
                  <a:pt x="116821" y="0"/>
                </a:moveTo>
                <a:lnTo>
                  <a:pt x="123172" y="0"/>
                </a:lnTo>
                <a:lnTo>
                  <a:pt x="894189" y="0"/>
                </a:lnTo>
                <a:lnTo>
                  <a:pt x="900541" y="0"/>
                </a:lnTo>
                <a:lnTo>
                  <a:pt x="906892" y="454"/>
                </a:lnTo>
                <a:lnTo>
                  <a:pt x="913017" y="1361"/>
                </a:lnTo>
                <a:lnTo>
                  <a:pt x="919141" y="2495"/>
                </a:lnTo>
                <a:lnTo>
                  <a:pt x="925039" y="3855"/>
                </a:lnTo>
                <a:lnTo>
                  <a:pt x="930937" y="5442"/>
                </a:lnTo>
                <a:lnTo>
                  <a:pt x="936608" y="7483"/>
                </a:lnTo>
                <a:lnTo>
                  <a:pt x="942279" y="9751"/>
                </a:lnTo>
                <a:lnTo>
                  <a:pt x="947723" y="12245"/>
                </a:lnTo>
                <a:lnTo>
                  <a:pt x="952940" y="14739"/>
                </a:lnTo>
                <a:lnTo>
                  <a:pt x="958384" y="17914"/>
                </a:lnTo>
                <a:lnTo>
                  <a:pt x="963147" y="21088"/>
                </a:lnTo>
                <a:lnTo>
                  <a:pt x="968138" y="24490"/>
                </a:lnTo>
                <a:lnTo>
                  <a:pt x="972901" y="28118"/>
                </a:lnTo>
                <a:lnTo>
                  <a:pt x="977211" y="32199"/>
                </a:lnTo>
                <a:lnTo>
                  <a:pt x="981521" y="36054"/>
                </a:lnTo>
                <a:lnTo>
                  <a:pt x="985377" y="40362"/>
                </a:lnTo>
                <a:lnTo>
                  <a:pt x="989461" y="44670"/>
                </a:lnTo>
                <a:lnTo>
                  <a:pt x="993317" y="49432"/>
                </a:lnTo>
                <a:lnTo>
                  <a:pt x="996492" y="54421"/>
                </a:lnTo>
                <a:lnTo>
                  <a:pt x="999668" y="59183"/>
                </a:lnTo>
                <a:lnTo>
                  <a:pt x="1002844" y="64398"/>
                </a:lnTo>
                <a:lnTo>
                  <a:pt x="1005339" y="69840"/>
                </a:lnTo>
                <a:lnTo>
                  <a:pt x="1008061" y="75282"/>
                </a:lnTo>
                <a:lnTo>
                  <a:pt x="1010103" y="80724"/>
                </a:lnTo>
                <a:lnTo>
                  <a:pt x="1012144" y="86620"/>
                </a:lnTo>
                <a:lnTo>
                  <a:pt x="1013732" y="92515"/>
                </a:lnTo>
                <a:lnTo>
                  <a:pt x="1015093" y="98638"/>
                </a:lnTo>
                <a:lnTo>
                  <a:pt x="1016227" y="104306"/>
                </a:lnTo>
                <a:lnTo>
                  <a:pt x="1017135" y="110655"/>
                </a:lnTo>
                <a:lnTo>
                  <a:pt x="1017588" y="117004"/>
                </a:lnTo>
                <a:lnTo>
                  <a:pt x="1017588" y="123354"/>
                </a:lnTo>
                <a:lnTo>
                  <a:pt x="1017588" y="1418337"/>
                </a:lnTo>
                <a:lnTo>
                  <a:pt x="1017588" y="1424686"/>
                </a:lnTo>
                <a:lnTo>
                  <a:pt x="1017135" y="1431035"/>
                </a:lnTo>
                <a:lnTo>
                  <a:pt x="1016227" y="1436930"/>
                </a:lnTo>
                <a:lnTo>
                  <a:pt x="1015093" y="1443053"/>
                </a:lnTo>
                <a:lnTo>
                  <a:pt x="1013732" y="1449175"/>
                </a:lnTo>
                <a:lnTo>
                  <a:pt x="1012144" y="1455071"/>
                </a:lnTo>
                <a:lnTo>
                  <a:pt x="1010103" y="1460739"/>
                </a:lnTo>
                <a:lnTo>
                  <a:pt x="1008061" y="1466181"/>
                </a:lnTo>
                <a:lnTo>
                  <a:pt x="1005339" y="1471850"/>
                </a:lnTo>
                <a:lnTo>
                  <a:pt x="1002844" y="1477065"/>
                </a:lnTo>
                <a:lnTo>
                  <a:pt x="999668" y="1482054"/>
                </a:lnTo>
                <a:lnTo>
                  <a:pt x="996492" y="1487269"/>
                </a:lnTo>
                <a:lnTo>
                  <a:pt x="993317" y="1492031"/>
                </a:lnTo>
                <a:lnTo>
                  <a:pt x="989461" y="1496566"/>
                </a:lnTo>
                <a:lnTo>
                  <a:pt x="985377" y="1501101"/>
                </a:lnTo>
                <a:lnTo>
                  <a:pt x="981521" y="1505636"/>
                </a:lnTo>
                <a:lnTo>
                  <a:pt x="977211" y="1509491"/>
                </a:lnTo>
                <a:lnTo>
                  <a:pt x="972901" y="1513573"/>
                </a:lnTo>
                <a:lnTo>
                  <a:pt x="968138" y="1516974"/>
                </a:lnTo>
                <a:lnTo>
                  <a:pt x="963147" y="1520602"/>
                </a:lnTo>
                <a:lnTo>
                  <a:pt x="958384" y="1523776"/>
                </a:lnTo>
                <a:lnTo>
                  <a:pt x="952940" y="1526724"/>
                </a:lnTo>
                <a:lnTo>
                  <a:pt x="947723" y="1529445"/>
                </a:lnTo>
                <a:lnTo>
                  <a:pt x="942279" y="1531940"/>
                </a:lnTo>
                <a:lnTo>
                  <a:pt x="936608" y="1533980"/>
                </a:lnTo>
                <a:lnTo>
                  <a:pt x="930937" y="1536021"/>
                </a:lnTo>
                <a:lnTo>
                  <a:pt x="925039" y="1537835"/>
                </a:lnTo>
                <a:lnTo>
                  <a:pt x="919141" y="1538969"/>
                </a:lnTo>
                <a:lnTo>
                  <a:pt x="913017" y="1540103"/>
                </a:lnTo>
                <a:lnTo>
                  <a:pt x="906892" y="1540783"/>
                </a:lnTo>
                <a:lnTo>
                  <a:pt x="900541" y="1541236"/>
                </a:lnTo>
                <a:lnTo>
                  <a:pt x="894189" y="1541463"/>
                </a:lnTo>
                <a:lnTo>
                  <a:pt x="123172" y="1541463"/>
                </a:lnTo>
                <a:lnTo>
                  <a:pt x="116821" y="1541236"/>
                </a:lnTo>
                <a:lnTo>
                  <a:pt x="110696" y="1540783"/>
                </a:lnTo>
                <a:lnTo>
                  <a:pt x="104572" y="1540103"/>
                </a:lnTo>
                <a:lnTo>
                  <a:pt x="98447" y="1538969"/>
                </a:lnTo>
                <a:lnTo>
                  <a:pt x="92323" y="1537835"/>
                </a:lnTo>
                <a:lnTo>
                  <a:pt x="86425" y="1536021"/>
                </a:lnTo>
                <a:lnTo>
                  <a:pt x="80981" y="1533980"/>
                </a:lnTo>
                <a:lnTo>
                  <a:pt x="75310" y="1531940"/>
                </a:lnTo>
                <a:lnTo>
                  <a:pt x="69639" y="1529445"/>
                </a:lnTo>
                <a:lnTo>
                  <a:pt x="64422" y="1526724"/>
                </a:lnTo>
                <a:lnTo>
                  <a:pt x="59204" y="1523776"/>
                </a:lnTo>
                <a:lnTo>
                  <a:pt x="54214" y="1520602"/>
                </a:lnTo>
                <a:lnTo>
                  <a:pt x="49224" y="1516974"/>
                </a:lnTo>
                <a:lnTo>
                  <a:pt x="44687" y="1513573"/>
                </a:lnTo>
                <a:lnTo>
                  <a:pt x="40150" y="1509491"/>
                </a:lnTo>
                <a:lnTo>
                  <a:pt x="35840" y="1505636"/>
                </a:lnTo>
                <a:lnTo>
                  <a:pt x="31984" y="1501101"/>
                </a:lnTo>
                <a:lnTo>
                  <a:pt x="27901" y="1496566"/>
                </a:lnTo>
                <a:lnTo>
                  <a:pt x="24272" y="1492031"/>
                </a:lnTo>
                <a:lnTo>
                  <a:pt x="20869" y="1487269"/>
                </a:lnTo>
                <a:lnTo>
                  <a:pt x="17693" y="1482054"/>
                </a:lnTo>
                <a:lnTo>
                  <a:pt x="14744" y="1477065"/>
                </a:lnTo>
                <a:lnTo>
                  <a:pt x="12022" y="1471850"/>
                </a:lnTo>
                <a:lnTo>
                  <a:pt x="9527" y="1466181"/>
                </a:lnTo>
                <a:lnTo>
                  <a:pt x="7486" y="1460739"/>
                </a:lnTo>
                <a:lnTo>
                  <a:pt x="5217" y="1455071"/>
                </a:lnTo>
                <a:lnTo>
                  <a:pt x="3630" y="1449175"/>
                </a:lnTo>
                <a:lnTo>
                  <a:pt x="2268" y="1443053"/>
                </a:lnTo>
                <a:lnTo>
                  <a:pt x="1361" y="1436930"/>
                </a:lnTo>
                <a:lnTo>
                  <a:pt x="454" y="1431035"/>
                </a:lnTo>
                <a:lnTo>
                  <a:pt x="0" y="1424686"/>
                </a:lnTo>
                <a:lnTo>
                  <a:pt x="0" y="1418337"/>
                </a:lnTo>
                <a:lnTo>
                  <a:pt x="0" y="123354"/>
                </a:lnTo>
                <a:lnTo>
                  <a:pt x="0" y="117004"/>
                </a:lnTo>
                <a:lnTo>
                  <a:pt x="454" y="110655"/>
                </a:lnTo>
                <a:lnTo>
                  <a:pt x="1361" y="104306"/>
                </a:lnTo>
                <a:lnTo>
                  <a:pt x="2268" y="98638"/>
                </a:lnTo>
                <a:lnTo>
                  <a:pt x="3630" y="92515"/>
                </a:lnTo>
                <a:lnTo>
                  <a:pt x="5217" y="86620"/>
                </a:lnTo>
                <a:lnTo>
                  <a:pt x="7486" y="80724"/>
                </a:lnTo>
                <a:lnTo>
                  <a:pt x="9527" y="75282"/>
                </a:lnTo>
                <a:lnTo>
                  <a:pt x="12022" y="69840"/>
                </a:lnTo>
                <a:lnTo>
                  <a:pt x="14744" y="64398"/>
                </a:lnTo>
                <a:lnTo>
                  <a:pt x="17693" y="59183"/>
                </a:lnTo>
                <a:lnTo>
                  <a:pt x="20869" y="54421"/>
                </a:lnTo>
                <a:lnTo>
                  <a:pt x="24272" y="49432"/>
                </a:lnTo>
                <a:lnTo>
                  <a:pt x="27901" y="44670"/>
                </a:lnTo>
                <a:lnTo>
                  <a:pt x="31984" y="40362"/>
                </a:lnTo>
                <a:lnTo>
                  <a:pt x="35840" y="36054"/>
                </a:lnTo>
                <a:lnTo>
                  <a:pt x="40150" y="32199"/>
                </a:lnTo>
                <a:lnTo>
                  <a:pt x="44687" y="28118"/>
                </a:lnTo>
                <a:lnTo>
                  <a:pt x="49224" y="24490"/>
                </a:lnTo>
                <a:lnTo>
                  <a:pt x="54214" y="21088"/>
                </a:lnTo>
                <a:lnTo>
                  <a:pt x="59204" y="17914"/>
                </a:lnTo>
                <a:lnTo>
                  <a:pt x="64422" y="14739"/>
                </a:lnTo>
                <a:lnTo>
                  <a:pt x="69639" y="12245"/>
                </a:lnTo>
                <a:lnTo>
                  <a:pt x="75310" y="9751"/>
                </a:lnTo>
                <a:lnTo>
                  <a:pt x="80981" y="7483"/>
                </a:lnTo>
                <a:lnTo>
                  <a:pt x="86425" y="5442"/>
                </a:lnTo>
                <a:lnTo>
                  <a:pt x="92323" y="3855"/>
                </a:lnTo>
                <a:lnTo>
                  <a:pt x="98447" y="2495"/>
                </a:lnTo>
                <a:lnTo>
                  <a:pt x="104572" y="1361"/>
                </a:lnTo>
                <a:lnTo>
                  <a:pt x="110696" y="454"/>
                </a:lnTo>
                <a:lnTo>
                  <a:pt x="116821" y="0"/>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请点击这里添加相关标题</a:t>
            </a:r>
            <a:endParaRPr lang="zh-CN" altLang="en-US">
              <a:latin typeface="+mj-ea"/>
            </a:endParaRPr>
          </a:p>
        </p:txBody>
      </p:sp>
      <p:sp>
        <p:nvSpPr>
          <p:cNvPr id="5" name="任意多边形: 形状 4"/>
          <p:cNvSpPr/>
          <p:nvPr/>
        </p:nvSpPr>
        <p:spPr bwMode="auto">
          <a:xfrm>
            <a:off x="788304" y="1288831"/>
            <a:ext cx="2235200" cy="3327838"/>
          </a:xfrm>
          <a:custGeom>
            <a:avLst/>
            <a:gdLst>
              <a:gd name="connsiteX0" fmla="*/ 163165 w 1279525"/>
              <a:gd name="connsiteY0" fmla="*/ 203399 h 1905000"/>
              <a:gd name="connsiteX1" fmla="*/ 163165 w 1279525"/>
              <a:gd name="connsiteY1" fmla="*/ 1615095 h 1905000"/>
              <a:gd name="connsiteX2" fmla="*/ 1117292 w 1279525"/>
              <a:gd name="connsiteY2" fmla="*/ 1615095 h 1905000"/>
              <a:gd name="connsiteX3" fmla="*/ 1117292 w 1279525"/>
              <a:gd name="connsiteY3" fmla="*/ 203399 h 1905000"/>
              <a:gd name="connsiteX4" fmla="*/ 471780 w 1279525"/>
              <a:gd name="connsiteY4" fmla="*/ 82476 h 1905000"/>
              <a:gd name="connsiteX5" fmla="*/ 471780 w 1279525"/>
              <a:gd name="connsiteY5" fmla="*/ 123403 h 1905000"/>
              <a:gd name="connsiteX6" fmla="*/ 825460 w 1279525"/>
              <a:gd name="connsiteY6" fmla="*/ 123403 h 1905000"/>
              <a:gd name="connsiteX7" fmla="*/ 825460 w 1279525"/>
              <a:gd name="connsiteY7" fmla="*/ 82476 h 1905000"/>
              <a:gd name="connsiteX8" fmla="*/ 110020 w 1279525"/>
              <a:gd name="connsiteY8" fmla="*/ 0 h 1905000"/>
              <a:gd name="connsiteX9" fmla="*/ 115925 w 1279525"/>
              <a:gd name="connsiteY9" fmla="*/ 0 h 1905000"/>
              <a:gd name="connsiteX10" fmla="*/ 1162979 w 1279525"/>
              <a:gd name="connsiteY10" fmla="*/ 0 h 1905000"/>
              <a:gd name="connsiteX11" fmla="*/ 1168884 w 1279525"/>
              <a:gd name="connsiteY11" fmla="*/ 0 h 1905000"/>
              <a:gd name="connsiteX12" fmla="*/ 1174789 w 1279525"/>
              <a:gd name="connsiteY12" fmla="*/ 930 h 1905000"/>
              <a:gd name="connsiteX13" fmla="*/ 1180694 w 1279525"/>
              <a:gd name="connsiteY13" fmla="*/ 1550 h 1905000"/>
              <a:gd name="connsiteX14" fmla="*/ 1186599 w 1279525"/>
              <a:gd name="connsiteY14" fmla="*/ 2481 h 1905000"/>
              <a:gd name="connsiteX15" fmla="*/ 1192193 w 1279525"/>
              <a:gd name="connsiteY15" fmla="*/ 4031 h 1905000"/>
              <a:gd name="connsiteX16" fmla="*/ 1197476 w 1279525"/>
              <a:gd name="connsiteY16" fmla="*/ 5271 h 1905000"/>
              <a:gd name="connsiteX17" fmla="*/ 1202760 w 1279525"/>
              <a:gd name="connsiteY17" fmla="*/ 7131 h 1905000"/>
              <a:gd name="connsiteX18" fmla="*/ 1208354 w 1279525"/>
              <a:gd name="connsiteY18" fmla="*/ 8992 h 1905000"/>
              <a:gd name="connsiteX19" fmla="*/ 1213638 w 1279525"/>
              <a:gd name="connsiteY19" fmla="*/ 11472 h 1905000"/>
              <a:gd name="connsiteX20" fmla="*/ 1218299 w 1279525"/>
              <a:gd name="connsiteY20" fmla="*/ 14263 h 1905000"/>
              <a:gd name="connsiteX21" fmla="*/ 1223272 w 1279525"/>
              <a:gd name="connsiteY21" fmla="*/ 17053 h 1905000"/>
              <a:gd name="connsiteX22" fmla="*/ 1228245 w 1279525"/>
              <a:gd name="connsiteY22" fmla="*/ 19844 h 1905000"/>
              <a:gd name="connsiteX23" fmla="*/ 1232596 w 1279525"/>
              <a:gd name="connsiteY23" fmla="*/ 23254 h 1905000"/>
              <a:gd name="connsiteX24" fmla="*/ 1237258 w 1279525"/>
              <a:gd name="connsiteY24" fmla="*/ 26665 h 1905000"/>
              <a:gd name="connsiteX25" fmla="*/ 1241298 w 1279525"/>
              <a:gd name="connsiteY25" fmla="*/ 30076 h 1905000"/>
              <a:gd name="connsiteX26" fmla="*/ 1245027 w 1279525"/>
              <a:gd name="connsiteY26" fmla="*/ 34417 h 1905000"/>
              <a:gd name="connsiteX27" fmla="*/ 1249378 w 1279525"/>
              <a:gd name="connsiteY27" fmla="*/ 38137 h 1905000"/>
              <a:gd name="connsiteX28" fmla="*/ 1252797 w 1279525"/>
              <a:gd name="connsiteY28" fmla="*/ 42168 h 1905000"/>
              <a:gd name="connsiteX29" fmla="*/ 1256216 w 1279525"/>
              <a:gd name="connsiteY29" fmla="*/ 46819 h 1905000"/>
              <a:gd name="connsiteX30" fmla="*/ 1259635 w 1279525"/>
              <a:gd name="connsiteY30" fmla="*/ 51160 h 1905000"/>
              <a:gd name="connsiteX31" fmla="*/ 1262432 w 1279525"/>
              <a:gd name="connsiteY31" fmla="*/ 56121 h 1905000"/>
              <a:gd name="connsiteX32" fmla="*/ 1265229 w 1279525"/>
              <a:gd name="connsiteY32" fmla="*/ 61082 h 1905000"/>
              <a:gd name="connsiteX33" fmla="*/ 1268026 w 1279525"/>
              <a:gd name="connsiteY33" fmla="*/ 65732 h 1905000"/>
              <a:gd name="connsiteX34" fmla="*/ 1270512 w 1279525"/>
              <a:gd name="connsiteY34" fmla="*/ 71003 h 1905000"/>
              <a:gd name="connsiteX35" fmla="*/ 1272377 w 1279525"/>
              <a:gd name="connsiteY35" fmla="*/ 76585 h 1905000"/>
              <a:gd name="connsiteX36" fmla="*/ 1274242 w 1279525"/>
              <a:gd name="connsiteY36" fmla="*/ 81856 h 1905000"/>
              <a:gd name="connsiteX37" fmla="*/ 1275796 w 1279525"/>
              <a:gd name="connsiteY37" fmla="*/ 87127 h 1905000"/>
              <a:gd name="connsiteX38" fmla="*/ 1277039 w 1279525"/>
              <a:gd name="connsiteY38" fmla="*/ 92708 h 1905000"/>
              <a:gd name="connsiteX39" fmla="*/ 1277971 w 1279525"/>
              <a:gd name="connsiteY39" fmla="*/ 98599 h 1905000"/>
              <a:gd name="connsiteX40" fmla="*/ 1278593 w 1279525"/>
              <a:gd name="connsiteY40" fmla="*/ 104180 h 1905000"/>
              <a:gd name="connsiteX41" fmla="*/ 1279525 w 1279525"/>
              <a:gd name="connsiteY41" fmla="*/ 110071 h 1905000"/>
              <a:gd name="connsiteX42" fmla="*/ 1279525 w 1279525"/>
              <a:gd name="connsiteY42" fmla="*/ 116272 h 1905000"/>
              <a:gd name="connsiteX43" fmla="*/ 1279525 w 1279525"/>
              <a:gd name="connsiteY43" fmla="*/ 1788728 h 1905000"/>
              <a:gd name="connsiteX44" fmla="*/ 1279525 w 1279525"/>
              <a:gd name="connsiteY44" fmla="*/ 1794929 h 1905000"/>
              <a:gd name="connsiteX45" fmla="*/ 1278593 w 1279525"/>
              <a:gd name="connsiteY45" fmla="*/ 1800820 h 1905000"/>
              <a:gd name="connsiteX46" fmla="*/ 1277971 w 1279525"/>
              <a:gd name="connsiteY46" fmla="*/ 1806402 h 1905000"/>
              <a:gd name="connsiteX47" fmla="*/ 1277039 w 1279525"/>
              <a:gd name="connsiteY47" fmla="*/ 1812293 h 1905000"/>
              <a:gd name="connsiteX48" fmla="*/ 1275796 w 1279525"/>
              <a:gd name="connsiteY48" fmla="*/ 1817874 h 1905000"/>
              <a:gd name="connsiteX49" fmla="*/ 1274242 w 1279525"/>
              <a:gd name="connsiteY49" fmla="*/ 1823455 h 1905000"/>
              <a:gd name="connsiteX50" fmla="*/ 1272377 w 1279525"/>
              <a:gd name="connsiteY50" fmla="*/ 1829036 h 1905000"/>
              <a:gd name="connsiteX51" fmla="*/ 1270512 w 1279525"/>
              <a:gd name="connsiteY51" fmla="*/ 1833997 h 1905000"/>
              <a:gd name="connsiteX52" fmla="*/ 1268026 w 1279525"/>
              <a:gd name="connsiteY52" fmla="*/ 1839268 h 1905000"/>
              <a:gd name="connsiteX53" fmla="*/ 1265229 w 1279525"/>
              <a:gd name="connsiteY53" fmla="*/ 1844229 h 1905000"/>
              <a:gd name="connsiteX54" fmla="*/ 1262432 w 1279525"/>
              <a:gd name="connsiteY54" fmla="*/ 1848880 h 1905000"/>
              <a:gd name="connsiteX55" fmla="*/ 1259635 w 1279525"/>
              <a:gd name="connsiteY55" fmla="*/ 1853841 h 1905000"/>
              <a:gd name="connsiteX56" fmla="*/ 1256216 w 1279525"/>
              <a:gd name="connsiteY56" fmla="*/ 1858181 h 1905000"/>
              <a:gd name="connsiteX57" fmla="*/ 1252797 w 1279525"/>
              <a:gd name="connsiteY57" fmla="*/ 1862832 h 1905000"/>
              <a:gd name="connsiteX58" fmla="*/ 1249378 w 1279525"/>
              <a:gd name="connsiteY58" fmla="*/ 1866863 h 1905000"/>
              <a:gd name="connsiteX59" fmla="*/ 1245027 w 1279525"/>
              <a:gd name="connsiteY59" fmla="*/ 1871204 h 1905000"/>
              <a:gd name="connsiteX60" fmla="*/ 1241298 w 1279525"/>
              <a:gd name="connsiteY60" fmla="*/ 1874925 h 1905000"/>
              <a:gd name="connsiteX61" fmla="*/ 1237258 w 1279525"/>
              <a:gd name="connsiteY61" fmla="*/ 1878335 h 1905000"/>
              <a:gd name="connsiteX62" fmla="*/ 1232596 w 1279525"/>
              <a:gd name="connsiteY62" fmla="*/ 1881746 h 1905000"/>
              <a:gd name="connsiteX63" fmla="*/ 1228245 w 1279525"/>
              <a:gd name="connsiteY63" fmla="*/ 1885156 h 1905000"/>
              <a:gd name="connsiteX64" fmla="*/ 1223272 w 1279525"/>
              <a:gd name="connsiteY64" fmla="*/ 1887947 h 1905000"/>
              <a:gd name="connsiteX65" fmla="*/ 1218299 w 1279525"/>
              <a:gd name="connsiteY65" fmla="*/ 1890737 h 1905000"/>
              <a:gd name="connsiteX66" fmla="*/ 1213638 w 1279525"/>
              <a:gd name="connsiteY66" fmla="*/ 1893528 h 1905000"/>
              <a:gd name="connsiteX67" fmla="*/ 1208354 w 1279525"/>
              <a:gd name="connsiteY67" fmla="*/ 1896008 h 1905000"/>
              <a:gd name="connsiteX68" fmla="*/ 1202760 w 1279525"/>
              <a:gd name="connsiteY68" fmla="*/ 1898179 h 1905000"/>
              <a:gd name="connsiteX69" fmla="*/ 1197476 w 1279525"/>
              <a:gd name="connsiteY69" fmla="*/ 1899729 h 1905000"/>
              <a:gd name="connsiteX70" fmla="*/ 1192193 w 1279525"/>
              <a:gd name="connsiteY70" fmla="*/ 1901590 h 1905000"/>
              <a:gd name="connsiteX71" fmla="*/ 1186599 w 1279525"/>
              <a:gd name="connsiteY71" fmla="*/ 1902520 h 1905000"/>
              <a:gd name="connsiteX72" fmla="*/ 1180694 w 1279525"/>
              <a:gd name="connsiteY72" fmla="*/ 1903450 h 1905000"/>
              <a:gd name="connsiteX73" fmla="*/ 1174789 w 1279525"/>
              <a:gd name="connsiteY73" fmla="*/ 1904380 h 1905000"/>
              <a:gd name="connsiteX74" fmla="*/ 1168884 w 1279525"/>
              <a:gd name="connsiteY74" fmla="*/ 1905000 h 1905000"/>
              <a:gd name="connsiteX75" fmla="*/ 1162979 w 1279525"/>
              <a:gd name="connsiteY75" fmla="*/ 1905000 h 1905000"/>
              <a:gd name="connsiteX76" fmla="*/ 115925 w 1279525"/>
              <a:gd name="connsiteY76" fmla="*/ 1905000 h 1905000"/>
              <a:gd name="connsiteX77" fmla="*/ 110020 w 1279525"/>
              <a:gd name="connsiteY77" fmla="*/ 1905000 h 1905000"/>
              <a:gd name="connsiteX78" fmla="*/ 104115 w 1279525"/>
              <a:gd name="connsiteY78" fmla="*/ 1904380 h 1905000"/>
              <a:gd name="connsiteX79" fmla="*/ 98210 w 1279525"/>
              <a:gd name="connsiteY79" fmla="*/ 1903450 h 1905000"/>
              <a:gd name="connsiteX80" fmla="*/ 92927 w 1279525"/>
              <a:gd name="connsiteY80" fmla="*/ 1902520 h 1905000"/>
              <a:gd name="connsiteX81" fmla="*/ 87332 w 1279525"/>
              <a:gd name="connsiteY81" fmla="*/ 1901590 h 1905000"/>
              <a:gd name="connsiteX82" fmla="*/ 81738 w 1279525"/>
              <a:gd name="connsiteY82" fmla="*/ 1899729 h 1905000"/>
              <a:gd name="connsiteX83" fmla="*/ 76144 w 1279525"/>
              <a:gd name="connsiteY83" fmla="*/ 1898179 h 1905000"/>
              <a:gd name="connsiteX84" fmla="*/ 70860 w 1279525"/>
              <a:gd name="connsiteY84" fmla="*/ 1896008 h 1905000"/>
              <a:gd name="connsiteX85" fmla="*/ 65888 w 1279525"/>
              <a:gd name="connsiteY85" fmla="*/ 1893528 h 1905000"/>
              <a:gd name="connsiteX86" fmla="*/ 60915 w 1279525"/>
              <a:gd name="connsiteY86" fmla="*/ 1890737 h 1905000"/>
              <a:gd name="connsiteX87" fmla="*/ 55942 w 1279525"/>
              <a:gd name="connsiteY87" fmla="*/ 1887947 h 1905000"/>
              <a:gd name="connsiteX88" fmla="*/ 51281 w 1279525"/>
              <a:gd name="connsiteY88" fmla="*/ 1885156 h 1905000"/>
              <a:gd name="connsiteX89" fmla="*/ 46619 w 1279525"/>
              <a:gd name="connsiteY89" fmla="*/ 1881746 h 1905000"/>
              <a:gd name="connsiteX90" fmla="*/ 42268 w 1279525"/>
              <a:gd name="connsiteY90" fmla="*/ 1878335 h 1905000"/>
              <a:gd name="connsiteX91" fmla="*/ 37917 w 1279525"/>
              <a:gd name="connsiteY91" fmla="*/ 1874925 h 1905000"/>
              <a:gd name="connsiteX92" fmla="*/ 33876 w 1279525"/>
              <a:gd name="connsiteY92" fmla="*/ 1871204 h 1905000"/>
              <a:gd name="connsiteX93" fmla="*/ 30147 w 1279525"/>
              <a:gd name="connsiteY93" fmla="*/ 1866863 h 1905000"/>
              <a:gd name="connsiteX94" fmla="*/ 26728 w 1279525"/>
              <a:gd name="connsiteY94" fmla="*/ 1862832 h 1905000"/>
              <a:gd name="connsiteX95" fmla="*/ 22999 w 1279525"/>
              <a:gd name="connsiteY95" fmla="*/ 1858181 h 1905000"/>
              <a:gd name="connsiteX96" fmla="*/ 19580 w 1279525"/>
              <a:gd name="connsiteY96" fmla="*/ 1853841 h 1905000"/>
              <a:gd name="connsiteX97" fmla="*/ 16472 w 1279525"/>
              <a:gd name="connsiteY97" fmla="*/ 1848880 h 1905000"/>
              <a:gd name="connsiteX98" fmla="*/ 13675 w 1279525"/>
              <a:gd name="connsiteY98" fmla="*/ 1844229 h 1905000"/>
              <a:gd name="connsiteX99" fmla="*/ 11499 w 1279525"/>
              <a:gd name="connsiteY99" fmla="*/ 1839268 h 1905000"/>
              <a:gd name="connsiteX100" fmla="*/ 9013 w 1279525"/>
              <a:gd name="connsiteY100" fmla="*/ 1833997 h 1905000"/>
              <a:gd name="connsiteX101" fmla="*/ 6838 w 1279525"/>
              <a:gd name="connsiteY101" fmla="*/ 1829036 h 1905000"/>
              <a:gd name="connsiteX102" fmla="*/ 5284 w 1279525"/>
              <a:gd name="connsiteY102" fmla="*/ 1823455 h 1905000"/>
              <a:gd name="connsiteX103" fmla="*/ 3419 w 1279525"/>
              <a:gd name="connsiteY103" fmla="*/ 1817874 h 1905000"/>
              <a:gd name="connsiteX104" fmla="*/ 1865 w 1279525"/>
              <a:gd name="connsiteY104" fmla="*/ 1812293 h 1905000"/>
              <a:gd name="connsiteX105" fmla="*/ 1243 w 1279525"/>
              <a:gd name="connsiteY105" fmla="*/ 1806402 h 1905000"/>
              <a:gd name="connsiteX106" fmla="*/ 311 w 1279525"/>
              <a:gd name="connsiteY106" fmla="*/ 1800820 h 1905000"/>
              <a:gd name="connsiteX107" fmla="*/ 0 w 1279525"/>
              <a:gd name="connsiteY107" fmla="*/ 1794929 h 1905000"/>
              <a:gd name="connsiteX108" fmla="*/ 0 w 1279525"/>
              <a:gd name="connsiteY108" fmla="*/ 1788728 h 1905000"/>
              <a:gd name="connsiteX109" fmla="*/ 0 w 1279525"/>
              <a:gd name="connsiteY109" fmla="*/ 116272 h 1905000"/>
              <a:gd name="connsiteX110" fmla="*/ 0 w 1279525"/>
              <a:gd name="connsiteY110" fmla="*/ 110071 h 1905000"/>
              <a:gd name="connsiteX111" fmla="*/ 311 w 1279525"/>
              <a:gd name="connsiteY111" fmla="*/ 104180 h 1905000"/>
              <a:gd name="connsiteX112" fmla="*/ 1243 w 1279525"/>
              <a:gd name="connsiteY112" fmla="*/ 98599 h 1905000"/>
              <a:gd name="connsiteX113" fmla="*/ 1865 w 1279525"/>
              <a:gd name="connsiteY113" fmla="*/ 92708 h 1905000"/>
              <a:gd name="connsiteX114" fmla="*/ 3419 w 1279525"/>
              <a:gd name="connsiteY114" fmla="*/ 87127 h 1905000"/>
              <a:gd name="connsiteX115" fmla="*/ 5284 w 1279525"/>
              <a:gd name="connsiteY115" fmla="*/ 81856 h 1905000"/>
              <a:gd name="connsiteX116" fmla="*/ 6838 w 1279525"/>
              <a:gd name="connsiteY116" fmla="*/ 76585 h 1905000"/>
              <a:gd name="connsiteX117" fmla="*/ 9013 w 1279525"/>
              <a:gd name="connsiteY117" fmla="*/ 71003 h 1905000"/>
              <a:gd name="connsiteX118" fmla="*/ 11499 w 1279525"/>
              <a:gd name="connsiteY118" fmla="*/ 65732 h 1905000"/>
              <a:gd name="connsiteX119" fmla="*/ 13675 w 1279525"/>
              <a:gd name="connsiteY119" fmla="*/ 61082 h 1905000"/>
              <a:gd name="connsiteX120" fmla="*/ 16472 w 1279525"/>
              <a:gd name="connsiteY120" fmla="*/ 56121 h 1905000"/>
              <a:gd name="connsiteX121" fmla="*/ 19580 w 1279525"/>
              <a:gd name="connsiteY121" fmla="*/ 51160 h 1905000"/>
              <a:gd name="connsiteX122" fmla="*/ 22999 w 1279525"/>
              <a:gd name="connsiteY122" fmla="*/ 46819 h 1905000"/>
              <a:gd name="connsiteX123" fmla="*/ 26728 w 1279525"/>
              <a:gd name="connsiteY123" fmla="*/ 42168 h 1905000"/>
              <a:gd name="connsiteX124" fmla="*/ 30147 w 1279525"/>
              <a:gd name="connsiteY124" fmla="*/ 38137 h 1905000"/>
              <a:gd name="connsiteX125" fmla="*/ 33876 w 1279525"/>
              <a:gd name="connsiteY125" fmla="*/ 34417 h 1905000"/>
              <a:gd name="connsiteX126" fmla="*/ 37917 w 1279525"/>
              <a:gd name="connsiteY126" fmla="*/ 30076 h 1905000"/>
              <a:gd name="connsiteX127" fmla="*/ 42268 w 1279525"/>
              <a:gd name="connsiteY127" fmla="*/ 26665 h 1905000"/>
              <a:gd name="connsiteX128" fmla="*/ 46619 w 1279525"/>
              <a:gd name="connsiteY128" fmla="*/ 23254 h 1905000"/>
              <a:gd name="connsiteX129" fmla="*/ 51281 w 1279525"/>
              <a:gd name="connsiteY129" fmla="*/ 19844 h 1905000"/>
              <a:gd name="connsiteX130" fmla="*/ 55942 w 1279525"/>
              <a:gd name="connsiteY130" fmla="*/ 17053 h 1905000"/>
              <a:gd name="connsiteX131" fmla="*/ 60915 w 1279525"/>
              <a:gd name="connsiteY131" fmla="*/ 14263 h 1905000"/>
              <a:gd name="connsiteX132" fmla="*/ 65888 w 1279525"/>
              <a:gd name="connsiteY132" fmla="*/ 11472 h 1905000"/>
              <a:gd name="connsiteX133" fmla="*/ 70860 w 1279525"/>
              <a:gd name="connsiteY133" fmla="*/ 8992 h 1905000"/>
              <a:gd name="connsiteX134" fmla="*/ 76144 w 1279525"/>
              <a:gd name="connsiteY134" fmla="*/ 7131 h 1905000"/>
              <a:gd name="connsiteX135" fmla="*/ 81738 w 1279525"/>
              <a:gd name="connsiteY135" fmla="*/ 5271 h 1905000"/>
              <a:gd name="connsiteX136" fmla="*/ 87332 w 1279525"/>
              <a:gd name="connsiteY136" fmla="*/ 4031 h 1905000"/>
              <a:gd name="connsiteX137" fmla="*/ 92927 w 1279525"/>
              <a:gd name="connsiteY137" fmla="*/ 2481 h 1905000"/>
              <a:gd name="connsiteX138" fmla="*/ 98210 w 1279525"/>
              <a:gd name="connsiteY138" fmla="*/ 1550 h 1905000"/>
              <a:gd name="connsiteX139" fmla="*/ 104115 w 1279525"/>
              <a:gd name="connsiteY139" fmla="*/ 93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279525" h="1905000">
                <a:moveTo>
                  <a:pt x="163165" y="203399"/>
                </a:moveTo>
                <a:lnTo>
                  <a:pt x="163165" y="1615095"/>
                </a:lnTo>
                <a:lnTo>
                  <a:pt x="1117292" y="1615095"/>
                </a:lnTo>
                <a:lnTo>
                  <a:pt x="1117292" y="203399"/>
                </a:lnTo>
                <a:close/>
                <a:moveTo>
                  <a:pt x="471780" y="82476"/>
                </a:moveTo>
                <a:lnTo>
                  <a:pt x="471780" y="123403"/>
                </a:lnTo>
                <a:lnTo>
                  <a:pt x="825460" y="123403"/>
                </a:lnTo>
                <a:lnTo>
                  <a:pt x="825460" y="82476"/>
                </a:lnTo>
                <a:close/>
                <a:moveTo>
                  <a:pt x="110020" y="0"/>
                </a:moveTo>
                <a:lnTo>
                  <a:pt x="115925" y="0"/>
                </a:lnTo>
                <a:lnTo>
                  <a:pt x="1162979" y="0"/>
                </a:lnTo>
                <a:lnTo>
                  <a:pt x="1168884" y="0"/>
                </a:lnTo>
                <a:lnTo>
                  <a:pt x="1174789" y="930"/>
                </a:lnTo>
                <a:lnTo>
                  <a:pt x="1180694" y="1550"/>
                </a:lnTo>
                <a:lnTo>
                  <a:pt x="1186599" y="2481"/>
                </a:lnTo>
                <a:lnTo>
                  <a:pt x="1192193" y="4031"/>
                </a:lnTo>
                <a:lnTo>
                  <a:pt x="1197476" y="5271"/>
                </a:lnTo>
                <a:lnTo>
                  <a:pt x="1202760" y="7131"/>
                </a:lnTo>
                <a:lnTo>
                  <a:pt x="1208354" y="8992"/>
                </a:lnTo>
                <a:lnTo>
                  <a:pt x="1213638" y="11472"/>
                </a:lnTo>
                <a:lnTo>
                  <a:pt x="1218299" y="14263"/>
                </a:lnTo>
                <a:lnTo>
                  <a:pt x="1223272" y="17053"/>
                </a:lnTo>
                <a:lnTo>
                  <a:pt x="1228245" y="19844"/>
                </a:lnTo>
                <a:lnTo>
                  <a:pt x="1232596" y="23254"/>
                </a:lnTo>
                <a:lnTo>
                  <a:pt x="1237258" y="26665"/>
                </a:lnTo>
                <a:lnTo>
                  <a:pt x="1241298" y="30076"/>
                </a:lnTo>
                <a:lnTo>
                  <a:pt x="1245027" y="34417"/>
                </a:lnTo>
                <a:lnTo>
                  <a:pt x="1249378" y="38137"/>
                </a:lnTo>
                <a:lnTo>
                  <a:pt x="1252797" y="42168"/>
                </a:lnTo>
                <a:lnTo>
                  <a:pt x="1256216" y="46819"/>
                </a:lnTo>
                <a:lnTo>
                  <a:pt x="1259635" y="51160"/>
                </a:lnTo>
                <a:lnTo>
                  <a:pt x="1262432" y="56121"/>
                </a:lnTo>
                <a:lnTo>
                  <a:pt x="1265229" y="61082"/>
                </a:lnTo>
                <a:lnTo>
                  <a:pt x="1268026" y="65732"/>
                </a:lnTo>
                <a:lnTo>
                  <a:pt x="1270512" y="71003"/>
                </a:lnTo>
                <a:lnTo>
                  <a:pt x="1272377" y="76585"/>
                </a:lnTo>
                <a:lnTo>
                  <a:pt x="1274242" y="81856"/>
                </a:lnTo>
                <a:lnTo>
                  <a:pt x="1275796" y="87127"/>
                </a:lnTo>
                <a:lnTo>
                  <a:pt x="1277039" y="92708"/>
                </a:lnTo>
                <a:lnTo>
                  <a:pt x="1277971" y="98599"/>
                </a:lnTo>
                <a:lnTo>
                  <a:pt x="1278593" y="104180"/>
                </a:lnTo>
                <a:lnTo>
                  <a:pt x="1279525" y="110071"/>
                </a:lnTo>
                <a:lnTo>
                  <a:pt x="1279525" y="116272"/>
                </a:lnTo>
                <a:lnTo>
                  <a:pt x="1279525" y="1788728"/>
                </a:lnTo>
                <a:lnTo>
                  <a:pt x="1279525" y="1794929"/>
                </a:lnTo>
                <a:lnTo>
                  <a:pt x="1278593" y="1800820"/>
                </a:lnTo>
                <a:lnTo>
                  <a:pt x="1277971" y="1806402"/>
                </a:lnTo>
                <a:lnTo>
                  <a:pt x="1277039" y="1812293"/>
                </a:lnTo>
                <a:lnTo>
                  <a:pt x="1275796" y="1817874"/>
                </a:lnTo>
                <a:lnTo>
                  <a:pt x="1274242" y="1823455"/>
                </a:lnTo>
                <a:lnTo>
                  <a:pt x="1272377" y="1829036"/>
                </a:lnTo>
                <a:lnTo>
                  <a:pt x="1270512" y="1833997"/>
                </a:lnTo>
                <a:lnTo>
                  <a:pt x="1268026" y="1839268"/>
                </a:lnTo>
                <a:lnTo>
                  <a:pt x="1265229" y="1844229"/>
                </a:lnTo>
                <a:lnTo>
                  <a:pt x="1262432" y="1848880"/>
                </a:lnTo>
                <a:lnTo>
                  <a:pt x="1259635" y="1853841"/>
                </a:lnTo>
                <a:lnTo>
                  <a:pt x="1256216" y="1858181"/>
                </a:lnTo>
                <a:lnTo>
                  <a:pt x="1252797" y="1862832"/>
                </a:lnTo>
                <a:lnTo>
                  <a:pt x="1249378" y="1866863"/>
                </a:lnTo>
                <a:lnTo>
                  <a:pt x="1245027" y="1871204"/>
                </a:lnTo>
                <a:lnTo>
                  <a:pt x="1241298" y="1874925"/>
                </a:lnTo>
                <a:lnTo>
                  <a:pt x="1237258" y="1878335"/>
                </a:lnTo>
                <a:lnTo>
                  <a:pt x="1232596" y="1881746"/>
                </a:lnTo>
                <a:lnTo>
                  <a:pt x="1228245" y="1885156"/>
                </a:lnTo>
                <a:lnTo>
                  <a:pt x="1223272" y="1887947"/>
                </a:lnTo>
                <a:lnTo>
                  <a:pt x="1218299" y="1890737"/>
                </a:lnTo>
                <a:lnTo>
                  <a:pt x="1213638" y="1893528"/>
                </a:lnTo>
                <a:lnTo>
                  <a:pt x="1208354" y="1896008"/>
                </a:lnTo>
                <a:lnTo>
                  <a:pt x="1202760" y="1898179"/>
                </a:lnTo>
                <a:lnTo>
                  <a:pt x="1197476" y="1899729"/>
                </a:lnTo>
                <a:lnTo>
                  <a:pt x="1192193" y="1901590"/>
                </a:lnTo>
                <a:lnTo>
                  <a:pt x="1186599" y="1902520"/>
                </a:lnTo>
                <a:lnTo>
                  <a:pt x="1180694" y="1903450"/>
                </a:lnTo>
                <a:lnTo>
                  <a:pt x="1174789" y="1904380"/>
                </a:lnTo>
                <a:lnTo>
                  <a:pt x="1168884" y="1905000"/>
                </a:lnTo>
                <a:lnTo>
                  <a:pt x="1162979" y="1905000"/>
                </a:lnTo>
                <a:lnTo>
                  <a:pt x="115925" y="1905000"/>
                </a:lnTo>
                <a:lnTo>
                  <a:pt x="110020" y="1905000"/>
                </a:lnTo>
                <a:lnTo>
                  <a:pt x="104115" y="1904380"/>
                </a:lnTo>
                <a:lnTo>
                  <a:pt x="98210" y="1903450"/>
                </a:lnTo>
                <a:lnTo>
                  <a:pt x="92927" y="1902520"/>
                </a:lnTo>
                <a:lnTo>
                  <a:pt x="87332" y="1901590"/>
                </a:lnTo>
                <a:lnTo>
                  <a:pt x="81738" y="1899729"/>
                </a:lnTo>
                <a:lnTo>
                  <a:pt x="76144" y="1898179"/>
                </a:lnTo>
                <a:lnTo>
                  <a:pt x="70860" y="1896008"/>
                </a:lnTo>
                <a:lnTo>
                  <a:pt x="65888" y="1893528"/>
                </a:lnTo>
                <a:lnTo>
                  <a:pt x="60915" y="1890737"/>
                </a:lnTo>
                <a:lnTo>
                  <a:pt x="55942" y="1887947"/>
                </a:lnTo>
                <a:lnTo>
                  <a:pt x="51281" y="1885156"/>
                </a:lnTo>
                <a:lnTo>
                  <a:pt x="46619" y="1881746"/>
                </a:lnTo>
                <a:lnTo>
                  <a:pt x="42268" y="1878335"/>
                </a:lnTo>
                <a:lnTo>
                  <a:pt x="37917" y="1874925"/>
                </a:lnTo>
                <a:lnTo>
                  <a:pt x="33876" y="1871204"/>
                </a:lnTo>
                <a:lnTo>
                  <a:pt x="30147" y="1866863"/>
                </a:lnTo>
                <a:lnTo>
                  <a:pt x="26728" y="1862832"/>
                </a:lnTo>
                <a:lnTo>
                  <a:pt x="22999" y="1858181"/>
                </a:lnTo>
                <a:lnTo>
                  <a:pt x="19580" y="1853841"/>
                </a:lnTo>
                <a:lnTo>
                  <a:pt x="16472" y="1848880"/>
                </a:lnTo>
                <a:lnTo>
                  <a:pt x="13675" y="1844229"/>
                </a:lnTo>
                <a:lnTo>
                  <a:pt x="11499" y="1839268"/>
                </a:lnTo>
                <a:lnTo>
                  <a:pt x="9013" y="1833997"/>
                </a:lnTo>
                <a:lnTo>
                  <a:pt x="6838" y="1829036"/>
                </a:lnTo>
                <a:lnTo>
                  <a:pt x="5284" y="1823455"/>
                </a:lnTo>
                <a:lnTo>
                  <a:pt x="3419" y="1817874"/>
                </a:lnTo>
                <a:lnTo>
                  <a:pt x="1865" y="1812293"/>
                </a:lnTo>
                <a:lnTo>
                  <a:pt x="1243" y="1806402"/>
                </a:lnTo>
                <a:lnTo>
                  <a:pt x="311" y="1800820"/>
                </a:lnTo>
                <a:lnTo>
                  <a:pt x="0" y="1794929"/>
                </a:lnTo>
                <a:lnTo>
                  <a:pt x="0" y="1788728"/>
                </a:lnTo>
                <a:lnTo>
                  <a:pt x="0" y="116272"/>
                </a:lnTo>
                <a:lnTo>
                  <a:pt x="0" y="110071"/>
                </a:lnTo>
                <a:lnTo>
                  <a:pt x="311" y="104180"/>
                </a:lnTo>
                <a:lnTo>
                  <a:pt x="1243" y="98599"/>
                </a:lnTo>
                <a:lnTo>
                  <a:pt x="1865" y="92708"/>
                </a:lnTo>
                <a:lnTo>
                  <a:pt x="3419" y="87127"/>
                </a:lnTo>
                <a:lnTo>
                  <a:pt x="5284" y="81856"/>
                </a:lnTo>
                <a:lnTo>
                  <a:pt x="6838" y="76585"/>
                </a:lnTo>
                <a:lnTo>
                  <a:pt x="9013" y="71003"/>
                </a:lnTo>
                <a:lnTo>
                  <a:pt x="11499" y="65732"/>
                </a:lnTo>
                <a:lnTo>
                  <a:pt x="13675" y="61082"/>
                </a:lnTo>
                <a:lnTo>
                  <a:pt x="16472" y="56121"/>
                </a:lnTo>
                <a:lnTo>
                  <a:pt x="19580" y="51160"/>
                </a:lnTo>
                <a:lnTo>
                  <a:pt x="22999" y="46819"/>
                </a:lnTo>
                <a:lnTo>
                  <a:pt x="26728" y="42168"/>
                </a:lnTo>
                <a:lnTo>
                  <a:pt x="30147" y="38137"/>
                </a:lnTo>
                <a:lnTo>
                  <a:pt x="33876" y="34417"/>
                </a:lnTo>
                <a:lnTo>
                  <a:pt x="37917" y="30076"/>
                </a:lnTo>
                <a:lnTo>
                  <a:pt x="42268" y="26665"/>
                </a:lnTo>
                <a:lnTo>
                  <a:pt x="46619" y="23254"/>
                </a:lnTo>
                <a:lnTo>
                  <a:pt x="51281" y="19844"/>
                </a:lnTo>
                <a:lnTo>
                  <a:pt x="55942" y="17053"/>
                </a:lnTo>
                <a:lnTo>
                  <a:pt x="60915" y="14263"/>
                </a:lnTo>
                <a:lnTo>
                  <a:pt x="65888" y="11472"/>
                </a:lnTo>
                <a:lnTo>
                  <a:pt x="70860" y="8992"/>
                </a:lnTo>
                <a:lnTo>
                  <a:pt x="76144" y="7131"/>
                </a:lnTo>
                <a:lnTo>
                  <a:pt x="81738" y="5271"/>
                </a:lnTo>
                <a:lnTo>
                  <a:pt x="87332" y="4031"/>
                </a:lnTo>
                <a:lnTo>
                  <a:pt x="92927" y="2481"/>
                </a:lnTo>
                <a:lnTo>
                  <a:pt x="98210" y="1550"/>
                </a:lnTo>
                <a:lnTo>
                  <a:pt x="104115" y="93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square" anchor="ctr">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KSO_Shape"/>
          <p:cNvSpPr/>
          <p:nvPr/>
        </p:nvSpPr>
        <p:spPr bwMode="auto">
          <a:xfrm>
            <a:off x="1613805" y="1936753"/>
            <a:ext cx="584198" cy="584198"/>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文本框 6"/>
          <p:cNvSpPr txBox="1"/>
          <p:nvPr/>
        </p:nvSpPr>
        <p:spPr>
          <a:xfrm>
            <a:off x="1148747" y="2695460"/>
            <a:ext cx="1447273" cy="388605"/>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800" b="1">
                <a:solidFill>
                  <a:schemeClr val="tx1"/>
                </a:solidFill>
              </a:rPr>
              <a:t>添加标题</a:t>
            </a:r>
            <a:endParaRPr lang="en-US" altLang="zh-CN" sz="1800" b="1">
              <a:solidFill>
                <a:schemeClr val="tx1"/>
              </a:solidFill>
            </a:endParaRPr>
          </a:p>
        </p:txBody>
      </p:sp>
      <p:sp>
        <p:nvSpPr>
          <p:cNvPr id="8" name="文本框 7"/>
          <p:cNvSpPr txBox="1"/>
          <p:nvPr/>
        </p:nvSpPr>
        <p:spPr>
          <a:xfrm>
            <a:off x="1038764" y="3087083"/>
            <a:ext cx="1667239" cy="956610"/>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a:solidFill>
                  <a:schemeClr val="tx1">
                    <a:lumMod val="65000"/>
                    <a:lumOff val="35000"/>
                  </a:schemeClr>
                </a:solidFill>
              </a:rPr>
              <a:t>点击这里添加内容点击这里添加内容这里添加内容</a:t>
            </a:r>
            <a:endParaRPr lang="en-US" altLang="zh-CN">
              <a:solidFill>
                <a:schemeClr val="tx1">
                  <a:lumMod val="65000"/>
                  <a:lumOff val="35000"/>
                </a:schemeClr>
              </a:solidFill>
            </a:endParaRPr>
          </a:p>
        </p:txBody>
      </p:sp>
      <p:sp>
        <p:nvSpPr>
          <p:cNvPr id="9" name="任意多边形: 形状 8"/>
          <p:cNvSpPr/>
          <p:nvPr/>
        </p:nvSpPr>
        <p:spPr bwMode="auto">
          <a:xfrm>
            <a:off x="3421521" y="1288831"/>
            <a:ext cx="2235200" cy="3327838"/>
          </a:xfrm>
          <a:custGeom>
            <a:avLst/>
            <a:gdLst>
              <a:gd name="connsiteX0" fmla="*/ 163165 w 1279525"/>
              <a:gd name="connsiteY0" fmla="*/ 203399 h 1905000"/>
              <a:gd name="connsiteX1" fmla="*/ 163165 w 1279525"/>
              <a:gd name="connsiteY1" fmla="*/ 1615095 h 1905000"/>
              <a:gd name="connsiteX2" fmla="*/ 1117292 w 1279525"/>
              <a:gd name="connsiteY2" fmla="*/ 1615095 h 1905000"/>
              <a:gd name="connsiteX3" fmla="*/ 1117292 w 1279525"/>
              <a:gd name="connsiteY3" fmla="*/ 203399 h 1905000"/>
              <a:gd name="connsiteX4" fmla="*/ 471780 w 1279525"/>
              <a:gd name="connsiteY4" fmla="*/ 82476 h 1905000"/>
              <a:gd name="connsiteX5" fmla="*/ 471780 w 1279525"/>
              <a:gd name="connsiteY5" fmla="*/ 123403 h 1905000"/>
              <a:gd name="connsiteX6" fmla="*/ 825460 w 1279525"/>
              <a:gd name="connsiteY6" fmla="*/ 123403 h 1905000"/>
              <a:gd name="connsiteX7" fmla="*/ 825460 w 1279525"/>
              <a:gd name="connsiteY7" fmla="*/ 82476 h 1905000"/>
              <a:gd name="connsiteX8" fmla="*/ 110020 w 1279525"/>
              <a:gd name="connsiteY8" fmla="*/ 0 h 1905000"/>
              <a:gd name="connsiteX9" fmla="*/ 115925 w 1279525"/>
              <a:gd name="connsiteY9" fmla="*/ 0 h 1905000"/>
              <a:gd name="connsiteX10" fmla="*/ 1162979 w 1279525"/>
              <a:gd name="connsiteY10" fmla="*/ 0 h 1905000"/>
              <a:gd name="connsiteX11" fmla="*/ 1168884 w 1279525"/>
              <a:gd name="connsiteY11" fmla="*/ 0 h 1905000"/>
              <a:gd name="connsiteX12" fmla="*/ 1174789 w 1279525"/>
              <a:gd name="connsiteY12" fmla="*/ 930 h 1905000"/>
              <a:gd name="connsiteX13" fmla="*/ 1180694 w 1279525"/>
              <a:gd name="connsiteY13" fmla="*/ 1550 h 1905000"/>
              <a:gd name="connsiteX14" fmla="*/ 1186599 w 1279525"/>
              <a:gd name="connsiteY14" fmla="*/ 2481 h 1905000"/>
              <a:gd name="connsiteX15" fmla="*/ 1192193 w 1279525"/>
              <a:gd name="connsiteY15" fmla="*/ 4031 h 1905000"/>
              <a:gd name="connsiteX16" fmla="*/ 1197476 w 1279525"/>
              <a:gd name="connsiteY16" fmla="*/ 5271 h 1905000"/>
              <a:gd name="connsiteX17" fmla="*/ 1202760 w 1279525"/>
              <a:gd name="connsiteY17" fmla="*/ 7131 h 1905000"/>
              <a:gd name="connsiteX18" fmla="*/ 1208354 w 1279525"/>
              <a:gd name="connsiteY18" fmla="*/ 8992 h 1905000"/>
              <a:gd name="connsiteX19" fmla="*/ 1213638 w 1279525"/>
              <a:gd name="connsiteY19" fmla="*/ 11472 h 1905000"/>
              <a:gd name="connsiteX20" fmla="*/ 1218299 w 1279525"/>
              <a:gd name="connsiteY20" fmla="*/ 14263 h 1905000"/>
              <a:gd name="connsiteX21" fmla="*/ 1223272 w 1279525"/>
              <a:gd name="connsiteY21" fmla="*/ 17053 h 1905000"/>
              <a:gd name="connsiteX22" fmla="*/ 1228245 w 1279525"/>
              <a:gd name="connsiteY22" fmla="*/ 19844 h 1905000"/>
              <a:gd name="connsiteX23" fmla="*/ 1232596 w 1279525"/>
              <a:gd name="connsiteY23" fmla="*/ 23254 h 1905000"/>
              <a:gd name="connsiteX24" fmla="*/ 1237258 w 1279525"/>
              <a:gd name="connsiteY24" fmla="*/ 26665 h 1905000"/>
              <a:gd name="connsiteX25" fmla="*/ 1241298 w 1279525"/>
              <a:gd name="connsiteY25" fmla="*/ 30076 h 1905000"/>
              <a:gd name="connsiteX26" fmla="*/ 1245027 w 1279525"/>
              <a:gd name="connsiteY26" fmla="*/ 34417 h 1905000"/>
              <a:gd name="connsiteX27" fmla="*/ 1249378 w 1279525"/>
              <a:gd name="connsiteY27" fmla="*/ 38137 h 1905000"/>
              <a:gd name="connsiteX28" fmla="*/ 1252797 w 1279525"/>
              <a:gd name="connsiteY28" fmla="*/ 42168 h 1905000"/>
              <a:gd name="connsiteX29" fmla="*/ 1256216 w 1279525"/>
              <a:gd name="connsiteY29" fmla="*/ 46819 h 1905000"/>
              <a:gd name="connsiteX30" fmla="*/ 1259635 w 1279525"/>
              <a:gd name="connsiteY30" fmla="*/ 51160 h 1905000"/>
              <a:gd name="connsiteX31" fmla="*/ 1262432 w 1279525"/>
              <a:gd name="connsiteY31" fmla="*/ 56121 h 1905000"/>
              <a:gd name="connsiteX32" fmla="*/ 1265229 w 1279525"/>
              <a:gd name="connsiteY32" fmla="*/ 61082 h 1905000"/>
              <a:gd name="connsiteX33" fmla="*/ 1268026 w 1279525"/>
              <a:gd name="connsiteY33" fmla="*/ 65732 h 1905000"/>
              <a:gd name="connsiteX34" fmla="*/ 1270512 w 1279525"/>
              <a:gd name="connsiteY34" fmla="*/ 71003 h 1905000"/>
              <a:gd name="connsiteX35" fmla="*/ 1272377 w 1279525"/>
              <a:gd name="connsiteY35" fmla="*/ 76585 h 1905000"/>
              <a:gd name="connsiteX36" fmla="*/ 1274242 w 1279525"/>
              <a:gd name="connsiteY36" fmla="*/ 81856 h 1905000"/>
              <a:gd name="connsiteX37" fmla="*/ 1275796 w 1279525"/>
              <a:gd name="connsiteY37" fmla="*/ 87127 h 1905000"/>
              <a:gd name="connsiteX38" fmla="*/ 1277039 w 1279525"/>
              <a:gd name="connsiteY38" fmla="*/ 92708 h 1905000"/>
              <a:gd name="connsiteX39" fmla="*/ 1277971 w 1279525"/>
              <a:gd name="connsiteY39" fmla="*/ 98599 h 1905000"/>
              <a:gd name="connsiteX40" fmla="*/ 1278593 w 1279525"/>
              <a:gd name="connsiteY40" fmla="*/ 104180 h 1905000"/>
              <a:gd name="connsiteX41" fmla="*/ 1279525 w 1279525"/>
              <a:gd name="connsiteY41" fmla="*/ 110071 h 1905000"/>
              <a:gd name="connsiteX42" fmla="*/ 1279525 w 1279525"/>
              <a:gd name="connsiteY42" fmla="*/ 116272 h 1905000"/>
              <a:gd name="connsiteX43" fmla="*/ 1279525 w 1279525"/>
              <a:gd name="connsiteY43" fmla="*/ 1788728 h 1905000"/>
              <a:gd name="connsiteX44" fmla="*/ 1279525 w 1279525"/>
              <a:gd name="connsiteY44" fmla="*/ 1794929 h 1905000"/>
              <a:gd name="connsiteX45" fmla="*/ 1278593 w 1279525"/>
              <a:gd name="connsiteY45" fmla="*/ 1800820 h 1905000"/>
              <a:gd name="connsiteX46" fmla="*/ 1277971 w 1279525"/>
              <a:gd name="connsiteY46" fmla="*/ 1806402 h 1905000"/>
              <a:gd name="connsiteX47" fmla="*/ 1277039 w 1279525"/>
              <a:gd name="connsiteY47" fmla="*/ 1812293 h 1905000"/>
              <a:gd name="connsiteX48" fmla="*/ 1275796 w 1279525"/>
              <a:gd name="connsiteY48" fmla="*/ 1817874 h 1905000"/>
              <a:gd name="connsiteX49" fmla="*/ 1274242 w 1279525"/>
              <a:gd name="connsiteY49" fmla="*/ 1823455 h 1905000"/>
              <a:gd name="connsiteX50" fmla="*/ 1272377 w 1279525"/>
              <a:gd name="connsiteY50" fmla="*/ 1829036 h 1905000"/>
              <a:gd name="connsiteX51" fmla="*/ 1270512 w 1279525"/>
              <a:gd name="connsiteY51" fmla="*/ 1833997 h 1905000"/>
              <a:gd name="connsiteX52" fmla="*/ 1268026 w 1279525"/>
              <a:gd name="connsiteY52" fmla="*/ 1839268 h 1905000"/>
              <a:gd name="connsiteX53" fmla="*/ 1265229 w 1279525"/>
              <a:gd name="connsiteY53" fmla="*/ 1844229 h 1905000"/>
              <a:gd name="connsiteX54" fmla="*/ 1262432 w 1279525"/>
              <a:gd name="connsiteY54" fmla="*/ 1848880 h 1905000"/>
              <a:gd name="connsiteX55" fmla="*/ 1259635 w 1279525"/>
              <a:gd name="connsiteY55" fmla="*/ 1853841 h 1905000"/>
              <a:gd name="connsiteX56" fmla="*/ 1256216 w 1279525"/>
              <a:gd name="connsiteY56" fmla="*/ 1858181 h 1905000"/>
              <a:gd name="connsiteX57" fmla="*/ 1252797 w 1279525"/>
              <a:gd name="connsiteY57" fmla="*/ 1862832 h 1905000"/>
              <a:gd name="connsiteX58" fmla="*/ 1249378 w 1279525"/>
              <a:gd name="connsiteY58" fmla="*/ 1866863 h 1905000"/>
              <a:gd name="connsiteX59" fmla="*/ 1245027 w 1279525"/>
              <a:gd name="connsiteY59" fmla="*/ 1871204 h 1905000"/>
              <a:gd name="connsiteX60" fmla="*/ 1241298 w 1279525"/>
              <a:gd name="connsiteY60" fmla="*/ 1874925 h 1905000"/>
              <a:gd name="connsiteX61" fmla="*/ 1237258 w 1279525"/>
              <a:gd name="connsiteY61" fmla="*/ 1878335 h 1905000"/>
              <a:gd name="connsiteX62" fmla="*/ 1232596 w 1279525"/>
              <a:gd name="connsiteY62" fmla="*/ 1881746 h 1905000"/>
              <a:gd name="connsiteX63" fmla="*/ 1228245 w 1279525"/>
              <a:gd name="connsiteY63" fmla="*/ 1885156 h 1905000"/>
              <a:gd name="connsiteX64" fmla="*/ 1223272 w 1279525"/>
              <a:gd name="connsiteY64" fmla="*/ 1887947 h 1905000"/>
              <a:gd name="connsiteX65" fmla="*/ 1218299 w 1279525"/>
              <a:gd name="connsiteY65" fmla="*/ 1890737 h 1905000"/>
              <a:gd name="connsiteX66" fmla="*/ 1213638 w 1279525"/>
              <a:gd name="connsiteY66" fmla="*/ 1893528 h 1905000"/>
              <a:gd name="connsiteX67" fmla="*/ 1208354 w 1279525"/>
              <a:gd name="connsiteY67" fmla="*/ 1896008 h 1905000"/>
              <a:gd name="connsiteX68" fmla="*/ 1202760 w 1279525"/>
              <a:gd name="connsiteY68" fmla="*/ 1898179 h 1905000"/>
              <a:gd name="connsiteX69" fmla="*/ 1197476 w 1279525"/>
              <a:gd name="connsiteY69" fmla="*/ 1899729 h 1905000"/>
              <a:gd name="connsiteX70" fmla="*/ 1192193 w 1279525"/>
              <a:gd name="connsiteY70" fmla="*/ 1901590 h 1905000"/>
              <a:gd name="connsiteX71" fmla="*/ 1186599 w 1279525"/>
              <a:gd name="connsiteY71" fmla="*/ 1902520 h 1905000"/>
              <a:gd name="connsiteX72" fmla="*/ 1180694 w 1279525"/>
              <a:gd name="connsiteY72" fmla="*/ 1903450 h 1905000"/>
              <a:gd name="connsiteX73" fmla="*/ 1174789 w 1279525"/>
              <a:gd name="connsiteY73" fmla="*/ 1904380 h 1905000"/>
              <a:gd name="connsiteX74" fmla="*/ 1168884 w 1279525"/>
              <a:gd name="connsiteY74" fmla="*/ 1905000 h 1905000"/>
              <a:gd name="connsiteX75" fmla="*/ 1162979 w 1279525"/>
              <a:gd name="connsiteY75" fmla="*/ 1905000 h 1905000"/>
              <a:gd name="connsiteX76" fmla="*/ 115925 w 1279525"/>
              <a:gd name="connsiteY76" fmla="*/ 1905000 h 1905000"/>
              <a:gd name="connsiteX77" fmla="*/ 110020 w 1279525"/>
              <a:gd name="connsiteY77" fmla="*/ 1905000 h 1905000"/>
              <a:gd name="connsiteX78" fmla="*/ 104115 w 1279525"/>
              <a:gd name="connsiteY78" fmla="*/ 1904380 h 1905000"/>
              <a:gd name="connsiteX79" fmla="*/ 98210 w 1279525"/>
              <a:gd name="connsiteY79" fmla="*/ 1903450 h 1905000"/>
              <a:gd name="connsiteX80" fmla="*/ 92927 w 1279525"/>
              <a:gd name="connsiteY80" fmla="*/ 1902520 h 1905000"/>
              <a:gd name="connsiteX81" fmla="*/ 87332 w 1279525"/>
              <a:gd name="connsiteY81" fmla="*/ 1901590 h 1905000"/>
              <a:gd name="connsiteX82" fmla="*/ 81738 w 1279525"/>
              <a:gd name="connsiteY82" fmla="*/ 1899729 h 1905000"/>
              <a:gd name="connsiteX83" fmla="*/ 76144 w 1279525"/>
              <a:gd name="connsiteY83" fmla="*/ 1898179 h 1905000"/>
              <a:gd name="connsiteX84" fmla="*/ 70860 w 1279525"/>
              <a:gd name="connsiteY84" fmla="*/ 1896008 h 1905000"/>
              <a:gd name="connsiteX85" fmla="*/ 65888 w 1279525"/>
              <a:gd name="connsiteY85" fmla="*/ 1893528 h 1905000"/>
              <a:gd name="connsiteX86" fmla="*/ 60915 w 1279525"/>
              <a:gd name="connsiteY86" fmla="*/ 1890737 h 1905000"/>
              <a:gd name="connsiteX87" fmla="*/ 55942 w 1279525"/>
              <a:gd name="connsiteY87" fmla="*/ 1887947 h 1905000"/>
              <a:gd name="connsiteX88" fmla="*/ 51281 w 1279525"/>
              <a:gd name="connsiteY88" fmla="*/ 1885156 h 1905000"/>
              <a:gd name="connsiteX89" fmla="*/ 46619 w 1279525"/>
              <a:gd name="connsiteY89" fmla="*/ 1881746 h 1905000"/>
              <a:gd name="connsiteX90" fmla="*/ 42268 w 1279525"/>
              <a:gd name="connsiteY90" fmla="*/ 1878335 h 1905000"/>
              <a:gd name="connsiteX91" fmla="*/ 37917 w 1279525"/>
              <a:gd name="connsiteY91" fmla="*/ 1874925 h 1905000"/>
              <a:gd name="connsiteX92" fmla="*/ 33876 w 1279525"/>
              <a:gd name="connsiteY92" fmla="*/ 1871204 h 1905000"/>
              <a:gd name="connsiteX93" fmla="*/ 30147 w 1279525"/>
              <a:gd name="connsiteY93" fmla="*/ 1866863 h 1905000"/>
              <a:gd name="connsiteX94" fmla="*/ 26728 w 1279525"/>
              <a:gd name="connsiteY94" fmla="*/ 1862832 h 1905000"/>
              <a:gd name="connsiteX95" fmla="*/ 22999 w 1279525"/>
              <a:gd name="connsiteY95" fmla="*/ 1858181 h 1905000"/>
              <a:gd name="connsiteX96" fmla="*/ 19580 w 1279525"/>
              <a:gd name="connsiteY96" fmla="*/ 1853841 h 1905000"/>
              <a:gd name="connsiteX97" fmla="*/ 16472 w 1279525"/>
              <a:gd name="connsiteY97" fmla="*/ 1848880 h 1905000"/>
              <a:gd name="connsiteX98" fmla="*/ 13675 w 1279525"/>
              <a:gd name="connsiteY98" fmla="*/ 1844229 h 1905000"/>
              <a:gd name="connsiteX99" fmla="*/ 11499 w 1279525"/>
              <a:gd name="connsiteY99" fmla="*/ 1839268 h 1905000"/>
              <a:gd name="connsiteX100" fmla="*/ 9013 w 1279525"/>
              <a:gd name="connsiteY100" fmla="*/ 1833997 h 1905000"/>
              <a:gd name="connsiteX101" fmla="*/ 6838 w 1279525"/>
              <a:gd name="connsiteY101" fmla="*/ 1829036 h 1905000"/>
              <a:gd name="connsiteX102" fmla="*/ 5284 w 1279525"/>
              <a:gd name="connsiteY102" fmla="*/ 1823455 h 1905000"/>
              <a:gd name="connsiteX103" fmla="*/ 3419 w 1279525"/>
              <a:gd name="connsiteY103" fmla="*/ 1817874 h 1905000"/>
              <a:gd name="connsiteX104" fmla="*/ 1865 w 1279525"/>
              <a:gd name="connsiteY104" fmla="*/ 1812293 h 1905000"/>
              <a:gd name="connsiteX105" fmla="*/ 1243 w 1279525"/>
              <a:gd name="connsiteY105" fmla="*/ 1806402 h 1905000"/>
              <a:gd name="connsiteX106" fmla="*/ 311 w 1279525"/>
              <a:gd name="connsiteY106" fmla="*/ 1800820 h 1905000"/>
              <a:gd name="connsiteX107" fmla="*/ 0 w 1279525"/>
              <a:gd name="connsiteY107" fmla="*/ 1794929 h 1905000"/>
              <a:gd name="connsiteX108" fmla="*/ 0 w 1279525"/>
              <a:gd name="connsiteY108" fmla="*/ 1788728 h 1905000"/>
              <a:gd name="connsiteX109" fmla="*/ 0 w 1279525"/>
              <a:gd name="connsiteY109" fmla="*/ 116272 h 1905000"/>
              <a:gd name="connsiteX110" fmla="*/ 0 w 1279525"/>
              <a:gd name="connsiteY110" fmla="*/ 110071 h 1905000"/>
              <a:gd name="connsiteX111" fmla="*/ 311 w 1279525"/>
              <a:gd name="connsiteY111" fmla="*/ 104180 h 1905000"/>
              <a:gd name="connsiteX112" fmla="*/ 1243 w 1279525"/>
              <a:gd name="connsiteY112" fmla="*/ 98599 h 1905000"/>
              <a:gd name="connsiteX113" fmla="*/ 1865 w 1279525"/>
              <a:gd name="connsiteY113" fmla="*/ 92708 h 1905000"/>
              <a:gd name="connsiteX114" fmla="*/ 3419 w 1279525"/>
              <a:gd name="connsiteY114" fmla="*/ 87127 h 1905000"/>
              <a:gd name="connsiteX115" fmla="*/ 5284 w 1279525"/>
              <a:gd name="connsiteY115" fmla="*/ 81856 h 1905000"/>
              <a:gd name="connsiteX116" fmla="*/ 6838 w 1279525"/>
              <a:gd name="connsiteY116" fmla="*/ 76585 h 1905000"/>
              <a:gd name="connsiteX117" fmla="*/ 9013 w 1279525"/>
              <a:gd name="connsiteY117" fmla="*/ 71003 h 1905000"/>
              <a:gd name="connsiteX118" fmla="*/ 11499 w 1279525"/>
              <a:gd name="connsiteY118" fmla="*/ 65732 h 1905000"/>
              <a:gd name="connsiteX119" fmla="*/ 13675 w 1279525"/>
              <a:gd name="connsiteY119" fmla="*/ 61082 h 1905000"/>
              <a:gd name="connsiteX120" fmla="*/ 16472 w 1279525"/>
              <a:gd name="connsiteY120" fmla="*/ 56121 h 1905000"/>
              <a:gd name="connsiteX121" fmla="*/ 19580 w 1279525"/>
              <a:gd name="connsiteY121" fmla="*/ 51160 h 1905000"/>
              <a:gd name="connsiteX122" fmla="*/ 22999 w 1279525"/>
              <a:gd name="connsiteY122" fmla="*/ 46819 h 1905000"/>
              <a:gd name="connsiteX123" fmla="*/ 26728 w 1279525"/>
              <a:gd name="connsiteY123" fmla="*/ 42168 h 1905000"/>
              <a:gd name="connsiteX124" fmla="*/ 30147 w 1279525"/>
              <a:gd name="connsiteY124" fmla="*/ 38137 h 1905000"/>
              <a:gd name="connsiteX125" fmla="*/ 33876 w 1279525"/>
              <a:gd name="connsiteY125" fmla="*/ 34417 h 1905000"/>
              <a:gd name="connsiteX126" fmla="*/ 37917 w 1279525"/>
              <a:gd name="connsiteY126" fmla="*/ 30076 h 1905000"/>
              <a:gd name="connsiteX127" fmla="*/ 42268 w 1279525"/>
              <a:gd name="connsiteY127" fmla="*/ 26665 h 1905000"/>
              <a:gd name="connsiteX128" fmla="*/ 46619 w 1279525"/>
              <a:gd name="connsiteY128" fmla="*/ 23254 h 1905000"/>
              <a:gd name="connsiteX129" fmla="*/ 51281 w 1279525"/>
              <a:gd name="connsiteY129" fmla="*/ 19844 h 1905000"/>
              <a:gd name="connsiteX130" fmla="*/ 55942 w 1279525"/>
              <a:gd name="connsiteY130" fmla="*/ 17053 h 1905000"/>
              <a:gd name="connsiteX131" fmla="*/ 60915 w 1279525"/>
              <a:gd name="connsiteY131" fmla="*/ 14263 h 1905000"/>
              <a:gd name="connsiteX132" fmla="*/ 65888 w 1279525"/>
              <a:gd name="connsiteY132" fmla="*/ 11472 h 1905000"/>
              <a:gd name="connsiteX133" fmla="*/ 70860 w 1279525"/>
              <a:gd name="connsiteY133" fmla="*/ 8992 h 1905000"/>
              <a:gd name="connsiteX134" fmla="*/ 76144 w 1279525"/>
              <a:gd name="connsiteY134" fmla="*/ 7131 h 1905000"/>
              <a:gd name="connsiteX135" fmla="*/ 81738 w 1279525"/>
              <a:gd name="connsiteY135" fmla="*/ 5271 h 1905000"/>
              <a:gd name="connsiteX136" fmla="*/ 87332 w 1279525"/>
              <a:gd name="connsiteY136" fmla="*/ 4031 h 1905000"/>
              <a:gd name="connsiteX137" fmla="*/ 92927 w 1279525"/>
              <a:gd name="connsiteY137" fmla="*/ 2481 h 1905000"/>
              <a:gd name="connsiteX138" fmla="*/ 98210 w 1279525"/>
              <a:gd name="connsiteY138" fmla="*/ 1550 h 1905000"/>
              <a:gd name="connsiteX139" fmla="*/ 104115 w 1279525"/>
              <a:gd name="connsiteY139" fmla="*/ 93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279525" h="1905000">
                <a:moveTo>
                  <a:pt x="163165" y="203399"/>
                </a:moveTo>
                <a:lnTo>
                  <a:pt x="163165" y="1615095"/>
                </a:lnTo>
                <a:lnTo>
                  <a:pt x="1117292" y="1615095"/>
                </a:lnTo>
                <a:lnTo>
                  <a:pt x="1117292" y="203399"/>
                </a:lnTo>
                <a:close/>
                <a:moveTo>
                  <a:pt x="471780" y="82476"/>
                </a:moveTo>
                <a:lnTo>
                  <a:pt x="471780" y="123403"/>
                </a:lnTo>
                <a:lnTo>
                  <a:pt x="825460" y="123403"/>
                </a:lnTo>
                <a:lnTo>
                  <a:pt x="825460" y="82476"/>
                </a:lnTo>
                <a:close/>
                <a:moveTo>
                  <a:pt x="110020" y="0"/>
                </a:moveTo>
                <a:lnTo>
                  <a:pt x="115925" y="0"/>
                </a:lnTo>
                <a:lnTo>
                  <a:pt x="1162979" y="0"/>
                </a:lnTo>
                <a:lnTo>
                  <a:pt x="1168884" y="0"/>
                </a:lnTo>
                <a:lnTo>
                  <a:pt x="1174789" y="930"/>
                </a:lnTo>
                <a:lnTo>
                  <a:pt x="1180694" y="1550"/>
                </a:lnTo>
                <a:lnTo>
                  <a:pt x="1186599" y="2481"/>
                </a:lnTo>
                <a:lnTo>
                  <a:pt x="1192193" y="4031"/>
                </a:lnTo>
                <a:lnTo>
                  <a:pt x="1197476" y="5271"/>
                </a:lnTo>
                <a:lnTo>
                  <a:pt x="1202760" y="7131"/>
                </a:lnTo>
                <a:lnTo>
                  <a:pt x="1208354" y="8992"/>
                </a:lnTo>
                <a:lnTo>
                  <a:pt x="1213638" y="11472"/>
                </a:lnTo>
                <a:lnTo>
                  <a:pt x="1218299" y="14263"/>
                </a:lnTo>
                <a:lnTo>
                  <a:pt x="1223272" y="17053"/>
                </a:lnTo>
                <a:lnTo>
                  <a:pt x="1228245" y="19844"/>
                </a:lnTo>
                <a:lnTo>
                  <a:pt x="1232596" y="23254"/>
                </a:lnTo>
                <a:lnTo>
                  <a:pt x="1237258" y="26665"/>
                </a:lnTo>
                <a:lnTo>
                  <a:pt x="1241298" y="30076"/>
                </a:lnTo>
                <a:lnTo>
                  <a:pt x="1245027" y="34417"/>
                </a:lnTo>
                <a:lnTo>
                  <a:pt x="1249378" y="38137"/>
                </a:lnTo>
                <a:lnTo>
                  <a:pt x="1252797" y="42168"/>
                </a:lnTo>
                <a:lnTo>
                  <a:pt x="1256216" y="46819"/>
                </a:lnTo>
                <a:lnTo>
                  <a:pt x="1259635" y="51160"/>
                </a:lnTo>
                <a:lnTo>
                  <a:pt x="1262432" y="56121"/>
                </a:lnTo>
                <a:lnTo>
                  <a:pt x="1265229" y="61082"/>
                </a:lnTo>
                <a:lnTo>
                  <a:pt x="1268026" y="65732"/>
                </a:lnTo>
                <a:lnTo>
                  <a:pt x="1270512" y="71003"/>
                </a:lnTo>
                <a:lnTo>
                  <a:pt x="1272377" y="76585"/>
                </a:lnTo>
                <a:lnTo>
                  <a:pt x="1274242" y="81856"/>
                </a:lnTo>
                <a:lnTo>
                  <a:pt x="1275796" y="87127"/>
                </a:lnTo>
                <a:lnTo>
                  <a:pt x="1277039" y="92708"/>
                </a:lnTo>
                <a:lnTo>
                  <a:pt x="1277971" y="98599"/>
                </a:lnTo>
                <a:lnTo>
                  <a:pt x="1278593" y="104180"/>
                </a:lnTo>
                <a:lnTo>
                  <a:pt x="1279525" y="110071"/>
                </a:lnTo>
                <a:lnTo>
                  <a:pt x="1279525" y="116272"/>
                </a:lnTo>
                <a:lnTo>
                  <a:pt x="1279525" y="1788728"/>
                </a:lnTo>
                <a:lnTo>
                  <a:pt x="1279525" y="1794929"/>
                </a:lnTo>
                <a:lnTo>
                  <a:pt x="1278593" y="1800820"/>
                </a:lnTo>
                <a:lnTo>
                  <a:pt x="1277971" y="1806402"/>
                </a:lnTo>
                <a:lnTo>
                  <a:pt x="1277039" y="1812293"/>
                </a:lnTo>
                <a:lnTo>
                  <a:pt x="1275796" y="1817874"/>
                </a:lnTo>
                <a:lnTo>
                  <a:pt x="1274242" y="1823455"/>
                </a:lnTo>
                <a:lnTo>
                  <a:pt x="1272377" y="1829036"/>
                </a:lnTo>
                <a:lnTo>
                  <a:pt x="1270512" y="1833997"/>
                </a:lnTo>
                <a:lnTo>
                  <a:pt x="1268026" y="1839268"/>
                </a:lnTo>
                <a:lnTo>
                  <a:pt x="1265229" y="1844229"/>
                </a:lnTo>
                <a:lnTo>
                  <a:pt x="1262432" y="1848880"/>
                </a:lnTo>
                <a:lnTo>
                  <a:pt x="1259635" y="1853841"/>
                </a:lnTo>
                <a:lnTo>
                  <a:pt x="1256216" y="1858181"/>
                </a:lnTo>
                <a:lnTo>
                  <a:pt x="1252797" y="1862832"/>
                </a:lnTo>
                <a:lnTo>
                  <a:pt x="1249378" y="1866863"/>
                </a:lnTo>
                <a:lnTo>
                  <a:pt x="1245027" y="1871204"/>
                </a:lnTo>
                <a:lnTo>
                  <a:pt x="1241298" y="1874925"/>
                </a:lnTo>
                <a:lnTo>
                  <a:pt x="1237258" y="1878335"/>
                </a:lnTo>
                <a:lnTo>
                  <a:pt x="1232596" y="1881746"/>
                </a:lnTo>
                <a:lnTo>
                  <a:pt x="1228245" y="1885156"/>
                </a:lnTo>
                <a:lnTo>
                  <a:pt x="1223272" y="1887947"/>
                </a:lnTo>
                <a:lnTo>
                  <a:pt x="1218299" y="1890737"/>
                </a:lnTo>
                <a:lnTo>
                  <a:pt x="1213638" y="1893528"/>
                </a:lnTo>
                <a:lnTo>
                  <a:pt x="1208354" y="1896008"/>
                </a:lnTo>
                <a:lnTo>
                  <a:pt x="1202760" y="1898179"/>
                </a:lnTo>
                <a:lnTo>
                  <a:pt x="1197476" y="1899729"/>
                </a:lnTo>
                <a:lnTo>
                  <a:pt x="1192193" y="1901590"/>
                </a:lnTo>
                <a:lnTo>
                  <a:pt x="1186599" y="1902520"/>
                </a:lnTo>
                <a:lnTo>
                  <a:pt x="1180694" y="1903450"/>
                </a:lnTo>
                <a:lnTo>
                  <a:pt x="1174789" y="1904380"/>
                </a:lnTo>
                <a:lnTo>
                  <a:pt x="1168884" y="1905000"/>
                </a:lnTo>
                <a:lnTo>
                  <a:pt x="1162979" y="1905000"/>
                </a:lnTo>
                <a:lnTo>
                  <a:pt x="115925" y="1905000"/>
                </a:lnTo>
                <a:lnTo>
                  <a:pt x="110020" y="1905000"/>
                </a:lnTo>
                <a:lnTo>
                  <a:pt x="104115" y="1904380"/>
                </a:lnTo>
                <a:lnTo>
                  <a:pt x="98210" y="1903450"/>
                </a:lnTo>
                <a:lnTo>
                  <a:pt x="92927" y="1902520"/>
                </a:lnTo>
                <a:lnTo>
                  <a:pt x="87332" y="1901590"/>
                </a:lnTo>
                <a:lnTo>
                  <a:pt x="81738" y="1899729"/>
                </a:lnTo>
                <a:lnTo>
                  <a:pt x="76144" y="1898179"/>
                </a:lnTo>
                <a:lnTo>
                  <a:pt x="70860" y="1896008"/>
                </a:lnTo>
                <a:lnTo>
                  <a:pt x="65888" y="1893528"/>
                </a:lnTo>
                <a:lnTo>
                  <a:pt x="60915" y="1890737"/>
                </a:lnTo>
                <a:lnTo>
                  <a:pt x="55942" y="1887947"/>
                </a:lnTo>
                <a:lnTo>
                  <a:pt x="51281" y="1885156"/>
                </a:lnTo>
                <a:lnTo>
                  <a:pt x="46619" y="1881746"/>
                </a:lnTo>
                <a:lnTo>
                  <a:pt x="42268" y="1878335"/>
                </a:lnTo>
                <a:lnTo>
                  <a:pt x="37917" y="1874925"/>
                </a:lnTo>
                <a:lnTo>
                  <a:pt x="33876" y="1871204"/>
                </a:lnTo>
                <a:lnTo>
                  <a:pt x="30147" y="1866863"/>
                </a:lnTo>
                <a:lnTo>
                  <a:pt x="26728" y="1862832"/>
                </a:lnTo>
                <a:lnTo>
                  <a:pt x="22999" y="1858181"/>
                </a:lnTo>
                <a:lnTo>
                  <a:pt x="19580" y="1853841"/>
                </a:lnTo>
                <a:lnTo>
                  <a:pt x="16472" y="1848880"/>
                </a:lnTo>
                <a:lnTo>
                  <a:pt x="13675" y="1844229"/>
                </a:lnTo>
                <a:lnTo>
                  <a:pt x="11499" y="1839268"/>
                </a:lnTo>
                <a:lnTo>
                  <a:pt x="9013" y="1833997"/>
                </a:lnTo>
                <a:lnTo>
                  <a:pt x="6838" y="1829036"/>
                </a:lnTo>
                <a:lnTo>
                  <a:pt x="5284" y="1823455"/>
                </a:lnTo>
                <a:lnTo>
                  <a:pt x="3419" y="1817874"/>
                </a:lnTo>
                <a:lnTo>
                  <a:pt x="1865" y="1812293"/>
                </a:lnTo>
                <a:lnTo>
                  <a:pt x="1243" y="1806402"/>
                </a:lnTo>
                <a:lnTo>
                  <a:pt x="311" y="1800820"/>
                </a:lnTo>
                <a:lnTo>
                  <a:pt x="0" y="1794929"/>
                </a:lnTo>
                <a:lnTo>
                  <a:pt x="0" y="1788728"/>
                </a:lnTo>
                <a:lnTo>
                  <a:pt x="0" y="116272"/>
                </a:lnTo>
                <a:lnTo>
                  <a:pt x="0" y="110071"/>
                </a:lnTo>
                <a:lnTo>
                  <a:pt x="311" y="104180"/>
                </a:lnTo>
                <a:lnTo>
                  <a:pt x="1243" y="98599"/>
                </a:lnTo>
                <a:lnTo>
                  <a:pt x="1865" y="92708"/>
                </a:lnTo>
                <a:lnTo>
                  <a:pt x="3419" y="87127"/>
                </a:lnTo>
                <a:lnTo>
                  <a:pt x="5284" y="81856"/>
                </a:lnTo>
                <a:lnTo>
                  <a:pt x="6838" y="76585"/>
                </a:lnTo>
                <a:lnTo>
                  <a:pt x="9013" y="71003"/>
                </a:lnTo>
                <a:lnTo>
                  <a:pt x="11499" y="65732"/>
                </a:lnTo>
                <a:lnTo>
                  <a:pt x="13675" y="61082"/>
                </a:lnTo>
                <a:lnTo>
                  <a:pt x="16472" y="56121"/>
                </a:lnTo>
                <a:lnTo>
                  <a:pt x="19580" y="51160"/>
                </a:lnTo>
                <a:lnTo>
                  <a:pt x="22999" y="46819"/>
                </a:lnTo>
                <a:lnTo>
                  <a:pt x="26728" y="42168"/>
                </a:lnTo>
                <a:lnTo>
                  <a:pt x="30147" y="38137"/>
                </a:lnTo>
                <a:lnTo>
                  <a:pt x="33876" y="34417"/>
                </a:lnTo>
                <a:lnTo>
                  <a:pt x="37917" y="30076"/>
                </a:lnTo>
                <a:lnTo>
                  <a:pt x="42268" y="26665"/>
                </a:lnTo>
                <a:lnTo>
                  <a:pt x="46619" y="23254"/>
                </a:lnTo>
                <a:lnTo>
                  <a:pt x="51281" y="19844"/>
                </a:lnTo>
                <a:lnTo>
                  <a:pt x="55942" y="17053"/>
                </a:lnTo>
                <a:lnTo>
                  <a:pt x="60915" y="14263"/>
                </a:lnTo>
                <a:lnTo>
                  <a:pt x="65888" y="11472"/>
                </a:lnTo>
                <a:lnTo>
                  <a:pt x="70860" y="8992"/>
                </a:lnTo>
                <a:lnTo>
                  <a:pt x="76144" y="7131"/>
                </a:lnTo>
                <a:lnTo>
                  <a:pt x="81738" y="5271"/>
                </a:lnTo>
                <a:lnTo>
                  <a:pt x="87332" y="4031"/>
                </a:lnTo>
                <a:lnTo>
                  <a:pt x="92927" y="2481"/>
                </a:lnTo>
                <a:lnTo>
                  <a:pt x="98210" y="1550"/>
                </a:lnTo>
                <a:lnTo>
                  <a:pt x="104115" y="93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square" anchor="ctr">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文本框 10"/>
          <p:cNvSpPr txBox="1"/>
          <p:nvPr/>
        </p:nvSpPr>
        <p:spPr>
          <a:xfrm>
            <a:off x="3781964" y="2695460"/>
            <a:ext cx="1447273" cy="388605"/>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800" b="1">
                <a:solidFill>
                  <a:schemeClr val="tx1"/>
                </a:solidFill>
              </a:rPr>
              <a:t>添加标题</a:t>
            </a:r>
            <a:endParaRPr lang="en-US" altLang="zh-CN" sz="1800" b="1">
              <a:solidFill>
                <a:schemeClr val="tx1"/>
              </a:solidFill>
            </a:endParaRPr>
          </a:p>
        </p:txBody>
      </p:sp>
      <p:sp>
        <p:nvSpPr>
          <p:cNvPr id="12" name="文本框 11"/>
          <p:cNvSpPr txBox="1"/>
          <p:nvPr/>
        </p:nvSpPr>
        <p:spPr>
          <a:xfrm>
            <a:off x="3671981" y="3087083"/>
            <a:ext cx="1667239" cy="956610"/>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a:solidFill>
                  <a:schemeClr val="tx1">
                    <a:lumMod val="65000"/>
                    <a:lumOff val="35000"/>
                  </a:schemeClr>
                </a:solidFill>
              </a:rPr>
              <a:t>点击这里添加内容点击这里添加内容这里添加内容</a:t>
            </a:r>
            <a:endParaRPr lang="en-US" altLang="zh-CN">
              <a:solidFill>
                <a:schemeClr val="tx1">
                  <a:lumMod val="65000"/>
                  <a:lumOff val="35000"/>
                </a:schemeClr>
              </a:solidFill>
            </a:endParaRPr>
          </a:p>
        </p:txBody>
      </p:sp>
      <p:sp>
        <p:nvSpPr>
          <p:cNvPr id="13" name="任意多边形: 形状 12"/>
          <p:cNvSpPr/>
          <p:nvPr/>
        </p:nvSpPr>
        <p:spPr bwMode="auto">
          <a:xfrm>
            <a:off x="6054738" y="1288831"/>
            <a:ext cx="2235200" cy="3327838"/>
          </a:xfrm>
          <a:custGeom>
            <a:avLst/>
            <a:gdLst>
              <a:gd name="connsiteX0" fmla="*/ 163165 w 1279525"/>
              <a:gd name="connsiteY0" fmla="*/ 203399 h 1905000"/>
              <a:gd name="connsiteX1" fmla="*/ 163165 w 1279525"/>
              <a:gd name="connsiteY1" fmla="*/ 1615095 h 1905000"/>
              <a:gd name="connsiteX2" fmla="*/ 1117292 w 1279525"/>
              <a:gd name="connsiteY2" fmla="*/ 1615095 h 1905000"/>
              <a:gd name="connsiteX3" fmla="*/ 1117292 w 1279525"/>
              <a:gd name="connsiteY3" fmla="*/ 203399 h 1905000"/>
              <a:gd name="connsiteX4" fmla="*/ 471780 w 1279525"/>
              <a:gd name="connsiteY4" fmla="*/ 82476 h 1905000"/>
              <a:gd name="connsiteX5" fmla="*/ 471780 w 1279525"/>
              <a:gd name="connsiteY5" fmla="*/ 123403 h 1905000"/>
              <a:gd name="connsiteX6" fmla="*/ 825460 w 1279525"/>
              <a:gd name="connsiteY6" fmla="*/ 123403 h 1905000"/>
              <a:gd name="connsiteX7" fmla="*/ 825460 w 1279525"/>
              <a:gd name="connsiteY7" fmla="*/ 82476 h 1905000"/>
              <a:gd name="connsiteX8" fmla="*/ 110020 w 1279525"/>
              <a:gd name="connsiteY8" fmla="*/ 0 h 1905000"/>
              <a:gd name="connsiteX9" fmla="*/ 115925 w 1279525"/>
              <a:gd name="connsiteY9" fmla="*/ 0 h 1905000"/>
              <a:gd name="connsiteX10" fmla="*/ 1162979 w 1279525"/>
              <a:gd name="connsiteY10" fmla="*/ 0 h 1905000"/>
              <a:gd name="connsiteX11" fmla="*/ 1168884 w 1279525"/>
              <a:gd name="connsiteY11" fmla="*/ 0 h 1905000"/>
              <a:gd name="connsiteX12" fmla="*/ 1174789 w 1279525"/>
              <a:gd name="connsiteY12" fmla="*/ 930 h 1905000"/>
              <a:gd name="connsiteX13" fmla="*/ 1180694 w 1279525"/>
              <a:gd name="connsiteY13" fmla="*/ 1550 h 1905000"/>
              <a:gd name="connsiteX14" fmla="*/ 1186599 w 1279525"/>
              <a:gd name="connsiteY14" fmla="*/ 2481 h 1905000"/>
              <a:gd name="connsiteX15" fmla="*/ 1192193 w 1279525"/>
              <a:gd name="connsiteY15" fmla="*/ 4031 h 1905000"/>
              <a:gd name="connsiteX16" fmla="*/ 1197476 w 1279525"/>
              <a:gd name="connsiteY16" fmla="*/ 5271 h 1905000"/>
              <a:gd name="connsiteX17" fmla="*/ 1202760 w 1279525"/>
              <a:gd name="connsiteY17" fmla="*/ 7131 h 1905000"/>
              <a:gd name="connsiteX18" fmla="*/ 1208354 w 1279525"/>
              <a:gd name="connsiteY18" fmla="*/ 8992 h 1905000"/>
              <a:gd name="connsiteX19" fmla="*/ 1213638 w 1279525"/>
              <a:gd name="connsiteY19" fmla="*/ 11472 h 1905000"/>
              <a:gd name="connsiteX20" fmla="*/ 1218299 w 1279525"/>
              <a:gd name="connsiteY20" fmla="*/ 14263 h 1905000"/>
              <a:gd name="connsiteX21" fmla="*/ 1223272 w 1279525"/>
              <a:gd name="connsiteY21" fmla="*/ 17053 h 1905000"/>
              <a:gd name="connsiteX22" fmla="*/ 1228245 w 1279525"/>
              <a:gd name="connsiteY22" fmla="*/ 19844 h 1905000"/>
              <a:gd name="connsiteX23" fmla="*/ 1232596 w 1279525"/>
              <a:gd name="connsiteY23" fmla="*/ 23254 h 1905000"/>
              <a:gd name="connsiteX24" fmla="*/ 1237258 w 1279525"/>
              <a:gd name="connsiteY24" fmla="*/ 26665 h 1905000"/>
              <a:gd name="connsiteX25" fmla="*/ 1241298 w 1279525"/>
              <a:gd name="connsiteY25" fmla="*/ 30076 h 1905000"/>
              <a:gd name="connsiteX26" fmla="*/ 1245027 w 1279525"/>
              <a:gd name="connsiteY26" fmla="*/ 34417 h 1905000"/>
              <a:gd name="connsiteX27" fmla="*/ 1249378 w 1279525"/>
              <a:gd name="connsiteY27" fmla="*/ 38137 h 1905000"/>
              <a:gd name="connsiteX28" fmla="*/ 1252797 w 1279525"/>
              <a:gd name="connsiteY28" fmla="*/ 42168 h 1905000"/>
              <a:gd name="connsiteX29" fmla="*/ 1256216 w 1279525"/>
              <a:gd name="connsiteY29" fmla="*/ 46819 h 1905000"/>
              <a:gd name="connsiteX30" fmla="*/ 1259635 w 1279525"/>
              <a:gd name="connsiteY30" fmla="*/ 51160 h 1905000"/>
              <a:gd name="connsiteX31" fmla="*/ 1262432 w 1279525"/>
              <a:gd name="connsiteY31" fmla="*/ 56121 h 1905000"/>
              <a:gd name="connsiteX32" fmla="*/ 1265229 w 1279525"/>
              <a:gd name="connsiteY32" fmla="*/ 61082 h 1905000"/>
              <a:gd name="connsiteX33" fmla="*/ 1268026 w 1279525"/>
              <a:gd name="connsiteY33" fmla="*/ 65732 h 1905000"/>
              <a:gd name="connsiteX34" fmla="*/ 1270512 w 1279525"/>
              <a:gd name="connsiteY34" fmla="*/ 71003 h 1905000"/>
              <a:gd name="connsiteX35" fmla="*/ 1272377 w 1279525"/>
              <a:gd name="connsiteY35" fmla="*/ 76585 h 1905000"/>
              <a:gd name="connsiteX36" fmla="*/ 1274242 w 1279525"/>
              <a:gd name="connsiteY36" fmla="*/ 81856 h 1905000"/>
              <a:gd name="connsiteX37" fmla="*/ 1275796 w 1279525"/>
              <a:gd name="connsiteY37" fmla="*/ 87127 h 1905000"/>
              <a:gd name="connsiteX38" fmla="*/ 1277039 w 1279525"/>
              <a:gd name="connsiteY38" fmla="*/ 92708 h 1905000"/>
              <a:gd name="connsiteX39" fmla="*/ 1277971 w 1279525"/>
              <a:gd name="connsiteY39" fmla="*/ 98599 h 1905000"/>
              <a:gd name="connsiteX40" fmla="*/ 1278593 w 1279525"/>
              <a:gd name="connsiteY40" fmla="*/ 104180 h 1905000"/>
              <a:gd name="connsiteX41" fmla="*/ 1279525 w 1279525"/>
              <a:gd name="connsiteY41" fmla="*/ 110071 h 1905000"/>
              <a:gd name="connsiteX42" fmla="*/ 1279525 w 1279525"/>
              <a:gd name="connsiteY42" fmla="*/ 116272 h 1905000"/>
              <a:gd name="connsiteX43" fmla="*/ 1279525 w 1279525"/>
              <a:gd name="connsiteY43" fmla="*/ 1788728 h 1905000"/>
              <a:gd name="connsiteX44" fmla="*/ 1279525 w 1279525"/>
              <a:gd name="connsiteY44" fmla="*/ 1794929 h 1905000"/>
              <a:gd name="connsiteX45" fmla="*/ 1278593 w 1279525"/>
              <a:gd name="connsiteY45" fmla="*/ 1800820 h 1905000"/>
              <a:gd name="connsiteX46" fmla="*/ 1277971 w 1279525"/>
              <a:gd name="connsiteY46" fmla="*/ 1806402 h 1905000"/>
              <a:gd name="connsiteX47" fmla="*/ 1277039 w 1279525"/>
              <a:gd name="connsiteY47" fmla="*/ 1812293 h 1905000"/>
              <a:gd name="connsiteX48" fmla="*/ 1275796 w 1279525"/>
              <a:gd name="connsiteY48" fmla="*/ 1817874 h 1905000"/>
              <a:gd name="connsiteX49" fmla="*/ 1274242 w 1279525"/>
              <a:gd name="connsiteY49" fmla="*/ 1823455 h 1905000"/>
              <a:gd name="connsiteX50" fmla="*/ 1272377 w 1279525"/>
              <a:gd name="connsiteY50" fmla="*/ 1829036 h 1905000"/>
              <a:gd name="connsiteX51" fmla="*/ 1270512 w 1279525"/>
              <a:gd name="connsiteY51" fmla="*/ 1833997 h 1905000"/>
              <a:gd name="connsiteX52" fmla="*/ 1268026 w 1279525"/>
              <a:gd name="connsiteY52" fmla="*/ 1839268 h 1905000"/>
              <a:gd name="connsiteX53" fmla="*/ 1265229 w 1279525"/>
              <a:gd name="connsiteY53" fmla="*/ 1844229 h 1905000"/>
              <a:gd name="connsiteX54" fmla="*/ 1262432 w 1279525"/>
              <a:gd name="connsiteY54" fmla="*/ 1848880 h 1905000"/>
              <a:gd name="connsiteX55" fmla="*/ 1259635 w 1279525"/>
              <a:gd name="connsiteY55" fmla="*/ 1853841 h 1905000"/>
              <a:gd name="connsiteX56" fmla="*/ 1256216 w 1279525"/>
              <a:gd name="connsiteY56" fmla="*/ 1858181 h 1905000"/>
              <a:gd name="connsiteX57" fmla="*/ 1252797 w 1279525"/>
              <a:gd name="connsiteY57" fmla="*/ 1862832 h 1905000"/>
              <a:gd name="connsiteX58" fmla="*/ 1249378 w 1279525"/>
              <a:gd name="connsiteY58" fmla="*/ 1866863 h 1905000"/>
              <a:gd name="connsiteX59" fmla="*/ 1245027 w 1279525"/>
              <a:gd name="connsiteY59" fmla="*/ 1871204 h 1905000"/>
              <a:gd name="connsiteX60" fmla="*/ 1241298 w 1279525"/>
              <a:gd name="connsiteY60" fmla="*/ 1874925 h 1905000"/>
              <a:gd name="connsiteX61" fmla="*/ 1237258 w 1279525"/>
              <a:gd name="connsiteY61" fmla="*/ 1878335 h 1905000"/>
              <a:gd name="connsiteX62" fmla="*/ 1232596 w 1279525"/>
              <a:gd name="connsiteY62" fmla="*/ 1881746 h 1905000"/>
              <a:gd name="connsiteX63" fmla="*/ 1228245 w 1279525"/>
              <a:gd name="connsiteY63" fmla="*/ 1885156 h 1905000"/>
              <a:gd name="connsiteX64" fmla="*/ 1223272 w 1279525"/>
              <a:gd name="connsiteY64" fmla="*/ 1887947 h 1905000"/>
              <a:gd name="connsiteX65" fmla="*/ 1218299 w 1279525"/>
              <a:gd name="connsiteY65" fmla="*/ 1890737 h 1905000"/>
              <a:gd name="connsiteX66" fmla="*/ 1213638 w 1279525"/>
              <a:gd name="connsiteY66" fmla="*/ 1893528 h 1905000"/>
              <a:gd name="connsiteX67" fmla="*/ 1208354 w 1279525"/>
              <a:gd name="connsiteY67" fmla="*/ 1896008 h 1905000"/>
              <a:gd name="connsiteX68" fmla="*/ 1202760 w 1279525"/>
              <a:gd name="connsiteY68" fmla="*/ 1898179 h 1905000"/>
              <a:gd name="connsiteX69" fmla="*/ 1197476 w 1279525"/>
              <a:gd name="connsiteY69" fmla="*/ 1899729 h 1905000"/>
              <a:gd name="connsiteX70" fmla="*/ 1192193 w 1279525"/>
              <a:gd name="connsiteY70" fmla="*/ 1901590 h 1905000"/>
              <a:gd name="connsiteX71" fmla="*/ 1186599 w 1279525"/>
              <a:gd name="connsiteY71" fmla="*/ 1902520 h 1905000"/>
              <a:gd name="connsiteX72" fmla="*/ 1180694 w 1279525"/>
              <a:gd name="connsiteY72" fmla="*/ 1903450 h 1905000"/>
              <a:gd name="connsiteX73" fmla="*/ 1174789 w 1279525"/>
              <a:gd name="connsiteY73" fmla="*/ 1904380 h 1905000"/>
              <a:gd name="connsiteX74" fmla="*/ 1168884 w 1279525"/>
              <a:gd name="connsiteY74" fmla="*/ 1905000 h 1905000"/>
              <a:gd name="connsiteX75" fmla="*/ 1162979 w 1279525"/>
              <a:gd name="connsiteY75" fmla="*/ 1905000 h 1905000"/>
              <a:gd name="connsiteX76" fmla="*/ 115925 w 1279525"/>
              <a:gd name="connsiteY76" fmla="*/ 1905000 h 1905000"/>
              <a:gd name="connsiteX77" fmla="*/ 110020 w 1279525"/>
              <a:gd name="connsiteY77" fmla="*/ 1905000 h 1905000"/>
              <a:gd name="connsiteX78" fmla="*/ 104115 w 1279525"/>
              <a:gd name="connsiteY78" fmla="*/ 1904380 h 1905000"/>
              <a:gd name="connsiteX79" fmla="*/ 98210 w 1279525"/>
              <a:gd name="connsiteY79" fmla="*/ 1903450 h 1905000"/>
              <a:gd name="connsiteX80" fmla="*/ 92927 w 1279525"/>
              <a:gd name="connsiteY80" fmla="*/ 1902520 h 1905000"/>
              <a:gd name="connsiteX81" fmla="*/ 87332 w 1279525"/>
              <a:gd name="connsiteY81" fmla="*/ 1901590 h 1905000"/>
              <a:gd name="connsiteX82" fmla="*/ 81738 w 1279525"/>
              <a:gd name="connsiteY82" fmla="*/ 1899729 h 1905000"/>
              <a:gd name="connsiteX83" fmla="*/ 76144 w 1279525"/>
              <a:gd name="connsiteY83" fmla="*/ 1898179 h 1905000"/>
              <a:gd name="connsiteX84" fmla="*/ 70860 w 1279525"/>
              <a:gd name="connsiteY84" fmla="*/ 1896008 h 1905000"/>
              <a:gd name="connsiteX85" fmla="*/ 65888 w 1279525"/>
              <a:gd name="connsiteY85" fmla="*/ 1893528 h 1905000"/>
              <a:gd name="connsiteX86" fmla="*/ 60915 w 1279525"/>
              <a:gd name="connsiteY86" fmla="*/ 1890737 h 1905000"/>
              <a:gd name="connsiteX87" fmla="*/ 55942 w 1279525"/>
              <a:gd name="connsiteY87" fmla="*/ 1887947 h 1905000"/>
              <a:gd name="connsiteX88" fmla="*/ 51281 w 1279525"/>
              <a:gd name="connsiteY88" fmla="*/ 1885156 h 1905000"/>
              <a:gd name="connsiteX89" fmla="*/ 46619 w 1279525"/>
              <a:gd name="connsiteY89" fmla="*/ 1881746 h 1905000"/>
              <a:gd name="connsiteX90" fmla="*/ 42268 w 1279525"/>
              <a:gd name="connsiteY90" fmla="*/ 1878335 h 1905000"/>
              <a:gd name="connsiteX91" fmla="*/ 37917 w 1279525"/>
              <a:gd name="connsiteY91" fmla="*/ 1874925 h 1905000"/>
              <a:gd name="connsiteX92" fmla="*/ 33876 w 1279525"/>
              <a:gd name="connsiteY92" fmla="*/ 1871204 h 1905000"/>
              <a:gd name="connsiteX93" fmla="*/ 30147 w 1279525"/>
              <a:gd name="connsiteY93" fmla="*/ 1866863 h 1905000"/>
              <a:gd name="connsiteX94" fmla="*/ 26728 w 1279525"/>
              <a:gd name="connsiteY94" fmla="*/ 1862832 h 1905000"/>
              <a:gd name="connsiteX95" fmla="*/ 22999 w 1279525"/>
              <a:gd name="connsiteY95" fmla="*/ 1858181 h 1905000"/>
              <a:gd name="connsiteX96" fmla="*/ 19580 w 1279525"/>
              <a:gd name="connsiteY96" fmla="*/ 1853841 h 1905000"/>
              <a:gd name="connsiteX97" fmla="*/ 16472 w 1279525"/>
              <a:gd name="connsiteY97" fmla="*/ 1848880 h 1905000"/>
              <a:gd name="connsiteX98" fmla="*/ 13675 w 1279525"/>
              <a:gd name="connsiteY98" fmla="*/ 1844229 h 1905000"/>
              <a:gd name="connsiteX99" fmla="*/ 11499 w 1279525"/>
              <a:gd name="connsiteY99" fmla="*/ 1839268 h 1905000"/>
              <a:gd name="connsiteX100" fmla="*/ 9013 w 1279525"/>
              <a:gd name="connsiteY100" fmla="*/ 1833997 h 1905000"/>
              <a:gd name="connsiteX101" fmla="*/ 6838 w 1279525"/>
              <a:gd name="connsiteY101" fmla="*/ 1829036 h 1905000"/>
              <a:gd name="connsiteX102" fmla="*/ 5284 w 1279525"/>
              <a:gd name="connsiteY102" fmla="*/ 1823455 h 1905000"/>
              <a:gd name="connsiteX103" fmla="*/ 3419 w 1279525"/>
              <a:gd name="connsiteY103" fmla="*/ 1817874 h 1905000"/>
              <a:gd name="connsiteX104" fmla="*/ 1865 w 1279525"/>
              <a:gd name="connsiteY104" fmla="*/ 1812293 h 1905000"/>
              <a:gd name="connsiteX105" fmla="*/ 1243 w 1279525"/>
              <a:gd name="connsiteY105" fmla="*/ 1806402 h 1905000"/>
              <a:gd name="connsiteX106" fmla="*/ 311 w 1279525"/>
              <a:gd name="connsiteY106" fmla="*/ 1800820 h 1905000"/>
              <a:gd name="connsiteX107" fmla="*/ 0 w 1279525"/>
              <a:gd name="connsiteY107" fmla="*/ 1794929 h 1905000"/>
              <a:gd name="connsiteX108" fmla="*/ 0 w 1279525"/>
              <a:gd name="connsiteY108" fmla="*/ 1788728 h 1905000"/>
              <a:gd name="connsiteX109" fmla="*/ 0 w 1279525"/>
              <a:gd name="connsiteY109" fmla="*/ 116272 h 1905000"/>
              <a:gd name="connsiteX110" fmla="*/ 0 w 1279525"/>
              <a:gd name="connsiteY110" fmla="*/ 110071 h 1905000"/>
              <a:gd name="connsiteX111" fmla="*/ 311 w 1279525"/>
              <a:gd name="connsiteY111" fmla="*/ 104180 h 1905000"/>
              <a:gd name="connsiteX112" fmla="*/ 1243 w 1279525"/>
              <a:gd name="connsiteY112" fmla="*/ 98599 h 1905000"/>
              <a:gd name="connsiteX113" fmla="*/ 1865 w 1279525"/>
              <a:gd name="connsiteY113" fmla="*/ 92708 h 1905000"/>
              <a:gd name="connsiteX114" fmla="*/ 3419 w 1279525"/>
              <a:gd name="connsiteY114" fmla="*/ 87127 h 1905000"/>
              <a:gd name="connsiteX115" fmla="*/ 5284 w 1279525"/>
              <a:gd name="connsiteY115" fmla="*/ 81856 h 1905000"/>
              <a:gd name="connsiteX116" fmla="*/ 6838 w 1279525"/>
              <a:gd name="connsiteY116" fmla="*/ 76585 h 1905000"/>
              <a:gd name="connsiteX117" fmla="*/ 9013 w 1279525"/>
              <a:gd name="connsiteY117" fmla="*/ 71003 h 1905000"/>
              <a:gd name="connsiteX118" fmla="*/ 11499 w 1279525"/>
              <a:gd name="connsiteY118" fmla="*/ 65732 h 1905000"/>
              <a:gd name="connsiteX119" fmla="*/ 13675 w 1279525"/>
              <a:gd name="connsiteY119" fmla="*/ 61082 h 1905000"/>
              <a:gd name="connsiteX120" fmla="*/ 16472 w 1279525"/>
              <a:gd name="connsiteY120" fmla="*/ 56121 h 1905000"/>
              <a:gd name="connsiteX121" fmla="*/ 19580 w 1279525"/>
              <a:gd name="connsiteY121" fmla="*/ 51160 h 1905000"/>
              <a:gd name="connsiteX122" fmla="*/ 22999 w 1279525"/>
              <a:gd name="connsiteY122" fmla="*/ 46819 h 1905000"/>
              <a:gd name="connsiteX123" fmla="*/ 26728 w 1279525"/>
              <a:gd name="connsiteY123" fmla="*/ 42168 h 1905000"/>
              <a:gd name="connsiteX124" fmla="*/ 30147 w 1279525"/>
              <a:gd name="connsiteY124" fmla="*/ 38137 h 1905000"/>
              <a:gd name="connsiteX125" fmla="*/ 33876 w 1279525"/>
              <a:gd name="connsiteY125" fmla="*/ 34417 h 1905000"/>
              <a:gd name="connsiteX126" fmla="*/ 37917 w 1279525"/>
              <a:gd name="connsiteY126" fmla="*/ 30076 h 1905000"/>
              <a:gd name="connsiteX127" fmla="*/ 42268 w 1279525"/>
              <a:gd name="connsiteY127" fmla="*/ 26665 h 1905000"/>
              <a:gd name="connsiteX128" fmla="*/ 46619 w 1279525"/>
              <a:gd name="connsiteY128" fmla="*/ 23254 h 1905000"/>
              <a:gd name="connsiteX129" fmla="*/ 51281 w 1279525"/>
              <a:gd name="connsiteY129" fmla="*/ 19844 h 1905000"/>
              <a:gd name="connsiteX130" fmla="*/ 55942 w 1279525"/>
              <a:gd name="connsiteY130" fmla="*/ 17053 h 1905000"/>
              <a:gd name="connsiteX131" fmla="*/ 60915 w 1279525"/>
              <a:gd name="connsiteY131" fmla="*/ 14263 h 1905000"/>
              <a:gd name="connsiteX132" fmla="*/ 65888 w 1279525"/>
              <a:gd name="connsiteY132" fmla="*/ 11472 h 1905000"/>
              <a:gd name="connsiteX133" fmla="*/ 70860 w 1279525"/>
              <a:gd name="connsiteY133" fmla="*/ 8992 h 1905000"/>
              <a:gd name="connsiteX134" fmla="*/ 76144 w 1279525"/>
              <a:gd name="connsiteY134" fmla="*/ 7131 h 1905000"/>
              <a:gd name="connsiteX135" fmla="*/ 81738 w 1279525"/>
              <a:gd name="connsiteY135" fmla="*/ 5271 h 1905000"/>
              <a:gd name="connsiteX136" fmla="*/ 87332 w 1279525"/>
              <a:gd name="connsiteY136" fmla="*/ 4031 h 1905000"/>
              <a:gd name="connsiteX137" fmla="*/ 92927 w 1279525"/>
              <a:gd name="connsiteY137" fmla="*/ 2481 h 1905000"/>
              <a:gd name="connsiteX138" fmla="*/ 98210 w 1279525"/>
              <a:gd name="connsiteY138" fmla="*/ 1550 h 1905000"/>
              <a:gd name="connsiteX139" fmla="*/ 104115 w 1279525"/>
              <a:gd name="connsiteY139" fmla="*/ 93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279525" h="1905000">
                <a:moveTo>
                  <a:pt x="163165" y="203399"/>
                </a:moveTo>
                <a:lnTo>
                  <a:pt x="163165" y="1615095"/>
                </a:lnTo>
                <a:lnTo>
                  <a:pt x="1117292" y="1615095"/>
                </a:lnTo>
                <a:lnTo>
                  <a:pt x="1117292" y="203399"/>
                </a:lnTo>
                <a:close/>
                <a:moveTo>
                  <a:pt x="471780" y="82476"/>
                </a:moveTo>
                <a:lnTo>
                  <a:pt x="471780" y="123403"/>
                </a:lnTo>
                <a:lnTo>
                  <a:pt x="825460" y="123403"/>
                </a:lnTo>
                <a:lnTo>
                  <a:pt x="825460" y="82476"/>
                </a:lnTo>
                <a:close/>
                <a:moveTo>
                  <a:pt x="110020" y="0"/>
                </a:moveTo>
                <a:lnTo>
                  <a:pt x="115925" y="0"/>
                </a:lnTo>
                <a:lnTo>
                  <a:pt x="1162979" y="0"/>
                </a:lnTo>
                <a:lnTo>
                  <a:pt x="1168884" y="0"/>
                </a:lnTo>
                <a:lnTo>
                  <a:pt x="1174789" y="930"/>
                </a:lnTo>
                <a:lnTo>
                  <a:pt x="1180694" y="1550"/>
                </a:lnTo>
                <a:lnTo>
                  <a:pt x="1186599" y="2481"/>
                </a:lnTo>
                <a:lnTo>
                  <a:pt x="1192193" y="4031"/>
                </a:lnTo>
                <a:lnTo>
                  <a:pt x="1197476" y="5271"/>
                </a:lnTo>
                <a:lnTo>
                  <a:pt x="1202760" y="7131"/>
                </a:lnTo>
                <a:lnTo>
                  <a:pt x="1208354" y="8992"/>
                </a:lnTo>
                <a:lnTo>
                  <a:pt x="1213638" y="11472"/>
                </a:lnTo>
                <a:lnTo>
                  <a:pt x="1218299" y="14263"/>
                </a:lnTo>
                <a:lnTo>
                  <a:pt x="1223272" y="17053"/>
                </a:lnTo>
                <a:lnTo>
                  <a:pt x="1228245" y="19844"/>
                </a:lnTo>
                <a:lnTo>
                  <a:pt x="1232596" y="23254"/>
                </a:lnTo>
                <a:lnTo>
                  <a:pt x="1237258" y="26665"/>
                </a:lnTo>
                <a:lnTo>
                  <a:pt x="1241298" y="30076"/>
                </a:lnTo>
                <a:lnTo>
                  <a:pt x="1245027" y="34417"/>
                </a:lnTo>
                <a:lnTo>
                  <a:pt x="1249378" y="38137"/>
                </a:lnTo>
                <a:lnTo>
                  <a:pt x="1252797" y="42168"/>
                </a:lnTo>
                <a:lnTo>
                  <a:pt x="1256216" y="46819"/>
                </a:lnTo>
                <a:lnTo>
                  <a:pt x="1259635" y="51160"/>
                </a:lnTo>
                <a:lnTo>
                  <a:pt x="1262432" y="56121"/>
                </a:lnTo>
                <a:lnTo>
                  <a:pt x="1265229" y="61082"/>
                </a:lnTo>
                <a:lnTo>
                  <a:pt x="1268026" y="65732"/>
                </a:lnTo>
                <a:lnTo>
                  <a:pt x="1270512" y="71003"/>
                </a:lnTo>
                <a:lnTo>
                  <a:pt x="1272377" y="76585"/>
                </a:lnTo>
                <a:lnTo>
                  <a:pt x="1274242" y="81856"/>
                </a:lnTo>
                <a:lnTo>
                  <a:pt x="1275796" y="87127"/>
                </a:lnTo>
                <a:lnTo>
                  <a:pt x="1277039" y="92708"/>
                </a:lnTo>
                <a:lnTo>
                  <a:pt x="1277971" y="98599"/>
                </a:lnTo>
                <a:lnTo>
                  <a:pt x="1278593" y="104180"/>
                </a:lnTo>
                <a:lnTo>
                  <a:pt x="1279525" y="110071"/>
                </a:lnTo>
                <a:lnTo>
                  <a:pt x="1279525" y="116272"/>
                </a:lnTo>
                <a:lnTo>
                  <a:pt x="1279525" y="1788728"/>
                </a:lnTo>
                <a:lnTo>
                  <a:pt x="1279525" y="1794929"/>
                </a:lnTo>
                <a:lnTo>
                  <a:pt x="1278593" y="1800820"/>
                </a:lnTo>
                <a:lnTo>
                  <a:pt x="1277971" y="1806402"/>
                </a:lnTo>
                <a:lnTo>
                  <a:pt x="1277039" y="1812293"/>
                </a:lnTo>
                <a:lnTo>
                  <a:pt x="1275796" y="1817874"/>
                </a:lnTo>
                <a:lnTo>
                  <a:pt x="1274242" y="1823455"/>
                </a:lnTo>
                <a:lnTo>
                  <a:pt x="1272377" y="1829036"/>
                </a:lnTo>
                <a:lnTo>
                  <a:pt x="1270512" y="1833997"/>
                </a:lnTo>
                <a:lnTo>
                  <a:pt x="1268026" y="1839268"/>
                </a:lnTo>
                <a:lnTo>
                  <a:pt x="1265229" y="1844229"/>
                </a:lnTo>
                <a:lnTo>
                  <a:pt x="1262432" y="1848880"/>
                </a:lnTo>
                <a:lnTo>
                  <a:pt x="1259635" y="1853841"/>
                </a:lnTo>
                <a:lnTo>
                  <a:pt x="1256216" y="1858181"/>
                </a:lnTo>
                <a:lnTo>
                  <a:pt x="1252797" y="1862832"/>
                </a:lnTo>
                <a:lnTo>
                  <a:pt x="1249378" y="1866863"/>
                </a:lnTo>
                <a:lnTo>
                  <a:pt x="1245027" y="1871204"/>
                </a:lnTo>
                <a:lnTo>
                  <a:pt x="1241298" y="1874925"/>
                </a:lnTo>
                <a:lnTo>
                  <a:pt x="1237258" y="1878335"/>
                </a:lnTo>
                <a:lnTo>
                  <a:pt x="1232596" y="1881746"/>
                </a:lnTo>
                <a:lnTo>
                  <a:pt x="1228245" y="1885156"/>
                </a:lnTo>
                <a:lnTo>
                  <a:pt x="1223272" y="1887947"/>
                </a:lnTo>
                <a:lnTo>
                  <a:pt x="1218299" y="1890737"/>
                </a:lnTo>
                <a:lnTo>
                  <a:pt x="1213638" y="1893528"/>
                </a:lnTo>
                <a:lnTo>
                  <a:pt x="1208354" y="1896008"/>
                </a:lnTo>
                <a:lnTo>
                  <a:pt x="1202760" y="1898179"/>
                </a:lnTo>
                <a:lnTo>
                  <a:pt x="1197476" y="1899729"/>
                </a:lnTo>
                <a:lnTo>
                  <a:pt x="1192193" y="1901590"/>
                </a:lnTo>
                <a:lnTo>
                  <a:pt x="1186599" y="1902520"/>
                </a:lnTo>
                <a:lnTo>
                  <a:pt x="1180694" y="1903450"/>
                </a:lnTo>
                <a:lnTo>
                  <a:pt x="1174789" y="1904380"/>
                </a:lnTo>
                <a:lnTo>
                  <a:pt x="1168884" y="1905000"/>
                </a:lnTo>
                <a:lnTo>
                  <a:pt x="1162979" y="1905000"/>
                </a:lnTo>
                <a:lnTo>
                  <a:pt x="115925" y="1905000"/>
                </a:lnTo>
                <a:lnTo>
                  <a:pt x="110020" y="1905000"/>
                </a:lnTo>
                <a:lnTo>
                  <a:pt x="104115" y="1904380"/>
                </a:lnTo>
                <a:lnTo>
                  <a:pt x="98210" y="1903450"/>
                </a:lnTo>
                <a:lnTo>
                  <a:pt x="92927" y="1902520"/>
                </a:lnTo>
                <a:lnTo>
                  <a:pt x="87332" y="1901590"/>
                </a:lnTo>
                <a:lnTo>
                  <a:pt x="81738" y="1899729"/>
                </a:lnTo>
                <a:lnTo>
                  <a:pt x="76144" y="1898179"/>
                </a:lnTo>
                <a:lnTo>
                  <a:pt x="70860" y="1896008"/>
                </a:lnTo>
                <a:lnTo>
                  <a:pt x="65888" y="1893528"/>
                </a:lnTo>
                <a:lnTo>
                  <a:pt x="60915" y="1890737"/>
                </a:lnTo>
                <a:lnTo>
                  <a:pt x="55942" y="1887947"/>
                </a:lnTo>
                <a:lnTo>
                  <a:pt x="51281" y="1885156"/>
                </a:lnTo>
                <a:lnTo>
                  <a:pt x="46619" y="1881746"/>
                </a:lnTo>
                <a:lnTo>
                  <a:pt x="42268" y="1878335"/>
                </a:lnTo>
                <a:lnTo>
                  <a:pt x="37917" y="1874925"/>
                </a:lnTo>
                <a:lnTo>
                  <a:pt x="33876" y="1871204"/>
                </a:lnTo>
                <a:lnTo>
                  <a:pt x="30147" y="1866863"/>
                </a:lnTo>
                <a:lnTo>
                  <a:pt x="26728" y="1862832"/>
                </a:lnTo>
                <a:lnTo>
                  <a:pt x="22999" y="1858181"/>
                </a:lnTo>
                <a:lnTo>
                  <a:pt x="19580" y="1853841"/>
                </a:lnTo>
                <a:lnTo>
                  <a:pt x="16472" y="1848880"/>
                </a:lnTo>
                <a:lnTo>
                  <a:pt x="13675" y="1844229"/>
                </a:lnTo>
                <a:lnTo>
                  <a:pt x="11499" y="1839268"/>
                </a:lnTo>
                <a:lnTo>
                  <a:pt x="9013" y="1833997"/>
                </a:lnTo>
                <a:lnTo>
                  <a:pt x="6838" y="1829036"/>
                </a:lnTo>
                <a:lnTo>
                  <a:pt x="5284" y="1823455"/>
                </a:lnTo>
                <a:lnTo>
                  <a:pt x="3419" y="1817874"/>
                </a:lnTo>
                <a:lnTo>
                  <a:pt x="1865" y="1812293"/>
                </a:lnTo>
                <a:lnTo>
                  <a:pt x="1243" y="1806402"/>
                </a:lnTo>
                <a:lnTo>
                  <a:pt x="311" y="1800820"/>
                </a:lnTo>
                <a:lnTo>
                  <a:pt x="0" y="1794929"/>
                </a:lnTo>
                <a:lnTo>
                  <a:pt x="0" y="1788728"/>
                </a:lnTo>
                <a:lnTo>
                  <a:pt x="0" y="116272"/>
                </a:lnTo>
                <a:lnTo>
                  <a:pt x="0" y="110071"/>
                </a:lnTo>
                <a:lnTo>
                  <a:pt x="311" y="104180"/>
                </a:lnTo>
                <a:lnTo>
                  <a:pt x="1243" y="98599"/>
                </a:lnTo>
                <a:lnTo>
                  <a:pt x="1865" y="92708"/>
                </a:lnTo>
                <a:lnTo>
                  <a:pt x="3419" y="87127"/>
                </a:lnTo>
                <a:lnTo>
                  <a:pt x="5284" y="81856"/>
                </a:lnTo>
                <a:lnTo>
                  <a:pt x="6838" y="76585"/>
                </a:lnTo>
                <a:lnTo>
                  <a:pt x="9013" y="71003"/>
                </a:lnTo>
                <a:lnTo>
                  <a:pt x="11499" y="65732"/>
                </a:lnTo>
                <a:lnTo>
                  <a:pt x="13675" y="61082"/>
                </a:lnTo>
                <a:lnTo>
                  <a:pt x="16472" y="56121"/>
                </a:lnTo>
                <a:lnTo>
                  <a:pt x="19580" y="51160"/>
                </a:lnTo>
                <a:lnTo>
                  <a:pt x="22999" y="46819"/>
                </a:lnTo>
                <a:lnTo>
                  <a:pt x="26728" y="42168"/>
                </a:lnTo>
                <a:lnTo>
                  <a:pt x="30147" y="38137"/>
                </a:lnTo>
                <a:lnTo>
                  <a:pt x="33876" y="34417"/>
                </a:lnTo>
                <a:lnTo>
                  <a:pt x="37917" y="30076"/>
                </a:lnTo>
                <a:lnTo>
                  <a:pt x="42268" y="26665"/>
                </a:lnTo>
                <a:lnTo>
                  <a:pt x="46619" y="23254"/>
                </a:lnTo>
                <a:lnTo>
                  <a:pt x="51281" y="19844"/>
                </a:lnTo>
                <a:lnTo>
                  <a:pt x="55942" y="17053"/>
                </a:lnTo>
                <a:lnTo>
                  <a:pt x="60915" y="14263"/>
                </a:lnTo>
                <a:lnTo>
                  <a:pt x="65888" y="11472"/>
                </a:lnTo>
                <a:lnTo>
                  <a:pt x="70860" y="8992"/>
                </a:lnTo>
                <a:lnTo>
                  <a:pt x="76144" y="7131"/>
                </a:lnTo>
                <a:lnTo>
                  <a:pt x="81738" y="5271"/>
                </a:lnTo>
                <a:lnTo>
                  <a:pt x="87332" y="4031"/>
                </a:lnTo>
                <a:lnTo>
                  <a:pt x="92927" y="2481"/>
                </a:lnTo>
                <a:lnTo>
                  <a:pt x="98210" y="1550"/>
                </a:lnTo>
                <a:lnTo>
                  <a:pt x="104115" y="93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square" anchor="ctr">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文本框 14"/>
          <p:cNvSpPr txBox="1"/>
          <p:nvPr/>
        </p:nvSpPr>
        <p:spPr>
          <a:xfrm>
            <a:off x="6415181" y="2695460"/>
            <a:ext cx="1447273" cy="388605"/>
          </a:xfrm>
          <a:prstGeom prst="rect">
            <a:avLst/>
          </a:prstGeom>
          <a:noFill/>
        </p:spPr>
        <p:txBody>
          <a:bodyPr wrap="none" rtlCol="0" anchor="ctr" anchorCtr="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800" b="1">
                <a:solidFill>
                  <a:schemeClr val="tx1"/>
                </a:solidFill>
              </a:rPr>
              <a:t>添加标题</a:t>
            </a:r>
            <a:endParaRPr lang="en-US" altLang="zh-CN" sz="1800" b="1">
              <a:solidFill>
                <a:schemeClr val="tx1"/>
              </a:solidFill>
            </a:endParaRPr>
          </a:p>
        </p:txBody>
      </p:sp>
      <p:sp>
        <p:nvSpPr>
          <p:cNvPr id="16" name="文本框 15"/>
          <p:cNvSpPr txBox="1"/>
          <p:nvPr/>
        </p:nvSpPr>
        <p:spPr>
          <a:xfrm>
            <a:off x="6305198" y="3087083"/>
            <a:ext cx="1667239" cy="956610"/>
          </a:xfrm>
          <a:prstGeom prst="rect">
            <a:avLst/>
          </a:prstGeom>
          <a:noFill/>
        </p:spPr>
        <p:txBody>
          <a:bodyPr wrap="square" rtlCol="0">
            <a:noAutofit/>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a:solidFill>
                  <a:schemeClr val="tx1">
                    <a:lumMod val="65000"/>
                    <a:lumOff val="35000"/>
                  </a:schemeClr>
                </a:solidFill>
              </a:rPr>
              <a:t>点击这里添加内容点击这里添加内容这里添加内容</a:t>
            </a:r>
            <a:endParaRPr lang="en-US" altLang="zh-CN">
              <a:solidFill>
                <a:schemeClr val="tx1">
                  <a:lumMod val="65000"/>
                  <a:lumOff val="35000"/>
                </a:schemeClr>
              </a:solidFill>
            </a:endParaRPr>
          </a:p>
        </p:txBody>
      </p:sp>
      <p:sp>
        <p:nvSpPr>
          <p:cNvPr id="17" name="KSO_Shape"/>
          <p:cNvSpPr/>
          <p:nvPr/>
        </p:nvSpPr>
        <p:spPr bwMode="auto">
          <a:xfrm>
            <a:off x="4247022" y="2002476"/>
            <a:ext cx="584198" cy="452753"/>
          </a:xfrm>
          <a:custGeom>
            <a:avLst/>
            <a:gdLst>
              <a:gd name="T0" fmla="*/ 2017136 w 3240087"/>
              <a:gd name="T1" fmla="*/ 1939157 h 2513013"/>
              <a:gd name="T2" fmla="*/ 792729 w 3240087"/>
              <a:gd name="T3" fmla="*/ 1060450 h 2513013"/>
              <a:gd name="T4" fmla="*/ 1301750 w 3240087"/>
              <a:gd name="T5" fmla="*/ 2513013 h 2513013"/>
              <a:gd name="T6" fmla="*/ 1554331 w 3240087"/>
              <a:gd name="T7" fmla="*/ 753428 h 2513013"/>
              <a:gd name="T8" fmla="*/ 1460048 w 3240087"/>
              <a:gd name="T9" fmla="*/ 768668 h 2513013"/>
              <a:gd name="T10" fmla="*/ 1385130 w 3240087"/>
              <a:gd name="T11" fmla="*/ 795338 h 2513013"/>
              <a:gd name="T12" fmla="*/ 1329893 w 3240087"/>
              <a:gd name="T13" fmla="*/ 833438 h 2513013"/>
              <a:gd name="T14" fmla="*/ 1294022 w 3240087"/>
              <a:gd name="T15" fmla="*/ 883285 h 2513013"/>
              <a:gd name="T16" fmla="*/ 1277514 w 3240087"/>
              <a:gd name="T17" fmla="*/ 944880 h 2513013"/>
              <a:gd name="T18" fmla="*/ 1278784 w 3240087"/>
              <a:gd name="T19" fmla="*/ 999173 h 2513013"/>
              <a:gd name="T20" fmla="*/ 1289577 w 3240087"/>
              <a:gd name="T21" fmla="*/ 1043940 h 2513013"/>
              <a:gd name="T22" fmla="*/ 1309259 w 3240087"/>
              <a:gd name="T23" fmla="*/ 1084263 h 2513013"/>
              <a:gd name="T24" fmla="*/ 1365448 w 3240087"/>
              <a:gd name="T25" fmla="*/ 1148715 h 2513013"/>
              <a:gd name="T26" fmla="*/ 1452112 w 3240087"/>
              <a:gd name="T27" fmla="*/ 1200786 h 2513013"/>
              <a:gd name="T28" fmla="*/ 1598774 w 3240087"/>
              <a:gd name="T29" fmla="*/ 1275081 h 2513013"/>
              <a:gd name="T30" fmla="*/ 1631472 w 3240087"/>
              <a:gd name="T31" fmla="*/ 1300163 h 2513013"/>
              <a:gd name="T32" fmla="*/ 1648614 w 3240087"/>
              <a:gd name="T33" fmla="*/ 1327786 h 2513013"/>
              <a:gd name="T34" fmla="*/ 1658455 w 3240087"/>
              <a:gd name="T35" fmla="*/ 1403668 h 2513013"/>
              <a:gd name="T36" fmla="*/ 1653376 w 3240087"/>
              <a:gd name="T37" fmla="*/ 1450658 h 2513013"/>
              <a:gd name="T38" fmla="*/ 1632741 w 3240087"/>
              <a:gd name="T39" fmla="*/ 1471931 h 2513013"/>
              <a:gd name="T40" fmla="*/ 1595917 w 3240087"/>
              <a:gd name="T41" fmla="*/ 1477328 h 2513013"/>
              <a:gd name="T42" fmla="*/ 1572426 w 3240087"/>
              <a:gd name="T43" fmla="*/ 1469708 h 2513013"/>
              <a:gd name="T44" fmla="*/ 1562902 w 3240087"/>
              <a:gd name="T45" fmla="*/ 1457008 h 2513013"/>
              <a:gd name="T46" fmla="*/ 1555601 w 3240087"/>
              <a:gd name="T47" fmla="*/ 1406208 h 2513013"/>
              <a:gd name="T48" fmla="*/ 1280689 w 3240087"/>
              <a:gd name="T49" fmla="*/ 1341121 h 2513013"/>
              <a:gd name="T50" fmla="*/ 1292117 w 3240087"/>
              <a:gd name="T51" fmla="*/ 1434783 h 2513013"/>
              <a:gd name="T52" fmla="*/ 1312751 w 3240087"/>
              <a:gd name="T53" fmla="*/ 1484313 h 2513013"/>
              <a:gd name="T54" fmla="*/ 1334655 w 3240087"/>
              <a:gd name="T55" fmla="*/ 1514158 h 2513013"/>
              <a:gd name="T56" fmla="*/ 1362591 w 3240087"/>
              <a:gd name="T57" fmla="*/ 1538288 h 2513013"/>
              <a:gd name="T58" fmla="*/ 1427986 w 3240087"/>
              <a:gd name="T59" fmla="*/ 1573848 h 2513013"/>
              <a:gd name="T60" fmla="*/ 1500999 w 3240087"/>
              <a:gd name="T61" fmla="*/ 1596073 h 2513013"/>
              <a:gd name="T62" fmla="*/ 1680359 w 3240087"/>
              <a:gd name="T63" fmla="*/ 1684973 h 2513013"/>
              <a:gd name="T64" fmla="*/ 1761626 w 3240087"/>
              <a:gd name="T65" fmla="*/ 1591628 h 2513013"/>
              <a:gd name="T66" fmla="*/ 1840672 w 3240087"/>
              <a:gd name="T67" fmla="*/ 1562101 h 2513013"/>
              <a:gd name="T68" fmla="*/ 1900035 w 3240087"/>
              <a:gd name="T69" fmla="*/ 1518286 h 2513013"/>
              <a:gd name="T70" fmla="*/ 1939716 w 3240087"/>
              <a:gd name="T71" fmla="*/ 1461136 h 2513013"/>
              <a:gd name="T72" fmla="*/ 1959398 w 3240087"/>
              <a:gd name="T73" fmla="*/ 1390333 h 2513013"/>
              <a:gd name="T74" fmla="*/ 1960350 w 3240087"/>
              <a:gd name="T75" fmla="*/ 1316038 h 2513013"/>
              <a:gd name="T76" fmla="*/ 1951779 w 3240087"/>
              <a:gd name="T77" fmla="*/ 1271271 h 2513013"/>
              <a:gd name="T78" fmla="*/ 1935907 w 3240087"/>
              <a:gd name="T79" fmla="*/ 1232536 h 2513013"/>
              <a:gd name="T80" fmla="*/ 1890194 w 3240087"/>
              <a:gd name="T81" fmla="*/ 1173798 h 2513013"/>
              <a:gd name="T82" fmla="*/ 1817180 w 3240087"/>
              <a:gd name="T83" fmla="*/ 1128078 h 2513013"/>
              <a:gd name="T84" fmla="*/ 1674327 w 3240087"/>
              <a:gd name="T85" fmla="*/ 1059180 h 2513013"/>
              <a:gd name="T86" fmla="*/ 1581949 w 3240087"/>
              <a:gd name="T87" fmla="*/ 1008380 h 2513013"/>
              <a:gd name="T88" fmla="*/ 1566394 w 3240087"/>
              <a:gd name="T89" fmla="*/ 989013 h 2513013"/>
              <a:gd name="T90" fmla="*/ 1557823 w 3240087"/>
              <a:gd name="T91" fmla="*/ 962025 h 2513013"/>
              <a:gd name="T92" fmla="*/ 1557823 w 3240087"/>
              <a:gd name="T93" fmla="*/ 918528 h 2513013"/>
              <a:gd name="T94" fmla="*/ 1572108 w 3240087"/>
              <a:gd name="T95" fmla="*/ 890905 h 2513013"/>
              <a:gd name="T96" fmla="*/ 1600361 w 3240087"/>
              <a:gd name="T97" fmla="*/ 879793 h 2513013"/>
              <a:gd name="T98" fmla="*/ 1636551 w 3240087"/>
              <a:gd name="T99" fmla="*/ 886143 h 2513013"/>
              <a:gd name="T100" fmla="*/ 1649249 w 3240087"/>
              <a:gd name="T101" fmla="*/ 901700 h 2513013"/>
              <a:gd name="T102" fmla="*/ 1656233 w 3240087"/>
              <a:gd name="T103" fmla="*/ 956310 h 2513013"/>
              <a:gd name="T104" fmla="*/ 1932732 w 3240087"/>
              <a:gd name="T105" fmla="*/ 964883 h 2513013"/>
              <a:gd name="T106" fmla="*/ 1923844 w 3240087"/>
              <a:gd name="T107" fmla="*/ 900748 h 2513013"/>
              <a:gd name="T108" fmla="*/ 1897495 w 3240087"/>
              <a:gd name="T109" fmla="*/ 847725 h 2513013"/>
              <a:gd name="T110" fmla="*/ 1853370 w 3240087"/>
              <a:gd name="T111" fmla="*/ 806450 h 2513013"/>
              <a:gd name="T112" fmla="*/ 1790832 w 3240087"/>
              <a:gd name="T113" fmla="*/ 775970 h 2513013"/>
              <a:gd name="T114" fmla="*/ 1710834 w 3240087"/>
              <a:gd name="T115" fmla="*/ 757238 h 2513013"/>
              <a:gd name="T116" fmla="*/ 2640012 w 3240087"/>
              <a:gd name="T117" fmla="*/ 871220 h 2513013"/>
              <a:gd name="T118" fmla="*/ 1619408 w 3240087"/>
              <a:gd name="T119" fmla="*/ 0 h 2513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40087" h="2513013">
                <a:moveTo>
                  <a:pt x="2446710" y="1060450"/>
                </a:moveTo>
                <a:lnTo>
                  <a:pt x="3240087" y="1736769"/>
                </a:lnTo>
                <a:lnTo>
                  <a:pt x="2830848" y="1736769"/>
                </a:lnTo>
                <a:lnTo>
                  <a:pt x="2956352" y="2513013"/>
                </a:lnTo>
                <a:lnTo>
                  <a:pt x="1936750" y="2513013"/>
                </a:lnTo>
                <a:lnTo>
                  <a:pt x="2017136" y="1939157"/>
                </a:lnTo>
                <a:lnTo>
                  <a:pt x="2275453" y="1939157"/>
                </a:lnTo>
                <a:lnTo>
                  <a:pt x="2351708" y="1939157"/>
                </a:lnTo>
                <a:lnTo>
                  <a:pt x="2338681" y="1859852"/>
                </a:lnTo>
                <a:lnTo>
                  <a:pt x="2238278" y="1237778"/>
                </a:lnTo>
                <a:lnTo>
                  <a:pt x="2446710" y="1060450"/>
                </a:lnTo>
                <a:close/>
                <a:moveTo>
                  <a:pt x="792729" y="1060450"/>
                </a:moveTo>
                <a:lnTo>
                  <a:pt x="988531" y="1227309"/>
                </a:lnTo>
                <a:lnTo>
                  <a:pt x="899991" y="1861120"/>
                </a:lnTo>
                <a:lnTo>
                  <a:pt x="889201" y="1939157"/>
                </a:lnTo>
                <a:lnTo>
                  <a:pt x="963460" y="1939157"/>
                </a:lnTo>
                <a:lnTo>
                  <a:pt x="1209085" y="1939157"/>
                </a:lnTo>
                <a:lnTo>
                  <a:pt x="1301750" y="2513013"/>
                </a:lnTo>
                <a:lnTo>
                  <a:pt x="283389" y="2513013"/>
                </a:lnTo>
                <a:lnTo>
                  <a:pt x="391604" y="1736769"/>
                </a:lnTo>
                <a:lnTo>
                  <a:pt x="0" y="1736769"/>
                </a:lnTo>
                <a:lnTo>
                  <a:pt x="792729" y="1060450"/>
                </a:lnTo>
                <a:close/>
                <a:moveTo>
                  <a:pt x="1554331" y="686118"/>
                </a:moveTo>
                <a:lnTo>
                  <a:pt x="1554331" y="753428"/>
                </a:lnTo>
                <a:lnTo>
                  <a:pt x="1537189" y="755015"/>
                </a:lnTo>
                <a:lnTo>
                  <a:pt x="1520681" y="757238"/>
                </a:lnTo>
                <a:lnTo>
                  <a:pt x="1504491" y="759778"/>
                </a:lnTo>
                <a:lnTo>
                  <a:pt x="1489254" y="762318"/>
                </a:lnTo>
                <a:lnTo>
                  <a:pt x="1474334" y="765175"/>
                </a:lnTo>
                <a:lnTo>
                  <a:pt x="1460048" y="768668"/>
                </a:lnTo>
                <a:lnTo>
                  <a:pt x="1446080" y="772160"/>
                </a:lnTo>
                <a:lnTo>
                  <a:pt x="1432747" y="776288"/>
                </a:lnTo>
                <a:lnTo>
                  <a:pt x="1420049" y="780415"/>
                </a:lnTo>
                <a:lnTo>
                  <a:pt x="1407986" y="785178"/>
                </a:lnTo>
                <a:lnTo>
                  <a:pt x="1396241" y="789940"/>
                </a:lnTo>
                <a:lnTo>
                  <a:pt x="1385130" y="795338"/>
                </a:lnTo>
                <a:lnTo>
                  <a:pt x="1374654" y="800735"/>
                </a:lnTo>
                <a:lnTo>
                  <a:pt x="1364496" y="806768"/>
                </a:lnTo>
                <a:lnTo>
                  <a:pt x="1354972" y="813118"/>
                </a:lnTo>
                <a:lnTo>
                  <a:pt x="1345766" y="819468"/>
                </a:lnTo>
                <a:lnTo>
                  <a:pt x="1337512" y="826453"/>
                </a:lnTo>
                <a:lnTo>
                  <a:pt x="1329893" y="833438"/>
                </a:lnTo>
                <a:lnTo>
                  <a:pt x="1322592" y="841375"/>
                </a:lnTo>
                <a:lnTo>
                  <a:pt x="1315608" y="848995"/>
                </a:lnTo>
                <a:lnTo>
                  <a:pt x="1309259" y="857250"/>
                </a:lnTo>
                <a:lnTo>
                  <a:pt x="1303863" y="865505"/>
                </a:lnTo>
                <a:lnTo>
                  <a:pt x="1298466" y="874395"/>
                </a:lnTo>
                <a:lnTo>
                  <a:pt x="1294022" y="883285"/>
                </a:lnTo>
                <a:lnTo>
                  <a:pt x="1289895" y="892810"/>
                </a:lnTo>
                <a:lnTo>
                  <a:pt x="1286403" y="902653"/>
                </a:lnTo>
                <a:lnTo>
                  <a:pt x="1283546" y="912813"/>
                </a:lnTo>
                <a:lnTo>
                  <a:pt x="1281006" y="922973"/>
                </a:lnTo>
                <a:lnTo>
                  <a:pt x="1279101" y="933768"/>
                </a:lnTo>
                <a:lnTo>
                  <a:pt x="1277514" y="944880"/>
                </a:lnTo>
                <a:lnTo>
                  <a:pt x="1276879" y="955993"/>
                </a:lnTo>
                <a:lnTo>
                  <a:pt x="1276562" y="967423"/>
                </a:lnTo>
                <a:lnTo>
                  <a:pt x="1276562" y="975678"/>
                </a:lnTo>
                <a:lnTo>
                  <a:pt x="1277197" y="983615"/>
                </a:lnTo>
                <a:lnTo>
                  <a:pt x="1277514" y="991553"/>
                </a:lnTo>
                <a:lnTo>
                  <a:pt x="1278784" y="999173"/>
                </a:lnTo>
                <a:lnTo>
                  <a:pt x="1279736" y="1006793"/>
                </a:lnTo>
                <a:lnTo>
                  <a:pt x="1281006" y="1014413"/>
                </a:lnTo>
                <a:lnTo>
                  <a:pt x="1282911" y="1021715"/>
                </a:lnTo>
                <a:lnTo>
                  <a:pt x="1284815" y="1029335"/>
                </a:lnTo>
                <a:lnTo>
                  <a:pt x="1287038" y="1036638"/>
                </a:lnTo>
                <a:lnTo>
                  <a:pt x="1289577" y="1043940"/>
                </a:lnTo>
                <a:lnTo>
                  <a:pt x="1292117" y="1050925"/>
                </a:lnTo>
                <a:lnTo>
                  <a:pt x="1294974" y="1057910"/>
                </a:lnTo>
                <a:lnTo>
                  <a:pt x="1298148" y="1064260"/>
                </a:lnTo>
                <a:lnTo>
                  <a:pt x="1301640" y="1070928"/>
                </a:lnTo>
                <a:lnTo>
                  <a:pt x="1305450" y="1077595"/>
                </a:lnTo>
                <a:lnTo>
                  <a:pt x="1309259" y="1084263"/>
                </a:lnTo>
                <a:lnTo>
                  <a:pt x="1317830" y="1096963"/>
                </a:lnTo>
                <a:lnTo>
                  <a:pt x="1326719" y="1108710"/>
                </a:lnTo>
                <a:lnTo>
                  <a:pt x="1335925" y="1119823"/>
                </a:lnTo>
                <a:lnTo>
                  <a:pt x="1345131" y="1129983"/>
                </a:lnTo>
                <a:lnTo>
                  <a:pt x="1355290" y="1139825"/>
                </a:lnTo>
                <a:lnTo>
                  <a:pt x="1365448" y="1148715"/>
                </a:lnTo>
                <a:lnTo>
                  <a:pt x="1376241" y="1156653"/>
                </a:lnTo>
                <a:lnTo>
                  <a:pt x="1387352" y="1164273"/>
                </a:lnTo>
                <a:lnTo>
                  <a:pt x="1400050" y="1171893"/>
                </a:lnTo>
                <a:lnTo>
                  <a:pt x="1414970" y="1180466"/>
                </a:lnTo>
                <a:lnTo>
                  <a:pt x="1432430" y="1189991"/>
                </a:lnTo>
                <a:lnTo>
                  <a:pt x="1452112" y="1200786"/>
                </a:lnTo>
                <a:lnTo>
                  <a:pt x="1474968" y="1212216"/>
                </a:lnTo>
                <a:lnTo>
                  <a:pt x="1500047" y="1224916"/>
                </a:lnTo>
                <a:lnTo>
                  <a:pt x="1557506" y="1253173"/>
                </a:lnTo>
                <a:lnTo>
                  <a:pt x="1575283" y="1262063"/>
                </a:lnTo>
                <a:lnTo>
                  <a:pt x="1591473" y="1270953"/>
                </a:lnTo>
                <a:lnTo>
                  <a:pt x="1598774" y="1275081"/>
                </a:lnTo>
                <a:lnTo>
                  <a:pt x="1605441" y="1279208"/>
                </a:lnTo>
                <a:lnTo>
                  <a:pt x="1611472" y="1283336"/>
                </a:lnTo>
                <a:lnTo>
                  <a:pt x="1617186" y="1287463"/>
                </a:lnTo>
                <a:lnTo>
                  <a:pt x="1622265" y="1291591"/>
                </a:lnTo>
                <a:lnTo>
                  <a:pt x="1627345" y="1296036"/>
                </a:lnTo>
                <a:lnTo>
                  <a:pt x="1631472" y="1300163"/>
                </a:lnTo>
                <a:lnTo>
                  <a:pt x="1635281" y="1303973"/>
                </a:lnTo>
                <a:lnTo>
                  <a:pt x="1638773" y="1307783"/>
                </a:lnTo>
                <a:lnTo>
                  <a:pt x="1641630" y="1311911"/>
                </a:lnTo>
                <a:lnTo>
                  <a:pt x="1643535" y="1315721"/>
                </a:lnTo>
                <a:lnTo>
                  <a:pt x="1645757" y="1319531"/>
                </a:lnTo>
                <a:lnTo>
                  <a:pt x="1648614" y="1327786"/>
                </a:lnTo>
                <a:lnTo>
                  <a:pt x="1651471" y="1337311"/>
                </a:lnTo>
                <a:lnTo>
                  <a:pt x="1653376" y="1348106"/>
                </a:lnTo>
                <a:lnTo>
                  <a:pt x="1655280" y="1360171"/>
                </a:lnTo>
                <a:lnTo>
                  <a:pt x="1656868" y="1373188"/>
                </a:lnTo>
                <a:lnTo>
                  <a:pt x="1657502" y="1388111"/>
                </a:lnTo>
                <a:lnTo>
                  <a:pt x="1658455" y="1403668"/>
                </a:lnTo>
                <a:lnTo>
                  <a:pt x="1658772" y="1420813"/>
                </a:lnTo>
                <a:lnTo>
                  <a:pt x="1658455" y="1427798"/>
                </a:lnTo>
                <a:lnTo>
                  <a:pt x="1657502" y="1434148"/>
                </a:lnTo>
                <a:lnTo>
                  <a:pt x="1656550" y="1439863"/>
                </a:lnTo>
                <a:lnTo>
                  <a:pt x="1655280" y="1445578"/>
                </a:lnTo>
                <a:lnTo>
                  <a:pt x="1653376" y="1450658"/>
                </a:lnTo>
                <a:lnTo>
                  <a:pt x="1650836" y="1455421"/>
                </a:lnTo>
                <a:lnTo>
                  <a:pt x="1648296" y="1459548"/>
                </a:lnTo>
                <a:lnTo>
                  <a:pt x="1645122" y="1463358"/>
                </a:lnTo>
                <a:lnTo>
                  <a:pt x="1641630" y="1466851"/>
                </a:lnTo>
                <a:lnTo>
                  <a:pt x="1637503" y="1469708"/>
                </a:lnTo>
                <a:lnTo>
                  <a:pt x="1632741" y="1471931"/>
                </a:lnTo>
                <a:lnTo>
                  <a:pt x="1627980" y="1474153"/>
                </a:lnTo>
                <a:lnTo>
                  <a:pt x="1622265" y="1475423"/>
                </a:lnTo>
                <a:lnTo>
                  <a:pt x="1616869" y="1477011"/>
                </a:lnTo>
                <a:lnTo>
                  <a:pt x="1610520" y="1477646"/>
                </a:lnTo>
                <a:lnTo>
                  <a:pt x="1603536" y="1477646"/>
                </a:lnTo>
                <a:lnTo>
                  <a:pt x="1595917" y="1477328"/>
                </a:lnTo>
                <a:lnTo>
                  <a:pt x="1588933" y="1476693"/>
                </a:lnTo>
                <a:lnTo>
                  <a:pt x="1582584" y="1474788"/>
                </a:lnTo>
                <a:lnTo>
                  <a:pt x="1579727" y="1473836"/>
                </a:lnTo>
                <a:lnTo>
                  <a:pt x="1577188" y="1472566"/>
                </a:lnTo>
                <a:lnTo>
                  <a:pt x="1574648" y="1471296"/>
                </a:lnTo>
                <a:lnTo>
                  <a:pt x="1572426" y="1469708"/>
                </a:lnTo>
                <a:lnTo>
                  <a:pt x="1570521" y="1467803"/>
                </a:lnTo>
                <a:lnTo>
                  <a:pt x="1568299" y="1466216"/>
                </a:lnTo>
                <a:lnTo>
                  <a:pt x="1566712" y="1463993"/>
                </a:lnTo>
                <a:lnTo>
                  <a:pt x="1565124" y="1461771"/>
                </a:lnTo>
                <a:lnTo>
                  <a:pt x="1563855" y="1459548"/>
                </a:lnTo>
                <a:lnTo>
                  <a:pt x="1562902" y="1457008"/>
                </a:lnTo>
                <a:lnTo>
                  <a:pt x="1561632" y="1454151"/>
                </a:lnTo>
                <a:lnTo>
                  <a:pt x="1560680" y="1450976"/>
                </a:lnTo>
                <a:lnTo>
                  <a:pt x="1559093" y="1442721"/>
                </a:lnTo>
                <a:lnTo>
                  <a:pt x="1557506" y="1432561"/>
                </a:lnTo>
                <a:lnTo>
                  <a:pt x="1556553" y="1420496"/>
                </a:lnTo>
                <a:lnTo>
                  <a:pt x="1555601" y="1406208"/>
                </a:lnTo>
                <a:lnTo>
                  <a:pt x="1554649" y="1390016"/>
                </a:lnTo>
                <a:lnTo>
                  <a:pt x="1554331" y="1371918"/>
                </a:lnTo>
                <a:lnTo>
                  <a:pt x="1554331" y="1351598"/>
                </a:lnTo>
                <a:lnTo>
                  <a:pt x="1554331" y="1300163"/>
                </a:lnTo>
                <a:lnTo>
                  <a:pt x="1280689" y="1300163"/>
                </a:lnTo>
                <a:lnTo>
                  <a:pt x="1280689" y="1341121"/>
                </a:lnTo>
                <a:lnTo>
                  <a:pt x="1281006" y="1358266"/>
                </a:lnTo>
                <a:lnTo>
                  <a:pt x="1281641" y="1375093"/>
                </a:lnTo>
                <a:lnTo>
                  <a:pt x="1283546" y="1390968"/>
                </a:lnTo>
                <a:lnTo>
                  <a:pt x="1285450" y="1406208"/>
                </a:lnTo>
                <a:lnTo>
                  <a:pt x="1288625" y="1420813"/>
                </a:lnTo>
                <a:lnTo>
                  <a:pt x="1292117" y="1434783"/>
                </a:lnTo>
                <a:lnTo>
                  <a:pt x="1296561" y="1448436"/>
                </a:lnTo>
                <a:lnTo>
                  <a:pt x="1301005" y="1460818"/>
                </a:lnTo>
                <a:lnTo>
                  <a:pt x="1303863" y="1466851"/>
                </a:lnTo>
                <a:lnTo>
                  <a:pt x="1306402" y="1472566"/>
                </a:lnTo>
                <a:lnTo>
                  <a:pt x="1309577" y="1478598"/>
                </a:lnTo>
                <a:lnTo>
                  <a:pt x="1312751" y="1484313"/>
                </a:lnTo>
                <a:lnTo>
                  <a:pt x="1315926" y="1489393"/>
                </a:lnTo>
                <a:lnTo>
                  <a:pt x="1319418" y="1494791"/>
                </a:lnTo>
                <a:lnTo>
                  <a:pt x="1322910" y="1499871"/>
                </a:lnTo>
                <a:lnTo>
                  <a:pt x="1326719" y="1504951"/>
                </a:lnTo>
                <a:lnTo>
                  <a:pt x="1330528" y="1509713"/>
                </a:lnTo>
                <a:lnTo>
                  <a:pt x="1334655" y="1514158"/>
                </a:lnTo>
                <a:lnTo>
                  <a:pt x="1339100" y="1518603"/>
                </a:lnTo>
                <a:lnTo>
                  <a:pt x="1343544" y="1523048"/>
                </a:lnTo>
                <a:lnTo>
                  <a:pt x="1347988" y="1527176"/>
                </a:lnTo>
                <a:lnTo>
                  <a:pt x="1352432" y="1530986"/>
                </a:lnTo>
                <a:lnTo>
                  <a:pt x="1357512" y="1534796"/>
                </a:lnTo>
                <a:lnTo>
                  <a:pt x="1362591" y="1538288"/>
                </a:lnTo>
                <a:lnTo>
                  <a:pt x="1372749" y="1545273"/>
                </a:lnTo>
                <a:lnTo>
                  <a:pt x="1383543" y="1551941"/>
                </a:lnTo>
                <a:lnTo>
                  <a:pt x="1394336" y="1557656"/>
                </a:lnTo>
                <a:lnTo>
                  <a:pt x="1405129" y="1563688"/>
                </a:lnTo>
                <a:lnTo>
                  <a:pt x="1416240" y="1569086"/>
                </a:lnTo>
                <a:lnTo>
                  <a:pt x="1427986" y="1573848"/>
                </a:lnTo>
                <a:lnTo>
                  <a:pt x="1439731" y="1578611"/>
                </a:lnTo>
                <a:lnTo>
                  <a:pt x="1451477" y="1583056"/>
                </a:lnTo>
                <a:lnTo>
                  <a:pt x="1463540" y="1586866"/>
                </a:lnTo>
                <a:lnTo>
                  <a:pt x="1475921" y="1590358"/>
                </a:lnTo>
                <a:lnTo>
                  <a:pt x="1488619" y="1593216"/>
                </a:lnTo>
                <a:lnTo>
                  <a:pt x="1500999" y="1596073"/>
                </a:lnTo>
                <a:lnTo>
                  <a:pt x="1514015" y="1598613"/>
                </a:lnTo>
                <a:lnTo>
                  <a:pt x="1527348" y="1600201"/>
                </a:lnTo>
                <a:lnTo>
                  <a:pt x="1540363" y="1602106"/>
                </a:lnTo>
                <a:lnTo>
                  <a:pt x="1554331" y="1603058"/>
                </a:lnTo>
                <a:lnTo>
                  <a:pt x="1554331" y="1684973"/>
                </a:lnTo>
                <a:lnTo>
                  <a:pt x="1680359" y="1684973"/>
                </a:lnTo>
                <a:lnTo>
                  <a:pt x="1680359" y="1605916"/>
                </a:lnTo>
                <a:lnTo>
                  <a:pt x="1697819" y="1603693"/>
                </a:lnTo>
                <a:lnTo>
                  <a:pt x="1714326" y="1601471"/>
                </a:lnTo>
                <a:lnTo>
                  <a:pt x="1730516" y="1598613"/>
                </a:lnTo>
                <a:lnTo>
                  <a:pt x="1746071" y="1595121"/>
                </a:lnTo>
                <a:lnTo>
                  <a:pt x="1761626" y="1591628"/>
                </a:lnTo>
                <a:lnTo>
                  <a:pt x="1775912" y="1587818"/>
                </a:lnTo>
                <a:lnTo>
                  <a:pt x="1790197" y="1583373"/>
                </a:lnTo>
                <a:lnTo>
                  <a:pt x="1803212" y="1578293"/>
                </a:lnTo>
                <a:lnTo>
                  <a:pt x="1816228" y="1573531"/>
                </a:lnTo>
                <a:lnTo>
                  <a:pt x="1828926" y="1567816"/>
                </a:lnTo>
                <a:lnTo>
                  <a:pt x="1840672" y="1562101"/>
                </a:lnTo>
                <a:lnTo>
                  <a:pt x="1851782" y="1555751"/>
                </a:lnTo>
                <a:lnTo>
                  <a:pt x="1862576" y="1549083"/>
                </a:lnTo>
                <a:lnTo>
                  <a:pt x="1872734" y="1541781"/>
                </a:lnTo>
                <a:lnTo>
                  <a:pt x="1882575" y="1534478"/>
                </a:lnTo>
                <a:lnTo>
                  <a:pt x="1891464" y="1526858"/>
                </a:lnTo>
                <a:lnTo>
                  <a:pt x="1900035" y="1518286"/>
                </a:lnTo>
                <a:lnTo>
                  <a:pt x="1907971" y="1510031"/>
                </a:lnTo>
                <a:lnTo>
                  <a:pt x="1915590" y="1500823"/>
                </a:lnTo>
                <a:lnTo>
                  <a:pt x="1922256" y="1491616"/>
                </a:lnTo>
                <a:lnTo>
                  <a:pt x="1928605" y="1481773"/>
                </a:lnTo>
                <a:lnTo>
                  <a:pt x="1934319" y="1471613"/>
                </a:lnTo>
                <a:lnTo>
                  <a:pt x="1939716" y="1461136"/>
                </a:lnTo>
                <a:lnTo>
                  <a:pt x="1944160" y="1450341"/>
                </a:lnTo>
                <a:lnTo>
                  <a:pt x="1948287" y="1439228"/>
                </a:lnTo>
                <a:lnTo>
                  <a:pt x="1951779" y="1427798"/>
                </a:lnTo>
                <a:lnTo>
                  <a:pt x="1954954" y="1415416"/>
                </a:lnTo>
                <a:lnTo>
                  <a:pt x="1957493" y="1403351"/>
                </a:lnTo>
                <a:lnTo>
                  <a:pt x="1959398" y="1390333"/>
                </a:lnTo>
                <a:lnTo>
                  <a:pt x="1960985" y="1377633"/>
                </a:lnTo>
                <a:lnTo>
                  <a:pt x="1961620" y="1363981"/>
                </a:lnTo>
                <a:lnTo>
                  <a:pt x="1961938" y="1350011"/>
                </a:lnTo>
                <a:lnTo>
                  <a:pt x="1961620" y="1332866"/>
                </a:lnTo>
                <a:lnTo>
                  <a:pt x="1960985" y="1324611"/>
                </a:lnTo>
                <a:lnTo>
                  <a:pt x="1960350" y="1316038"/>
                </a:lnTo>
                <a:lnTo>
                  <a:pt x="1959398" y="1308418"/>
                </a:lnTo>
                <a:lnTo>
                  <a:pt x="1958128" y="1300481"/>
                </a:lnTo>
                <a:lnTo>
                  <a:pt x="1957176" y="1292861"/>
                </a:lnTo>
                <a:lnTo>
                  <a:pt x="1955271" y="1285558"/>
                </a:lnTo>
                <a:lnTo>
                  <a:pt x="1953684" y="1278256"/>
                </a:lnTo>
                <a:lnTo>
                  <a:pt x="1951779" y="1271271"/>
                </a:lnTo>
                <a:lnTo>
                  <a:pt x="1949875" y="1264286"/>
                </a:lnTo>
                <a:lnTo>
                  <a:pt x="1947335" y="1257618"/>
                </a:lnTo>
                <a:lnTo>
                  <a:pt x="1944795" y="1250951"/>
                </a:lnTo>
                <a:lnTo>
                  <a:pt x="1942256" y="1244601"/>
                </a:lnTo>
                <a:lnTo>
                  <a:pt x="1939081" y="1238251"/>
                </a:lnTo>
                <a:lnTo>
                  <a:pt x="1935907" y="1232536"/>
                </a:lnTo>
                <a:lnTo>
                  <a:pt x="1929240" y="1221106"/>
                </a:lnTo>
                <a:lnTo>
                  <a:pt x="1922256" y="1210311"/>
                </a:lnTo>
                <a:lnTo>
                  <a:pt x="1914637" y="1200151"/>
                </a:lnTo>
                <a:lnTo>
                  <a:pt x="1907019" y="1190626"/>
                </a:lnTo>
                <a:lnTo>
                  <a:pt x="1898448" y="1182053"/>
                </a:lnTo>
                <a:lnTo>
                  <a:pt x="1890194" y="1173798"/>
                </a:lnTo>
                <a:lnTo>
                  <a:pt x="1880988" y="1166178"/>
                </a:lnTo>
                <a:lnTo>
                  <a:pt x="1872099" y="1159510"/>
                </a:lnTo>
                <a:lnTo>
                  <a:pt x="1861306" y="1152843"/>
                </a:lnTo>
                <a:lnTo>
                  <a:pt x="1848608" y="1145223"/>
                </a:lnTo>
                <a:lnTo>
                  <a:pt x="1834005" y="1136968"/>
                </a:lnTo>
                <a:lnTo>
                  <a:pt x="1817180" y="1128078"/>
                </a:lnTo>
                <a:lnTo>
                  <a:pt x="1798451" y="1118553"/>
                </a:lnTo>
                <a:lnTo>
                  <a:pt x="1777499" y="1108075"/>
                </a:lnTo>
                <a:lnTo>
                  <a:pt x="1754642" y="1097280"/>
                </a:lnTo>
                <a:lnTo>
                  <a:pt x="1729881" y="1085215"/>
                </a:lnTo>
                <a:lnTo>
                  <a:pt x="1700358" y="1071880"/>
                </a:lnTo>
                <a:lnTo>
                  <a:pt x="1674327" y="1059180"/>
                </a:lnTo>
                <a:lnTo>
                  <a:pt x="1651471" y="1047750"/>
                </a:lnTo>
                <a:lnTo>
                  <a:pt x="1631472" y="1037590"/>
                </a:lnTo>
                <a:lnTo>
                  <a:pt x="1614329" y="1028383"/>
                </a:lnTo>
                <a:lnTo>
                  <a:pt x="1600679" y="1020445"/>
                </a:lnTo>
                <a:lnTo>
                  <a:pt x="1589568" y="1013778"/>
                </a:lnTo>
                <a:lnTo>
                  <a:pt x="1581949" y="1008380"/>
                </a:lnTo>
                <a:lnTo>
                  <a:pt x="1578775" y="1005840"/>
                </a:lnTo>
                <a:lnTo>
                  <a:pt x="1575918" y="1002665"/>
                </a:lnTo>
                <a:lnTo>
                  <a:pt x="1573378" y="999808"/>
                </a:lnTo>
                <a:lnTo>
                  <a:pt x="1570838" y="996315"/>
                </a:lnTo>
                <a:lnTo>
                  <a:pt x="1568299" y="992823"/>
                </a:lnTo>
                <a:lnTo>
                  <a:pt x="1566394" y="989013"/>
                </a:lnTo>
                <a:lnTo>
                  <a:pt x="1564489" y="985203"/>
                </a:lnTo>
                <a:lnTo>
                  <a:pt x="1562902" y="981075"/>
                </a:lnTo>
                <a:lnTo>
                  <a:pt x="1560998" y="976630"/>
                </a:lnTo>
                <a:lnTo>
                  <a:pt x="1560045" y="971868"/>
                </a:lnTo>
                <a:lnTo>
                  <a:pt x="1559093" y="967105"/>
                </a:lnTo>
                <a:lnTo>
                  <a:pt x="1557823" y="962025"/>
                </a:lnTo>
                <a:lnTo>
                  <a:pt x="1557188" y="956310"/>
                </a:lnTo>
                <a:lnTo>
                  <a:pt x="1556871" y="950595"/>
                </a:lnTo>
                <a:lnTo>
                  <a:pt x="1556236" y="938848"/>
                </a:lnTo>
                <a:lnTo>
                  <a:pt x="1556553" y="931863"/>
                </a:lnTo>
                <a:lnTo>
                  <a:pt x="1557188" y="924878"/>
                </a:lnTo>
                <a:lnTo>
                  <a:pt x="1557823" y="918528"/>
                </a:lnTo>
                <a:lnTo>
                  <a:pt x="1559410" y="913130"/>
                </a:lnTo>
                <a:lnTo>
                  <a:pt x="1560998" y="907415"/>
                </a:lnTo>
                <a:lnTo>
                  <a:pt x="1563537" y="902653"/>
                </a:lnTo>
                <a:lnTo>
                  <a:pt x="1566077" y="898525"/>
                </a:lnTo>
                <a:lnTo>
                  <a:pt x="1568616" y="894398"/>
                </a:lnTo>
                <a:lnTo>
                  <a:pt x="1572108" y="890905"/>
                </a:lnTo>
                <a:lnTo>
                  <a:pt x="1575600" y="888048"/>
                </a:lnTo>
                <a:lnTo>
                  <a:pt x="1579727" y="885190"/>
                </a:lnTo>
                <a:lnTo>
                  <a:pt x="1584489" y="882968"/>
                </a:lnTo>
                <a:lnTo>
                  <a:pt x="1589251" y="881698"/>
                </a:lnTo>
                <a:lnTo>
                  <a:pt x="1594647" y="880745"/>
                </a:lnTo>
                <a:lnTo>
                  <a:pt x="1600361" y="879793"/>
                </a:lnTo>
                <a:lnTo>
                  <a:pt x="1606393" y="879475"/>
                </a:lnTo>
                <a:lnTo>
                  <a:pt x="1613694" y="879793"/>
                </a:lnTo>
                <a:lnTo>
                  <a:pt x="1620678" y="880745"/>
                </a:lnTo>
                <a:lnTo>
                  <a:pt x="1626710" y="882015"/>
                </a:lnTo>
                <a:lnTo>
                  <a:pt x="1632106" y="883920"/>
                </a:lnTo>
                <a:lnTo>
                  <a:pt x="1636551" y="886143"/>
                </a:lnTo>
                <a:lnTo>
                  <a:pt x="1640995" y="889318"/>
                </a:lnTo>
                <a:lnTo>
                  <a:pt x="1642582" y="890905"/>
                </a:lnTo>
                <a:lnTo>
                  <a:pt x="1644487" y="892810"/>
                </a:lnTo>
                <a:lnTo>
                  <a:pt x="1645757" y="894715"/>
                </a:lnTo>
                <a:lnTo>
                  <a:pt x="1647027" y="896620"/>
                </a:lnTo>
                <a:lnTo>
                  <a:pt x="1649249" y="901700"/>
                </a:lnTo>
                <a:lnTo>
                  <a:pt x="1651471" y="907733"/>
                </a:lnTo>
                <a:lnTo>
                  <a:pt x="1652741" y="915035"/>
                </a:lnTo>
                <a:lnTo>
                  <a:pt x="1654011" y="923608"/>
                </a:lnTo>
                <a:lnTo>
                  <a:pt x="1655280" y="933450"/>
                </a:lnTo>
                <a:lnTo>
                  <a:pt x="1655915" y="944245"/>
                </a:lnTo>
                <a:lnTo>
                  <a:pt x="1656233" y="956310"/>
                </a:lnTo>
                <a:lnTo>
                  <a:pt x="1656550" y="969645"/>
                </a:lnTo>
                <a:lnTo>
                  <a:pt x="1656550" y="1004570"/>
                </a:lnTo>
                <a:lnTo>
                  <a:pt x="1930193" y="1004570"/>
                </a:lnTo>
                <a:lnTo>
                  <a:pt x="1932097" y="981393"/>
                </a:lnTo>
                <a:lnTo>
                  <a:pt x="1932732" y="972503"/>
                </a:lnTo>
                <a:lnTo>
                  <a:pt x="1932732" y="964883"/>
                </a:lnTo>
                <a:lnTo>
                  <a:pt x="1932732" y="953453"/>
                </a:lnTo>
                <a:lnTo>
                  <a:pt x="1932097" y="942340"/>
                </a:lnTo>
                <a:lnTo>
                  <a:pt x="1930510" y="931545"/>
                </a:lnTo>
                <a:lnTo>
                  <a:pt x="1928923" y="920750"/>
                </a:lnTo>
                <a:lnTo>
                  <a:pt x="1926701" y="910590"/>
                </a:lnTo>
                <a:lnTo>
                  <a:pt x="1923844" y="900748"/>
                </a:lnTo>
                <a:lnTo>
                  <a:pt x="1920987" y="891223"/>
                </a:lnTo>
                <a:lnTo>
                  <a:pt x="1916860" y="881698"/>
                </a:lnTo>
                <a:lnTo>
                  <a:pt x="1912733" y="873125"/>
                </a:lnTo>
                <a:lnTo>
                  <a:pt x="1908288" y="864235"/>
                </a:lnTo>
                <a:lnTo>
                  <a:pt x="1903209" y="855980"/>
                </a:lnTo>
                <a:lnTo>
                  <a:pt x="1897495" y="847725"/>
                </a:lnTo>
                <a:lnTo>
                  <a:pt x="1891146" y="840105"/>
                </a:lnTo>
                <a:lnTo>
                  <a:pt x="1884480" y="832485"/>
                </a:lnTo>
                <a:lnTo>
                  <a:pt x="1877496" y="825500"/>
                </a:lnTo>
                <a:lnTo>
                  <a:pt x="1869877" y="818833"/>
                </a:lnTo>
                <a:lnTo>
                  <a:pt x="1861623" y="812165"/>
                </a:lnTo>
                <a:lnTo>
                  <a:pt x="1853370" y="806450"/>
                </a:lnTo>
                <a:lnTo>
                  <a:pt x="1844163" y="800418"/>
                </a:lnTo>
                <a:lnTo>
                  <a:pt x="1834322" y="795020"/>
                </a:lnTo>
                <a:lnTo>
                  <a:pt x="1824164" y="789623"/>
                </a:lnTo>
                <a:lnTo>
                  <a:pt x="1813688" y="784860"/>
                </a:lnTo>
                <a:lnTo>
                  <a:pt x="1802577" y="780098"/>
                </a:lnTo>
                <a:lnTo>
                  <a:pt x="1790832" y="775970"/>
                </a:lnTo>
                <a:lnTo>
                  <a:pt x="1779086" y="772160"/>
                </a:lnTo>
                <a:lnTo>
                  <a:pt x="1766388" y="768350"/>
                </a:lnTo>
                <a:lnTo>
                  <a:pt x="1753055" y="765175"/>
                </a:lnTo>
                <a:lnTo>
                  <a:pt x="1739405" y="762000"/>
                </a:lnTo>
                <a:lnTo>
                  <a:pt x="1725754" y="759778"/>
                </a:lnTo>
                <a:lnTo>
                  <a:pt x="1710834" y="757238"/>
                </a:lnTo>
                <a:lnTo>
                  <a:pt x="1695914" y="755015"/>
                </a:lnTo>
                <a:lnTo>
                  <a:pt x="1680359" y="753428"/>
                </a:lnTo>
                <a:lnTo>
                  <a:pt x="1680359" y="686118"/>
                </a:lnTo>
                <a:lnTo>
                  <a:pt x="1554331" y="686118"/>
                </a:lnTo>
                <a:close/>
                <a:moveTo>
                  <a:pt x="1619408" y="0"/>
                </a:moveTo>
                <a:lnTo>
                  <a:pt x="2640012" y="871220"/>
                </a:lnTo>
                <a:lnTo>
                  <a:pt x="2113362" y="871220"/>
                </a:lnTo>
                <a:lnTo>
                  <a:pt x="2274944" y="1871663"/>
                </a:lnTo>
                <a:lnTo>
                  <a:pt x="963555" y="1871663"/>
                </a:lnTo>
                <a:lnTo>
                  <a:pt x="1103234" y="871220"/>
                </a:lnTo>
                <a:lnTo>
                  <a:pt x="598487" y="871220"/>
                </a:lnTo>
                <a:lnTo>
                  <a:pt x="161940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a:solidFill>
                <a:srgbClr val="FFFFFF"/>
              </a:solidFill>
            </a:endParaRPr>
          </a:p>
        </p:txBody>
      </p:sp>
      <p:sp>
        <p:nvSpPr>
          <p:cNvPr id="18" name="KSO_Shape"/>
          <p:cNvSpPr/>
          <p:nvPr/>
        </p:nvSpPr>
        <p:spPr bwMode="auto">
          <a:xfrm>
            <a:off x="6880239" y="1936753"/>
            <a:ext cx="584198" cy="584198"/>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en-US">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3271995" y="1584086"/>
            <a:ext cx="2272462" cy="584775"/>
          </a:xfrm>
          <a:prstGeom prst="rect">
            <a:avLst/>
          </a:prstGeom>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dist" fontAlgn="base">
              <a:spcBef>
                <a:spcPct val="0"/>
              </a:spcBef>
              <a:spcAft>
                <a:spcPct val="0"/>
              </a:spcAft>
            </a:pPr>
            <a:r>
              <a:rPr lang="en-US" altLang="zh-CN" sz="3200" b="1">
                <a:solidFill>
                  <a:schemeClr val="accent1"/>
                </a:solidFill>
                <a:latin typeface="Impact" panose="020B0806030902050204" pitchFamily="34" charset="0"/>
                <a:ea typeface="+mj-ea"/>
                <a:sym typeface="Calibri" panose="020F0502020204030204" charset="0"/>
              </a:rPr>
              <a:t>THANKS</a:t>
            </a:r>
            <a:endParaRPr lang="en-US" altLang="zh-CN" sz="3200" b="1" dirty="0">
              <a:solidFill>
                <a:schemeClr val="accent1"/>
              </a:solidFill>
              <a:latin typeface="Impact" panose="020B0806030902050204" pitchFamily="34" charset="0"/>
              <a:ea typeface="+mj-ea"/>
              <a:sym typeface="Calibri" panose="020F0502020204030204" charset="0"/>
            </a:endParaRPr>
          </a:p>
        </p:txBody>
      </p:sp>
      <p:cxnSp>
        <p:nvCxnSpPr>
          <p:cNvPr id="3" name="直接连接符 2" descr="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
          <p:cNvCxnSpPr/>
          <p:nvPr/>
        </p:nvCxnSpPr>
        <p:spPr>
          <a:xfrm>
            <a:off x="4280964" y="2212974"/>
            <a:ext cx="25452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矩形 3"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1477884" y="2212974"/>
            <a:ext cx="6188233" cy="600164"/>
          </a:xfrm>
          <a:prstGeom prst="rect">
            <a:avLst/>
          </a:prstGeom>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fontAlgn="base">
              <a:lnSpc>
                <a:spcPct val="150000"/>
              </a:lnSpc>
              <a:spcBef>
                <a:spcPct val="0"/>
              </a:spcBef>
              <a:spcAft>
                <a:spcPct val="0"/>
              </a:spcAft>
            </a:pPr>
            <a:r>
              <a:rPr lang="en-US" altLang="zh-CN" sz="1100">
                <a:cs typeface="Arial" panose="020B0604020202020204" pitchFamily="34" charset="0"/>
                <a:sym typeface="Calibri" panose="020F0502020204030204" charset="0"/>
              </a:rPr>
              <a:t>Thank you for reading my report. If you have any further questions, contact Miss Liu, who will answer all the questions for you. Thank you</a:t>
            </a:r>
            <a:endParaRPr lang="en-US" altLang="zh-CN" sz="1100" dirty="0">
              <a:ea typeface="微软雅黑" panose="020B0503020204020204" charset="-122"/>
              <a:cs typeface="Arial" panose="020B0604020202020204" pitchFamily="34" charset="0"/>
              <a:sym typeface="Calibri" panose="020F0502020204030204" charset="0"/>
            </a:endParaRPr>
          </a:p>
        </p:txBody>
      </p:sp>
    </p:spTree>
  </p:cSld>
  <p:clrMapOvr>
    <a:masterClrMapping/>
  </p:clrMapOvr>
</p:sld>
</file>

<file path=ppt/theme/theme1.xml><?xml version="1.0" encoding="utf-8"?>
<a:theme xmlns:a="http://schemas.openxmlformats.org/drawingml/2006/main" name="自定义设计方案">
  <a:themeElements>
    <a:clrScheme name="自定义 36">
      <a:dk1>
        <a:sysClr val="windowText" lastClr="000000"/>
      </a:dk1>
      <a:lt1>
        <a:sysClr val="window" lastClr="FFFFFF"/>
      </a:lt1>
      <a:dk2>
        <a:srgbClr val="44546A"/>
      </a:dk2>
      <a:lt2>
        <a:srgbClr val="E7E6E6"/>
      </a:lt2>
      <a:accent1>
        <a:srgbClr val="BF6724"/>
      </a:accent1>
      <a:accent2>
        <a:srgbClr val="539D7C"/>
      </a:accent2>
      <a:accent3>
        <a:srgbClr val="92D050"/>
      </a:accent3>
      <a:accent4>
        <a:srgbClr val="5B9BD5"/>
      </a:accent4>
      <a:accent5>
        <a:srgbClr val="5B9BD5"/>
      </a:accent5>
      <a:accent6>
        <a:srgbClr val="70AD47"/>
      </a:accent6>
      <a:hlink>
        <a:srgbClr val="0563C1"/>
      </a:hlink>
      <a:folHlink>
        <a:srgbClr val="954F72"/>
      </a:folHlink>
    </a:clrScheme>
    <a:fontScheme name="自定义 14">
      <a:majorFont>
        <a:latin typeface="Calibri Light"/>
        <a:ea typeface="微软雅黑"/>
        <a:cs typeface=""/>
      </a:majorFont>
      <a:minorFont>
        <a:latin typeface="Calibri Ligh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2893</Words>
  <Application>WPS 演示</Application>
  <PresentationFormat>全屏显示(16:9)</PresentationFormat>
  <Paragraphs>316</Paragraphs>
  <Slides>21</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21</vt:i4>
      </vt:variant>
    </vt:vector>
  </HeadingPairs>
  <TitlesOfParts>
    <vt:vector size="33" baseType="lpstr">
      <vt:lpstr>Arial</vt:lpstr>
      <vt:lpstr>宋体</vt:lpstr>
      <vt:lpstr>Wingdings</vt:lpstr>
      <vt:lpstr>华文行楷</vt:lpstr>
      <vt:lpstr>Edwardian Script ITC</vt:lpstr>
      <vt:lpstr>Browallia New</vt:lpstr>
      <vt:lpstr>Impact</vt:lpstr>
      <vt:lpstr>Calibri Light</vt:lpstr>
      <vt:lpstr>Calibri</vt:lpstr>
      <vt:lpstr>微软雅黑</vt:lpstr>
      <vt:lpstr>Arial Unicode MS</vt:lpstr>
      <vt:lpstr>自定义设计方案</vt:lpstr>
      <vt:lpstr>PowerPoint 演示文稿</vt:lpstr>
      <vt:lpstr>PowerPoint 演示文稿</vt:lpstr>
      <vt:lpstr>PowerPoint 演示文稿</vt:lpstr>
      <vt:lpstr>PowerPoint 演示文稿</vt:lpstr>
      <vt:lpstr>请点击这里添加相关标题</vt:lpstr>
      <vt:lpstr>请点击这里添加相关标题</vt:lpstr>
      <vt:lpstr>请点击这里添加相关标题</vt:lpstr>
      <vt:lpstr>请点击这里添加相关标题</vt:lpstr>
      <vt:lpstr>请点击这里添加相关标题</vt:lpstr>
      <vt:lpstr>请点击这里添加相关标题</vt:lpstr>
      <vt:lpstr>请点击这里添加相关标题</vt:lpstr>
      <vt:lpstr>请点击这里添加相关标题</vt:lpstr>
      <vt:lpstr>请点击这里添加相关标题</vt:lpstr>
      <vt:lpstr>PowerPoint 演示文稿</vt:lpstr>
      <vt:lpstr>请点击这里添加相关标题</vt:lpstr>
      <vt:lpstr>请点击这里添加相关标题</vt:lpstr>
      <vt:lpstr>请点击这里添加相关标题</vt:lpstr>
      <vt:lpstr>请点击这里添加相关标题</vt:lpstr>
      <vt:lpstr>请点击这里添加相关标题</vt:lpstr>
      <vt:lpstr>请点击这里添加相关标题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请在这里输入您的标题</dc:title>
  <dc:creator>Administrator</dc:creator>
  <cp:lastModifiedBy>admin</cp:lastModifiedBy>
  <cp:revision>2083</cp:revision>
  <dcterms:created xsi:type="dcterms:W3CDTF">2017-02-17T23:41:00Z</dcterms:created>
  <dcterms:modified xsi:type="dcterms:W3CDTF">2018-08-15T07:40:08Z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ies>
</file>