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1"/>
  </p:notesMasterIdLst>
  <p:sldIdLst>
    <p:sldId id="256" r:id="rId2"/>
    <p:sldId id="264" r:id="rId3"/>
    <p:sldId id="275" r:id="rId4"/>
    <p:sldId id="261" r:id="rId5"/>
    <p:sldId id="267" r:id="rId6"/>
    <p:sldId id="268" r:id="rId7"/>
    <p:sldId id="269" r:id="rId8"/>
    <p:sldId id="270" r:id="rId9"/>
    <p:sldId id="274" r:id="rId10"/>
  </p:sldIdLst>
  <p:sldSz cx="12192000" cy="6858000"/>
  <p:notesSz cx="6858000" cy="9144000"/>
  <p:embeddedFontLst>
    <p:embeddedFont>
      <p:font typeface="方正清刻本悦宋简体" pitchFamily="2" charset="-122"/>
      <p:regular r:id="rId12"/>
    </p:embeddedFont>
    <p:embeddedFont>
      <p:font typeface="方正大标宋简体" pitchFamily="65" charset="-122"/>
      <p:regular r:id="rId13"/>
    </p:embeddedFont>
    <p:embeddedFont>
      <p:font typeface="Calibri" pitchFamily="34" charset="0"/>
      <p:regular r:id="rId14"/>
      <p:bold r:id="rId15"/>
      <p:italic r:id="rId16"/>
      <p:boldItalic r:id="rId17"/>
    </p:embeddedFont>
    <p:embeddedFont>
      <p:font typeface="Calibri Light" pitchFamily="34" charset="0"/>
      <p:regular r:id="rId18"/>
      <p:italic r:id="rId19"/>
    </p:embeddedFont>
    <p:embeddedFont>
      <p:font typeface="方正古隶简体" pitchFamily="65" charset="-122"/>
      <p:regular r:id="rId20"/>
    </p:embeddedFont>
  </p:embeddedFontLst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pos="3840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CF6A"/>
    <a:srgbClr val="FFFFFF"/>
    <a:srgbClr val="640000"/>
    <a:srgbClr val="420000"/>
    <a:srgbClr val="FCF6B0"/>
    <a:srgbClr val="003A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71" autoAdjust="0"/>
    <p:restoredTop sz="94660"/>
  </p:normalViewPr>
  <p:slideViewPr>
    <p:cSldViewPr snapToGrid="0">
      <p:cViewPr>
        <p:scale>
          <a:sx n="100" d="100"/>
          <a:sy n="100" d="100"/>
        </p:scale>
        <p:origin x="-162" y="-336"/>
      </p:cViewPr>
      <p:guideLst>
        <p:guide orient="horz" pos="2928"/>
        <p:guide pos="5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50C57C-D10D-42DC-90BD-52C44FE73C06}" type="datetimeFigureOut">
              <a:rPr lang="zh-CN" altLang="en-US" smtClean="0"/>
              <a:t>2016/9/9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496325-F85A-44A3-B41B-B5FCAD00CD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2403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496325-F85A-44A3-B41B-B5FCAD00CDB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08766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496325-F85A-44A3-B41B-B5FCAD00CDB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16817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496325-F85A-44A3-B41B-B5FCAD00CDB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20979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496325-F85A-44A3-B41B-B5FCAD00CDB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18097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496325-F85A-44A3-B41B-B5FCAD00CDB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15737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496325-F85A-44A3-B41B-B5FCAD00CDB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11553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496325-F85A-44A3-B41B-B5FCAD00CDB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57629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496325-F85A-44A3-B41B-B5FCAD00CDB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22727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496325-F85A-44A3-B41B-B5FCAD00CDB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7926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3041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4CA94-F02B-4213-B4B7-3FFDF1F21082}" type="datetimeFigureOut">
              <a:rPr lang="zh-CN" altLang="en-US" smtClean="0"/>
              <a:t>2016/9/9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53A08-D7D4-4F70-B6A3-F1BC4A7393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4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4CA94-F02B-4213-B4B7-3FFDF1F21082}" type="datetimeFigureOut">
              <a:rPr lang="zh-CN" altLang="en-US" smtClean="0"/>
              <a:t>2016/9/9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53A08-D7D4-4F70-B6A3-F1BC4A7393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3971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4CA94-F02B-4213-B4B7-3FFDF1F21082}" type="datetimeFigureOut">
              <a:rPr lang="zh-CN" altLang="en-US" smtClean="0"/>
              <a:t>2016/9/9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53A08-D7D4-4F70-B6A3-F1BC4A7393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1784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4CA94-F02B-4213-B4B7-3FFDF1F21082}" type="datetimeFigureOut">
              <a:rPr lang="zh-CN" altLang="en-US" smtClean="0"/>
              <a:t>2016/9/9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53A08-D7D4-4F70-B6A3-F1BC4A7393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2227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4CA94-F02B-4213-B4B7-3FFDF1F21082}" type="datetimeFigureOut">
              <a:rPr lang="zh-CN" altLang="en-US" smtClean="0"/>
              <a:t>2016/9/9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53A08-D7D4-4F70-B6A3-F1BC4A7393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5943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4CA94-F02B-4213-B4B7-3FFDF1F21082}" type="datetimeFigureOut">
              <a:rPr lang="zh-CN" altLang="en-US" smtClean="0"/>
              <a:t>2016/9/9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53A08-D7D4-4F70-B6A3-F1BC4A7393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3083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4CA94-F02B-4213-B4B7-3FFDF1F21082}" type="datetimeFigureOut">
              <a:rPr lang="zh-CN" altLang="en-US" smtClean="0"/>
              <a:t>2016/9/9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53A08-D7D4-4F70-B6A3-F1BC4A7393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6073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4CA94-F02B-4213-B4B7-3FFDF1F21082}" type="datetimeFigureOut">
              <a:rPr lang="zh-CN" altLang="en-US" smtClean="0"/>
              <a:t>2016/9/9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53A08-D7D4-4F70-B6A3-F1BC4A7393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3949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4CA94-F02B-4213-B4B7-3FFDF1F21082}" type="datetimeFigureOut">
              <a:rPr lang="zh-CN" altLang="en-US" smtClean="0"/>
              <a:t>2016/9/9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53A08-D7D4-4F70-B6A3-F1BC4A7393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4698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4CA94-F02B-4213-B4B7-3FFDF1F21082}" type="datetimeFigureOut">
              <a:rPr lang="zh-CN" altLang="en-US" smtClean="0"/>
              <a:t>2016/9/9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53A08-D7D4-4F70-B6A3-F1BC4A7393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22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4CA94-F02B-4213-B4B7-3FFDF1F21082}" type="datetimeFigureOut">
              <a:rPr lang="zh-CN" altLang="en-US" smtClean="0"/>
              <a:t>2016/9/9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653A08-D7D4-4F70-B6A3-F1BC4A7393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8001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jpeg"/><Relationship Id="rId5" Type="http://schemas.openxmlformats.org/officeDocument/2006/relationships/image" Target="../media/image2.jpg"/><Relationship Id="rId10" Type="http://schemas.openxmlformats.org/officeDocument/2006/relationships/image" Target="../media/image7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hidden="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4492" y="548640"/>
            <a:ext cx="10799064" cy="5760720"/>
          </a:xfrm>
          <a:prstGeom prst="rect">
            <a:avLst/>
          </a:prstGeom>
        </p:spPr>
      </p:pic>
      <p:pic>
        <p:nvPicPr>
          <p:cNvPr id="9" name="久石让-シータの決意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432425" y="-1410335"/>
            <a:ext cx="487363" cy="48736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" y="282"/>
            <a:ext cx="12191497" cy="685771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7660" y="294190"/>
            <a:ext cx="3436680" cy="404801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" y="3579000"/>
            <a:ext cx="2810024" cy="3267186"/>
          </a:xfrm>
          <a:prstGeom prst="rect">
            <a:avLst/>
          </a:prstGeom>
        </p:spPr>
      </p:pic>
      <p:sp>
        <p:nvSpPr>
          <p:cNvPr id="10" name="Freeform 22"/>
          <p:cNvSpPr>
            <a:spLocks noEditPoints="1"/>
          </p:cNvSpPr>
          <p:nvPr/>
        </p:nvSpPr>
        <p:spPr bwMode="auto">
          <a:xfrm>
            <a:off x="3204829" y="2448977"/>
            <a:ext cx="1835971" cy="881730"/>
          </a:xfrm>
          <a:custGeom>
            <a:avLst/>
            <a:gdLst>
              <a:gd name="T0" fmla="*/ 779 w 804"/>
              <a:gd name="T1" fmla="*/ 108 h 386"/>
              <a:gd name="T2" fmla="*/ 531 w 804"/>
              <a:gd name="T3" fmla="*/ 114 h 386"/>
              <a:gd name="T4" fmla="*/ 542 w 804"/>
              <a:gd name="T5" fmla="*/ 53 h 386"/>
              <a:gd name="T6" fmla="*/ 616 w 804"/>
              <a:gd name="T7" fmla="*/ 27 h 386"/>
              <a:gd name="T8" fmla="*/ 340 w 804"/>
              <a:gd name="T9" fmla="*/ 98 h 386"/>
              <a:gd name="T10" fmla="*/ 566 w 804"/>
              <a:gd name="T11" fmla="*/ 255 h 386"/>
              <a:gd name="T12" fmla="*/ 342 w 804"/>
              <a:gd name="T13" fmla="*/ 146 h 386"/>
              <a:gd name="T14" fmla="*/ 201 w 804"/>
              <a:gd name="T15" fmla="*/ 156 h 386"/>
              <a:gd name="T16" fmla="*/ 56 w 804"/>
              <a:gd name="T17" fmla="*/ 226 h 386"/>
              <a:gd name="T18" fmla="*/ 18 w 804"/>
              <a:gd name="T19" fmla="*/ 271 h 386"/>
              <a:gd name="T20" fmla="*/ 138 w 804"/>
              <a:gd name="T21" fmla="*/ 314 h 386"/>
              <a:gd name="T22" fmla="*/ 239 w 804"/>
              <a:gd name="T23" fmla="*/ 374 h 386"/>
              <a:gd name="T24" fmla="*/ 324 w 804"/>
              <a:gd name="T25" fmla="*/ 329 h 386"/>
              <a:gd name="T26" fmla="*/ 566 w 804"/>
              <a:gd name="T27" fmla="*/ 65 h 386"/>
              <a:gd name="T28" fmla="*/ 529 w 804"/>
              <a:gd name="T29" fmla="*/ 30 h 386"/>
              <a:gd name="T30" fmla="*/ 643 w 804"/>
              <a:gd name="T31" fmla="*/ 55 h 386"/>
              <a:gd name="T32" fmla="*/ 424 w 804"/>
              <a:gd name="T33" fmla="*/ 19 h 386"/>
              <a:gd name="T34" fmla="*/ 365 w 804"/>
              <a:gd name="T35" fmla="*/ 92 h 386"/>
              <a:gd name="T36" fmla="*/ 619 w 804"/>
              <a:gd name="T37" fmla="*/ 23 h 386"/>
              <a:gd name="T38" fmla="*/ 379 w 804"/>
              <a:gd name="T39" fmla="*/ 82 h 386"/>
              <a:gd name="T40" fmla="*/ 376 w 804"/>
              <a:gd name="T41" fmla="*/ 289 h 386"/>
              <a:gd name="T42" fmla="*/ 271 w 804"/>
              <a:gd name="T43" fmla="*/ 235 h 386"/>
              <a:gd name="T44" fmla="*/ 284 w 804"/>
              <a:gd name="T45" fmla="*/ 223 h 386"/>
              <a:gd name="T46" fmla="*/ 508 w 804"/>
              <a:gd name="T47" fmla="*/ 281 h 386"/>
              <a:gd name="T48" fmla="*/ 405 w 804"/>
              <a:gd name="T49" fmla="*/ 238 h 386"/>
              <a:gd name="T50" fmla="*/ 395 w 804"/>
              <a:gd name="T51" fmla="*/ 225 h 386"/>
              <a:gd name="T52" fmla="*/ 688 w 804"/>
              <a:gd name="T53" fmla="*/ 144 h 386"/>
              <a:gd name="T54" fmla="*/ 285 w 804"/>
              <a:gd name="T55" fmla="*/ 217 h 386"/>
              <a:gd name="T56" fmla="*/ 508 w 804"/>
              <a:gd name="T57" fmla="*/ 293 h 386"/>
              <a:gd name="T58" fmla="*/ 414 w 804"/>
              <a:gd name="T59" fmla="*/ 47 h 386"/>
              <a:gd name="T60" fmla="*/ 250 w 804"/>
              <a:gd name="T61" fmla="*/ 268 h 386"/>
              <a:gd name="T62" fmla="*/ 186 w 804"/>
              <a:gd name="T63" fmla="*/ 261 h 386"/>
              <a:gd name="T64" fmla="*/ 169 w 804"/>
              <a:gd name="T65" fmla="*/ 211 h 386"/>
              <a:gd name="T66" fmla="*/ 234 w 804"/>
              <a:gd name="T67" fmla="*/ 176 h 386"/>
              <a:gd name="T68" fmla="*/ 202 w 804"/>
              <a:gd name="T69" fmla="*/ 194 h 386"/>
              <a:gd name="T70" fmla="*/ 242 w 804"/>
              <a:gd name="T71" fmla="*/ 147 h 386"/>
              <a:gd name="T72" fmla="*/ 300 w 804"/>
              <a:gd name="T73" fmla="*/ 154 h 386"/>
              <a:gd name="T74" fmla="*/ 291 w 804"/>
              <a:gd name="T75" fmla="*/ 168 h 386"/>
              <a:gd name="T76" fmla="*/ 324 w 804"/>
              <a:gd name="T77" fmla="*/ 190 h 386"/>
              <a:gd name="T78" fmla="*/ 373 w 804"/>
              <a:gd name="T79" fmla="*/ 197 h 386"/>
              <a:gd name="T80" fmla="*/ 228 w 804"/>
              <a:gd name="T81" fmla="*/ 127 h 386"/>
              <a:gd name="T82" fmla="*/ 309 w 804"/>
              <a:gd name="T83" fmla="*/ 130 h 386"/>
              <a:gd name="T84" fmla="*/ 375 w 804"/>
              <a:gd name="T85" fmla="*/ 177 h 386"/>
              <a:gd name="T86" fmla="*/ 240 w 804"/>
              <a:gd name="T87" fmla="*/ 142 h 386"/>
              <a:gd name="T88" fmla="*/ 145 w 804"/>
              <a:gd name="T89" fmla="*/ 260 h 386"/>
              <a:gd name="T90" fmla="*/ 151 w 804"/>
              <a:gd name="T91" fmla="*/ 293 h 386"/>
              <a:gd name="T92" fmla="*/ 108 w 804"/>
              <a:gd name="T93" fmla="*/ 231 h 386"/>
              <a:gd name="T94" fmla="*/ 145 w 804"/>
              <a:gd name="T95" fmla="*/ 188 h 386"/>
              <a:gd name="T96" fmla="*/ 327 w 804"/>
              <a:gd name="T97" fmla="*/ 321 h 386"/>
              <a:gd name="T98" fmla="*/ 268 w 804"/>
              <a:gd name="T99" fmla="*/ 321 h 386"/>
              <a:gd name="T100" fmla="*/ 283 w 804"/>
              <a:gd name="T101" fmla="*/ 341 h 386"/>
              <a:gd name="T102" fmla="*/ 239 w 804"/>
              <a:gd name="T103" fmla="*/ 369 h 386"/>
              <a:gd name="T104" fmla="*/ 181 w 804"/>
              <a:gd name="T105" fmla="*/ 314 h 386"/>
              <a:gd name="T106" fmla="*/ 195 w 804"/>
              <a:gd name="T107" fmla="*/ 321 h 386"/>
              <a:gd name="T108" fmla="*/ 158 w 804"/>
              <a:gd name="T109" fmla="*/ 311 h 386"/>
              <a:gd name="T110" fmla="*/ 35 w 804"/>
              <a:gd name="T111" fmla="*/ 282 h 386"/>
              <a:gd name="T112" fmla="*/ 42 w 804"/>
              <a:gd name="T113" fmla="*/ 234 h 386"/>
              <a:gd name="T114" fmla="*/ 101 w 804"/>
              <a:gd name="T115" fmla="*/ 196 h 386"/>
              <a:gd name="T116" fmla="*/ 106 w 804"/>
              <a:gd name="T117" fmla="*/ 227 h 386"/>
              <a:gd name="T118" fmla="*/ 149 w 804"/>
              <a:gd name="T119" fmla="*/ 298 h 386"/>
              <a:gd name="T120" fmla="*/ 692 w 804"/>
              <a:gd name="T121" fmla="*/ 120 h 386"/>
              <a:gd name="T122" fmla="*/ 774 w 804"/>
              <a:gd name="T123" fmla="*/ 107 h 3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04" h="386">
                <a:moveTo>
                  <a:pt x="782" y="143"/>
                </a:moveTo>
                <a:cubicBezTo>
                  <a:pt x="773" y="135"/>
                  <a:pt x="763" y="130"/>
                  <a:pt x="756" y="127"/>
                </a:cubicBezTo>
                <a:cubicBezTo>
                  <a:pt x="751" y="125"/>
                  <a:pt x="747" y="123"/>
                  <a:pt x="747" y="121"/>
                </a:cubicBezTo>
                <a:cubicBezTo>
                  <a:pt x="747" y="117"/>
                  <a:pt x="751" y="115"/>
                  <a:pt x="753" y="114"/>
                </a:cubicBezTo>
                <a:cubicBezTo>
                  <a:pt x="756" y="113"/>
                  <a:pt x="758" y="115"/>
                  <a:pt x="758" y="116"/>
                </a:cubicBezTo>
                <a:cubicBezTo>
                  <a:pt x="759" y="116"/>
                  <a:pt x="759" y="118"/>
                  <a:pt x="759" y="119"/>
                </a:cubicBezTo>
                <a:cubicBezTo>
                  <a:pt x="756" y="125"/>
                  <a:pt x="766" y="122"/>
                  <a:pt x="769" y="121"/>
                </a:cubicBezTo>
                <a:cubicBezTo>
                  <a:pt x="774" y="119"/>
                  <a:pt x="778" y="114"/>
                  <a:pt x="779" y="108"/>
                </a:cubicBezTo>
                <a:cubicBezTo>
                  <a:pt x="779" y="102"/>
                  <a:pt x="777" y="97"/>
                  <a:pt x="774" y="93"/>
                </a:cubicBezTo>
                <a:cubicBezTo>
                  <a:pt x="769" y="87"/>
                  <a:pt x="761" y="84"/>
                  <a:pt x="752" y="84"/>
                </a:cubicBezTo>
                <a:cubicBezTo>
                  <a:pt x="746" y="84"/>
                  <a:pt x="740" y="87"/>
                  <a:pt x="735" y="92"/>
                </a:cubicBezTo>
                <a:cubicBezTo>
                  <a:pt x="731" y="97"/>
                  <a:pt x="728" y="104"/>
                  <a:pt x="729" y="110"/>
                </a:cubicBezTo>
                <a:cubicBezTo>
                  <a:pt x="729" y="113"/>
                  <a:pt x="729" y="115"/>
                  <a:pt x="728" y="116"/>
                </a:cubicBezTo>
                <a:cubicBezTo>
                  <a:pt x="725" y="118"/>
                  <a:pt x="717" y="117"/>
                  <a:pt x="709" y="116"/>
                </a:cubicBezTo>
                <a:cubicBezTo>
                  <a:pt x="706" y="116"/>
                  <a:pt x="702" y="115"/>
                  <a:pt x="699" y="115"/>
                </a:cubicBezTo>
                <a:cubicBezTo>
                  <a:pt x="636" y="111"/>
                  <a:pt x="595" y="110"/>
                  <a:pt x="531" y="114"/>
                </a:cubicBezTo>
                <a:cubicBezTo>
                  <a:pt x="526" y="114"/>
                  <a:pt x="526" y="114"/>
                  <a:pt x="526" y="114"/>
                </a:cubicBezTo>
                <a:cubicBezTo>
                  <a:pt x="466" y="115"/>
                  <a:pt x="442" y="116"/>
                  <a:pt x="420" y="107"/>
                </a:cubicBezTo>
                <a:cubicBezTo>
                  <a:pt x="409" y="103"/>
                  <a:pt x="402" y="96"/>
                  <a:pt x="401" y="86"/>
                </a:cubicBezTo>
                <a:cubicBezTo>
                  <a:pt x="399" y="75"/>
                  <a:pt x="405" y="62"/>
                  <a:pt x="417" y="51"/>
                </a:cubicBezTo>
                <a:cubicBezTo>
                  <a:pt x="438" y="33"/>
                  <a:pt x="465" y="23"/>
                  <a:pt x="492" y="29"/>
                </a:cubicBezTo>
                <a:cubicBezTo>
                  <a:pt x="497" y="31"/>
                  <a:pt x="501" y="32"/>
                  <a:pt x="506" y="33"/>
                </a:cubicBezTo>
                <a:cubicBezTo>
                  <a:pt x="514" y="36"/>
                  <a:pt x="521" y="38"/>
                  <a:pt x="528" y="36"/>
                </a:cubicBezTo>
                <a:cubicBezTo>
                  <a:pt x="529" y="42"/>
                  <a:pt x="532" y="50"/>
                  <a:pt x="542" y="53"/>
                </a:cubicBezTo>
                <a:cubicBezTo>
                  <a:pt x="544" y="59"/>
                  <a:pt x="550" y="69"/>
                  <a:pt x="563" y="69"/>
                </a:cubicBezTo>
                <a:cubicBezTo>
                  <a:pt x="566" y="73"/>
                  <a:pt x="580" y="87"/>
                  <a:pt x="607" y="87"/>
                </a:cubicBezTo>
                <a:cubicBezTo>
                  <a:pt x="624" y="87"/>
                  <a:pt x="640" y="79"/>
                  <a:pt x="647" y="65"/>
                </a:cubicBezTo>
                <a:cubicBezTo>
                  <a:pt x="653" y="53"/>
                  <a:pt x="650" y="39"/>
                  <a:pt x="641" y="30"/>
                </a:cubicBezTo>
                <a:cubicBezTo>
                  <a:pt x="634" y="24"/>
                  <a:pt x="626" y="20"/>
                  <a:pt x="617" y="18"/>
                </a:cubicBezTo>
                <a:cubicBezTo>
                  <a:pt x="615" y="17"/>
                  <a:pt x="607" y="15"/>
                  <a:pt x="605" y="17"/>
                </a:cubicBezTo>
                <a:cubicBezTo>
                  <a:pt x="603" y="20"/>
                  <a:pt x="607" y="21"/>
                  <a:pt x="609" y="22"/>
                </a:cubicBezTo>
                <a:cubicBezTo>
                  <a:pt x="611" y="23"/>
                  <a:pt x="614" y="25"/>
                  <a:pt x="616" y="27"/>
                </a:cubicBezTo>
                <a:cubicBezTo>
                  <a:pt x="618" y="29"/>
                  <a:pt x="618" y="32"/>
                  <a:pt x="618" y="35"/>
                </a:cubicBezTo>
                <a:cubicBezTo>
                  <a:pt x="617" y="39"/>
                  <a:pt x="614" y="43"/>
                  <a:pt x="610" y="45"/>
                </a:cubicBezTo>
                <a:cubicBezTo>
                  <a:pt x="606" y="46"/>
                  <a:pt x="602" y="46"/>
                  <a:pt x="597" y="43"/>
                </a:cubicBezTo>
                <a:cubicBezTo>
                  <a:pt x="594" y="41"/>
                  <a:pt x="591" y="38"/>
                  <a:pt x="588" y="35"/>
                </a:cubicBezTo>
                <a:cubicBezTo>
                  <a:pt x="563" y="11"/>
                  <a:pt x="530" y="0"/>
                  <a:pt x="487" y="2"/>
                </a:cubicBezTo>
                <a:cubicBezTo>
                  <a:pt x="468" y="3"/>
                  <a:pt x="449" y="6"/>
                  <a:pt x="431" y="11"/>
                </a:cubicBezTo>
                <a:cubicBezTo>
                  <a:pt x="400" y="18"/>
                  <a:pt x="375" y="31"/>
                  <a:pt x="359" y="47"/>
                </a:cubicBezTo>
                <a:cubicBezTo>
                  <a:pt x="344" y="62"/>
                  <a:pt x="337" y="80"/>
                  <a:pt x="340" y="98"/>
                </a:cubicBezTo>
                <a:cubicBezTo>
                  <a:pt x="343" y="114"/>
                  <a:pt x="353" y="129"/>
                  <a:pt x="369" y="137"/>
                </a:cubicBezTo>
                <a:cubicBezTo>
                  <a:pt x="387" y="146"/>
                  <a:pt x="409" y="147"/>
                  <a:pt x="428" y="147"/>
                </a:cubicBezTo>
                <a:cubicBezTo>
                  <a:pt x="451" y="147"/>
                  <a:pt x="475" y="145"/>
                  <a:pt x="498" y="143"/>
                </a:cubicBezTo>
                <a:cubicBezTo>
                  <a:pt x="511" y="142"/>
                  <a:pt x="525" y="141"/>
                  <a:pt x="539" y="140"/>
                </a:cubicBezTo>
                <a:cubicBezTo>
                  <a:pt x="566" y="139"/>
                  <a:pt x="593" y="138"/>
                  <a:pt x="620" y="139"/>
                </a:cubicBezTo>
                <a:cubicBezTo>
                  <a:pt x="708" y="144"/>
                  <a:pt x="723" y="168"/>
                  <a:pt x="725" y="179"/>
                </a:cubicBezTo>
                <a:cubicBezTo>
                  <a:pt x="726" y="183"/>
                  <a:pt x="725" y="187"/>
                  <a:pt x="721" y="192"/>
                </a:cubicBezTo>
                <a:cubicBezTo>
                  <a:pt x="706" y="216"/>
                  <a:pt x="648" y="239"/>
                  <a:pt x="566" y="255"/>
                </a:cubicBezTo>
                <a:cubicBezTo>
                  <a:pt x="487" y="271"/>
                  <a:pt x="429" y="270"/>
                  <a:pt x="393" y="253"/>
                </a:cubicBezTo>
                <a:cubicBezTo>
                  <a:pt x="394" y="253"/>
                  <a:pt x="394" y="253"/>
                  <a:pt x="394" y="253"/>
                </a:cubicBezTo>
                <a:cubicBezTo>
                  <a:pt x="401" y="251"/>
                  <a:pt x="407" y="247"/>
                  <a:pt x="409" y="240"/>
                </a:cubicBezTo>
                <a:cubicBezTo>
                  <a:pt x="414" y="231"/>
                  <a:pt x="412" y="217"/>
                  <a:pt x="406" y="208"/>
                </a:cubicBezTo>
                <a:cubicBezTo>
                  <a:pt x="398" y="196"/>
                  <a:pt x="385" y="194"/>
                  <a:pt x="379" y="194"/>
                </a:cubicBezTo>
                <a:cubicBezTo>
                  <a:pt x="379" y="190"/>
                  <a:pt x="379" y="186"/>
                  <a:pt x="378" y="183"/>
                </a:cubicBezTo>
                <a:cubicBezTo>
                  <a:pt x="383" y="175"/>
                  <a:pt x="382" y="166"/>
                  <a:pt x="375" y="158"/>
                </a:cubicBezTo>
                <a:cubicBezTo>
                  <a:pt x="367" y="149"/>
                  <a:pt x="352" y="142"/>
                  <a:pt x="342" y="146"/>
                </a:cubicBezTo>
                <a:cubicBezTo>
                  <a:pt x="339" y="140"/>
                  <a:pt x="331" y="126"/>
                  <a:pt x="313" y="126"/>
                </a:cubicBezTo>
                <a:cubicBezTo>
                  <a:pt x="311" y="121"/>
                  <a:pt x="303" y="104"/>
                  <a:pt x="287" y="103"/>
                </a:cubicBezTo>
                <a:cubicBezTo>
                  <a:pt x="273" y="101"/>
                  <a:pt x="264" y="111"/>
                  <a:pt x="261" y="116"/>
                </a:cubicBezTo>
                <a:cubicBezTo>
                  <a:pt x="252" y="112"/>
                  <a:pt x="234" y="109"/>
                  <a:pt x="225" y="123"/>
                </a:cubicBezTo>
                <a:cubicBezTo>
                  <a:pt x="224" y="125"/>
                  <a:pt x="224" y="125"/>
                  <a:pt x="224" y="125"/>
                </a:cubicBezTo>
                <a:cubicBezTo>
                  <a:pt x="219" y="134"/>
                  <a:pt x="216" y="138"/>
                  <a:pt x="209" y="140"/>
                </a:cubicBezTo>
                <a:cubicBezTo>
                  <a:pt x="202" y="142"/>
                  <a:pt x="202" y="147"/>
                  <a:pt x="202" y="151"/>
                </a:cubicBezTo>
                <a:cubicBezTo>
                  <a:pt x="202" y="154"/>
                  <a:pt x="202" y="155"/>
                  <a:pt x="201" y="156"/>
                </a:cubicBezTo>
                <a:cubicBezTo>
                  <a:pt x="198" y="159"/>
                  <a:pt x="188" y="166"/>
                  <a:pt x="169" y="166"/>
                </a:cubicBezTo>
                <a:cubicBezTo>
                  <a:pt x="151" y="166"/>
                  <a:pt x="145" y="172"/>
                  <a:pt x="141" y="185"/>
                </a:cubicBezTo>
                <a:cubicBezTo>
                  <a:pt x="141" y="185"/>
                  <a:pt x="141" y="185"/>
                  <a:pt x="141" y="185"/>
                </a:cubicBezTo>
                <a:cubicBezTo>
                  <a:pt x="127" y="181"/>
                  <a:pt x="110" y="178"/>
                  <a:pt x="101" y="185"/>
                </a:cubicBezTo>
                <a:cubicBezTo>
                  <a:pt x="98" y="187"/>
                  <a:pt x="97" y="189"/>
                  <a:pt x="96" y="193"/>
                </a:cubicBezTo>
                <a:cubicBezTo>
                  <a:pt x="89" y="193"/>
                  <a:pt x="76" y="195"/>
                  <a:pt x="70" y="197"/>
                </a:cubicBezTo>
                <a:cubicBezTo>
                  <a:pt x="64" y="199"/>
                  <a:pt x="51" y="207"/>
                  <a:pt x="50" y="216"/>
                </a:cubicBezTo>
                <a:cubicBezTo>
                  <a:pt x="50" y="218"/>
                  <a:pt x="51" y="223"/>
                  <a:pt x="56" y="226"/>
                </a:cubicBezTo>
                <a:cubicBezTo>
                  <a:pt x="57" y="227"/>
                  <a:pt x="58" y="227"/>
                  <a:pt x="58" y="227"/>
                </a:cubicBezTo>
                <a:cubicBezTo>
                  <a:pt x="55" y="228"/>
                  <a:pt x="48" y="229"/>
                  <a:pt x="45" y="229"/>
                </a:cubicBezTo>
                <a:cubicBezTo>
                  <a:pt x="44" y="229"/>
                  <a:pt x="42" y="229"/>
                  <a:pt x="41" y="229"/>
                </a:cubicBezTo>
                <a:cubicBezTo>
                  <a:pt x="18" y="232"/>
                  <a:pt x="0" y="242"/>
                  <a:pt x="0" y="251"/>
                </a:cubicBezTo>
                <a:cubicBezTo>
                  <a:pt x="0" y="261"/>
                  <a:pt x="11" y="264"/>
                  <a:pt x="19" y="265"/>
                </a:cubicBezTo>
                <a:cubicBezTo>
                  <a:pt x="22" y="266"/>
                  <a:pt x="24" y="266"/>
                  <a:pt x="26" y="267"/>
                </a:cubicBezTo>
                <a:cubicBezTo>
                  <a:pt x="26" y="267"/>
                  <a:pt x="27" y="267"/>
                  <a:pt x="27" y="267"/>
                </a:cubicBezTo>
                <a:cubicBezTo>
                  <a:pt x="26" y="268"/>
                  <a:pt x="23" y="270"/>
                  <a:pt x="18" y="271"/>
                </a:cubicBezTo>
                <a:cubicBezTo>
                  <a:pt x="11" y="273"/>
                  <a:pt x="4" y="278"/>
                  <a:pt x="5" y="283"/>
                </a:cubicBezTo>
                <a:cubicBezTo>
                  <a:pt x="5" y="286"/>
                  <a:pt x="7" y="289"/>
                  <a:pt x="15" y="289"/>
                </a:cubicBezTo>
                <a:cubicBezTo>
                  <a:pt x="20" y="289"/>
                  <a:pt x="27" y="288"/>
                  <a:pt x="36" y="287"/>
                </a:cubicBezTo>
                <a:cubicBezTo>
                  <a:pt x="44" y="286"/>
                  <a:pt x="59" y="284"/>
                  <a:pt x="61" y="286"/>
                </a:cubicBezTo>
                <a:cubicBezTo>
                  <a:pt x="61" y="290"/>
                  <a:pt x="62" y="294"/>
                  <a:pt x="65" y="297"/>
                </a:cubicBezTo>
                <a:cubicBezTo>
                  <a:pt x="70" y="300"/>
                  <a:pt x="77" y="301"/>
                  <a:pt x="85" y="299"/>
                </a:cubicBezTo>
                <a:cubicBezTo>
                  <a:pt x="95" y="296"/>
                  <a:pt x="102" y="299"/>
                  <a:pt x="108" y="309"/>
                </a:cubicBezTo>
                <a:cubicBezTo>
                  <a:pt x="114" y="319"/>
                  <a:pt x="126" y="317"/>
                  <a:pt x="138" y="314"/>
                </a:cubicBezTo>
                <a:cubicBezTo>
                  <a:pt x="142" y="313"/>
                  <a:pt x="142" y="313"/>
                  <a:pt x="142" y="313"/>
                </a:cubicBezTo>
                <a:cubicBezTo>
                  <a:pt x="149" y="312"/>
                  <a:pt x="152" y="314"/>
                  <a:pt x="155" y="316"/>
                </a:cubicBezTo>
                <a:cubicBezTo>
                  <a:pt x="157" y="317"/>
                  <a:pt x="159" y="319"/>
                  <a:pt x="163" y="319"/>
                </a:cubicBezTo>
                <a:cubicBezTo>
                  <a:pt x="166" y="320"/>
                  <a:pt x="168" y="320"/>
                  <a:pt x="170" y="320"/>
                </a:cubicBezTo>
                <a:cubicBezTo>
                  <a:pt x="167" y="328"/>
                  <a:pt x="168" y="338"/>
                  <a:pt x="173" y="345"/>
                </a:cubicBezTo>
                <a:cubicBezTo>
                  <a:pt x="176" y="351"/>
                  <a:pt x="185" y="361"/>
                  <a:pt x="205" y="359"/>
                </a:cubicBezTo>
                <a:cubicBezTo>
                  <a:pt x="206" y="363"/>
                  <a:pt x="208" y="369"/>
                  <a:pt x="214" y="373"/>
                </a:cubicBezTo>
                <a:cubicBezTo>
                  <a:pt x="220" y="377"/>
                  <a:pt x="229" y="377"/>
                  <a:pt x="239" y="374"/>
                </a:cubicBezTo>
                <a:cubicBezTo>
                  <a:pt x="242" y="377"/>
                  <a:pt x="251" y="384"/>
                  <a:pt x="265" y="379"/>
                </a:cubicBezTo>
                <a:cubicBezTo>
                  <a:pt x="273" y="383"/>
                  <a:pt x="289" y="386"/>
                  <a:pt x="298" y="373"/>
                </a:cubicBezTo>
                <a:cubicBezTo>
                  <a:pt x="305" y="364"/>
                  <a:pt x="306" y="353"/>
                  <a:pt x="301" y="345"/>
                </a:cubicBezTo>
                <a:cubicBezTo>
                  <a:pt x="297" y="338"/>
                  <a:pt x="291" y="335"/>
                  <a:pt x="283" y="336"/>
                </a:cubicBezTo>
                <a:cubicBezTo>
                  <a:pt x="284" y="333"/>
                  <a:pt x="284" y="329"/>
                  <a:pt x="283" y="326"/>
                </a:cubicBezTo>
                <a:cubicBezTo>
                  <a:pt x="286" y="325"/>
                  <a:pt x="289" y="324"/>
                  <a:pt x="293" y="321"/>
                </a:cubicBezTo>
                <a:cubicBezTo>
                  <a:pt x="296" y="325"/>
                  <a:pt x="306" y="332"/>
                  <a:pt x="323" y="328"/>
                </a:cubicBezTo>
                <a:cubicBezTo>
                  <a:pt x="323" y="328"/>
                  <a:pt x="323" y="329"/>
                  <a:pt x="324" y="329"/>
                </a:cubicBezTo>
                <a:cubicBezTo>
                  <a:pt x="328" y="335"/>
                  <a:pt x="341" y="337"/>
                  <a:pt x="362" y="336"/>
                </a:cubicBezTo>
                <a:cubicBezTo>
                  <a:pt x="372" y="336"/>
                  <a:pt x="372" y="336"/>
                  <a:pt x="372" y="336"/>
                </a:cubicBezTo>
                <a:cubicBezTo>
                  <a:pt x="412" y="335"/>
                  <a:pt x="472" y="333"/>
                  <a:pt x="597" y="306"/>
                </a:cubicBezTo>
                <a:cubicBezTo>
                  <a:pt x="710" y="281"/>
                  <a:pt x="787" y="237"/>
                  <a:pt x="799" y="192"/>
                </a:cubicBezTo>
                <a:cubicBezTo>
                  <a:pt x="804" y="175"/>
                  <a:pt x="798" y="158"/>
                  <a:pt x="782" y="143"/>
                </a:cubicBezTo>
                <a:close/>
                <a:moveTo>
                  <a:pt x="642" y="63"/>
                </a:moveTo>
                <a:cubicBezTo>
                  <a:pt x="636" y="75"/>
                  <a:pt x="622" y="82"/>
                  <a:pt x="607" y="82"/>
                </a:cubicBezTo>
                <a:cubicBezTo>
                  <a:pt x="579" y="82"/>
                  <a:pt x="567" y="66"/>
                  <a:pt x="566" y="65"/>
                </a:cubicBezTo>
                <a:cubicBezTo>
                  <a:pt x="566" y="64"/>
                  <a:pt x="566" y="64"/>
                  <a:pt x="566" y="64"/>
                </a:cubicBezTo>
                <a:cubicBezTo>
                  <a:pt x="566" y="64"/>
                  <a:pt x="564" y="64"/>
                  <a:pt x="564" y="64"/>
                </a:cubicBezTo>
                <a:cubicBezTo>
                  <a:pt x="550" y="64"/>
                  <a:pt x="547" y="51"/>
                  <a:pt x="547" y="50"/>
                </a:cubicBezTo>
                <a:cubicBezTo>
                  <a:pt x="546" y="49"/>
                  <a:pt x="546" y="49"/>
                  <a:pt x="546" y="49"/>
                </a:cubicBezTo>
                <a:cubicBezTo>
                  <a:pt x="546" y="49"/>
                  <a:pt x="545" y="49"/>
                  <a:pt x="545" y="49"/>
                </a:cubicBezTo>
                <a:cubicBezTo>
                  <a:pt x="532" y="45"/>
                  <a:pt x="533" y="33"/>
                  <a:pt x="533" y="33"/>
                </a:cubicBezTo>
                <a:cubicBezTo>
                  <a:pt x="533" y="28"/>
                  <a:pt x="533" y="28"/>
                  <a:pt x="533" y="28"/>
                </a:cubicBezTo>
                <a:cubicBezTo>
                  <a:pt x="533" y="28"/>
                  <a:pt x="529" y="30"/>
                  <a:pt x="529" y="30"/>
                </a:cubicBezTo>
                <a:cubicBezTo>
                  <a:pt x="523" y="34"/>
                  <a:pt x="517" y="31"/>
                  <a:pt x="507" y="28"/>
                </a:cubicBezTo>
                <a:cubicBezTo>
                  <a:pt x="503" y="27"/>
                  <a:pt x="499" y="26"/>
                  <a:pt x="494" y="25"/>
                </a:cubicBezTo>
                <a:cubicBezTo>
                  <a:pt x="490" y="24"/>
                  <a:pt x="487" y="23"/>
                  <a:pt x="483" y="23"/>
                </a:cubicBezTo>
                <a:cubicBezTo>
                  <a:pt x="492" y="22"/>
                  <a:pt x="500" y="21"/>
                  <a:pt x="504" y="21"/>
                </a:cubicBezTo>
                <a:cubicBezTo>
                  <a:pt x="522" y="21"/>
                  <a:pt x="540" y="27"/>
                  <a:pt x="550" y="36"/>
                </a:cubicBezTo>
                <a:cubicBezTo>
                  <a:pt x="554" y="39"/>
                  <a:pt x="558" y="43"/>
                  <a:pt x="562" y="47"/>
                </a:cubicBezTo>
                <a:cubicBezTo>
                  <a:pt x="576" y="61"/>
                  <a:pt x="591" y="76"/>
                  <a:pt x="614" y="74"/>
                </a:cubicBezTo>
                <a:cubicBezTo>
                  <a:pt x="627" y="74"/>
                  <a:pt x="638" y="66"/>
                  <a:pt x="643" y="55"/>
                </a:cubicBezTo>
                <a:cubicBezTo>
                  <a:pt x="644" y="53"/>
                  <a:pt x="644" y="51"/>
                  <a:pt x="645" y="49"/>
                </a:cubicBezTo>
                <a:cubicBezTo>
                  <a:pt x="645" y="53"/>
                  <a:pt x="645" y="58"/>
                  <a:pt x="642" y="63"/>
                </a:cubicBezTo>
                <a:close/>
                <a:moveTo>
                  <a:pt x="372" y="132"/>
                </a:moveTo>
                <a:cubicBezTo>
                  <a:pt x="357" y="125"/>
                  <a:pt x="347" y="112"/>
                  <a:pt x="345" y="97"/>
                </a:cubicBezTo>
                <a:cubicBezTo>
                  <a:pt x="342" y="81"/>
                  <a:pt x="349" y="64"/>
                  <a:pt x="362" y="51"/>
                </a:cubicBezTo>
                <a:cubicBezTo>
                  <a:pt x="378" y="35"/>
                  <a:pt x="402" y="23"/>
                  <a:pt x="432" y="16"/>
                </a:cubicBezTo>
                <a:cubicBezTo>
                  <a:pt x="434" y="15"/>
                  <a:pt x="436" y="15"/>
                  <a:pt x="438" y="14"/>
                </a:cubicBezTo>
                <a:cubicBezTo>
                  <a:pt x="433" y="16"/>
                  <a:pt x="429" y="18"/>
                  <a:pt x="424" y="19"/>
                </a:cubicBezTo>
                <a:cubicBezTo>
                  <a:pt x="377" y="39"/>
                  <a:pt x="360" y="70"/>
                  <a:pt x="360" y="92"/>
                </a:cubicBezTo>
                <a:cubicBezTo>
                  <a:pt x="360" y="116"/>
                  <a:pt x="376" y="130"/>
                  <a:pt x="410" y="138"/>
                </a:cubicBezTo>
                <a:cubicBezTo>
                  <a:pt x="420" y="140"/>
                  <a:pt x="431" y="141"/>
                  <a:pt x="443" y="142"/>
                </a:cubicBezTo>
                <a:cubicBezTo>
                  <a:pt x="419" y="142"/>
                  <a:pt x="391" y="143"/>
                  <a:pt x="372" y="132"/>
                </a:cubicBezTo>
                <a:close/>
                <a:moveTo>
                  <a:pt x="540" y="135"/>
                </a:moveTo>
                <a:cubicBezTo>
                  <a:pt x="519" y="136"/>
                  <a:pt x="519" y="136"/>
                  <a:pt x="519" y="136"/>
                </a:cubicBezTo>
                <a:cubicBezTo>
                  <a:pt x="482" y="137"/>
                  <a:pt x="441" y="139"/>
                  <a:pt x="411" y="133"/>
                </a:cubicBezTo>
                <a:cubicBezTo>
                  <a:pt x="370" y="124"/>
                  <a:pt x="365" y="106"/>
                  <a:pt x="365" y="92"/>
                </a:cubicBezTo>
                <a:cubicBezTo>
                  <a:pt x="365" y="72"/>
                  <a:pt x="382" y="45"/>
                  <a:pt x="426" y="24"/>
                </a:cubicBezTo>
                <a:cubicBezTo>
                  <a:pt x="465" y="6"/>
                  <a:pt x="514" y="1"/>
                  <a:pt x="554" y="19"/>
                </a:cubicBezTo>
                <a:cubicBezTo>
                  <a:pt x="564" y="24"/>
                  <a:pt x="574" y="29"/>
                  <a:pt x="582" y="37"/>
                </a:cubicBezTo>
                <a:cubicBezTo>
                  <a:pt x="586" y="41"/>
                  <a:pt x="591" y="45"/>
                  <a:pt x="595" y="48"/>
                </a:cubicBezTo>
                <a:cubicBezTo>
                  <a:pt x="600" y="51"/>
                  <a:pt x="607" y="52"/>
                  <a:pt x="612" y="49"/>
                </a:cubicBezTo>
                <a:cubicBezTo>
                  <a:pt x="618" y="47"/>
                  <a:pt x="621" y="42"/>
                  <a:pt x="623" y="36"/>
                </a:cubicBezTo>
                <a:cubicBezTo>
                  <a:pt x="623" y="31"/>
                  <a:pt x="623" y="27"/>
                  <a:pt x="620" y="24"/>
                </a:cubicBezTo>
                <a:cubicBezTo>
                  <a:pt x="620" y="24"/>
                  <a:pt x="620" y="23"/>
                  <a:pt x="619" y="23"/>
                </a:cubicBezTo>
                <a:cubicBezTo>
                  <a:pt x="625" y="24"/>
                  <a:pt x="632" y="27"/>
                  <a:pt x="637" y="33"/>
                </a:cubicBezTo>
                <a:cubicBezTo>
                  <a:pt x="641" y="38"/>
                  <a:pt x="641" y="45"/>
                  <a:pt x="638" y="53"/>
                </a:cubicBezTo>
                <a:cubicBezTo>
                  <a:pt x="634" y="63"/>
                  <a:pt x="625" y="69"/>
                  <a:pt x="614" y="69"/>
                </a:cubicBezTo>
                <a:cubicBezTo>
                  <a:pt x="593" y="70"/>
                  <a:pt x="580" y="57"/>
                  <a:pt x="565" y="43"/>
                </a:cubicBezTo>
                <a:cubicBezTo>
                  <a:pt x="562" y="40"/>
                  <a:pt x="558" y="36"/>
                  <a:pt x="553" y="32"/>
                </a:cubicBezTo>
                <a:cubicBezTo>
                  <a:pt x="542" y="22"/>
                  <a:pt x="523" y="16"/>
                  <a:pt x="504" y="16"/>
                </a:cubicBezTo>
                <a:cubicBezTo>
                  <a:pt x="474" y="16"/>
                  <a:pt x="444" y="24"/>
                  <a:pt x="417" y="38"/>
                </a:cubicBezTo>
                <a:cubicBezTo>
                  <a:pt x="401" y="47"/>
                  <a:pt x="382" y="64"/>
                  <a:pt x="379" y="82"/>
                </a:cubicBezTo>
                <a:cubicBezTo>
                  <a:pt x="377" y="92"/>
                  <a:pt x="379" y="101"/>
                  <a:pt x="385" y="108"/>
                </a:cubicBezTo>
                <a:cubicBezTo>
                  <a:pt x="402" y="128"/>
                  <a:pt x="447" y="135"/>
                  <a:pt x="523" y="130"/>
                </a:cubicBezTo>
                <a:cubicBezTo>
                  <a:pt x="609" y="124"/>
                  <a:pt x="743" y="130"/>
                  <a:pt x="757" y="173"/>
                </a:cubicBezTo>
                <a:cubicBezTo>
                  <a:pt x="759" y="180"/>
                  <a:pt x="758" y="188"/>
                  <a:pt x="754" y="195"/>
                </a:cubicBezTo>
                <a:cubicBezTo>
                  <a:pt x="740" y="221"/>
                  <a:pt x="690" y="246"/>
                  <a:pt x="617" y="265"/>
                </a:cubicBezTo>
                <a:cubicBezTo>
                  <a:pt x="582" y="275"/>
                  <a:pt x="542" y="285"/>
                  <a:pt x="507" y="288"/>
                </a:cubicBezTo>
                <a:cubicBezTo>
                  <a:pt x="495" y="289"/>
                  <a:pt x="495" y="289"/>
                  <a:pt x="495" y="289"/>
                </a:cubicBezTo>
                <a:cubicBezTo>
                  <a:pt x="452" y="294"/>
                  <a:pt x="419" y="297"/>
                  <a:pt x="376" y="289"/>
                </a:cubicBezTo>
                <a:cubicBezTo>
                  <a:pt x="361" y="287"/>
                  <a:pt x="309" y="275"/>
                  <a:pt x="286" y="249"/>
                </a:cubicBezTo>
                <a:cubicBezTo>
                  <a:pt x="287" y="249"/>
                  <a:pt x="287" y="248"/>
                  <a:pt x="287" y="248"/>
                </a:cubicBezTo>
                <a:cubicBezTo>
                  <a:pt x="289" y="242"/>
                  <a:pt x="287" y="236"/>
                  <a:pt x="282" y="232"/>
                </a:cubicBezTo>
                <a:cubicBezTo>
                  <a:pt x="278" y="229"/>
                  <a:pt x="273" y="228"/>
                  <a:pt x="269" y="230"/>
                </a:cubicBezTo>
                <a:cubicBezTo>
                  <a:pt x="265" y="232"/>
                  <a:pt x="262" y="236"/>
                  <a:pt x="261" y="241"/>
                </a:cubicBezTo>
                <a:cubicBezTo>
                  <a:pt x="261" y="242"/>
                  <a:pt x="262" y="243"/>
                  <a:pt x="263" y="243"/>
                </a:cubicBezTo>
                <a:cubicBezTo>
                  <a:pt x="265" y="244"/>
                  <a:pt x="266" y="243"/>
                  <a:pt x="266" y="241"/>
                </a:cubicBezTo>
                <a:cubicBezTo>
                  <a:pt x="266" y="238"/>
                  <a:pt x="268" y="236"/>
                  <a:pt x="271" y="235"/>
                </a:cubicBezTo>
                <a:cubicBezTo>
                  <a:pt x="273" y="234"/>
                  <a:pt x="276" y="234"/>
                  <a:pt x="279" y="236"/>
                </a:cubicBezTo>
                <a:cubicBezTo>
                  <a:pt x="283" y="239"/>
                  <a:pt x="284" y="242"/>
                  <a:pt x="282" y="246"/>
                </a:cubicBezTo>
                <a:cubicBezTo>
                  <a:pt x="280" y="252"/>
                  <a:pt x="272" y="258"/>
                  <a:pt x="265" y="257"/>
                </a:cubicBezTo>
                <a:cubicBezTo>
                  <a:pt x="257" y="256"/>
                  <a:pt x="249" y="252"/>
                  <a:pt x="246" y="245"/>
                </a:cubicBezTo>
                <a:cubicBezTo>
                  <a:pt x="242" y="239"/>
                  <a:pt x="243" y="232"/>
                  <a:pt x="246" y="226"/>
                </a:cubicBezTo>
                <a:cubicBezTo>
                  <a:pt x="250" y="219"/>
                  <a:pt x="255" y="216"/>
                  <a:pt x="260" y="216"/>
                </a:cubicBezTo>
                <a:cubicBezTo>
                  <a:pt x="267" y="214"/>
                  <a:pt x="276" y="216"/>
                  <a:pt x="283" y="222"/>
                </a:cubicBezTo>
                <a:cubicBezTo>
                  <a:pt x="284" y="223"/>
                  <a:pt x="284" y="223"/>
                  <a:pt x="284" y="223"/>
                </a:cubicBezTo>
                <a:cubicBezTo>
                  <a:pt x="286" y="222"/>
                  <a:pt x="286" y="222"/>
                  <a:pt x="286" y="222"/>
                </a:cubicBezTo>
                <a:cubicBezTo>
                  <a:pt x="287" y="222"/>
                  <a:pt x="306" y="210"/>
                  <a:pt x="317" y="224"/>
                </a:cubicBezTo>
                <a:cubicBezTo>
                  <a:pt x="318" y="226"/>
                  <a:pt x="318" y="226"/>
                  <a:pt x="318" y="226"/>
                </a:cubicBezTo>
                <a:cubicBezTo>
                  <a:pt x="320" y="225"/>
                  <a:pt x="320" y="225"/>
                  <a:pt x="320" y="225"/>
                </a:cubicBezTo>
                <a:cubicBezTo>
                  <a:pt x="320" y="225"/>
                  <a:pt x="334" y="218"/>
                  <a:pt x="339" y="226"/>
                </a:cubicBezTo>
                <a:cubicBezTo>
                  <a:pt x="341" y="231"/>
                  <a:pt x="341" y="231"/>
                  <a:pt x="341" y="231"/>
                </a:cubicBezTo>
                <a:cubicBezTo>
                  <a:pt x="352" y="250"/>
                  <a:pt x="364" y="274"/>
                  <a:pt x="397" y="280"/>
                </a:cubicBezTo>
                <a:cubicBezTo>
                  <a:pt x="428" y="286"/>
                  <a:pt x="472" y="286"/>
                  <a:pt x="508" y="281"/>
                </a:cubicBezTo>
                <a:cubicBezTo>
                  <a:pt x="615" y="265"/>
                  <a:pt x="692" y="240"/>
                  <a:pt x="729" y="210"/>
                </a:cubicBezTo>
                <a:cubicBezTo>
                  <a:pt x="747" y="196"/>
                  <a:pt x="748" y="183"/>
                  <a:pt x="746" y="175"/>
                </a:cubicBezTo>
                <a:cubicBezTo>
                  <a:pt x="741" y="157"/>
                  <a:pt x="715" y="143"/>
                  <a:pt x="679" y="138"/>
                </a:cubicBezTo>
                <a:cubicBezTo>
                  <a:pt x="661" y="135"/>
                  <a:pt x="643" y="135"/>
                  <a:pt x="625" y="134"/>
                </a:cubicBezTo>
                <a:cubicBezTo>
                  <a:pt x="604" y="134"/>
                  <a:pt x="582" y="134"/>
                  <a:pt x="560" y="135"/>
                </a:cubicBezTo>
                <a:cubicBezTo>
                  <a:pt x="554" y="135"/>
                  <a:pt x="547" y="135"/>
                  <a:pt x="540" y="135"/>
                </a:cubicBezTo>
                <a:close/>
                <a:moveTo>
                  <a:pt x="401" y="210"/>
                </a:moveTo>
                <a:cubicBezTo>
                  <a:pt x="407" y="219"/>
                  <a:pt x="408" y="230"/>
                  <a:pt x="405" y="238"/>
                </a:cubicBezTo>
                <a:cubicBezTo>
                  <a:pt x="403" y="244"/>
                  <a:pt x="399" y="247"/>
                  <a:pt x="393" y="248"/>
                </a:cubicBezTo>
                <a:cubicBezTo>
                  <a:pt x="384" y="249"/>
                  <a:pt x="377" y="244"/>
                  <a:pt x="375" y="238"/>
                </a:cubicBezTo>
                <a:cubicBezTo>
                  <a:pt x="373" y="233"/>
                  <a:pt x="376" y="228"/>
                  <a:pt x="383" y="225"/>
                </a:cubicBezTo>
                <a:cubicBezTo>
                  <a:pt x="385" y="223"/>
                  <a:pt x="389" y="225"/>
                  <a:pt x="390" y="228"/>
                </a:cubicBezTo>
                <a:cubicBezTo>
                  <a:pt x="391" y="229"/>
                  <a:pt x="392" y="231"/>
                  <a:pt x="389" y="233"/>
                </a:cubicBezTo>
                <a:cubicBezTo>
                  <a:pt x="388" y="234"/>
                  <a:pt x="388" y="235"/>
                  <a:pt x="389" y="237"/>
                </a:cubicBezTo>
                <a:cubicBezTo>
                  <a:pt x="390" y="238"/>
                  <a:pt x="391" y="238"/>
                  <a:pt x="392" y="237"/>
                </a:cubicBezTo>
                <a:cubicBezTo>
                  <a:pt x="396" y="234"/>
                  <a:pt x="397" y="230"/>
                  <a:pt x="395" y="225"/>
                </a:cubicBezTo>
                <a:cubicBezTo>
                  <a:pt x="392" y="221"/>
                  <a:pt x="386" y="218"/>
                  <a:pt x="380" y="220"/>
                </a:cubicBezTo>
                <a:cubicBezTo>
                  <a:pt x="370" y="225"/>
                  <a:pt x="368" y="233"/>
                  <a:pt x="370" y="240"/>
                </a:cubicBezTo>
                <a:cubicBezTo>
                  <a:pt x="372" y="245"/>
                  <a:pt x="376" y="250"/>
                  <a:pt x="383" y="252"/>
                </a:cubicBezTo>
                <a:cubicBezTo>
                  <a:pt x="382" y="252"/>
                  <a:pt x="382" y="252"/>
                  <a:pt x="382" y="252"/>
                </a:cubicBezTo>
                <a:cubicBezTo>
                  <a:pt x="418" y="275"/>
                  <a:pt x="480" y="277"/>
                  <a:pt x="567" y="260"/>
                </a:cubicBezTo>
                <a:cubicBezTo>
                  <a:pt x="651" y="244"/>
                  <a:pt x="709" y="220"/>
                  <a:pt x="726" y="195"/>
                </a:cubicBezTo>
                <a:cubicBezTo>
                  <a:pt x="730" y="189"/>
                  <a:pt x="731" y="183"/>
                  <a:pt x="730" y="178"/>
                </a:cubicBezTo>
                <a:cubicBezTo>
                  <a:pt x="728" y="168"/>
                  <a:pt x="719" y="154"/>
                  <a:pt x="688" y="144"/>
                </a:cubicBezTo>
                <a:cubicBezTo>
                  <a:pt x="717" y="150"/>
                  <a:pt x="737" y="163"/>
                  <a:pt x="741" y="177"/>
                </a:cubicBezTo>
                <a:cubicBezTo>
                  <a:pt x="744" y="186"/>
                  <a:pt x="738" y="197"/>
                  <a:pt x="726" y="207"/>
                </a:cubicBezTo>
                <a:cubicBezTo>
                  <a:pt x="689" y="236"/>
                  <a:pt x="614" y="260"/>
                  <a:pt x="507" y="276"/>
                </a:cubicBezTo>
                <a:cubicBezTo>
                  <a:pt x="472" y="281"/>
                  <a:pt x="428" y="280"/>
                  <a:pt x="398" y="275"/>
                </a:cubicBezTo>
                <a:cubicBezTo>
                  <a:pt x="367" y="269"/>
                  <a:pt x="356" y="248"/>
                  <a:pt x="346" y="228"/>
                </a:cubicBezTo>
                <a:cubicBezTo>
                  <a:pt x="343" y="224"/>
                  <a:pt x="343" y="224"/>
                  <a:pt x="343" y="224"/>
                </a:cubicBezTo>
                <a:cubicBezTo>
                  <a:pt x="338" y="214"/>
                  <a:pt x="327" y="216"/>
                  <a:pt x="320" y="219"/>
                </a:cubicBezTo>
                <a:cubicBezTo>
                  <a:pt x="309" y="208"/>
                  <a:pt x="293" y="212"/>
                  <a:pt x="285" y="217"/>
                </a:cubicBezTo>
                <a:cubicBezTo>
                  <a:pt x="277" y="211"/>
                  <a:pt x="267" y="209"/>
                  <a:pt x="259" y="211"/>
                </a:cubicBezTo>
                <a:cubicBezTo>
                  <a:pt x="251" y="212"/>
                  <a:pt x="245" y="217"/>
                  <a:pt x="242" y="223"/>
                </a:cubicBezTo>
                <a:cubicBezTo>
                  <a:pt x="237" y="231"/>
                  <a:pt x="237" y="240"/>
                  <a:pt x="241" y="247"/>
                </a:cubicBezTo>
                <a:cubicBezTo>
                  <a:pt x="246" y="255"/>
                  <a:pt x="255" y="261"/>
                  <a:pt x="265" y="262"/>
                </a:cubicBezTo>
                <a:cubicBezTo>
                  <a:pt x="271" y="263"/>
                  <a:pt x="279" y="259"/>
                  <a:pt x="283" y="254"/>
                </a:cubicBezTo>
                <a:cubicBezTo>
                  <a:pt x="307" y="279"/>
                  <a:pt x="355" y="291"/>
                  <a:pt x="376" y="294"/>
                </a:cubicBezTo>
                <a:cubicBezTo>
                  <a:pt x="419" y="303"/>
                  <a:pt x="454" y="299"/>
                  <a:pt x="495" y="295"/>
                </a:cubicBezTo>
                <a:cubicBezTo>
                  <a:pt x="508" y="293"/>
                  <a:pt x="508" y="293"/>
                  <a:pt x="508" y="293"/>
                </a:cubicBezTo>
                <a:cubicBezTo>
                  <a:pt x="543" y="290"/>
                  <a:pt x="583" y="280"/>
                  <a:pt x="618" y="270"/>
                </a:cubicBezTo>
                <a:cubicBezTo>
                  <a:pt x="693" y="251"/>
                  <a:pt x="744" y="224"/>
                  <a:pt x="759" y="198"/>
                </a:cubicBezTo>
                <a:cubicBezTo>
                  <a:pt x="764" y="189"/>
                  <a:pt x="764" y="180"/>
                  <a:pt x="762" y="171"/>
                </a:cubicBezTo>
                <a:cubicBezTo>
                  <a:pt x="746" y="122"/>
                  <a:pt x="598" y="120"/>
                  <a:pt x="523" y="125"/>
                </a:cubicBezTo>
                <a:cubicBezTo>
                  <a:pt x="450" y="130"/>
                  <a:pt x="405" y="124"/>
                  <a:pt x="389" y="105"/>
                </a:cubicBezTo>
                <a:cubicBezTo>
                  <a:pt x="384" y="99"/>
                  <a:pt x="382" y="91"/>
                  <a:pt x="384" y="83"/>
                </a:cubicBezTo>
                <a:cubicBezTo>
                  <a:pt x="387" y="67"/>
                  <a:pt x="404" y="51"/>
                  <a:pt x="419" y="43"/>
                </a:cubicBezTo>
                <a:cubicBezTo>
                  <a:pt x="417" y="44"/>
                  <a:pt x="415" y="46"/>
                  <a:pt x="414" y="47"/>
                </a:cubicBezTo>
                <a:cubicBezTo>
                  <a:pt x="400" y="59"/>
                  <a:pt x="394" y="74"/>
                  <a:pt x="396" y="87"/>
                </a:cubicBezTo>
                <a:cubicBezTo>
                  <a:pt x="398" y="98"/>
                  <a:pt x="405" y="107"/>
                  <a:pt x="418" y="112"/>
                </a:cubicBezTo>
                <a:cubicBezTo>
                  <a:pt x="443" y="122"/>
                  <a:pt x="473" y="120"/>
                  <a:pt x="499" y="120"/>
                </a:cubicBezTo>
                <a:cubicBezTo>
                  <a:pt x="525" y="119"/>
                  <a:pt x="551" y="118"/>
                  <a:pt x="576" y="118"/>
                </a:cubicBezTo>
                <a:cubicBezTo>
                  <a:pt x="701" y="116"/>
                  <a:pt x="771" y="137"/>
                  <a:pt x="775" y="177"/>
                </a:cubicBezTo>
                <a:cubicBezTo>
                  <a:pt x="778" y="208"/>
                  <a:pt x="714" y="265"/>
                  <a:pt x="565" y="293"/>
                </a:cubicBezTo>
                <a:cubicBezTo>
                  <a:pt x="466" y="312"/>
                  <a:pt x="415" y="310"/>
                  <a:pt x="414" y="310"/>
                </a:cubicBezTo>
                <a:cubicBezTo>
                  <a:pt x="340" y="312"/>
                  <a:pt x="285" y="287"/>
                  <a:pt x="250" y="268"/>
                </a:cubicBezTo>
                <a:cubicBezTo>
                  <a:pt x="223" y="253"/>
                  <a:pt x="207" y="260"/>
                  <a:pt x="190" y="268"/>
                </a:cubicBezTo>
                <a:cubicBezTo>
                  <a:pt x="191" y="265"/>
                  <a:pt x="191" y="262"/>
                  <a:pt x="191" y="260"/>
                </a:cubicBezTo>
                <a:cubicBezTo>
                  <a:pt x="189" y="254"/>
                  <a:pt x="184" y="249"/>
                  <a:pt x="179" y="247"/>
                </a:cubicBezTo>
                <a:cubicBezTo>
                  <a:pt x="174" y="246"/>
                  <a:pt x="170" y="247"/>
                  <a:pt x="167" y="250"/>
                </a:cubicBezTo>
                <a:cubicBezTo>
                  <a:pt x="166" y="251"/>
                  <a:pt x="166" y="253"/>
                  <a:pt x="167" y="254"/>
                </a:cubicBezTo>
                <a:cubicBezTo>
                  <a:pt x="168" y="255"/>
                  <a:pt x="170" y="255"/>
                  <a:pt x="171" y="254"/>
                </a:cubicBezTo>
                <a:cubicBezTo>
                  <a:pt x="173" y="251"/>
                  <a:pt x="176" y="251"/>
                  <a:pt x="177" y="252"/>
                </a:cubicBezTo>
                <a:cubicBezTo>
                  <a:pt x="181" y="253"/>
                  <a:pt x="185" y="257"/>
                  <a:pt x="186" y="261"/>
                </a:cubicBezTo>
                <a:cubicBezTo>
                  <a:pt x="186" y="264"/>
                  <a:pt x="186" y="268"/>
                  <a:pt x="181" y="273"/>
                </a:cubicBezTo>
                <a:cubicBezTo>
                  <a:pt x="175" y="278"/>
                  <a:pt x="167" y="278"/>
                  <a:pt x="160" y="275"/>
                </a:cubicBezTo>
                <a:cubicBezTo>
                  <a:pt x="154" y="271"/>
                  <a:pt x="149" y="266"/>
                  <a:pt x="150" y="260"/>
                </a:cubicBezTo>
                <a:cubicBezTo>
                  <a:pt x="150" y="249"/>
                  <a:pt x="161" y="243"/>
                  <a:pt x="161" y="243"/>
                </a:cubicBezTo>
                <a:cubicBezTo>
                  <a:pt x="167" y="240"/>
                  <a:pt x="167" y="240"/>
                  <a:pt x="167" y="240"/>
                </a:cubicBezTo>
                <a:cubicBezTo>
                  <a:pt x="160" y="238"/>
                  <a:pt x="160" y="238"/>
                  <a:pt x="160" y="238"/>
                </a:cubicBezTo>
                <a:cubicBezTo>
                  <a:pt x="159" y="238"/>
                  <a:pt x="151" y="236"/>
                  <a:pt x="152" y="226"/>
                </a:cubicBezTo>
                <a:cubicBezTo>
                  <a:pt x="154" y="213"/>
                  <a:pt x="169" y="211"/>
                  <a:pt x="169" y="211"/>
                </a:cubicBezTo>
                <a:cubicBezTo>
                  <a:pt x="171" y="211"/>
                  <a:pt x="171" y="211"/>
                  <a:pt x="171" y="211"/>
                </a:cubicBezTo>
                <a:cubicBezTo>
                  <a:pt x="172" y="209"/>
                  <a:pt x="172" y="209"/>
                  <a:pt x="172" y="209"/>
                </a:cubicBezTo>
                <a:cubicBezTo>
                  <a:pt x="173" y="197"/>
                  <a:pt x="183" y="189"/>
                  <a:pt x="195" y="190"/>
                </a:cubicBezTo>
                <a:cubicBezTo>
                  <a:pt x="196" y="192"/>
                  <a:pt x="196" y="194"/>
                  <a:pt x="197" y="196"/>
                </a:cubicBezTo>
                <a:cubicBezTo>
                  <a:pt x="201" y="207"/>
                  <a:pt x="211" y="215"/>
                  <a:pt x="223" y="217"/>
                </a:cubicBezTo>
                <a:cubicBezTo>
                  <a:pt x="233" y="219"/>
                  <a:pt x="242" y="216"/>
                  <a:pt x="248" y="208"/>
                </a:cubicBezTo>
                <a:cubicBezTo>
                  <a:pt x="253" y="201"/>
                  <a:pt x="254" y="192"/>
                  <a:pt x="251" y="186"/>
                </a:cubicBezTo>
                <a:cubicBezTo>
                  <a:pt x="247" y="180"/>
                  <a:pt x="241" y="176"/>
                  <a:pt x="234" y="176"/>
                </a:cubicBezTo>
                <a:cubicBezTo>
                  <a:pt x="228" y="176"/>
                  <a:pt x="223" y="179"/>
                  <a:pt x="221" y="184"/>
                </a:cubicBezTo>
                <a:cubicBezTo>
                  <a:pt x="220" y="185"/>
                  <a:pt x="221" y="187"/>
                  <a:pt x="222" y="188"/>
                </a:cubicBezTo>
                <a:cubicBezTo>
                  <a:pt x="223" y="188"/>
                  <a:pt x="225" y="188"/>
                  <a:pt x="225" y="186"/>
                </a:cubicBezTo>
                <a:cubicBezTo>
                  <a:pt x="227" y="183"/>
                  <a:pt x="230" y="181"/>
                  <a:pt x="235" y="181"/>
                </a:cubicBezTo>
                <a:cubicBezTo>
                  <a:pt x="239" y="181"/>
                  <a:pt x="244" y="184"/>
                  <a:pt x="246" y="188"/>
                </a:cubicBezTo>
                <a:cubicBezTo>
                  <a:pt x="249" y="193"/>
                  <a:pt x="248" y="200"/>
                  <a:pt x="244" y="205"/>
                </a:cubicBezTo>
                <a:cubicBezTo>
                  <a:pt x="239" y="211"/>
                  <a:pt x="232" y="214"/>
                  <a:pt x="224" y="212"/>
                </a:cubicBezTo>
                <a:cubicBezTo>
                  <a:pt x="213" y="210"/>
                  <a:pt x="205" y="203"/>
                  <a:pt x="202" y="194"/>
                </a:cubicBezTo>
                <a:cubicBezTo>
                  <a:pt x="199" y="187"/>
                  <a:pt x="200" y="180"/>
                  <a:pt x="204" y="175"/>
                </a:cubicBezTo>
                <a:cubicBezTo>
                  <a:pt x="213" y="163"/>
                  <a:pt x="222" y="166"/>
                  <a:pt x="222" y="167"/>
                </a:cubicBezTo>
                <a:cubicBezTo>
                  <a:pt x="222" y="167"/>
                  <a:pt x="222" y="167"/>
                  <a:pt x="222" y="167"/>
                </a:cubicBezTo>
                <a:cubicBezTo>
                  <a:pt x="222" y="167"/>
                  <a:pt x="223" y="167"/>
                  <a:pt x="223" y="167"/>
                </a:cubicBezTo>
                <a:cubicBezTo>
                  <a:pt x="226" y="167"/>
                  <a:pt x="226" y="167"/>
                  <a:pt x="226" y="167"/>
                </a:cubicBezTo>
                <a:cubicBezTo>
                  <a:pt x="225" y="164"/>
                  <a:pt x="225" y="164"/>
                  <a:pt x="225" y="164"/>
                </a:cubicBezTo>
                <a:cubicBezTo>
                  <a:pt x="225" y="164"/>
                  <a:pt x="224" y="156"/>
                  <a:pt x="228" y="151"/>
                </a:cubicBezTo>
                <a:cubicBezTo>
                  <a:pt x="231" y="148"/>
                  <a:pt x="235" y="147"/>
                  <a:pt x="242" y="147"/>
                </a:cubicBezTo>
                <a:cubicBezTo>
                  <a:pt x="243" y="147"/>
                  <a:pt x="243" y="147"/>
                  <a:pt x="243" y="147"/>
                </a:cubicBezTo>
                <a:cubicBezTo>
                  <a:pt x="244" y="145"/>
                  <a:pt x="244" y="145"/>
                  <a:pt x="244" y="145"/>
                </a:cubicBezTo>
                <a:cubicBezTo>
                  <a:pt x="244" y="145"/>
                  <a:pt x="247" y="138"/>
                  <a:pt x="254" y="136"/>
                </a:cubicBezTo>
                <a:cubicBezTo>
                  <a:pt x="259" y="135"/>
                  <a:pt x="265" y="136"/>
                  <a:pt x="271" y="140"/>
                </a:cubicBezTo>
                <a:cubicBezTo>
                  <a:pt x="272" y="141"/>
                  <a:pt x="272" y="141"/>
                  <a:pt x="272" y="141"/>
                </a:cubicBezTo>
                <a:cubicBezTo>
                  <a:pt x="274" y="140"/>
                  <a:pt x="274" y="140"/>
                  <a:pt x="274" y="140"/>
                </a:cubicBezTo>
                <a:cubicBezTo>
                  <a:pt x="274" y="140"/>
                  <a:pt x="283" y="138"/>
                  <a:pt x="291" y="142"/>
                </a:cubicBezTo>
                <a:cubicBezTo>
                  <a:pt x="295" y="144"/>
                  <a:pt x="298" y="148"/>
                  <a:pt x="300" y="154"/>
                </a:cubicBezTo>
                <a:cubicBezTo>
                  <a:pt x="300" y="156"/>
                  <a:pt x="300" y="156"/>
                  <a:pt x="300" y="156"/>
                </a:cubicBezTo>
                <a:cubicBezTo>
                  <a:pt x="302" y="156"/>
                  <a:pt x="302" y="156"/>
                  <a:pt x="302" y="156"/>
                </a:cubicBezTo>
                <a:cubicBezTo>
                  <a:pt x="303" y="156"/>
                  <a:pt x="316" y="156"/>
                  <a:pt x="321" y="169"/>
                </a:cubicBezTo>
                <a:cubicBezTo>
                  <a:pt x="324" y="175"/>
                  <a:pt x="323" y="182"/>
                  <a:pt x="320" y="188"/>
                </a:cubicBezTo>
                <a:cubicBezTo>
                  <a:pt x="316" y="194"/>
                  <a:pt x="310" y="199"/>
                  <a:pt x="303" y="201"/>
                </a:cubicBezTo>
                <a:cubicBezTo>
                  <a:pt x="293" y="202"/>
                  <a:pt x="285" y="200"/>
                  <a:pt x="280" y="194"/>
                </a:cubicBezTo>
                <a:cubicBezTo>
                  <a:pt x="276" y="189"/>
                  <a:pt x="274" y="183"/>
                  <a:pt x="277" y="176"/>
                </a:cubicBezTo>
                <a:cubicBezTo>
                  <a:pt x="280" y="168"/>
                  <a:pt x="286" y="166"/>
                  <a:pt x="291" y="168"/>
                </a:cubicBezTo>
                <a:cubicBezTo>
                  <a:pt x="295" y="169"/>
                  <a:pt x="298" y="172"/>
                  <a:pt x="297" y="175"/>
                </a:cubicBezTo>
                <a:cubicBezTo>
                  <a:pt x="297" y="177"/>
                  <a:pt x="298" y="178"/>
                  <a:pt x="299" y="178"/>
                </a:cubicBezTo>
                <a:cubicBezTo>
                  <a:pt x="300" y="179"/>
                  <a:pt x="302" y="178"/>
                  <a:pt x="302" y="177"/>
                </a:cubicBezTo>
                <a:cubicBezTo>
                  <a:pt x="304" y="171"/>
                  <a:pt x="299" y="165"/>
                  <a:pt x="292" y="163"/>
                </a:cubicBezTo>
                <a:cubicBezTo>
                  <a:pt x="285" y="161"/>
                  <a:pt x="276" y="163"/>
                  <a:pt x="272" y="174"/>
                </a:cubicBezTo>
                <a:cubicBezTo>
                  <a:pt x="269" y="183"/>
                  <a:pt x="271" y="191"/>
                  <a:pt x="276" y="198"/>
                </a:cubicBezTo>
                <a:cubicBezTo>
                  <a:pt x="282" y="205"/>
                  <a:pt x="293" y="208"/>
                  <a:pt x="304" y="205"/>
                </a:cubicBezTo>
                <a:cubicBezTo>
                  <a:pt x="313" y="204"/>
                  <a:pt x="320" y="198"/>
                  <a:pt x="324" y="190"/>
                </a:cubicBezTo>
                <a:cubicBezTo>
                  <a:pt x="328" y="183"/>
                  <a:pt x="329" y="174"/>
                  <a:pt x="326" y="167"/>
                </a:cubicBezTo>
                <a:cubicBezTo>
                  <a:pt x="326" y="166"/>
                  <a:pt x="325" y="166"/>
                  <a:pt x="325" y="166"/>
                </a:cubicBezTo>
                <a:cubicBezTo>
                  <a:pt x="329" y="163"/>
                  <a:pt x="335" y="162"/>
                  <a:pt x="339" y="164"/>
                </a:cubicBezTo>
                <a:cubicBezTo>
                  <a:pt x="345" y="165"/>
                  <a:pt x="348" y="168"/>
                  <a:pt x="351" y="172"/>
                </a:cubicBezTo>
                <a:cubicBezTo>
                  <a:pt x="351" y="174"/>
                  <a:pt x="351" y="174"/>
                  <a:pt x="351" y="174"/>
                </a:cubicBezTo>
                <a:cubicBezTo>
                  <a:pt x="353" y="173"/>
                  <a:pt x="353" y="173"/>
                  <a:pt x="353" y="173"/>
                </a:cubicBezTo>
                <a:cubicBezTo>
                  <a:pt x="353" y="173"/>
                  <a:pt x="365" y="173"/>
                  <a:pt x="371" y="180"/>
                </a:cubicBezTo>
                <a:cubicBezTo>
                  <a:pt x="374" y="184"/>
                  <a:pt x="375" y="189"/>
                  <a:pt x="373" y="197"/>
                </a:cubicBezTo>
                <a:cubicBezTo>
                  <a:pt x="372" y="200"/>
                  <a:pt x="372" y="200"/>
                  <a:pt x="372" y="200"/>
                </a:cubicBezTo>
                <a:cubicBezTo>
                  <a:pt x="376" y="200"/>
                  <a:pt x="376" y="200"/>
                  <a:pt x="376" y="200"/>
                </a:cubicBezTo>
                <a:cubicBezTo>
                  <a:pt x="376" y="200"/>
                  <a:pt x="393" y="198"/>
                  <a:pt x="401" y="210"/>
                </a:cubicBezTo>
                <a:close/>
                <a:moveTo>
                  <a:pt x="169" y="171"/>
                </a:moveTo>
                <a:cubicBezTo>
                  <a:pt x="189" y="171"/>
                  <a:pt x="201" y="163"/>
                  <a:pt x="204" y="160"/>
                </a:cubicBezTo>
                <a:cubicBezTo>
                  <a:pt x="208" y="158"/>
                  <a:pt x="207" y="154"/>
                  <a:pt x="207" y="151"/>
                </a:cubicBezTo>
                <a:cubicBezTo>
                  <a:pt x="207" y="147"/>
                  <a:pt x="208" y="146"/>
                  <a:pt x="210" y="145"/>
                </a:cubicBezTo>
                <a:cubicBezTo>
                  <a:pt x="219" y="142"/>
                  <a:pt x="222" y="137"/>
                  <a:pt x="228" y="127"/>
                </a:cubicBezTo>
                <a:cubicBezTo>
                  <a:pt x="229" y="126"/>
                  <a:pt x="229" y="126"/>
                  <a:pt x="229" y="126"/>
                </a:cubicBezTo>
                <a:cubicBezTo>
                  <a:pt x="239" y="111"/>
                  <a:pt x="261" y="121"/>
                  <a:pt x="261" y="121"/>
                </a:cubicBezTo>
                <a:cubicBezTo>
                  <a:pt x="263" y="122"/>
                  <a:pt x="263" y="122"/>
                  <a:pt x="263" y="122"/>
                </a:cubicBezTo>
                <a:cubicBezTo>
                  <a:pt x="264" y="120"/>
                  <a:pt x="264" y="120"/>
                  <a:pt x="264" y="120"/>
                </a:cubicBezTo>
                <a:cubicBezTo>
                  <a:pt x="265" y="119"/>
                  <a:pt x="272" y="106"/>
                  <a:pt x="287" y="108"/>
                </a:cubicBezTo>
                <a:cubicBezTo>
                  <a:pt x="302" y="109"/>
                  <a:pt x="309" y="129"/>
                  <a:pt x="309" y="130"/>
                </a:cubicBezTo>
                <a:cubicBezTo>
                  <a:pt x="309" y="130"/>
                  <a:pt x="309" y="130"/>
                  <a:pt x="309" y="130"/>
                </a:cubicBezTo>
                <a:cubicBezTo>
                  <a:pt x="309" y="130"/>
                  <a:pt x="309" y="130"/>
                  <a:pt x="309" y="130"/>
                </a:cubicBezTo>
                <a:cubicBezTo>
                  <a:pt x="310" y="131"/>
                  <a:pt x="310" y="131"/>
                  <a:pt x="310" y="131"/>
                </a:cubicBezTo>
                <a:cubicBezTo>
                  <a:pt x="312" y="131"/>
                  <a:pt x="312" y="131"/>
                  <a:pt x="312" y="131"/>
                </a:cubicBezTo>
                <a:cubicBezTo>
                  <a:pt x="332" y="130"/>
                  <a:pt x="338" y="149"/>
                  <a:pt x="338" y="150"/>
                </a:cubicBezTo>
                <a:cubicBezTo>
                  <a:pt x="339" y="153"/>
                  <a:pt x="339" y="153"/>
                  <a:pt x="339" y="153"/>
                </a:cubicBezTo>
                <a:cubicBezTo>
                  <a:pt x="339" y="153"/>
                  <a:pt x="341" y="151"/>
                  <a:pt x="341" y="151"/>
                </a:cubicBezTo>
                <a:cubicBezTo>
                  <a:pt x="349" y="147"/>
                  <a:pt x="364" y="153"/>
                  <a:pt x="371" y="162"/>
                </a:cubicBezTo>
                <a:cubicBezTo>
                  <a:pt x="374" y="165"/>
                  <a:pt x="378" y="171"/>
                  <a:pt x="375" y="177"/>
                </a:cubicBezTo>
                <a:cubicBezTo>
                  <a:pt x="375" y="177"/>
                  <a:pt x="375" y="177"/>
                  <a:pt x="375" y="177"/>
                </a:cubicBezTo>
                <a:cubicBezTo>
                  <a:pt x="369" y="169"/>
                  <a:pt x="358" y="168"/>
                  <a:pt x="354" y="168"/>
                </a:cubicBezTo>
                <a:cubicBezTo>
                  <a:pt x="351" y="163"/>
                  <a:pt x="347" y="160"/>
                  <a:pt x="341" y="159"/>
                </a:cubicBezTo>
                <a:cubicBezTo>
                  <a:pt x="334" y="157"/>
                  <a:pt x="328" y="158"/>
                  <a:pt x="323" y="162"/>
                </a:cubicBezTo>
                <a:cubicBezTo>
                  <a:pt x="317" y="153"/>
                  <a:pt x="308" y="151"/>
                  <a:pt x="304" y="151"/>
                </a:cubicBezTo>
                <a:cubicBezTo>
                  <a:pt x="302" y="144"/>
                  <a:pt x="298" y="140"/>
                  <a:pt x="293" y="137"/>
                </a:cubicBezTo>
                <a:cubicBezTo>
                  <a:pt x="285" y="133"/>
                  <a:pt x="276" y="135"/>
                  <a:pt x="273" y="135"/>
                </a:cubicBezTo>
                <a:cubicBezTo>
                  <a:pt x="266" y="131"/>
                  <a:pt x="259" y="130"/>
                  <a:pt x="253" y="132"/>
                </a:cubicBezTo>
                <a:cubicBezTo>
                  <a:pt x="246" y="134"/>
                  <a:pt x="242" y="139"/>
                  <a:pt x="240" y="142"/>
                </a:cubicBezTo>
                <a:cubicBezTo>
                  <a:pt x="233" y="142"/>
                  <a:pt x="228" y="144"/>
                  <a:pt x="224" y="148"/>
                </a:cubicBezTo>
                <a:cubicBezTo>
                  <a:pt x="221" y="152"/>
                  <a:pt x="220" y="158"/>
                  <a:pt x="220" y="161"/>
                </a:cubicBezTo>
                <a:cubicBezTo>
                  <a:pt x="216" y="160"/>
                  <a:pt x="208" y="162"/>
                  <a:pt x="200" y="172"/>
                </a:cubicBezTo>
                <a:cubicBezTo>
                  <a:pt x="197" y="176"/>
                  <a:pt x="195" y="180"/>
                  <a:pt x="195" y="185"/>
                </a:cubicBezTo>
                <a:cubicBezTo>
                  <a:pt x="181" y="184"/>
                  <a:pt x="169" y="193"/>
                  <a:pt x="167" y="207"/>
                </a:cubicBezTo>
                <a:cubicBezTo>
                  <a:pt x="160" y="208"/>
                  <a:pt x="149" y="213"/>
                  <a:pt x="147" y="225"/>
                </a:cubicBezTo>
                <a:cubicBezTo>
                  <a:pt x="146" y="234"/>
                  <a:pt x="150" y="239"/>
                  <a:pt x="155" y="242"/>
                </a:cubicBezTo>
                <a:cubicBezTo>
                  <a:pt x="151" y="245"/>
                  <a:pt x="145" y="251"/>
                  <a:pt x="145" y="260"/>
                </a:cubicBezTo>
                <a:cubicBezTo>
                  <a:pt x="144" y="267"/>
                  <a:pt x="149" y="275"/>
                  <a:pt x="158" y="279"/>
                </a:cubicBezTo>
                <a:cubicBezTo>
                  <a:pt x="167" y="284"/>
                  <a:pt x="176" y="283"/>
                  <a:pt x="184" y="277"/>
                </a:cubicBezTo>
                <a:cubicBezTo>
                  <a:pt x="187" y="276"/>
                  <a:pt x="189" y="274"/>
                  <a:pt x="192" y="273"/>
                </a:cubicBezTo>
                <a:cubicBezTo>
                  <a:pt x="195" y="272"/>
                  <a:pt x="198" y="270"/>
                  <a:pt x="201" y="269"/>
                </a:cubicBezTo>
                <a:cubicBezTo>
                  <a:pt x="201" y="269"/>
                  <a:pt x="201" y="269"/>
                  <a:pt x="201" y="269"/>
                </a:cubicBezTo>
                <a:cubicBezTo>
                  <a:pt x="203" y="270"/>
                  <a:pt x="205" y="272"/>
                  <a:pt x="205" y="276"/>
                </a:cubicBezTo>
                <a:cubicBezTo>
                  <a:pt x="205" y="279"/>
                  <a:pt x="204" y="289"/>
                  <a:pt x="186" y="295"/>
                </a:cubicBezTo>
                <a:cubicBezTo>
                  <a:pt x="169" y="300"/>
                  <a:pt x="159" y="296"/>
                  <a:pt x="151" y="293"/>
                </a:cubicBezTo>
                <a:cubicBezTo>
                  <a:pt x="147" y="292"/>
                  <a:pt x="144" y="291"/>
                  <a:pt x="141" y="290"/>
                </a:cubicBezTo>
                <a:cubicBezTo>
                  <a:pt x="138" y="289"/>
                  <a:pt x="134" y="289"/>
                  <a:pt x="130" y="289"/>
                </a:cubicBezTo>
                <a:cubicBezTo>
                  <a:pt x="122" y="290"/>
                  <a:pt x="113" y="290"/>
                  <a:pt x="108" y="286"/>
                </a:cubicBezTo>
                <a:cubicBezTo>
                  <a:pt x="106" y="283"/>
                  <a:pt x="106" y="279"/>
                  <a:pt x="105" y="274"/>
                </a:cubicBezTo>
                <a:cubicBezTo>
                  <a:pt x="105" y="270"/>
                  <a:pt x="105" y="266"/>
                  <a:pt x="103" y="263"/>
                </a:cubicBezTo>
                <a:cubicBezTo>
                  <a:pt x="102" y="260"/>
                  <a:pt x="99" y="258"/>
                  <a:pt x="96" y="256"/>
                </a:cubicBezTo>
                <a:cubicBezTo>
                  <a:pt x="92" y="254"/>
                  <a:pt x="89" y="252"/>
                  <a:pt x="89" y="247"/>
                </a:cubicBezTo>
                <a:cubicBezTo>
                  <a:pt x="89" y="243"/>
                  <a:pt x="98" y="236"/>
                  <a:pt x="108" y="231"/>
                </a:cubicBezTo>
                <a:cubicBezTo>
                  <a:pt x="114" y="229"/>
                  <a:pt x="120" y="226"/>
                  <a:pt x="121" y="221"/>
                </a:cubicBezTo>
                <a:cubicBezTo>
                  <a:pt x="121" y="219"/>
                  <a:pt x="121" y="217"/>
                  <a:pt x="119" y="214"/>
                </a:cubicBezTo>
                <a:cubicBezTo>
                  <a:pt x="117" y="211"/>
                  <a:pt x="116" y="206"/>
                  <a:pt x="118" y="202"/>
                </a:cubicBezTo>
                <a:cubicBezTo>
                  <a:pt x="119" y="200"/>
                  <a:pt x="121" y="197"/>
                  <a:pt x="125" y="197"/>
                </a:cubicBezTo>
                <a:cubicBezTo>
                  <a:pt x="126" y="197"/>
                  <a:pt x="128" y="197"/>
                  <a:pt x="129" y="197"/>
                </a:cubicBezTo>
                <a:cubicBezTo>
                  <a:pt x="136" y="197"/>
                  <a:pt x="141" y="196"/>
                  <a:pt x="145" y="190"/>
                </a:cubicBezTo>
                <a:cubicBezTo>
                  <a:pt x="145" y="189"/>
                  <a:pt x="145" y="189"/>
                  <a:pt x="145" y="188"/>
                </a:cubicBezTo>
                <a:cubicBezTo>
                  <a:pt x="145" y="188"/>
                  <a:pt x="145" y="188"/>
                  <a:pt x="145" y="188"/>
                </a:cubicBezTo>
                <a:cubicBezTo>
                  <a:pt x="146" y="187"/>
                  <a:pt x="146" y="187"/>
                  <a:pt x="146" y="186"/>
                </a:cubicBezTo>
                <a:cubicBezTo>
                  <a:pt x="149" y="177"/>
                  <a:pt x="152" y="171"/>
                  <a:pt x="169" y="171"/>
                </a:cubicBezTo>
                <a:close/>
                <a:moveTo>
                  <a:pt x="795" y="191"/>
                </a:moveTo>
                <a:cubicBezTo>
                  <a:pt x="783" y="233"/>
                  <a:pt x="705" y="277"/>
                  <a:pt x="596" y="301"/>
                </a:cubicBezTo>
                <a:cubicBezTo>
                  <a:pt x="472" y="328"/>
                  <a:pt x="412" y="330"/>
                  <a:pt x="372" y="331"/>
                </a:cubicBezTo>
                <a:cubicBezTo>
                  <a:pt x="362" y="331"/>
                  <a:pt x="362" y="331"/>
                  <a:pt x="362" y="331"/>
                </a:cubicBezTo>
                <a:cubicBezTo>
                  <a:pt x="330" y="332"/>
                  <a:pt x="327" y="326"/>
                  <a:pt x="327" y="325"/>
                </a:cubicBezTo>
                <a:cubicBezTo>
                  <a:pt x="327" y="321"/>
                  <a:pt x="327" y="321"/>
                  <a:pt x="327" y="321"/>
                </a:cubicBezTo>
                <a:cubicBezTo>
                  <a:pt x="324" y="322"/>
                  <a:pt x="324" y="322"/>
                  <a:pt x="324" y="322"/>
                </a:cubicBezTo>
                <a:cubicBezTo>
                  <a:pt x="303" y="328"/>
                  <a:pt x="295" y="316"/>
                  <a:pt x="295" y="316"/>
                </a:cubicBezTo>
                <a:cubicBezTo>
                  <a:pt x="293" y="313"/>
                  <a:pt x="293" y="313"/>
                  <a:pt x="293" y="313"/>
                </a:cubicBezTo>
                <a:cubicBezTo>
                  <a:pt x="293" y="313"/>
                  <a:pt x="290" y="316"/>
                  <a:pt x="290" y="316"/>
                </a:cubicBezTo>
                <a:cubicBezTo>
                  <a:pt x="286" y="322"/>
                  <a:pt x="278" y="321"/>
                  <a:pt x="278" y="321"/>
                </a:cubicBezTo>
                <a:cubicBezTo>
                  <a:pt x="278" y="321"/>
                  <a:pt x="278" y="321"/>
                  <a:pt x="278" y="321"/>
                </a:cubicBezTo>
                <a:cubicBezTo>
                  <a:pt x="278" y="321"/>
                  <a:pt x="277" y="321"/>
                  <a:pt x="277" y="321"/>
                </a:cubicBezTo>
                <a:cubicBezTo>
                  <a:pt x="268" y="321"/>
                  <a:pt x="268" y="321"/>
                  <a:pt x="268" y="321"/>
                </a:cubicBezTo>
                <a:cubicBezTo>
                  <a:pt x="276" y="326"/>
                  <a:pt x="276" y="326"/>
                  <a:pt x="276" y="326"/>
                </a:cubicBezTo>
                <a:cubicBezTo>
                  <a:pt x="280" y="328"/>
                  <a:pt x="278" y="336"/>
                  <a:pt x="278" y="338"/>
                </a:cubicBezTo>
                <a:cubicBezTo>
                  <a:pt x="270" y="340"/>
                  <a:pt x="267" y="346"/>
                  <a:pt x="268" y="352"/>
                </a:cubicBezTo>
                <a:cubicBezTo>
                  <a:pt x="268" y="358"/>
                  <a:pt x="272" y="361"/>
                  <a:pt x="276" y="361"/>
                </a:cubicBezTo>
                <a:cubicBezTo>
                  <a:pt x="278" y="361"/>
                  <a:pt x="279" y="360"/>
                  <a:pt x="279" y="359"/>
                </a:cubicBezTo>
                <a:cubicBezTo>
                  <a:pt x="279" y="358"/>
                  <a:pt x="278" y="356"/>
                  <a:pt x="276" y="356"/>
                </a:cubicBezTo>
                <a:cubicBezTo>
                  <a:pt x="274" y="356"/>
                  <a:pt x="273" y="354"/>
                  <a:pt x="273" y="352"/>
                </a:cubicBezTo>
                <a:cubicBezTo>
                  <a:pt x="273" y="348"/>
                  <a:pt x="275" y="342"/>
                  <a:pt x="283" y="341"/>
                </a:cubicBezTo>
                <a:cubicBezTo>
                  <a:pt x="289" y="340"/>
                  <a:pt x="294" y="342"/>
                  <a:pt x="297" y="347"/>
                </a:cubicBezTo>
                <a:cubicBezTo>
                  <a:pt x="300" y="353"/>
                  <a:pt x="300" y="362"/>
                  <a:pt x="294" y="370"/>
                </a:cubicBezTo>
                <a:cubicBezTo>
                  <a:pt x="285" y="383"/>
                  <a:pt x="266" y="375"/>
                  <a:pt x="266" y="374"/>
                </a:cubicBezTo>
                <a:cubicBezTo>
                  <a:pt x="265" y="374"/>
                  <a:pt x="265" y="374"/>
                  <a:pt x="265" y="374"/>
                </a:cubicBezTo>
                <a:cubicBezTo>
                  <a:pt x="264" y="374"/>
                  <a:pt x="264" y="374"/>
                  <a:pt x="264" y="374"/>
                </a:cubicBezTo>
                <a:cubicBezTo>
                  <a:pt x="250" y="379"/>
                  <a:pt x="242" y="370"/>
                  <a:pt x="242" y="370"/>
                </a:cubicBezTo>
                <a:cubicBezTo>
                  <a:pt x="241" y="369"/>
                  <a:pt x="241" y="369"/>
                  <a:pt x="241" y="369"/>
                </a:cubicBezTo>
                <a:cubicBezTo>
                  <a:pt x="241" y="369"/>
                  <a:pt x="239" y="369"/>
                  <a:pt x="239" y="369"/>
                </a:cubicBezTo>
                <a:cubicBezTo>
                  <a:pt x="230" y="372"/>
                  <a:pt x="222" y="372"/>
                  <a:pt x="217" y="368"/>
                </a:cubicBezTo>
                <a:cubicBezTo>
                  <a:pt x="210" y="364"/>
                  <a:pt x="210" y="356"/>
                  <a:pt x="210" y="356"/>
                </a:cubicBezTo>
                <a:cubicBezTo>
                  <a:pt x="209" y="354"/>
                  <a:pt x="209" y="354"/>
                  <a:pt x="209" y="354"/>
                </a:cubicBezTo>
                <a:cubicBezTo>
                  <a:pt x="207" y="354"/>
                  <a:pt x="207" y="354"/>
                  <a:pt x="207" y="354"/>
                </a:cubicBezTo>
                <a:cubicBezTo>
                  <a:pt x="193" y="356"/>
                  <a:pt x="183" y="352"/>
                  <a:pt x="177" y="343"/>
                </a:cubicBezTo>
                <a:cubicBezTo>
                  <a:pt x="172" y="335"/>
                  <a:pt x="172" y="324"/>
                  <a:pt x="177" y="317"/>
                </a:cubicBezTo>
                <a:cubicBezTo>
                  <a:pt x="177" y="317"/>
                  <a:pt x="177" y="317"/>
                  <a:pt x="177" y="317"/>
                </a:cubicBezTo>
                <a:cubicBezTo>
                  <a:pt x="178" y="316"/>
                  <a:pt x="180" y="315"/>
                  <a:pt x="181" y="314"/>
                </a:cubicBezTo>
                <a:cubicBezTo>
                  <a:pt x="184" y="311"/>
                  <a:pt x="184" y="311"/>
                  <a:pt x="184" y="311"/>
                </a:cubicBezTo>
                <a:cubicBezTo>
                  <a:pt x="193" y="304"/>
                  <a:pt x="207" y="300"/>
                  <a:pt x="216" y="310"/>
                </a:cubicBezTo>
                <a:cubicBezTo>
                  <a:pt x="221" y="315"/>
                  <a:pt x="222" y="324"/>
                  <a:pt x="219" y="331"/>
                </a:cubicBezTo>
                <a:cubicBezTo>
                  <a:pt x="218" y="334"/>
                  <a:pt x="215" y="340"/>
                  <a:pt x="207" y="340"/>
                </a:cubicBezTo>
                <a:cubicBezTo>
                  <a:pt x="201" y="341"/>
                  <a:pt x="197" y="339"/>
                  <a:pt x="195" y="335"/>
                </a:cubicBezTo>
                <a:cubicBezTo>
                  <a:pt x="194" y="332"/>
                  <a:pt x="195" y="327"/>
                  <a:pt x="198" y="325"/>
                </a:cubicBezTo>
                <a:cubicBezTo>
                  <a:pt x="200" y="324"/>
                  <a:pt x="200" y="322"/>
                  <a:pt x="199" y="321"/>
                </a:cubicBezTo>
                <a:cubicBezTo>
                  <a:pt x="198" y="320"/>
                  <a:pt x="196" y="320"/>
                  <a:pt x="195" y="321"/>
                </a:cubicBezTo>
                <a:cubicBezTo>
                  <a:pt x="191" y="324"/>
                  <a:pt x="189" y="331"/>
                  <a:pt x="191" y="337"/>
                </a:cubicBezTo>
                <a:cubicBezTo>
                  <a:pt x="192" y="340"/>
                  <a:pt x="195" y="346"/>
                  <a:pt x="207" y="345"/>
                </a:cubicBezTo>
                <a:cubicBezTo>
                  <a:pt x="215" y="345"/>
                  <a:pt x="221" y="341"/>
                  <a:pt x="224" y="333"/>
                </a:cubicBezTo>
                <a:cubicBezTo>
                  <a:pt x="228" y="324"/>
                  <a:pt x="226" y="313"/>
                  <a:pt x="220" y="307"/>
                </a:cubicBezTo>
                <a:cubicBezTo>
                  <a:pt x="209" y="295"/>
                  <a:pt x="193" y="299"/>
                  <a:pt x="181" y="307"/>
                </a:cubicBezTo>
                <a:cubicBezTo>
                  <a:pt x="178" y="310"/>
                  <a:pt x="178" y="310"/>
                  <a:pt x="178" y="310"/>
                </a:cubicBezTo>
                <a:cubicBezTo>
                  <a:pt x="171" y="315"/>
                  <a:pt x="170" y="316"/>
                  <a:pt x="164" y="314"/>
                </a:cubicBezTo>
                <a:cubicBezTo>
                  <a:pt x="161" y="314"/>
                  <a:pt x="159" y="313"/>
                  <a:pt x="158" y="311"/>
                </a:cubicBezTo>
                <a:cubicBezTo>
                  <a:pt x="154" y="309"/>
                  <a:pt x="150" y="307"/>
                  <a:pt x="141" y="308"/>
                </a:cubicBezTo>
                <a:cubicBezTo>
                  <a:pt x="137" y="309"/>
                  <a:pt x="137" y="309"/>
                  <a:pt x="137" y="309"/>
                </a:cubicBezTo>
                <a:cubicBezTo>
                  <a:pt x="124" y="312"/>
                  <a:pt x="116" y="313"/>
                  <a:pt x="112" y="306"/>
                </a:cubicBezTo>
                <a:cubicBezTo>
                  <a:pt x="105" y="295"/>
                  <a:pt x="96" y="291"/>
                  <a:pt x="83" y="294"/>
                </a:cubicBezTo>
                <a:cubicBezTo>
                  <a:pt x="77" y="296"/>
                  <a:pt x="71" y="295"/>
                  <a:pt x="68" y="293"/>
                </a:cubicBezTo>
                <a:cubicBezTo>
                  <a:pt x="67" y="291"/>
                  <a:pt x="66" y="289"/>
                  <a:pt x="66" y="287"/>
                </a:cubicBezTo>
                <a:cubicBezTo>
                  <a:pt x="66" y="285"/>
                  <a:pt x="66" y="284"/>
                  <a:pt x="65" y="283"/>
                </a:cubicBezTo>
                <a:cubicBezTo>
                  <a:pt x="61" y="279"/>
                  <a:pt x="51" y="280"/>
                  <a:pt x="35" y="282"/>
                </a:cubicBezTo>
                <a:cubicBezTo>
                  <a:pt x="27" y="283"/>
                  <a:pt x="20" y="284"/>
                  <a:pt x="15" y="284"/>
                </a:cubicBezTo>
                <a:cubicBezTo>
                  <a:pt x="11" y="284"/>
                  <a:pt x="10" y="283"/>
                  <a:pt x="10" y="283"/>
                </a:cubicBezTo>
                <a:cubicBezTo>
                  <a:pt x="10" y="281"/>
                  <a:pt x="13" y="278"/>
                  <a:pt x="19" y="276"/>
                </a:cubicBezTo>
                <a:cubicBezTo>
                  <a:pt x="25" y="275"/>
                  <a:pt x="32" y="272"/>
                  <a:pt x="32" y="267"/>
                </a:cubicBezTo>
                <a:cubicBezTo>
                  <a:pt x="32" y="265"/>
                  <a:pt x="31" y="263"/>
                  <a:pt x="27" y="262"/>
                </a:cubicBezTo>
                <a:cubicBezTo>
                  <a:pt x="25" y="261"/>
                  <a:pt x="23" y="261"/>
                  <a:pt x="20" y="260"/>
                </a:cubicBezTo>
                <a:cubicBezTo>
                  <a:pt x="11" y="259"/>
                  <a:pt x="6" y="257"/>
                  <a:pt x="6" y="251"/>
                </a:cubicBezTo>
                <a:cubicBezTo>
                  <a:pt x="6" y="246"/>
                  <a:pt x="18" y="237"/>
                  <a:pt x="42" y="234"/>
                </a:cubicBezTo>
                <a:cubicBezTo>
                  <a:pt x="43" y="234"/>
                  <a:pt x="44" y="234"/>
                  <a:pt x="46" y="234"/>
                </a:cubicBezTo>
                <a:cubicBezTo>
                  <a:pt x="55" y="234"/>
                  <a:pt x="62" y="233"/>
                  <a:pt x="63" y="229"/>
                </a:cubicBezTo>
                <a:cubicBezTo>
                  <a:pt x="64" y="225"/>
                  <a:pt x="60" y="223"/>
                  <a:pt x="59" y="222"/>
                </a:cubicBezTo>
                <a:cubicBezTo>
                  <a:pt x="55" y="219"/>
                  <a:pt x="55" y="217"/>
                  <a:pt x="56" y="216"/>
                </a:cubicBezTo>
                <a:cubicBezTo>
                  <a:pt x="56" y="211"/>
                  <a:pt x="67" y="204"/>
                  <a:pt x="72" y="202"/>
                </a:cubicBezTo>
                <a:cubicBezTo>
                  <a:pt x="78" y="199"/>
                  <a:pt x="93" y="197"/>
                  <a:pt x="98" y="198"/>
                </a:cubicBezTo>
                <a:cubicBezTo>
                  <a:pt x="101" y="198"/>
                  <a:pt x="101" y="198"/>
                  <a:pt x="101" y="198"/>
                </a:cubicBezTo>
                <a:cubicBezTo>
                  <a:pt x="101" y="196"/>
                  <a:pt x="101" y="196"/>
                  <a:pt x="101" y="196"/>
                </a:cubicBezTo>
                <a:cubicBezTo>
                  <a:pt x="101" y="192"/>
                  <a:pt x="102" y="190"/>
                  <a:pt x="104" y="189"/>
                </a:cubicBezTo>
                <a:cubicBezTo>
                  <a:pt x="111" y="183"/>
                  <a:pt x="129" y="187"/>
                  <a:pt x="139" y="189"/>
                </a:cubicBezTo>
                <a:cubicBezTo>
                  <a:pt x="137" y="191"/>
                  <a:pt x="134" y="192"/>
                  <a:pt x="129" y="192"/>
                </a:cubicBezTo>
                <a:cubicBezTo>
                  <a:pt x="127" y="192"/>
                  <a:pt x="126" y="192"/>
                  <a:pt x="124" y="192"/>
                </a:cubicBezTo>
                <a:cubicBezTo>
                  <a:pt x="119" y="192"/>
                  <a:pt x="115" y="195"/>
                  <a:pt x="113" y="200"/>
                </a:cubicBezTo>
                <a:cubicBezTo>
                  <a:pt x="111" y="206"/>
                  <a:pt x="111" y="213"/>
                  <a:pt x="115" y="217"/>
                </a:cubicBezTo>
                <a:cubicBezTo>
                  <a:pt x="116" y="218"/>
                  <a:pt x="116" y="219"/>
                  <a:pt x="116" y="220"/>
                </a:cubicBezTo>
                <a:cubicBezTo>
                  <a:pt x="115" y="223"/>
                  <a:pt x="110" y="225"/>
                  <a:pt x="106" y="227"/>
                </a:cubicBezTo>
                <a:cubicBezTo>
                  <a:pt x="105" y="227"/>
                  <a:pt x="83" y="237"/>
                  <a:pt x="84" y="248"/>
                </a:cubicBezTo>
                <a:cubicBezTo>
                  <a:pt x="85" y="255"/>
                  <a:pt x="90" y="258"/>
                  <a:pt x="94" y="261"/>
                </a:cubicBezTo>
                <a:cubicBezTo>
                  <a:pt x="96" y="262"/>
                  <a:pt x="98" y="263"/>
                  <a:pt x="98" y="265"/>
                </a:cubicBezTo>
                <a:cubicBezTo>
                  <a:pt x="100" y="268"/>
                  <a:pt x="100" y="271"/>
                  <a:pt x="100" y="274"/>
                </a:cubicBezTo>
                <a:cubicBezTo>
                  <a:pt x="101" y="280"/>
                  <a:pt x="101" y="285"/>
                  <a:pt x="105" y="289"/>
                </a:cubicBezTo>
                <a:cubicBezTo>
                  <a:pt x="111" y="295"/>
                  <a:pt x="121" y="295"/>
                  <a:pt x="130" y="295"/>
                </a:cubicBezTo>
                <a:cubicBezTo>
                  <a:pt x="134" y="294"/>
                  <a:pt x="137" y="294"/>
                  <a:pt x="140" y="295"/>
                </a:cubicBezTo>
                <a:cubicBezTo>
                  <a:pt x="143" y="295"/>
                  <a:pt x="146" y="297"/>
                  <a:pt x="149" y="298"/>
                </a:cubicBezTo>
                <a:cubicBezTo>
                  <a:pt x="158" y="301"/>
                  <a:pt x="169" y="306"/>
                  <a:pt x="188" y="300"/>
                </a:cubicBezTo>
                <a:cubicBezTo>
                  <a:pt x="209" y="293"/>
                  <a:pt x="210" y="280"/>
                  <a:pt x="210" y="276"/>
                </a:cubicBezTo>
                <a:cubicBezTo>
                  <a:pt x="210" y="272"/>
                  <a:pt x="208" y="269"/>
                  <a:pt x="207" y="267"/>
                </a:cubicBezTo>
                <a:cubicBezTo>
                  <a:pt x="218" y="263"/>
                  <a:pt x="230" y="263"/>
                  <a:pt x="248" y="273"/>
                </a:cubicBezTo>
                <a:cubicBezTo>
                  <a:pt x="283" y="292"/>
                  <a:pt x="339" y="317"/>
                  <a:pt x="414" y="315"/>
                </a:cubicBezTo>
                <a:cubicBezTo>
                  <a:pt x="415" y="315"/>
                  <a:pt x="466" y="317"/>
                  <a:pt x="566" y="298"/>
                </a:cubicBezTo>
                <a:cubicBezTo>
                  <a:pt x="705" y="272"/>
                  <a:pt x="784" y="216"/>
                  <a:pt x="780" y="177"/>
                </a:cubicBezTo>
                <a:cubicBezTo>
                  <a:pt x="778" y="155"/>
                  <a:pt x="759" y="131"/>
                  <a:pt x="692" y="120"/>
                </a:cubicBezTo>
                <a:cubicBezTo>
                  <a:pt x="694" y="120"/>
                  <a:pt x="696" y="120"/>
                  <a:pt x="698" y="120"/>
                </a:cubicBezTo>
                <a:cubicBezTo>
                  <a:pt x="702" y="120"/>
                  <a:pt x="705" y="121"/>
                  <a:pt x="709" y="121"/>
                </a:cubicBezTo>
                <a:cubicBezTo>
                  <a:pt x="718" y="122"/>
                  <a:pt x="726" y="124"/>
                  <a:pt x="731" y="119"/>
                </a:cubicBezTo>
                <a:cubicBezTo>
                  <a:pt x="733" y="117"/>
                  <a:pt x="734" y="114"/>
                  <a:pt x="734" y="110"/>
                </a:cubicBezTo>
                <a:cubicBezTo>
                  <a:pt x="733" y="105"/>
                  <a:pt x="735" y="100"/>
                  <a:pt x="739" y="96"/>
                </a:cubicBezTo>
                <a:cubicBezTo>
                  <a:pt x="743" y="92"/>
                  <a:pt x="748" y="89"/>
                  <a:pt x="752" y="89"/>
                </a:cubicBezTo>
                <a:cubicBezTo>
                  <a:pt x="759" y="89"/>
                  <a:pt x="766" y="92"/>
                  <a:pt x="770" y="96"/>
                </a:cubicBezTo>
                <a:cubicBezTo>
                  <a:pt x="773" y="99"/>
                  <a:pt x="774" y="103"/>
                  <a:pt x="774" y="107"/>
                </a:cubicBezTo>
                <a:cubicBezTo>
                  <a:pt x="773" y="114"/>
                  <a:pt x="768" y="116"/>
                  <a:pt x="764" y="117"/>
                </a:cubicBezTo>
                <a:cubicBezTo>
                  <a:pt x="764" y="115"/>
                  <a:pt x="763" y="113"/>
                  <a:pt x="763" y="112"/>
                </a:cubicBezTo>
                <a:cubicBezTo>
                  <a:pt x="761" y="110"/>
                  <a:pt x="756" y="108"/>
                  <a:pt x="752" y="109"/>
                </a:cubicBezTo>
                <a:cubicBezTo>
                  <a:pt x="747" y="110"/>
                  <a:pt x="742" y="113"/>
                  <a:pt x="742" y="119"/>
                </a:cubicBezTo>
                <a:cubicBezTo>
                  <a:pt x="741" y="125"/>
                  <a:pt x="746" y="128"/>
                  <a:pt x="754" y="131"/>
                </a:cubicBezTo>
                <a:cubicBezTo>
                  <a:pt x="761" y="135"/>
                  <a:pt x="770" y="139"/>
                  <a:pt x="779" y="147"/>
                </a:cubicBezTo>
                <a:cubicBezTo>
                  <a:pt x="794" y="160"/>
                  <a:pt x="799" y="175"/>
                  <a:pt x="795" y="191"/>
                </a:cubicBezTo>
                <a:close/>
              </a:path>
            </a:pathLst>
          </a:custGeom>
          <a:solidFill>
            <a:srgbClr val="F2CF6A">
              <a:alpha val="72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" name="Freeform 22"/>
          <p:cNvSpPr>
            <a:spLocks noEditPoints="1"/>
          </p:cNvSpPr>
          <p:nvPr/>
        </p:nvSpPr>
        <p:spPr bwMode="auto">
          <a:xfrm flipH="1">
            <a:off x="4025520" y="3401182"/>
            <a:ext cx="1127937" cy="541695"/>
          </a:xfrm>
          <a:custGeom>
            <a:avLst/>
            <a:gdLst>
              <a:gd name="T0" fmla="*/ 779 w 804"/>
              <a:gd name="T1" fmla="*/ 108 h 386"/>
              <a:gd name="T2" fmla="*/ 531 w 804"/>
              <a:gd name="T3" fmla="*/ 114 h 386"/>
              <a:gd name="T4" fmla="*/ 542 w 804"/>
              <a:gd name="T5" fmla="*/ 53 h 386"/>
              <a:gd name="T6" fmla="*/ 616 w 804"/>
              <a:gd name="T7" fmla="*/ 27 h 386"/>
              <a:gd name="T8" fmla="*/ 340 w 804"/>
              <a:gd name="T9" fmla="*/ 98 h 386"/>
              <a:gd name="T10" fmla="*/ 566 w 804"/>
              <a:gd name="T11" fmla="*/ 255 h 386"/>
              <a:gd name="T12" fmla="*/ 342 w 804"/>
              <a:gd name="T13" fmla="*/ 146 h 386"/>
              <a:gd name="T14" fmla="*/ 201 w 804"/>
              <a:gd name="T15" fmla="*/ 156 h 386"/>
              <a:gd name="T16" fmla="*/ 56 w 804"/>
              <a:gd name="T17" fmla="*/ 226 h 386"/>
              <a:gd name="T18" fmla="*/ 18 w 804"/>
              <a:gd name="T19" fmla="*/ 271 h 386"/>
              <a:gd name="T20" fmla="*/ 138 w 804"/>
              <a:gd name="T21" fmla="*/ 314 h 386"/>
              <a:gd name="T22" fmla="*/ 239 w 804"/>
              <a:gd name="T23" fmla="*/ 374 h 386"/>
              <a:gd name="T24" fmla="*/ 324 w 804"/>
              <a:gd name="T25" fmla="*/ 329 h 386"/>
              <a:gd name="T26" fmla="*/ 566 w 804"/>
              <a:gd name="T27" fmla="*/ 65 h 386"/>
              <a:gd name="T28" fmla="*/ 529 w 804"/>
              <a:gd name="T29" fmla="*/ 30 h 386"/>
              <a:gd name="T30" fmla="*/ 643 w 804"/>
              <a:gd name="T31" fmla="*/ 55 h 386"/>
              <a:gd name="T32" fmla="*/ 424 w 804"/>
              <a:gd name="T33" fmla="*/ 19 h 386"/>
              <a:gd name="T34" fmla="*/ 365 w 804"/>
              <a:gd name="T35" fmla="*/ 92 h 386"/>
              <a:gd name="T36" fmla="*/ 619 w 804"/>
              <a:gd name="T37" fmla="*/ 23 h 386"/>
              <a:gd name="T38" fmla="*/ 379 w 804"/>
              <a:gd name="T39" fmla="*/ 82 h 386"/>
              <a:gd name="T40" fmla="*/ 376 w 804"/>
              <a:gd name="T41" fmla="*/ 289 h 386"/>
              <a:gd name="T42" fmla="*/ 271 w 804"/>
              <a:gd name="T43" fmla="*/ 235 h 386"/>
              <a:gd name="T44" fmla="*/ 284 w 804"/>
              <a:gd name="T45" fmla="*/ 223 h 386"/>
              <a:gd name="T46" fmla="*/ 508 w 804"/>
              <a:gd name="T47" fmla="*/ 281 h 386"/>
              <a:gd name="T48" fmla="*/ 405 w 804"/>
              <a:gd name="T49" fmla="*/ 238 h 386"/>
              <a:gd name="T50" fmla="*/ 395 w 804"/>
              <a:gd name="T51" fmla="*/ 225 h 386"/>
              <a:gd name="T52" fmla="*/ 688 w 804"/>
              <a:gd name="T53" fmla="*/ 144 h 386"/>
              <a:gd name="T54" fmla="*/ 285 w 804"/>
              <a:gd name="T55" fmla="*/ 217 h 386"/>
              <a:gd name="T56" fmla="*/ 508 w 804"/>
              <a:gd name="T57" fmla="*/ 293 h 386"/>
              <a:gd name="T58" fmla="*/ 414 w 804"/>
              <a:gd name="T59" fmla="*/ 47 h 386"/>
              <a:gd name="T60" fmla="*/ 250 w 804"/>
              <a:gd name="T61" fmla="*/ 268 h 386"/>
              <a:gd name="T62" fmla="*/ 186 w 804"/>
              <a:gd name="T63" fmla="*/ 261 h 386"/>
              <a:gd name="T64" fmla="*/ 169 w 804"/>
              <a:gd name="T65" fmla="*/ 211 h 386"/>
              <a:gd name="T66" fmla="*/ 234 w 804"/>
              <a:gd name="T67" fmla="*/ 176 h 386"/>
              <a:gd name="T68" fmla="*/ 202 w 804"/>
              <a:gd name="T69" fmla="*/ 194 h 386"/>
              <a:gd name="T70" fmla="*/ 242 w 804"/>
              <a:gd name="T71" fmla="*/ 147 h 386"/>
              <a:gd name="T72" fmla="*/ 300 w 804"/>
              <a:gd name="T73" fmla="*/ 154 h 386"/>
              <a:gd name="T74" fmla="*/ 291 w 804"/>
              <a:gd name="T75" fmla="*/ 168 h 386"/>
              <a:gd name="T76" fmla="*/ 324 w 804"/>
              <a:gd name="T77" fmla="*/ 190 h 386"/>
              <a:gd name="T78" fmla="*/ 373 w 804"/>
              <a:gd name="T79" fmla="*/ 197 h 386"/>
              <a:gd name="T80" fmla="*/ 228 w 804"/>
              <a:gd name="T81" fmla="*/ 127 h 386"/>
              <a:gd name="T82" fmla="*/ 309 w 804"/>
              <a:gd name="T83" fmla="*/ 130 h 386"/>
              <a:gd name="T84" fmla="*/ 375 w 804"/>
              <a:gd name="T85" fmla="*/ 177 h 386"/>
              <a:gd name="T86" fmla="*/ 240 w 804"/>
              <a:gd name="T87" fmla="*/ 142 h 386"/>
              <a:gd name="T88" fmla="*/ 145 w 804"/>
              <a:gd name="T89" fmla="*/ 260 h 386"/>
              <a:gd name="T90" fmla="*/ 151 w 804"/>
              <a:gd name="T91" fmla="*/ 293 h 386"/>
              <a:gd name="T92" fmla="*/ 108 w 804"/>
              <a:gd name="T93" fmla="*/ 231 h 386"/>
              <a:gd name="T94" fmla="*/ 145 w 804"/>
              <a:gd name="T95" fmla="*/ 188 h 386"/>
              <a:gd name="T96" fmla="*/ 327 w 804"/>
              <a:gd name="T97" fmla="*/ 321 h 386"/>
              <a:gd name="T98" fmla="*/ 268 w 804"/>
              <a:gd name="T99" fmla="*/ 321 h 386"/>
              <a:gd name="T100" fmla="*/ 283 w 804"/>
              <a:gd name="T101" fmla="*/ 341 h 386"/>
              <a:gd name="T102" fmla="*/ 239 w 804"/>
              <a:gd name="T103" fmla="*/ 369 h 386"/>
              <a:gd name="T104" fmla="*/ 181 w 804"/>
              <a:gd name="T105" fmla="*/ 314 h 386"/>
              <a:gd name="T106" fmla="*/ 195 w 804"/>
              <a:gd name="T107" fmla="*/ 321 h 386"/>
              <a:gd name="T108" fmla="*/ 158 w 804"/>
              <a:gd name="T109" fmla="*/ 311 h 386"/>
              <a:gd name="T110" fmla="*/ 35 w 804"/>
              <a:gd name="T111" fmla="*/ 282 h 386"/>
              <a:gd name="T112" fmla="*/ 42 w 804"/>
              <a:gd name="T113" fmla="*/ 234 h 386"/>
              <a:gd name="T114" fmla="*/ 101 w 804"/>
              <a:gd name="T115" fmla="*/ 196 h 386"/>
              <a:gd name="T116" fmla="*/ 106 w 804"/>
              <a:gd name="T117" fmla="*/ 227 h 386"/>
              <a:gd name="T118" fmla="*/ 149 w 804"/>
              <a:gd name="T119" fmla="*/ 298 h 386"/>
              <a:gd name="T120" fmla="*/ 692 w 804"/>
              <a:gd name="T121" fmla="*/ 120 h 386"/>
              <a:gd name="T122" fmla="*/ 774 w 804"/>
              <a:gd name="T123" fmla="*/ 107 h 3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04" h="386">
                <a:moveTo>
                  <a:pt x="782" y="143"/>
                </a:moveTo>
                <a:cubicBezTo>
                  <a:pt x="773" y="135"/>
                  <a:pt x="763" y="130"/>
                  <a:pt x="756" y="127"/>
                </a:cubicBezTo>
                <a:cubicBezTo>
                  <a:pt x="751" y="125"/>
                  <a:pt x="747" y="123"/>
                  <a:pt x="747" y="121"/>
                </a:cubicBezTo>
                <a:cubicBezTo>
                  <a:pt x="747" y="117"/>
                  <a:pt x="751" y="115"/>
                  <a:pt x="753" y="114"/>
                </a:cubicBezTo>
                <a:cubicBezTo>
                  <a:pt x="756" y="113"/>
                  <a:pt x="758" y="115"/>
                  <a:pt x="758" y="116"/>
                </a:cubicBezTo>
                <a:cubicBezTo>
                  <a:pt x="759" y="116"/>
                  <a:pt x="759" y="118"/>
                  <a:pt x="759" y="119"/>
                </a:cubicBezTo>
                <a:cubicBezTo>
                  <a:pt x="756" y="125"/>
                  <a:pt x="766" y="122"/>
                  <a:pt x="769" y="121"/>
                </a:cubicBezTo>
                <a:cubicBezTo>
                  <a:pt x="774" y="119"/>
                  <a:pt x="778" y="114"/>
                  <a:pt x="779" y="108"/>
                </a:cubicBezTo>
                <a:cubicBezTo>
                  <a:pt x="779" y="102"/>
                  <a:pt x="777" y="97"/>
                  <a:pt x="774" y="93"/>
                </a:cubicBezTo>
                <a:cubicBezTo>
                  <a:pt x="769" y="87"/>
                  <a:pt x="761" y="84"/>
                  <a:pt x="752" y="84"/>
                </a:cubicBezTo>
                <a:cubicBezTo>
                  <a:pt x="746" y="84"/>
                  <a:pt x="740" y="87"/>
                  <a:pt x="735" y="92"/>
                </a:cubicBezTo>
                <a:cubicBezTo>
                  <a:pt x="731" y="97"/>
                  <a:pt x="728" y="104"/>
                  <a:pt x="729" y="110"/>
                </a:cubicBezTo>
                <a:cubicBezTo>
                  <a:pt x="729" y="113"/>
                  <a:pt x="729" y="115"/>
                  <a:pt x="728" y="116"/>
                </a:cubicBezTo>
                <a:cubicBezTo>
                  <a:pt x="725" y="118"/>
                  <a:pt x="717" y="117"/>
                  <a:pt x="709" y="116"/>
                </a:cubicBezTo>
                <a:cubicBezTo>
                  <a:pt x="706" y="116"/>
                  <a:pt x="702" y="115"/>
                  <a:pt x="699" y="115"/>
                </a:cubicBezTo>
                <a:cubicBezTo>
                  <a:pt x="636" y="111"/>
                  <a:pt x="595" y="110"/>
                  <a:pt x="531" y="114"/>
                </a:cubicBezTo>
                <a:cubicBezTo>
                  <a:pt x="526" y="114"/>
                  <a:pt x="526" y="114"/>
                  <a:pt x="526" y="114"/>
                </a:cubicBezTo>
                <a:cubicBezTo>
                  <a:pt x="466" y="115"/>
                  <a:pt x="442" y="116"/>
                  <a:pt x="420" y="107"/>
                </a:cubicBezTo>
                <a:cubicBezTo>
                  <a:pt x="409" y="103"/>
                  <a:pt x="402" y="96"/>
                  <a:pt x="401" y="86"/>
                </a:cubicBezTo>
                <a:cubicBezTo>
                  <a:pt x="399" y="75"/>
                  <a:pt x="405" y="62"/>
                  <a:pt x="417" y="51"/>
                </a:cubicBezTo>
                <a:cubicBezTo>
                  <a:pt x="438" y="33"/>
                  <a:pt x="465" y="23"/>
                  <a:pt x="492" y="29"/>
                </a:cubicBezTo>
                <a:cubicBezTo>
                  <a:pt x="497" y="31"/>
                  <a:pt x="501" y="32"/>
                  <a:pt x="506" y="33"/>
                </a:cubicBezTo>
                <a:cubicBezTo>
                  <a:pt x="514" y="36"/>
                  <a:pt x="521" y="38"/>
                  <a:pt x="528" y="36"/>
                </a:cubicBezTo>
                <a:cubicBezTo>
                  <a:pt x="529" y="42"/>
                  <a:pt x="532" y="50"/>
                  <a:pt x="542" y="53"/>
                </a:cubicBezTo>
                <a:cubicBezTo>
                  <a:pt x="544" y="59"/>
                  <a:pt x="550" y="69"/>
                  <a:pt x="563" y="69"/>
                </a:cubicBezTo>
                <a:cubicBezTo>
                  <a:pt x="566" y="73"/>
                  <a:pt x="580" y="87"/>
                  <a:pt x="607" y="87"/>
                </a:cubicBezTo>
                <a:cubicBezTo>
                  <a:pt x="624" y="87"/>
                  <a:pt x="640" y="79"/>
                  <a:pt x="647" y="65"/>
                </a:cubicBezTo>
                <a:cubicBezTo>
                  <a:pt x="653" y="53"/>
                  <a:pt x="650" y="39"/>
                  <a:pt x="641" y="30"/>
                </a:cubicBezTo>
                <a:cubicBezTo>
                  <a:pt x="634" y="24"/>
                  <a:pt x="626" y="20"/>
                  <a:pt x="617" y="18"/>
                </a:cubicBezTo>
                <a:cubicBezTo>
                  <a:pt x="615" y="17"/>
                  <a:pt x="607" y="15"/>
                  <a:pt x="605" y="17"/>
                </a:cubicBezTo>
                <a:cubicBezTo>
                  <a:pt x="603" y="20"/>
                  <a:pt x="607" y="21"/>
                  <a:pt x="609" y="22"/>
                </a:cubicBezTo>
                <a:cubicBezTo>
                  <a:pt x="611" y="23"/>
                  <a:pt x="614" y="25"/>
                  <a:pt x="616" y="27"/>
                </a:cubicBezTo>
                <a:cubicBezTo>
                  <a:pt x="618" y="29"/>
                  <a:pt x="618" y="32"/>
                  <a:pt x="618" y="35"/>
                </a:cubicBezTo>
                <a:cubicBezTo>
                  <a:pt x="617" y="39"/>
                  <a:pt x="614" y="43"/>
                  <a:pt x="610" y="45"/>
                </a:cubicBezTo>
                <a:cubicBezTo>
                  <a:pt x="606" y="46"/>
                  <a:pt x="602" y="46"/>
                  <a:pt x="597" y="43"/>
                </a:cubicBezTo>
                <a:cubicBezTo>
                  <a:pt x="594" y="41"/>
                  <a:pt x="591" y="38"/>
                  <a:pt x="588" y="35"/>
                </a:cubicBezTo>
                <a:cubicBezTo>
                  <a:pt x="563" y="11"/>
                  <a:pt x="530" y="0"/>
                  <a:pt x="487" y="2"/>
                </a:cubicBezTo>
                <a:cubicBezTo>
                  <a:pt x="468" y="3"/>
                  <a:pt x="449" y="6"/>
                  <a:pt x="431" y="11"/>
                </a:cubicBezTo>
                <a:cubicBezTo>
                  <a:pt x="400" y="18"/>
                  <a:pt x="375" y="31"/>
                  <a:pt x="359" y="47"/>
                </a:cubicBezTo>
                <a:cubicBezTo>
                  <a:pt x="344" y="62"/>
                  <a:pt x="337" y="80"/>
                  <a:pt x="340" y="98"/>
                </a:cubicBezTo>
                <a:cubicBezTo>
                  <a:pt x="343" y="114"/>
                  <a:pt x="353" y="129"/>
                  <a:pt x="369" y="137"/>
                </a:cubicBezTo>
                <a:cubicBezTo>
                  <a:pt x="387" y="146"/>
                  <a:pt x="409" y="147"/>
                  <a:pt x="428" y="147"/>
                </a:cubicBezTo>
                <a:cubicBezTo>
                  <a:pt x="451" y="147"/>
                  <a:pt x="475" y="145"/>
                  <a:pt x="498" y="143"/>
                </a:cubicBezTo>
                <a:cubicBezTo>
                  <a:pt x="511" y="142"/>
                  <a:pt x="525" y="141"/>
                  <a:pt x="539" y="140"/>
                </a:cubicBezTo>
                <a:cubicBezTo>
                  <a:pt x="566" y="139"/>
                  <a:pt x="593" y="138"/>
                  <a:pt x="620" y="139"/>
                </a:cubicBezTo>
                <a:cubicBezTo>
                  <a:pt x="708" y="144"/>
                  <a:pt x="723" y="168"/>
                  <a:pt x="725" y="179"/>
                </a:cubicBezTo>
                <a:cubicBezTo>
                  <a:pt x="726" y="183"/>
                  <a:pt x="725" y="187"/>
                  <a:pt x="721" y="192"/>
                </a:cubicBezTo>
                <a:cubicBezTo>
                  <a:pt x="706" y="216"/>
                  <a:pt x="648" y="239"/>
                  <a:pt x="566" y="255"/>
                </a:cubicBezTo>
                <a:cubicBezTo>
                  <a:pt x="487" y="271"/>
                  <a:pt x="429" y="270"/>
                  <a:pt x="393" y="253"/>
                </a:cubicBezTo>
                <a:cubicBezTo>
                  <a:pt x="394" y="253"/>
                  <a:pt x="394" y="253"/>
                  <a:pt x="394" y="253"/>
                </a:cubicBezTo>
                <a:cubicBezTo>
                  <a:pt x="401" y="251"/>
                  <a:pt x="407" y="247"/>
                  <a:pt x="409" y="240"/>
                </a:cubicBezTo>
                <a:cubicBezTo>
                  <a:pt x="414" y="231"/>
                  <a:pt x="412" y="217"/>
                  <a:pt x="406" y="208"/>
                </a:cubicBezTo>
                <a:cubicBezTo>
                  <a:pt x="398" y="196"/>
                  <a:pt x="385" y="194"/>
                  <a:pt x="379" y="194"/>
                </a:cubicBezTo>
                <a:cubicBezTo>
                  <a:pt x="379" y="190"/>
                  <a:pt x="379" y="186"/>
                  <a:pt x="378" y="183"/>
                </a:cubicBezTo>
                <a:cubicBezTo>
                  <a:pt x="383" y="175"/>
                  <a:pt x="382" y="166"/>
                  <a:pt x="375" y="158"/>
                </a:cubicBezTo>
                <a:cubicBezTo>
                  <a:pt x="367" y="149"/>
                  <a:pt x="352" y="142"/>
                  <a:pt x="342" y="146"/>
                </a:cubicBezTo>
                <a:cubicBezTo>
                  <a:pt x="339" y="140"/>
                  <a:pt x="331" y="126"/>
                  <a:pt x="313" y="126"/>
                </a:cubicBezTo>
                <a:cubicBezTo>
                  <a:pt x="311" y="121"/>
                  <a:pt x="303" y="104"/>
                  <a:pt x="287" y="103"/>
                </a:cubicBezTo>
                <a:cubicBezTo>
                  <a:pt x="273" y="101"/>
                  <a:pt x="264" y="111"/>
                  <a:pt x="261" y="116"/>
                </a:cubicBezTo>
                <a:cubicBezTo>
                  <a:pt x="252" y="112"/>
                  <a:pt x="234" y="109"/>
                  <a:pt x="225" y="123"/>
                </a:cubicBezTo>
                <a:cubicBezTo>
                  <a:pt x="224" y="125"/>
                  <a:pt x="224" y="125"/>
                  <a:pt x="224" y="125"/>
                </a:cubicBezTo>
                <a:cubicBezTo>
                  <a:pt x="219" y="134"/>
                  <a:pt x="216" y="138"/>
                  <a:pt x="209" y="140"/>
                </a:cubicBezTo>
                <a:cubicBezTo>
                  <a:pt x="202" y="142"/>
                  <a:pt x="202" y="147"/>
                  <a:pt x="202" y="151"/>
                </a:cubicBezTo>
                <a:cubicBezTo>
                  <a:pt x="202" y="154"/>
                  <a:pt x="202" y="155"/>
                  <a:pt x="201" y="156"/>
                </a:cubicBezTo>
                <a:cubicBezTo>
                  <a:pt x="198" y="159"/>
                  <a:pt x="188" y="166"/>
                  <a:pt x="169" y="166"/>
                </a:cubicBezTo>
                <a:cubicBezTo>
                  <a:pt x="151" y="166"/>
                  <a:pt x="145" y="172"/>
                  <a:pt x="141" y="185"/>
                </a:cubicBezTo>
                <a:cubicBezTo>
                  <a:pt x="141" y="185"/>
                  <a:pt x="141" y="185"/>
                  <a:pt x="141" y="185"/>
                </a:cubicBezTo>
                <a:cubicBezTo>
                  <a:pt x="127" y="181"/>
                  <a:pt x="110" y="178"/>
                  <a:pt x="101" y="185"/>
                </a:cubicBezTo>
                <a:cubicBezTo>
                  <a:pt x="98" y="187"/>
                  <a:pt x="97" y="189"/>
                  <a:pt x="96" y="193"/>
                </a:cubicBezTo>
                <a:cubicBezTo>
                  <a:pt x="89" y="193"/>
                  <a:pt x="76" y="195"/>
                  <a:pt x="70" y="197"/>
                </a:cubicBezTo>
                <a:cubicBezTo>
                  <a:pt x="64" y="199"/>
                  <a:pt x="51" y="207"/>
                  <a:pt x="50" y="216"/>
                </a:cubicBezTo>
                <a:cubicBezTo>
                  <a:pt x="50" y="218"/>
                  <a:pt x="51" y="223"/>
                  <a:pt x="56" y="226"/>
                </a:cubicBezTo>
                <a:cubicBezTo>
                  <a:pt x="57" y="227"/>
                  <a:pt x="58" y="227"/>
                  <a:pt x="58" y="227"/>
                </a:cubicBezTo>
                <a:cubicBezTo>
                  <a:pt x="55" y="228"/>
                  <a:pt x="48" y="229"/>
                  <a:pt x="45" y="229"/>
                </a:cubicBezTo>
                <a:cubicBezTo>
                  <a:pt x="44" y="229"/>
                  <a:pt x="42" y="229"/>
                  <a:pt x="41" y="229"/>
                </a:cubicBezTo>
                <a:cubicBezTo>
                  <a:pt x="18" y="232"/>
                  <a:pt x="0" y="242"/>
                  <a:pt x="0" y="251"/>
                </a:cubicBezTo>
                <a:cubicBezTo>
                  <a:pt x="0" y="261"/>
                  <a:pt x="11" y="264"/>
                  <a:pt x="19" y="265"/>
                </a:cubicBezTo>
                <a:cubicBezTo>
                  <a:pt x="22" y="266"/>
                  <a:pt x="24" y="266"/>
                  <a:pt x="26" y="267"/>
                </a:cubicBezTo>
                <a:cubicBezTo>
                  <a:pt x="26" y="267"/>
                  <a:pt x="27" y="267"/>
                  <a:pt x="27" y="267"/>
                </a:cubicBezTo>
                <a:cubicBezTo>
                  <a:pt x="26" y="268"/>
                  <a:pt x="23" y="270"/>
                  <a:pt x="18" y="271"/>
                </a:cubicBezTo>
                <a:cubicBezTo>
                  <a:pt x="11" y="273"/>
                  <a:pt x="4" y="278"/>
                  <a:pt x="5" y="283"/>
                </a:cubicBezTo>
                <a:cubicBezTo>
                  <a:pt x="5" y="286"/>
                  <a:pt x="7" y="289"/>
                  <a:pt x="15" y="289"/>
                </a:cubicBezTo>
                <a:cubicBezTo>
                  <a:pt x="20" y="289"/>
                  <a:pt x="27" y="288"/>
                  <a:pt x="36" y="287"/>
                </a:cubicBezTo>
                <a:cubicBezTo>
                  <a:pt x="44" y="286"/>
                  <a:pt x="59" y="284"/>
                  <a:pt x="61" y="286"/>
                </a:cubicBezTo>
                <a:cubicBezTo>
                  <a:pt x="61" y="290"/>
                  <a:pt x="62" y="294"/>
                  <a:pt x="65" y="297"/>
                </a:cubicBezTo>
                <a:cubicBezTo>
                  <a:pt x="70" y="300"/>
                  <a:pt x="77" y="301"/>
                  <a:pt x="85" y="299"/>
                </a:cubicBezTo>
                <a:cubicBezTo>
                  <a:pt x="95" y="296"/>
                  <a:pt x="102" y="299"/>
                  <a:pt x="108" y="309"/>
                </a:cubicBezTo>
                <a:cubicBezTo>
                  <a:pt x="114" y="319"/>
                  <a:pt x="126" y="317"/>
                  <a:pt x="138" y="314"/>
                </a:cubicBezTo>
                <a:cubicBezTo>
                  <a:pt x="142" y="313"/>
                  <a:pt x="142" y="313"/>
                  <a:pt x="142" y="313"/>
                </a:cubicBezTo>
                <a:cubicBezTo>
                  <a:pt x="149" y="312"/>
                  <a:pt x="152" y="314"/>
                  <a:pt x="155" y="316"/>
                </a:cubicBezTo>
                <a:cubicBezTo>
                  <a:pt x="157" y="317"/>
                  <a:pt x="159" y="319"/>
                  <a:pt x="163" y="319"/>
                </a:cubicBezTo>
                <a:cubicBezTo>
                  <a:pt x="166" y="320"/>
                  <a:pt x="168" y="320"/>
                  <a:pt x="170" y="320"/>
                </a:cubicBezTo>
                <a:cubicBezTo>
                  <a:pt x="167" y="328"/>
                  <a:pt x="168" y="338"/>
                  <a:pt x="173" y="345"/>
                </a:cubicBezTo>
                <a:cubicBezTo>
                  <a:pt x="176" y="351"/>
                  <a:pt x="185" y="361"/>
                  <a:pt x="205" y="359"/>
                </a:cubicBezTo>
                <a:cubicBezTo>
                  <a:pt x="206" y="363"/>
                  <a:pt x="208" y="369"/>
                  <a:pt x="214" y="373"/>
                </a:cubicBezTo>
                <a:cubicBezTo>
                  <a:pt x="220" y="377"/>
                  <a:pt x="229" y="377"/>
                  <a:pt x="239" y="374"/>
                </a:cubicBezTo>
                <a:cubicBezTo>
                  <a:pt x="242" y="377"/>
                  <a:pt x="251" y="384"/>
                  <a:pt x="265" y="379"/>
                </a:cubicBezTo>
                <a:cubicBezTo>
                  <a:pt x="273" y="383"/>
                  <a:pt x="289" y="386"/>
                  <a:pt x="298" y="373"/>
                </a:cubicBezTo>
                <a:cubicBezTo>
                  <a:pt x="305" y="364"/>
                  <a:pt x="306" y="353"/>
                  <a:pt x="301" y="345"/>
                </a:cubicBezTo>
                <a:cubicBezTo>
                  <a:pt x="297" y="338"/>
                  <a:pt x="291" y="335"/>
                  <a:pt x="283" y="336"/>
                </a:cubicBezTo>
                <a:cubicBezTo>
                  <a:pt x="284" y="333"/>
                  <a:pt x="284" y="329"/>
                  <a:pt x="283" y="326"/>
                </a:cubicBezTo>
                <a:cubicBezTo>
                  <a:pt x="286" y="325"/>
                  <a:pt x="289" y="324"/>
                  <a:pt x="293" y="321"/>
                </a:cubicBezTo>
                <a:cubicBezTo>
                  <a:pt x="296" y="325"/>
                  <a:pt x="306" y="332"/>
                  <a:pt x="323" y="328"/>
                </a:cubicBezTo>
                <a:cubicBezTo>
                  <a:pt x="323" y="328"/>
                  <a:pt x="323" y="329"/>
                  <a:pt x="324" y="329"/>
                </a:cubicBezTo>
                <a:cubicBezTo>
                  <a:pt x="328" y="335"/>
                  <a:pt x="341" y="337"/>
                  <a:pt x="362" y="336"/>
                </a:cubicBezTo>
                <a:cubicBezTo>
                  <a:pt x="372" y="336"/>
                  <a:pt x="372" y="336"/>
                  <a:pt x="372" y="336"/>
                </a:cubicBezTo>
                <a:cubicBezTo>
                  <a:pt x="412" y="335"/>
                  <a:pt x="472" y="333"/>
                  <a:pt x="597" y="306"/>
                </a:cubicBezTo>
                <a:cubicBezTo>
                  <a:pt x="710" y="281"/>
                  <a:pt x="787" y="237"/>
                  <a:pt x="799" y="192"/>
                </a:cubicBezTo>
                <a:cubicBezTo>
                  <a:pt x="804" y="175"/>
                  <a:pt x="798" y="158"/>
                  <a:pt x="782" y="143"/>
                </a:cubicBezTo>
                <a:close/>
                <a:moveTo>
                  <a:pt x="642" y="63"/>
                </a:moveTo>
                <a:cubicBezTo>
                  <a:pt x="636" y="75"/>
                  <a:pt x="622" y="82"/>
                  <a:pt x="607" y="82"/>
                </a:cubicBezTo>
                <a:cubicBezTo>
                  <a:pt x="579" y="82"/>
                  <a:pt x="567" y="66"/>
                  <a:pt x="566" y="65"/>
                </a:cubicBezTo>
                <a:cubicBezTo>
                  <a:pt x="566" y="64"/>
                  <a:pt x="566" y="64"/>
                  <a:pt x="566" y="64"/>
                </a:cubicBezTo>
                <a:cubicBezTo>
                  <a:pt x="566" y="64"/>
                  <a:pt x="564" y="64"/>
                  <a:pt x="564" y="64"/>
                </a:cubicBezTo>
                <a:cubicBezTo>
                  <a:pt x="550" y="64"/>
                  <a:pt x="547" y="51"/>
                  <a:pt x="547" y="50"/>
                </a:cubicBezTo>
                <a:cubicBezTo>
                  <a:pt x="546" y="49"/>
                  <a:pt x="546" y="49"/>
                  <a:pt x="546" y="49"/>
                </a:cubicBezTo>
                <a:cubicBezTo>
                  <a:pt x="546" y="49"/>
                  <a:pt x="545" y="49"/>
                  <a:pt x="545" y="49"/>
                </a:cubicBezTo>
                <a:cubicBezTo>
                  <a:pt x="532" y="45"/>
                  <a:pt x="533" y="33"/>
                  <a:pt x="533" y="33"/>
                </a:cubicBezTo>
                <a:cubicBezTo>
                  <a:pt x="533" y="28"/>
                  <a:pt x="533" y="28"/>
                  <a:pt x="533" y="28"/>
                </a:cubicBezTo>
                <a:cubicBezTo>
                  <a:pt x="533" y="28"/>
                  <a:pt x="529" y="30"/>
                  <a:pt x="529" y="30"/>
                </a:cubicBezTo>
                <a:cubicBezTo>
                  <a:pt x="523" y="34"/>
                  <a:pt x="517" y="31"/>
                  <a:pt x="507" y="28"/>
                </a:cubicBezTo>
                <a:cubicBezTo>
                  <a:pt x="503" y="27"/>
                  <a:pt x="499" y="26"/>
                  <a:pt x="494" y="25"/>
                </a:cubicBezTo>
                <a:cubicBezTo>
                  <a:pt x="490" y="24"/>
                  <a:pt x="487" y="23"/>
                  <a:pt x="483" y="23"/>
                </a:cubicBezTo>
                <a:cubicBezTo>
                  <a:pt x="492" y="22"/>
                  <a:pt x="500" y="21"/>
                  <a:pt x="504" y="21"/>
                </a:cubicBezTo>
                <a:cubicBezTo>
                  <a:pt x="522" y="21"/>
                  <a:pt x="540" y="27"/>
                  <a:pt x="550" y="36"/>
                </a:cubicBezTo>
                <a:cubicBezTo>
                  <a:pt x="554" y="39"/>
                  <a:pt x="558" y="43"/>
                  <a:pt x="562" y="47"/>
                </a:cubicBezTo>
                <a:cubicBezTo>
                  <a:pt x="576" y="61"/>
                  <a:pt x="591" y="76"/>
                  <a:pt x="614" y="74"/>
                </a:cubicBezTo>
                <a:cubicBezTo>
                  <a:pt x="627" y="74"/>
                  <a:pt x="638" y="66"/>
                  <a:pt x="643" y="55"/>
                </a:cubicBezTo>
                <a:cubicBezTo>
                  <a:pt x="644" y="53"/>
                  <a:pt x="644" y="51"/>
                  <a:pt x="645" y="49"/>
                </a:cubicBezTo>
                <a:cubicBezTo>
                  <a:pt x="645" y="53"/>
                  <a:pt x="645" y="58"/>
                  <a:pt x="642" y="63"/>
                </a:cubicBezTo>
                <a:close/>
                <a:moveTo>
                  <a:pt x="372" y="132"/>
                </a:moveTo>
                <a:cubicBezTo>
                  <a:pt x="357" y="125"/>
                  <a:pt x="347" y="112"/>
                  <a:pt x="345" y="97"/>
                </a:cubicBezTo>
                <a:cubicBezTo>
                  <a:pt x="342" y="81"/>
                  <a:pt x="349" y="64"/>
                  <a:pt x="362" y="51"/>
                </a:cubicBezTo>
                <a:cubicBezTo>
                  <a:pt x="378" y="35"/>
                  <a:pt x="402" y="23"/>
                  <a:pt x="432" y="16"/>
                </a:cubicBezTo>
                <a:cubicBezTo>
                  <a:pt x="434" y="15"/>
                  <a:pt x="436" y="15"/>
                  <a:pt x="438" y="14"/>
                </a:cubicBezTo>
                <a:cubicBezTo>
                  <a:pt x="433" y="16"/>
                  <a:pt x="429" y="18"/>
                  <a:pt x="424" y="19"/>
                </a:cubicBezTo>
                <a:cubicBezTo>
                  <a:pt x="377" y="39"/>
                  <a:pt x="360" y="70"/>
                  <a:pt x="360" y="92"/>
                </a:cubicBezTo>
                <a:cubicBezTo>
                  <a:pt x="360" y="116"/>
                  <a:pt x="376" y="130"/>
                  <a:pt x="410" y="138"/>
                </a:cubicBezTo>
                <a:cubicBezTo>
                  <a:pt x="420" y="140"/>
                  <a:pt x="431" y="141"/>
                  <a:pt x="443" y="142"/>
                </a:cubicBezTo>
                <a:cubicBezTo>
                  <a:pt x="419" y="142"/>
                  <a:pt x="391" y="143"/>
                  <a:pt x="372" y="132"/>
                </a:cubicBezTo>
                <a:close/>
                <a:moveTo>
                  <a:pt x="540" y="135"/>
                </a:moveTo>
                <a:cubicBezTo>
                  <a:pt x="519" y="136"/>
                  <a:pt x="519" y="136"/>
                  <a:pt x="519" y="136"/>
                </a:cubicBezTo>
                <a:cubicBezTo>
                  <a:pt x="482" y="137"/>
                  <a:pt x="441" y="139"/>
                  <a:pt x="411" y="133"/>
                </a:cubicBezTo>
                <a:cubicBezTo>
                  <a:pt x="370" y="124"/>
                  <a:pt x="365" y="106"/>
                  <a:pt x="365" y="92"/>
                </a:cubicBezTo>
                <a:cubicBezTo>
                  <a:pt x="365" y="72"/>
                  <a:pt x="382" y="45"/>
                  <a:pt x="426" y="24"/>
                </a:cubicBezTo>
                <a:cubicBezTo>
                  <a:pt x="465" y="6"/>
                  <a:pt x="514" y="1"/>
                  <a:pt x="554" y="19"/>
                </a:cubicBezTo>
                <a:cubicBezTo>
                  <a:pt x="564" y="24"/>
                  <a:pt x="574" y="29"/>
                  <a:pt x="582" y="37"/>
                </a:cubicBezTo>
                <a:cubicBezTo>
                  <a:pt x="586" y="41"/>
                  <a:pt x="591" y="45"/>
                  <a:pt x="595" y="48"/>
                </a:cubicBezTo>
                <a:cubicBezTo>
                  <a:pt x="600" y="51"/>
                  <a:pt x="607" y="52"/>
                  <a:pt x="612" y="49"/>
                </a:cubicBezTo>
                <a:cubicBezTo>
                  <a:pt x="618" y="47"/>
                  <a:pt x="621" y="42"/>
                  <a:pt x="623" y="36"/>
                </a:cubicBezTo>
                <a:cubicBezTo>
                  <a:pt x="623" y="31"/>
                  <a:pt x="623" y="27"/>
                  <a:pt x="620" y="24"/>
                </a:cubicBezTo>
                <a:cubicBezTo>
                  <a:pt x="620" y="24"/>
                  <a:pt x="620" y="23"/>
                  <a:pt x="619" y="23"/>
                </a:cubicBezTo>
                <a:cubicBezTo>
                  <a:pt x="625" y="24"/>
                  <a:pt x="632" y="27"/>
                  <a:pt x="637" y="33"/>
                </a:cubicBezTo>
                <a:cubicBezTo>
                  <a:pt x="641" y="38"/>
                  <a:pt x="641" y="45"/>
                  <a:pt x="638" y="53"/>
                </a:cubicBezTo>
                <a:cubicBezTo>
                  <a:pt x="634" y="63"/>
                  <a:pt x="625" y="69"/>
                  <a:pt x="614" y="69"/>
                </a:cubicBezTo>
                <a:cubicBezTo>
                  <a:pt x="593" y="70"/>
                  <a:pt x="580" y="57"/>
                  <a:pt x="565" y="43"/>
                </a:cubicBezTo>
                <a:cubicBezTo>
                  <a:pt x="562" y="40"/>
                  <a:pt x="558" y="36"/>
                  <a:pt x="553" y="32"/>
                </a:cubicBezTo>
                <a:cubicBezTo>
                  <a:pt x="542" y="22"/>
                  <a:pt x="523" y="16"/>
                  <a:pt x="504" y="16"/>
                </a:cubicBezTo>
                <a:cubicBezTo>
                  <a:pt x="474" y="16"/>
                  <a:pt x="444" y="24"/>
                  <a:pt x="417" y="38"/>
                </a:cubicBezTo>
                <a:cubicBezTo>
                  <a:pt x="401" y="47"/>
                  <a:pt x="382" y="64"/>
                  <a:pt x="379" y="82"/>
                </a:cubicBezTo>
                <a:cubicBezTo>
                  <a:pt x="377" y="92"/>
                  <a:pt x="379" y="101"/>
                  <a:pt x="385" y="108"/>
                </a:cubicBezTo>
                <a:cubicBezTo>
                  <a:pt x="402" y="128"/>
                  <a:pt x="447" y="135"/>
                  <a:pt x="523" y="130"/>
                </a:cubicBezTo>
                <a:cubicBezTo>
                  <a:pt x="609" y="124"/>
                  <a:pt x="743" y="130"/>
                  <a:pt x="757" y="173"/>
                </a:cubicBezTo>
                <a:cubicBezTo>
                  <a:pt x="759" y="180"/>
                  <a:pt x="758" y="188"/>
                  <a:pt x="754" y="195"/>
                </a:cubicBezTo>
                <a:cubicBezTo>
                  <a:pt x="740" y="221"/>
                  <a:pt x="690" y="246"/>
                  <a:pt x="617" y="265"/>
                </a:cubicBezTo>
                <a:cubicBezTo>
                  <a:pt x="582" y="275"/>
                  <a:pt x="542" y="285"/>
                  <a:pt x="507" y="288"/>
                </a:cubicBezTo>
                <a:cubicBezTo>
                  <a:pt x="495" y="289"/>
                  <a:pt x="495" y="289"/>
                  <a:pt x="495" y="289"/>
                </a:cubicBezTo>
                <a:cubicBezTo>
                  <a:pt x="452" y="294"/>
                  <a:pt x="419" y="297"/>
                  <a:pt x="376" y="289"/>
                </a:cubicBezTo>
                <a:cubicBezTo>
                  <a:pt x="361" y="287"/>
                  <a:pt x="309" y="275"/>
                  <a:pt x="286" y="249"/>
                </a:cubicBezTo>
                <a:cubicBezTo>
                  <a:pt x="287" y="249"/>
                  <a:pt x="287" y="248"/>
                  <a:pt x="287" y="248"/>
                </a:cubicBezTo>
                <a:cubicBezTo>
                  <a:pt x="289" y="242"/>
                  <a:pt x="287" y="236"/>
                  <a:pt x="282" y="232"/>
                </a:cubicBezTo>
                <a:cubicBezTo>
                  <a:pt x="278" y="229"/>
                  <a:pt x="273" y="228"/>
                  <a:pt x="269" y="230"/>
                </a:cubicBezTo>
                <a:cubicBezTo>
                  <a:pt x="265" y="232"/>
                  <a:pt x="262" y="236"/>
                  <a:pt x="261" y="241"/>
                </a:cubicBezTo>
                <a:cubicBezTo>
                  <a:pt x="261" y="242"/>
                  <a:pt x="262" y="243"/>
                  <a:pt x="263" y="243"/>
                </a:cubicBezTo>
                <a:cubicBezTo>
                  <a:pt x="265" y="244"/>
                  <a:pt x="266" y="243"/>
                  <a:pt x="266" y="241"/>
                </a:cubicBezTo>
                <a:cubicBezTo>
                  <a:pt x="266" y="238"/>
                  <a:pt x="268" y="236"/>
                  <a:pt x="271" y="235"/>
                </a:cubicBezTo>
                <a:cubicBezTo>
                  <a:pt x="273" y="234"/>
                  <a:pt x="276" y="234"/>
                  <a:pt x="279" y="236"/>
                </a:cubicBezTo>
                <a:cubicBezTo>
                  <a:pt x="283" y="239"/>
                  <a:pt x="284" y="242"/>
                  <a:pt x="282" y="246"/>
                </a:cubicBezTo>
                <a:cubicBezTo>
                  <a:pt x="280" y="252"/>
                  <a:pt x="272" y="258"/>
                  <a:pt x="265" y="257"/>
                </a:cubicBezTo>
                <a:cubicBezTo>
                  <a:pt x="257" y="256"/>
                  <a:pt x="249" y="252"/>
                  <a:pt x="246" y="245"/>
                </a:cubicBezTo>
                <a:cubicBezTo>
                  <a:pt x="242" y="239"/>
                  <a:pt x="243" y="232"/>
                  <a:pt x="246" y="226"/>
                </a:cubicBezTo>
                <a:cubicBezTo>
                  <a:pt x="250" y="219"/>
                  <a:pt x="255" y="216"/>
                  <a:pt x="260" y="216"/>
                </a:cubicBezTo>
                <a:cubicBezTo>
                  <a:pt x="267" y="214"/>
                  <a:pt x="276" y="216"/>
                  <a:pt x="283" y="222"/>
                </a:cubicBezTo>
                <a:cubicBezTo>
                  <a:pt x="284" y="223"/>
                  <a:pt x="284" y="223"/>
                  <a:pt x="284" y="223"/>
                </a:cubicBezTo>
                <a:cubicBezTo>
                  <a:pt x="286" y="222"/>
                  <a:pt x="286" y="222"/>
                  <a:pt x="286" y="222"/>
                </a:cubicBezTo>
                <a:cubicBezTo>
                  <a:pt x="287" y="222"/>
                  <a:pt x="306" y="210"/>
                  <a:pt x="317" y="224"/>
                </a:cubicBezTo>
                <a:cubicBezTo>
                  <a:pt x="318" y="226"/>
                  <a:pt x="318" y="226"/>
                  <a:pt x="318" y="226"/>
                </a:cubicBezTo>
                <a:cubicBezTo>
                  <a:pt x="320" y="225"/>
                  <a:pt x="320" y="225"/>
                  <a:pt x="320" y="225"/>
                </a:cubicBezTo>
                <a:cubicBezTo>
                  <a:pt x="320" y="225"/>
                  <a:pt x="334" y="218"/>
                  <a:pt x="339" y="226"/>
                </a:cubicBezTo>
                <a:cubicBezTo>
                  <a:pt x="341" y="231"/>
                  <a:pt x="341" y="231"/>
                  <a:pt x="341" y="231"/>
                </a:cubicBezTo>
                <a:cubicBezTo>
                  <a:pt x="352" y="250"/>
                  <a:pt x="364" y="274"/>
                  <a:pt x="397" y="280"/>
                </a:cubicBezTo>
                <a:cubicBezTo>
                  <a:pt x="428" y="286"/>
                  <a:pt x="472" y="286"/>
                  <a:pt x="508" y="281"/>
                </a:cubicBezTo>
                <a:cubicBezTo>
                  <a:pt x="615" y="265"/>
                  <a:pt x="692" y="240"/>
                  <a:pt x="729" y="210"/>
                </a:cubicBezTo>
                <a:cubicBezTo>
                  <a:pt x="747" y="196"/>
                  <a:pt x="748" y="183"/>
                  <a:pt x="746" y="175"/>
                </a:cubicBezTo>
                <a:cubicBezTo>
                  <a:pt x="741" y="157"/>
                  <a:pt x="715" y="143"/>
                  <a:pt x="679" y="138"/>
                </a:cubicBezTo>
                <a:cubicBezTo>
                  <a:pt x="661" y="135"/>
                  <a:pt x="643" y="135"/>
                  <a:pt x="625" y="134"/>
                </a:cubicBezTo>
                <a:cubicBezTo>
                  <a:pt x="604" y="134"/>
                  <a:pt x="582" y="134"/>
                  <a:pt x="560" y="135"/>
                </a:cubicBezTo>
                <a:cubicBezTo>
                  <a:pt x="554" y="135"/>
                  <a:pt x="547" y="135"/>
                  <a:pt x="540" y="135"/>
                </a:cubicBezTo>
                <a:close/>
                <a:moveTo>
                  <a:pt x="401" y="210"/>
                </a:moveTo>
                <a:cubicBezTo>
                  <a:pt x="407" y="219"/>
                  <a:pt x="408" y="230"/>
                  <a:pt x="405" y="238"/>
                </a:cubicBezTo>
                <a:cubicBezTo>
                  <a:pt x="403" y="244"/>
                  <a:pt x="399" y="247"/>
                  <a:pt x="393" y="248"/>
                </a:cubicBezTo>
                <a:cubicBezTo>
                  <a:pt x="384" y="249"/>
                  <a:pt x="377" y="244"/>
                  <a:pt x="375" y="238"/>
                </a:cubicBezTo>
                <a:cubicBezTo>
                  <a:pt x="373" y="233"/>
                  <a:pt x="376" y="228"/>
                  <a:pt x="383" y="225"/>
                </a:cubicBezTo>
                <a:cubicBezTo>
                  <a:pt x="385" y="223"/>
                  <a:pt x="389" y="225"/>
                  <a:pt x="390" y="228"/>
                </a:cubicBezTo>
                <a:cubicBezTo>
                  <a:pt x="391" y="229"/>
                  <a:pt x="392" y="231"/>
                  <a:pt x="389" y="233"/>
                </a:cubicBezTo>
                <a:cubicBezTo>
                  <a:pt x="388" y="234"/>
                  <a:pt x="388" y="235"/>
                  <a:pt x="389" y="237"/>
                </a:cubicBezTo>
                <a:cubicBezTo>
                  <a:pt x="390" y="238"/>
                  <a:pt x="391" y="238"/>
                  <a:pt x="392" y="237"/>
                </a:cubicBezTo>
                <a:cubicBezTo>
                  <a:pt x="396" y="234"/>
                  <a:pt x="397" y="230"/>
                  <a:pt x="395" y="225"/>
                </a:cubicBezTo>
                <a:cubicBezTo>
                  <a:pt x="392" y="221"/>
                  <a:pt x="386" y="218"/>
                  <a:pt x="380" y="220"/>
                </a:cubicBezTo>
                <a:cubicBezTo>
                  <a:pt x="370" y="225"/>
                  <a:pt x="368" y="233"/>
                  <a:pt x="370" y="240"/>
                </a:cubicBezTo>
                <a:cubicBezTo>
                  <a:pt x="372" y="245"/>
                  <a:pt x="376" y="250"/>
                  <a:pt x="383" y="252"/>
                </a:cubicBezTo>
                <a:cubicBezTo>
                  <a:pt x="382" y="252"/>
                  <a:pt x="382" y="252"/>
                  <a:pt x="382" y="252"/>
                </a:cubicBezTo>
                <a:cubicBezTo>
                  <a:pt x="418" y="275"/>
                  <a:pt x="480" y="277"/>
                  <a:pt x="567" y="260"/>
                </a:cubicBezTo>
                <a:cubicBezTo>
                  <a:pt x="651" y="244"/>
                  <a:pt x="709" y="220"/>
                  <a:pt x="726" y="195"/>
                </a:cubicBezTo>
                <a:cubicBezTo>
                  <a:pt x="730" y="189"/>
                  <a:pt x="731" y="183"/>
                  <a:pt x="730" y="178"/>
                </a:cubicBezTo>
                <a:cubicBezTo>
                  <a:pt x="728" y="168"/>
                  <a:pt x="719" y="154"/>
                  <a:pt x="688" y="144"/>
                </a:cubicBezTo>
                <a:cubicBezTo>
                  <a:pt x="717" y="150"/>
                  <a:pt x="737" y="163"/>
                  <a:pt x="741" y="177"/>
                </a:cubicBezTo>
                <a:cubicBezTo>
                  <a:pt x="744" y="186"/>
                  <a:pt x="738" y="197"/>
                  <a:pt x="726" y="207"/>
                </a:cubicBezTo>
                <a:cubicBezTo>
                  <a:pt x="689" y="236"/>
                  <a:pt x="614" y="260"/>
                  <a:pt x="507" y="276"/>
                </a:cubicBezTo>
                <a:cubicBezTo>
                  <a:pt x="472" y="281"/>
                  <a:pt x="428" y="280"/>
                  <a:pt x="398" y="275"/>
                </a:cubicBezTo>
                <a:cubicBezTo>
                  <a:pt x="367" y="269"/>
                  <a:pt x="356" y="248"/>
                  <a:pt x="346" y="228"/>
                </a:cubicBezTo>
                <a:cubicBezTo>
                  <a:pt x="343" y="224"/>
                  <a:pt x="343" y="224"/>
                  <a:pt x="343" y="224"/>
                </a:cubicBezTo>
                <a:cubicBezTo>
                  <a:pt x="338" y="214"/>
                  <a:pt x="327" y="216"/>
                  <a:pt x="320" y="219"/>
                </a:cubicBezTo>
                <a:cubicBezTo>
                  <a:pt x="309" y="208"/>
                  <a:pt x="293" y="212"/>
                  <a:pt x="285" y="217"/>
                </a:cubicBezTo>
                <a:cubicBezTo>
                  <a:pt x="277" y="211"/>
                  <a:pt x="267" y="209"/>
                  <a:pt x="259" y="211"/>
                </a:cubicBezTo>
                <a:cubicBezTo>
                  <a:pt x="251" y="212"/>
                  <a:pt x="245" y="217"/>
                  <a:pt x="242" y="223"/>
                </a:cubicBezTo>
                <a:cubicBezTo>
                  <a:pt x="237" y="231"/>
                  <a:pt x="237" y="240"/>
                  <a:pt x="241" y="247"/>
                </a:cubicBezTo>
                <a:cubicBezTo>
                  <a:pt x="246" y="255"/>
                  <a:pt x="255" y="261"/>
                  <a:pt x="265" y="262"/>
                </a:cubicBezTo>
                <a:cubicBezTo>
                  <a:pt x="271" y="263"/>
                  <a:pt x="279" y="259"/>
                  <a:pt x="283" y="254"/>
                </a:cubicBezTo>
                <a:cubicBezTo>
                  <a:pt x="307" y="279"/>
                  <a:pt x="355" y="291"/>
                  <a:pt x="376" y="294"/>
                </a:cubicBezTo>
                <a:cubicBezTo>
                  <a:pt x="419" y="303"/>
                  <a:pt x="454" y="299"/>
                  <a:pt x="495" y="295"/>
                </a:cubicBezTo>
                <a:cubicBezTo>
                  <a:pt x="508" y="293"/>
                  <a:pt x="508" y="293"/>
                  <a:pt x="508" y="293"/>
                </a:cubicBezTo>
                <a:cubicBezTo>
                  <a:pt x="543" y="290"/>
                  <a:pt x="583" y="280"/>
                  <a:pt x="618" y="270"/>
                </a:cubicBezTo>
                <a:cubicBezTo>
                  <a:pt x="693" y="251"/>
                  <a:pt x="744" y="224"/>
                  <a:pt x="759" y="198"/>
                </a:cubicBezTo>
                <a:cubicBezTo>
                  <a:pt x="764" y="189"/>
                  <a:pt x="764" y="180"/>
                  <a:pt x="762" y="171"/>
                </a:cubicBezTo>
                <a:cubicBezTo>
                  <a:pt x="746" y="122"/>
                  <a:pt x="598" y="120"/>
                  <a:pt x="523" y="125"/>
                </a:cubicBezTo>
                <a:cubicBezTo>
                  <a:pt x="450" y="130"/>
                  <a:pt x="405" y="124"/>
                  <a:pt x="389" y="105"/>
                </a:cubicBezTo>
                <a:cubicBezTo>
                  <a:pt x="384" y="99"/>
                  <a:pt x="382" y="91"/>
                  <a:pt x="384" y="83"/>
                </a:cubicBezTo>
                <a:cubicBezTo>
                  <a:pt x="387" y="67"/>
                  <a:pt x="404" y="51"/>
                  <a:pt x="419" y="43"/>
                </a:cubicBezTo>
                <a:cubicBezTo>
                  <a:pt x="417" y="44"/>
                  <a:pt x="415" y="46"/>
                  <a:pt x="414" y="47"/>
                </a:cubicBezTo>
                <a:cubicBezTo>
                  <a:pt x="400" y="59"/>
                  <a:pt x="394" y="74"/>
                  <a:pt x="396" y="87"/>
                </a:cubicBezTo>
                <a:cubicBezTo>
                  <a:pt x="398" y="98"/>
                  <a:pt x="405" y="107"/>
                  <a:pt x="418" y="112"/>
                </a:cubicBezTo>
                <a:cubicBezTo>
                  <a:pt x="443" y="122"/>
                  <a:pt x="473" y="120"/>
                  <a:pt x="499" y="120"/>
                </a:cubicBezTo>
                <a:cubicBezTo>
                  <a:pt x="525" y="119"/>
                  <a:pt x="551" y="118"/>
                  <a:pt x="576" y="118"/>
                </a:cubicBezTo>
                <a:cubicBezTo>
                  <a:pt x="701" y="116"/>
                  <a:pt x="771" y="137"/>
                  <a:pt x="775" y="177"/>
                </a:cubicBezTo>
                <a:cubicBezTo>
                  <a:pt x="778" y="208"/>
                  <a:pt x="714" y="265"/>
                  <a:pt x="565" y="293"/>
                </a:cubicBezTo>
                <a:cubicBezTo>
                  <a:pt x="466" y="312"/>
                  <a:pt x="415" y="310"/>
                  <a:pt x="414" y="310"/>
                </a:cubicBezTo>
                <a:cubicBezTo>
                  <a:pt x="340" y="312"/>
                  <a:pt x="285" y="287"/>
                  <a:pt x="250" y="268"/>
                </a:cubicBezTo>
                <a:cubicBezTo>
                  <a:pt x="223" y="253"/>
                  <a:pt x="207" y="260"/>
                  <a:pt x="190" y="268"/>
                </a:cubicBezTo>
                <a:cubicBezTo>
                  <a:pt x="191" y="265"/>
                  <a:pt x="191" y="262"/>
                  <a:pt x="191" y="260"/>
                </a:cubicBezTo>
                <a:cubicBezTo>
                  <a:pt x="189" y="254"/>
                  <a:pt x="184" y="249"/>
                  <a:pt x="179" y="247"/>
                </a:cubicBezTo>
                <a:cubicBezTo>
                  <a:pt x="174" y="246"/>
                  <a:pt x="170" y="247"/>
                  <a:pt x="167" y="250"/>
                </a:cubicBezTo>
                <a:cubicBezTo>
                  <a:pt x="166" y="251"/>
                  <a:pt x="166" y="253"/>
                  <a:pt x="167" y="254"/>
                </a:cubicBezTo>
                <a:cubicBezTo>
                  <a:pt x="168" y="255"/>
                  <a:pt x="170" y="255"/>
                  <a:pt x="171" y="254"/>
                </a:cubicBezTo>
                <a:cubicBezTo>
                  <a:pt x="173" y="251"/>
                  <a:pt x="176" y="251"/>
                  <a:pt x="177" y="252"/>
                </a:cubicBezTo>
                <a:cubicBezTo>
                  <a:pt x="181" y="253"/>
                  <a:pt x="185" y="257"/>
                  <a:pt x="186" y="261"/>
                </a:cubicBezTo>
                <a:cubicBezTo>
                  <a:pt x="186" y="264"/>
                  <a:pt x="186" y="268"/>
                  <a:pt x="181" y="273"/>
                </a:cubicBezTo>
                <a:cubicBezTo>
                  <a:pt x="175" y="278"/>
                  <a:pt x="167" y="278"/>
                  <a:pt x="160" y="275"/>
                </a:cubicBezTo>
                <a:cubicBezTo>
                  <a:pt x="154" y="271"/>
                  <a:pt x="149" y="266"/>
                  <a:pt x="150" y="260"/>
                </a:cubicBezTo>
                <a:cubicBezTo>
                  <a:pt x="150" y="249"/>
                  <a:pt x="161" y="243"/>
                  <a:pt x="161" y="243"/>
                </a:cubicBezTo>
                <a:cubicBezTo>
                  <a:pt x="167" y="240"/>
                  <a:pt x="167" y="240"/>
                  <a:pt x="167" y="240"/>
                </a:cubicBezTo>
                <a:cubicBezTo>
                  <a:pt x="160" y="238"/>
                  <a:pt x="160" y="238"/>
                  <a:pt x="160" y="238"/>
                </a:cubicBezTo>
                <a:cubicBezTo>
                  <a:pt x="159" y="238"/>
                  <a:pt x="151" y="236"/>
                  <a:pt x="152" y="226"/>
                </a:cubicBezTo>
                <a:cubicBezTo>
                  <a:pt x="154" y="213"/>
                  <a:pt x="169" y="211"/>
                  <a:pt x="169" y="211"/>
                </a:cubicBezTo>
                <a:cubicBezTo>
                  <a:pt x="171" y="211"/>
                  <a:pt x="171" y="211"/>
                  <a:pt x="171" y="211"/>
                </a:cubicBezTo>
                <a:cubicBezTo>
                  <a:pt x="172" y="209"/>
                  <a:pt x="172" y="209"/>
                  <a:pt x="172" y="209"/>
                </a:cubicBezTo>
                <a:cubicBezTo>
                  <a:pt x="173" y="197"/>
                  <a:pt x="183" y="189"/>
                  <a:pt x="195" y="190"/>
                </a:cubicBezTo>
                <a:cubicBezTo>
                  <a:pt x="196" y="192"/>
                  <a:pt x="196" y="194"/>
                  <a:pt x="197" y="196"/>
                </a:cubicBezTo>
                <a:cubicBezTo>
                  <a:pt x="201" y="207"/>
                  <a:pt x="211" y="215"/>
                  <a:pt x="223" y="217"/>
                </a:cubicBezTo>
                <a:cubicBezTo>
                  <a:pt x="233" y="219"/>
                  <a:pt x="242" y="216"/>
                  <a:pt x="248" y="208"/>
                </a:cubicBezTo>
                <a:cubicBezTo>
                  <a:pt x="253" y="201"/>
                  <a:pt x="254" y="192"/>
                  <a:pt x="251" y="186"/>
                </a:cubicBezTo>
                <a:cubicBezTo>
                  <a:pt x="247" y="180"/>
                  <a:pt x="241" y="176"/>
                  <a:pt x="234" y="176"/>
                </a:cubicBezTo>
                <a:cubicBezTo>
                  <a:pt x="228" y="176"/>
                  <a:pt x="223" y="179"/>
                  <a:pt x="221" y="184"/>
                </a:cubicBezTo>
                <a:cubicBezTo>
                  <a:pt x="220" y="185"/>
                  <a:pt x="221" y="187"/>
                  <a:pt x="222" y="188"/>
                </a:cubicBezTo>
                <a:cubicBezTo>
                  <a:pt x="223" y="188"/>
                  <a:pt x="225" y="188"/>
                  <a:pt x="225" y="186"/>
                </a:cubicBezTo>
                <a:cubicBezTo>
                  <a:pt x="227" y="183"/>
                  <a:pt x="230" y="181"/>
                  <a:pt x="235" y="181"/>
                </a:cubicBezTo>
                <a:cubicBezTo>
                  <a:pt x="239" y="181"/>
                  <a:pt x="244" y="184"/>
                  <a:pt x="246" y="188"/>
                </a:cubicBezTo>
                <a:cubicBezTo>
                  <a:pt x="249" y="193"/>
                  <a:pt x="248" y="200"/>
                  <a:pt x="244" y="205"/>
                </a:cubicBezTo>
                <a:cubicBezTo>
                  <a:pt x="239" y="211"/>
                  <a:pt x="232" y="214"/>
                  <a:pt x="224" y="212"/>
                </a:cubicBezTo>
                <a:cubicBezTo>
                  <a:pt x="213" y="210"/>
                  <a:pt x="205" y="203"/>
                  <a:pt x="202" y="194"/>
                </a:cubicBezTo>
                <a:cubicBezTo>
                  <a:pt x="199" y="187"/>
                  <a:pt x="200" y="180"/>
                  <a:pt x="204" y="175"/>
                </a:cubicBezTo>
                <a:cubicBezTo>
                  <a:pt x="213" y="163"/>
                  <a:pt x="222" y="166"/>
                  <a:pt x="222" y="167"/>
                </a:cubicBezTo>
                <a:cubicBezTo>
                  <a:pt x="222" y="167"/>
                  <a:pt x="222" y="167"/>
                  <a:pt x="222" y="167"/>
                </a:cubicBezTo>
                <a:cubicBezTo>
                  <a:pt x="222" y="167"/>
                  <a:pt x="223" y="167"/>
                  <a:pt x="223" y="167"/>
                </a:cubicBezTo>
                <a:cubicBezTo>
                  <a:pt x="226" y="167"/>
                  <a:pt x="226" y="167"/>
                  <a:pt x="226" y="167"/>
                </a:cubicBezTo>
                <a:cubicBezTo>
                  <a:pt x="225" y="164"/>
                  <a:pt x="225" y="164"/>
                  <a:pt x="225" y="164"/>
                </a:cubicBezTo>
                <a:cubicBezTo>
                  <a:pt x="225" y="164"/>
                  <a:pt x="224" y="156"/>
                  <a:pt x="228" y="151"/>
                </a:cubicBezTo>
                <a:cubicBezTo>
                  <a:pt x="231" y="148"/>
                  <a:pt x="235" y="147"/>
                  <a:pt x="242" y="147"/>
                </a:cubicBezTo>
                <a:cubicBezTo>
                  <a:pt x="243" y="147"/>
                  <a:pt x="243" y="147"/>
                  <a:pt x="243" y="147"/>
                </a:cubicBezTo>
                <a:cubicBezTo>
                  <a:pt x="244" y="145"/>
                  <a:pt x="244" y="145"/>
                  <a:pt x="244" y="145"/>
                </a:cubicBezTo>
                <a:cubicBezTo>
                  <a:pt x="244" y="145"/>
                  <a:pt x="247" y="138"/>
                  <a:pt x="254" y="136"/>
                </a:cubicBezTo>
                <a:cubicBezTo>
                  <a:pt x="259" y="135"/>
                  <a:pt x="265" y="136"/>
                  <a:pt x="271" y="140"/>
                </a:cubicBezTo>
                <a:cubicBezTo>
                  <a:pt x="272" y="141"/>
                  <a:pt x="272" y="141"/>
                  <a:pt x="272" y="141"/>
                </a:cubicBezTo>
                <a:cubicBezTo>
                  <a:pt x="274" y="140"/>
                  <a:pt x="274" y="140"/>
                  <a:pt x="274" y="140"/>
                </a:cubicBezTo>
                <a:cubicBezTo>
                  <a:pt x="274" y="140"/>
                  <a:pt x="283" y="138"/>
                  <a:pt x="291" y="142"/>
                </a:cubicBezTo>
                <a:cubicBezTo>
                  <a:pt x="295" y="144"/>
                  <a:pt x="298" y="148"/>
                  <a:pt x="300" y="154"/>
                </a:cubicBezTo>
                <a:cubicBezTo>
                  <a:pt x="300" y="156"/>
                  <a:pt x="300" y="156"/>
                  <a:pt x="300" y="156"/>
                </a:cubicBezTo>
                <a:cubicBezTo>
                  <a:pt x="302" y="156"/>
                  <a:pt x="302" y="156"/>
                  <a:pt x="302" y="156"/>
                </a:cubicBezTo>
                <a:cubicBezTo>
                  <a:pt x="303" y="156"/>
                  <a:pt x="316" y="156"/>
                  <a:pt x="321" y="169"/>
                </a:cubicBezTo>
                <a:cubicBezTo>
                  <a:pt x="324" y="175"/>
                  <a:pt x="323" y="182"/>
                  <a:pt x="320" y="188"/>
                </a:cubicBezTo>
                <a:cubicBezTo>
                  <a:pt x="316" y="194"/>
                  <a:pt x="310" y="199"/>
                  <a:pt x="303" y="201"/>
                </a:cubicBezTo>
                <a:cubicBezTo>
                  <a:pt x="293" y="202"/>
                  <a:pt x="285" y="200"/>
                  <a:pt x="280" y="194"/>
                </a:cubicBezTo>
                <a:cubicBezTo>
                  <a:pt x="276" y="189"/>
                  <a:pt x="274" y="183"/>
                  <a:pt x="277" y="176"/>
                </a:cubicBezTo>
                <a:cubicBezTo>
                  <a:pt x="280" y="168"/>
                  <a:pt x="286" y="166"/>
                  <a:pt x="291" y="168"/>
                </a:cubicBezTo>
                <a:cubicBezTo>
                  <a:pt x="295" y="169"/>
                  <a:pt x="298" y="172"/>
                  <a:pt x="297" y="175"/>
                </a:cubicBezTo>
                <a:cubicBezTo>
                  <a:pt x="297" y="177"/>
                  <a:pt x="298" y="178"/>
                  <a:pt x="299" y="178"/>
                </a:cubicBezTo>
                <a:cubicBezTo>
                  <a:pt x="300" y="179"/>
                  <a:pt x="302" y="178"/>
                  <a:pt x="302" y="177"/>
                </a:cubicBezTo>
                <a:cubicBezTo>
                  <a:pt x="304" y="171"/>
                  <a:pt x="299" y="165"/>
                  <a:pt x="292" y="163"/>
                </a:cubicBezTo>
                <a:cubicBezTo>
                  <a:pt x="285" y="161"/>
                  <a:pt x="276" y="163"/>
                  <a:pt x="272" y="174"/>
                </a:cubicBezTo>
                <a:cubicBezTo>
                  <a:pt x="269" y="183"/>
                  <a:pt x="271" y="191"/>
                  <a:pt x="276" y="198"/>
                </a:cubicBezTo>
                <a:cubicBezTo>
                  <a:pt x="282" y="205"/>
                  <a:pt x="293" y="208"/>
                  <a:pt x="304" y="205"/>
                </a:cubicBezTo>
                <a:cubicBezTo>
                  <a:pt x="313" y="204"/>
                  <a:pt x="320" y="198"/>
                  <a:pt x="324" y="190"/>
                </a:cubicBezTo>
                <a:cubicBezTo>
                  <a:pt x="328" y="183"/>
                  <a:pt x="329" y="174"/>
                  <a:pt x="326" y="167"/>
                </a:cubicBezTo>
                <a:cubicBezTo>
                  <a:pt x="326" y="166"/>
                  <a:pt x="325" y="166"/>
                  <a:pt x="325" y="166"/>
                </a:cubicBezTo>
                <a:cubicBezTo>
                  <a:pt x="329" y="163"/>
                  <a:pt x="335" y="162"/>
                  <a:pt x="339" y="164"/>
                </a:cubicBezTo>
                <a:cubicBezTo>
                  <a:pt x="345" y="165"/>
                  <a:pt x="348" y="168"/>
                  <a:pt x="351" y="172"/>
                </a:cubicBezTo>
                <a:cubicBezTo>
                  <a:pt x="351" y="174"/>
                  <a:pt x="351" y="174"/>
                  <a:pt x="351" y="174"/>
                </a:cubicBezTo>
                <a:cubicBezTo>
                  <a:pt x="353" y="173"/>
                  <a:pt x="353" y="173"/>
                  <a:pt x="353" y="173"/>
                </a:cubicBezTo>
                <a:cubicBezTo>
                  <a:pt x="353" y="173"/>
                  <a:pt x="365" y="173"/>
                  <a:pt x="371" y="180"/>
                </a:cubicBezTo>
                <a:cubicBezTo>
                  <a:pt x="374" y="184"/>
                  <a:pt x="375" y="189"/>
                  <a:pt x="373" y="197"/>
                </a:cubicBezTo>
                <a:cubicBezTo>
                  <a:pt x="372" y="200"/>
                  <a:pt x="372" y="200"/>
                  <a:pt x="372" y="200"/>
                </a:cubicBezTo>
                <a:cubicBezTo>
                  <a:pt x="376" y="200"/>
                  <a:pt x="376" y="200"/>
                  <a:pt x="376" y="200"/>
                </a:cubicBezTo>
                <a:cubicBezTo>
                  <a:pt x="376" y="200"/>
                  <a:pt x="393" y="198"/>
                  <a:pt x="401" y="210"/>
                </a:cubicBezTo>
                <a:close/>
                <a:moveTo>
                  <a:pt x="169" y="171"/>
                </a:moveTo>
                <a:cubicBezTo>
                  <a:pt x="189" y="171"/>
                  <a:pt x="201" y="163"/>
                  <a:pt x="204" y="160"/>
                </a:cubicBezTo>
                <a:cubicBezTo>
                  <a:pt x="208" y="158"/>
                  <a:pt x="207" y="154"/>
                  <a:pt x="207" y="151"/>
                </a:cubicBezTo>
                <a:cubicBezTo>
                  <a:pt x="207" y="147"/>
                  <a:pt x="208" y="146"/>
                  <a:pt x="210" y="145"/>
                </a:cubicBezTo>
                <a:cubicBezTo>
                  <a:pt x="219" y="142"/>
                  <a:pt x="222" y="137"/>
                  <a:pt x="228" y="127"/>
                </a:cubicBezTo>
                <a:cubicBezTo>
                  <a:pt x="229" y="126"/>
                  <a:pt x="229" y="126"/>
                  <a:pt x="229" y="126"/>
                </a:cubicBezTo>
                <a:cubicBezTo>
                  <a:pt x="239" y="111"/>
                  <a:pt x="261" y="121"/>
                  <a:pt x="261" y="121"/>
                </a:cubicBezTo>
                <a:cubicBezTo>
                  <a:pt x="263" y="122"/>
                  <a:pt x="263" y="122"/>
                  <a:pt x="263" y="122"/>
                </a:cubicBezTo>
                <a:cubicBezTo>
                  <a:pt x="264" y="120"/>
                  <a:pt x="264" y="120"/>
                  <a:pt x="264" y="120"/>
                </a:cubicBezTo>
                <a:cubicBezTo>
                  <a:pt x="265" y="119"/>
                  <a:pt x="272" y="106"/>
                  <a:pt x="287" y="108"/>
                </a:cubicBezTo>
                <a:cubicBezTo>
                  <a:pt x="302" y="109"/>
                  <a:pt x="309" y="129"/>
                  <a:pt x="309" y="130"/>
                </a:cubicBezTo>
                <a:cubicBezTo>
                  <a:pt x="309" y="130"/>
                  <a:pt x="309" y="130"/>
                  <a:pt x="309" y="130"/>
                </a:cubicBezTo>
                <a:cubicBezTo>
                  <a:pt x="309" y="130"/>
                  <a:pt x="309" y="130"/>
                  <a:pt x="309" y="130"/>
                </a:cubicBezTo>
                <a:cubicBezTo>
                  <a:pt x="310" y="131"/>
                  <a:pt x="310" y="131"/>
                  <a:pt x="310" y="131"/>
                </a:cubicBezTo>
                <a:cubicBezTo>
                  <a:pt x="312" y="131"/>
                  <a:pt x="312" y="131"/>
                  <a:pt x="312" y="131"/>
                </a:cubicBezTo>
                <a:cubicBezTo>
                  <a:pt x="332" y="130"/>
                  <a:pt x="338" y="149"/>
                  <a:pt x="338" y="150"/>
                </a:cubicBezTo>
                <a:cubicBezTo>
                  <a:pt x="339" y="153"/>
                  <a:pt x="339" y="153"/>
                  <a:pt x="339" y="153"/>
                </a:cubicBezTo>
                <a:cubicBezTo>
                  <a:pt x="339" y="153"/>
                  <a:pt x="341" y="151"/>
                  <a:pt x="341" y="151"/>
                </a:cubicBezTo>
                <a:cubicBezTo>
                  <a:pt x="349" y="147"/>
                  <a:pt x="364" y="153"/>
                  <a:pt x="371" y="162"/>
                </a:cubicBezTo>
                <a:cubicBezTo>
                  <a:pt x="374" y="165"/>
                  <a:pt x="378" y="171"/>
                  <a:pt x="375" y="177"/>
                </a:cubicBezTo>
                <a:cubicBezTo>
                  <a:pt x="375" y="177"/>
                  <a:pt x="375" y="177"/>
                  <a:pt x="375" y="177"/>
                </a:cubicBezTo>
                <a:cubicBezTo>
                  <a:pt x="369" y="169"/>
                  <a:pt x="358" y="168"/>
                  <a:pt x="354" y="168"/>
                </a:cubicBezTo>
                <a:cubicBezTo>
                  <a:pt x="351" y="163"/>
                  <a:pt x="347" y="160"/>
                  <a:pt x="341" y="159"/>
                </a:cubicBezTo>
                <a:cubicBezTo>
                  <a:pt x="334" y="157"/>
                  <a:pt x="328" y="158"/>
                  <a:pt x="323" y="162"/>
                </a:cubicBezTo>
                <a:cubicBezTo>
                  <a:pt x="317" y="153"/>
                  <a:pt x="308" y="151"/>
                  <a:pt x="304" y="151"/>
                </a:cubicBezTo>
                <a:cubicBezTo>
                  <a:pt x="302" y="144"/>
                  <a:pt x="298" y="140"/>
                  <a:pt x="293" y="137"/>
                </a:cubicBezTo>
                <a:cubicBezTo>
                  <a:pt x="285" y="133"/>
                  <a:pt x="276" y="135"/>
                  <a:pt x="273" y="135"/>
                </a:cubicBezTo>
                <a:cubicBezTo>
                  <a:pt x="266" y="131"/>
                  <a:pt x="259" y="130"/>
                  <a:pt x="253" y="132"/>
                </a:cubicBezTo>
                <a:cubicBezTo>
                  <a:pt x="246" y="134"/>
                  <a:pt x="242" y="139"/>
                  <a:pt x="240" y="142"/>
                </a:cubicBezTo>
                <a:cubicBezTo>
                  <a:pt x="233" y="142"/>
                  <a:pt x="228" y="144"/>
                  <a:pt x="224" y="148"/>
                </a:cubicBezTo>
                <a:cubicBezTo>
                  <a:pt x="221" y="152"/>
                  <a:pt x="220" y="158"/>
                  <a:pt x="220" y="161"/>
                </a:cubicBezTo>
                <a:cubicBezTo>
                  <a:pt x="216" y="160"/>
                  <a:pt x="208" y="162"/>
                  <a:pt x="200" y="172"/>
                </a:cubicBezTo>
                <a:cubicBezTo>
                  <a:pt x="197" y="176"/>
                  <a:pt x="195" y="180"/>
                  <a:pt x="195" y="185"/>
                </a:cubicBezTo>
                <a:cubicBezTo>
                  <a:pt x="181" y="184"/>
                  <a:pt x="169" y="193"/>
                  <a:pt x="167" y="207"/>
                </a:cubicBezTo>
                <a:cubicBezTo>
                  <a:pt x="160" y="208"/>
                  <a:pt x="149" y="213"/>
                  <a:pt x="147" y="225"/>
                </a:cubicBezTo>
                <a:cubicBezTo>
                  <a:pt x="146" y="234"/>
                  <a:pt x="150" y="239"/>
                  <a:pt x="155" y="242"/>
                </a:cubicBezTo>
                <a:cubicBezTo>
                  <a:pt x="151" y="245"/>
                  <a:pt x="145" y="251"/>
                  <a:pt x="145" y="260"/>
                </a:cubicBezTo>
                <a:cubicBezTo>
                  <a:pt x="144" y="267"/>
                  <a:pt x="149" y="275"/>
                  <a:pt x="158" y="279"/>
                </a:cubicBezTo>
                <a:cubicBezTo>
                  <a:pt x="167" y="284"/>
                  <a:pt x="176" y="283"/>
                  <a:pt x="184" y="277"/>
                </a:cubicBezTo>
                <a:cubicBezTo>
                  <a:pt x="187" y="276"/>
                  <a:pt x="189" y="274"/>
                  <a:pt x="192" y="273"/>
                </a:cubicBezTo>
                <a:cubicBezTo>
                  <a:pt x="195" y="272"/>
                  <a:pt x="198" y="270"/>
                  <a:pt x="201" y="269"/>
                </a:cubicBezTo>
                <a:cubicBezTo>
                  <a:pt x="201" y="269"/>
                  <a:pt x="201" y="269"/>
                  <a:pt x="201" y="269"/>
                </a:cubicBezTo>
                <a:cubicBezTo>
                  <a:pt x="203" y="270"/>
                  <a:pt x="205" y="272"/>
                  <a:pt x="205" y="276"/>
                </a:cubicBezTo>
                <a:cubicBezTo>
                  <a:pt x="205" y="279"/>
                  <a:pt x="204" y="289"/>
                  <a:pt x="186" y="295"/>
                </a:cubicBezTo>
                <a:cubicBezTo>
                  <a:pt x="169" y="300"/>
                  <a:pt x="159" y="296"/>
                  <a:pt x="151" y="293"/>
                </a:cubicBezTo>
                <a:cubicBezTo>
                  <a:pt x="147" y="292"/>
                  <a:pt x="144" y="291"/>
                  <a:pt x="141" y="290"/>
                </a:cubicBezTo>
                <a:cubicBezTo>
                  <a:pt x="138" y="289"/>
                  <a:pt x="134" y="289"/>
                  <a:pt x="130" y="289"/>
                </a:cubicBezTo>
                <a:cubicBezTo>
                  <a:pt x="122" y="290"/>
                  <a:pt x="113" y="290"/>
                  <a:pt x="108" y="286"/>
                </a:cubicBezTo>
                <a:cubicBezTo>
                  <a:pt x="106" y="283"/>
                  <a:pt x="106" y="279"/>
                  <a:pt x="105" y="274"/>
                </a:cubicBezTo>
                <a:cubicBezTo>
                  <a:pt x="105" y="270"/>
                  <a:pt x="105" y="266"/>
                  <a:pt x="103" y="263"/>
                </a:cubicBezTo>
                <a:cubicBezTo>
                  <a:pt x="102" y="260"/>
                  <a:pt x="99" y="258"/>
                  <a:pt x="96" y="256"/>
                </a:cubicBezTo>
                <a:cubicBezTo>
                  <a:pt x="92" y="254"/>
                  <a:pt x="89" y="252"/>
                  <a:pt x="89" y="247"/>
                </a:cubicBezTo>
                <a:cubicBezTo>
                  <a:pt x="89" y="243"/>
                  <a:pt x="98" y="236"/>
                  <a:pt x="108" y="231"/>
                </a:cubicBezTo>
                <a:cubicBezTo>
                  <a:pt x="114" y="229"/>
                  <a:pt x="120" y="226"/>
                  <a:pt x="121" y="221"/>
                </a:cubicBezTo>
                <a:cubicBezTo>
                  <a:pt x="121" y="219"/>
                  <a:pt x="121" y="217"/>
                  <a:pt x="119" y="214"/>
                </a:cubicBezTo>
                <a:cubicBezTo>
                  <a:pt x="117" y="211"/>
                  <a:pt x="116" y="206"/>
                  <a:pt x="118" y="202"/>
                </a:cubicBezTo>
                <a:cubicBezTo>
                  <a:pt x="119" y="200"/>
                  <a:pt x="121" y="197"/>
                  <a:pt x="125" y="197"/>
                </a:cubicBezTo>
                <a:cubicBezTo>
                  <a:pt x="126" y="197"/>
                  <a:pt x="128" y="197"/>
                  <a:pt x="129" y="197"/>
                </a:cubicBezTo>
                <a:cubicBezTo>
                  <a:pt x="136" y="197"/>
                  <a:pt x="141" y="196"/>
                  <a:pt x="145" y="190"/>
                </a:cubicBezTo>
                <a:cubicBezTo>
                  <a:pt x="145" y="189"/>
                  <a:pt x="145" y="189"/>
                  <a:pt x="145" y="188"/>
                </a:cubicBezTo>
                <a:cubicBezTo>
                  <a:pt x="145" y="188"/>
                  <a:pt x="145" y="188"/>
                  <a:pt x="145" y="188"/>
                </a:cubicBezTo>
                <a:cubicBezTo>
                  <a:pt x="146" y="187"/>
                  <a:pt x="146" y="187"/>
                  <a:pt x="146" y="186"/>
                </a:cubicBezTo>
                <a:cubicBezTo>
                  <a:pt x="149" y="177"/>
                  <a:pt x="152" y="171"/>
                  <a:pt x="169" y="171"/>
                </a:cubicBezTo>
                <a:close/>
                <a:moveTo>
                  <a:pt x="795" y="191"/>
                </a:moveTo>
                <a:cubicBezTo>
                  <a:pt x="783" y="233"/>
                  <a:pt x="705" y="277"/>
                  <a:pt x="596" y="301"/>
                </a:cubicBezTo>
                <a:cubicBezTo>
                  <a:pt x="472" y="328"/>
                  <a:pt x="412" y="330"/>
                  <a:pt x="372" y="331"/>
                </a:cubicBezTo>
                <a:cubicBezTo>
                  <a:pt x="362" y="331"/>
                  <a:pt x="362" y="331"/>
                  <a:pt x="362" y="331"/>
                </a:cubicBezTo>
                <a:cubicBezTo>
                  <a:pt x="330" y="332"/>
                  <a:pt x="327" y="326"/>
                  <a:pt x="327" y="325"/>
                </a:cubicBezTo>
                <a:cubicBezTo>
                  <a:pt x="327" y="321"/>
                  <a:pt x="327" y="321"/>
                  <a:pt x="327" y="321"/>
                </a:cubicBezTo>
                <a:cubicBezTo>
                  <a:pt x="324" y="322"/>
                  <a:pt x="324" y="322"/>
                  <a:pt x="324" y="322"/>
                </a:cubicBezTo>
                <a:cubicBezTo>
                  <a:pt x="303" y="328"/>
                  <a:pt x="295" y="316"/>
                  <a:pt x="295" y="316"/>
                </a:cubicBezTo>
                <a:cubicBezTo>
                  <a:pt x="293" y="313"/>
                  <a:pt x="293" y="313"/>
                  <a:pt x="293" y="313"/>
                </a:cubicBezTo>
                <a:cubicBezTo>
                  <a:pt x="293" y="313"/>
                  <a:pt x="290" y="316"/>
                  <a:pt x="290" y="316"/>
                </a:cubicBezTo>
                <a:cubicBezTo>
                  <a:pt x="286" y="322"/>
                  <a:pt x="278" y="321"/>
                  <a:pt x="278" y="321"/>
                </a:cubicBezTo>
                <a:cubicBezTo>
                  <a:pt x="278" y="321"/>
                  <a:pt x="278" y="321"/>
                  <a:pt x="278" y="321"/>
                </a:cubicBezTo>
                <a:cubicBezTo>
                  <a:pt x="278" y="321"/>
                  <a:pt x="277" y="321"/>
                  <a:pt x="277" y="321"/>
                </a:cubicBezTo>
                <a:cubicBezTo>
                  <a:pt x="268" y="321"/>
                  <a:pt x="268" y="321"/>
                  <a:pt x="268" y="321"/>
                </a:cubicBezTo>
                <a:cubicBezTo>
                  <a:pt x="276" y="326"/>
                  <a:pt x="276" y="326"/>
                  <a:pt x="276" y="326"/>
                </a:cubicBezTo>
                <a:cubicBezTo>
                  <a:pt x="280" y="328"/>
                  <a:pt x="278" y="336"/>
                  <a:pt x="278" y="338"/>
                </a:cubicBezTo>
                <a:cubicBezTo>
                  <a:pt x="270" y="340"/>
                  <a:pt x="267" y="346"/>
                  <a:pt x="268" y="352"/>
                </a:cubicBezTo>
                <a:cubicBezTo>
                  <a:pt x="268" y="358"/>
                  <a:pt x="272" y="361"/>
                  <a:pt x="276" y="361"/>
                </a:cubicBezTo>
                <a:cubicBezTo>
                  <a:pt x="278" y="361"/>
                  <a:pt x="279" y="360"/>
                  <a:pt x="279" y="359"/>
                </a:cubicBezTo>
                <a:cubicBezTo>
                  <a:pt x="279" y="358"/>
                  <a:pt x="278" y="356"/>
                  <a:pt x="276" y="356"/>
                </a:cubicBezTo>
                <a:cubicBezTo>
                  <a:pt x="274" y="356"/>
                  <a:pt x="273" y="354"/>
                  <a:pt x="273" y="352"/>
                </a:cubicBezTo>
                <a:cubicBezTo>
                  <a:pt x="273" y="348"/>
                  <a:pt x="275" y="342"/>
                  <a:pt x="283" y="341"/>
                </a:cubicBezTo>
                <a:cubicBezTo>
                  <a:pt x="289" y="340"/>
                  <a:pt x="294" y="342"/>
                  <a:pt x="297" y="347"/>
                </a:cubicBezTo>
                <a:cubicBezTo>
                  <a:pt x="300" y="353"/>
                  <a:pt x="300" y="362"/>
                  <a:pt x="294" y="370"/>
                </a:cubicBezTo>
                <a:cubicBezTo>
                  <a:pt x="285" y="383"/>
                  <a:pt x="266" y="375"/>
                  <a:pt x="266" y="374"/>
                </a:cubicBezTo>
                <a:cubicBezTo>
                  <a:pt x="265" y="374"/>
                  <a:pt x="265" y="374"/>
                  <a:pt x="265" y="374"/>
                </a:cubicBezTo>
                <a:cubicBezTo>
                  <a:pt x="264" y="374"/>
                  <a:pt x="264" y="374"/>
                  <a:pt x="264" y="374"/>
                </a:cubicBezTo>
                <a:cubicBezTo>
                  <a:pt x="250" y="379"/>
                  <a:pt x="242" y="370"/>
                  <a:pt x="242" y="370"/>
                </a:cubicBezTo>
                <a:cubicBezTo>
                  <a:pt x="241" y="369"/>
                  <a:pt x="241" y="369"/>
                  <a:pt x="241" y="369"/>
                </a:cubicBezTo>
                <a:cubicBezTo>
                  <a:pt x="241" y="369"/>
                  <a:pt x="239" y="369"/>
                  <a:pt x="239" y="369"/>
                </a:cubicBezTo>
                <a:cubicBezTo>
                  <a:pt x="230" y="372"/>
                  <a:pt x="222" y="372"/>
                  <a:pt x="217" y="368"/>
                </a:cubicBezTo>
                <a:cubicBezTo>
                  <a:pt x="210" y="364"/>
                  <a:pt x="210" y="356"/>
                  <a:pt x="210" y="356"/>
                </a:cubicBezTo>
                <a:cubicBezTo>
                  <a:pt x="209" y="354"/>
                  <a:pt x="209" y="354"/>
                  <a:pt x="209" y="354"/>
                </a:cubicBezTo>
                <a:cubicBezTo>
                  <a:pt x="207" y="354"/>
                  <a:pt x="207" y="354"/>
                  <a:pt x="207" y="354"/>
                </a:cubicBezTo>
                <a:cubicBezTo>
                  <a:pt x="193" y="356"/>
                  <a:pt x="183" y="352"/>
                  <a:pt x="177" y="343"/>
                </a:cubicBezTo>
                <a:cubicBezTo>
                  <a:pt x="172" y="335"/>
                  <a:pt x="172" y="324"/>
                  <a:pt x="177" y="317"/>
                </a:cubicBezTo>
                <a:cubicBezTo>
                  <a:pt x="177" y="317"/>
                  <a:pt x="177" y="317"/>
                  <a:pt x="177" y="317"/>
                </a:cubicBezTo>
                <a:cubicBezTo>
                  <a:pt x="178" y="316"/>
                  <a:pt x="180" y="315"/>
                  <a:pt x="181" y="314"/>
                </a:cubicBezTo>
                <a:cubicBezTo>
                  <a:pt x="184" y="311"/>
                  <a:pt x="184" y="311"/>
                  <a:pt x="184" y="311"/>
                </a:cubicBezTo>
                <a:cubicBezTo>
                  <a:pt x="193" y="304"/>
                  <a:pt x="207" y="300"/>
                  <a:pt x="216" y="310"/>
                </a:cubicBezTo>
                <a:cubicBezTo>
                  <a:pt x="221" y="315"/>
                  <a:pt x="222" y="324"/>
                  <a:pt x="219" y="331"/>
                </a:cubicBezTo>
                <a:cubicBezTo>
                  <a:pt x="218" y="334"/>
                  <a:pt x="215" y="340"/>
                  <a:pt x="207" y="340"/>
                </a:cubicBezTo>
                <a:cubicBezTo>
                  <a:pt x="201" y="341"/>
                  <a:pt x="197" y="339"/>
                  <a:pt x="195" y="335"/>
                </a:cubicBezTo>
                <a:cubicBezTo>
                  <a:pt x="194" y="332"/>
                  <a:pt x="195" y="327"/>
                  <a:pt x="198" y="325"/>
                </a:cubicBezTo>
                <a:cubicBezTo>
                  <a:pt x="200" y="324"/>
                  <a:pt x="200" y="322"/>
                  <a:pt x="199" y="321"/>
                </a:cubicBezTo>
                <a:cubicBezTo>
                  <a:pt x="198" y="320"/>
                  <a:pt x="196" y="320"/>
                  <a:pt x="195" y="321"/>
                </a:cubicBezTo>
                <a:cubicBezTo>
                  <a:pt x="191" y="324"/>
                  <a:pt x="189" y="331"/>
                  <a:pt x="191" y="337"/>
                </a:cubicBezTo>
                <a:cubicBezTo>
                  <a:pt x="192" y="340"/>
                  <a:pt x="195" y="346"/>
                  <a:pt x="207" y="345"/>
                </a:cubicBezTo>
                <a:cubicBezTo>
                  <a:pt x="215" y="345"/>
                  <a:pt x="221" y="341"/>
                  <a:pt x="224" y="333"/>
                </a:cubicBezTo>
                <a:cubicBezTo>
                  <a:pt x="228" y="324"/>
                  <a:pt x="226" y="313"/>
                  <a:pt x="220" y="307"/>
                </a:cubicBezTo>
                <a:cubicBezTo>
                  <a:pt x="209" y="295"/>
                  <a:pt x="193" y="299"/>
                  <a:pt x="181" y="307"/>
                </a:cubicBezTo>
                <a:cubicBezTo>
                  <a:pt x="178" y="310"/>
                  <a:pt x="178" y="310"/>
                  <a:pt x="178" y="310"/>
                </a:cubicBezTo>
                <a:cubicBezTo>
                  <a:pt x="171" y="315"/>
                  <a:pt x="170" y="316"/>
                  <a:pt x="164" y="314"/>
                </a:cubicBezTo>
                <a:cubicBezTo>
                  <a:pt x="161" y="314"/>
                  <a:pt x="159" y="313"/>
                  <a:pt x="158" y="311"/>
                </a:cubicBezTo>
                <a:cubicBezTo>
                  <a:pt x="154" y="309"/>
                  <a:pt x="150" y="307"/>
                  <a:pt x="141" y="308"/>
                </a:cubicBezTo>
                <a:cubicBezTo>
                  <a:pt x="137" y="309"/>
                  <a:pt x="137" y="309"/>
                  <a:pt x="137" y="309"/>
                </a:cubicBezTo>
                <a:cubicBezTo>
                  <a:pt x="124" y="312"/>
                  <a:pt x="116" y="313"/>
                  <a:pt x="112" y="306"/>
                </a:cubicBezTo>
                <a:cubicBezTo>
                  <a:pt x="105" y="295"/>
                  <a:pt x="96" y="291"/>
                  <a:pt x="83" y="294"/>
                </a:cubicBezTo>
                <a:cubicBezTo>
                  <a:pt x="77" y="296"/>
                  <a:pt x="71" y="295"/>
                  <a:pt x="68" y="293"/>
                </a:cubicBezTo>
                <a:cubicBezTo>
                  <a:pt x="67" y="291"/>
                  <a:pt x="66" y="289"/>
                  <a:pt x="66" y="287"/>
                </a:cubicBezTo>
                <a:cubicBezTo>
                  <a:pt x="66" y="285"/>
                  <a:pt x="66" y="284"/>
                  <a:pt x="65" y="283"/>
                </a:cubicBezTo>
                <a:cubicBezTo>
                  <a:pt x="61" y="279"/>
                  <a:pt x="51" y="280"/>
                  <a:pt x="35" y="282"/>
                </a:cubicBezTo>
                <a:cubicBezTo>
                  <a:pt x="27" y="283"/>
                  <a:pt x="20" y="284"/>
                  <a:pt x="15" y="284"/>
                </a:cubicBezTo>
                <a:cubicBezTo>
                  <a:pt x="11" y="284"/>
                  <a:pt x="10" y="283"/>
                  <a:pt x="10" y="283"/>
                </a:cubicBezTo>
                <a:cubicBezTo>
                  <a:pt x="10" y="281"/>
                  <a:pt x="13" y="278"/>
                  <a:pt x="19" y="276"/>
                </a:cubicBezTo>
                <a:cubicBezTo>
                  <a:pt x="25" y="275"/>
                  <a:pt x="32" y="272"/>
                  <a:pt x="32" y="267"/>
                </a:cubicBezTo>
                <a:cubicBezTo>
                  <a:pt x="32" y="265"/>
                  <a:pt x="31" y="263"/>
                  <a:pt x="27" y="262"/>
                </a:cubicBezTo>
                <a:cubicBezTo>
                  <a:pt x="25" y="261"/>
                  <a:pt x="23" y="261"/>
                  <a:pt x="20" y="260"/>
                </a:cubicBezTo>
                <a:cubicBezTo>
                  <a:pt x="11" y="259"/>
                  <a:pt x="6" y="257"/>
                  <a:pt x="6" y="251"/>
                </a:cubicBezTo>
                <a:cubicBezTo>
                  <a:pt x="6" y="246"/>
                  <a:pt x="18" y="237"/>
                  <a:pt x="42" y="234"/>
                </a:cubicBezTo>
                <a:cubicBezTo>
                  <a:pt x="43" y="234"/>
                  <a:pt x="44" y="234"/>
                  <a:pt x="46" y="234"/>
                </a:cubicBezTo>
                <a:cubicBezTo>
                  <a:pt x="55" y="234"/>
                  <a:pt x="62" y="233"/>
                  <a:pt x="63" y="229"/>
                </a:cubicBezTo>
                <a:cubicBezTo>
                  <a:pt x="64" y="225"/>
                  <a:pt x="60" y="223"/>
                  <a:pt x="59" y="222"/>
                </a:cubicBezTo>
                <a:cubicBezTo>
                  <a:pt x="55" y="219"/>
                  <a:pt x="55" y="217"/>
                  <a:pt x="56" y="216"/>
                </a:cubicBezTo>
                <a:cubicBezTo>
                  <a:pt x="56" y="211"/>
                  <a:pt x="67" y="204"/>
                  <a:pt x="72" y="202"/>
                </a:cubicBezTo>
                <a:cubicBezTo>
                  <a:pt x="78" y="199"/>
                  <a:pt x="93" y="197"/>
                  <a:pt x="98" y="198"/>
                </a:cubicBezTo>
                <a:cubicBezTo>
                  <a:pt x="101" y="198"/>
                  <a:pt x="101" y="198"/>
                  <a:pt x="101" y="198"/>
                </a:cubicBezTo>
                <a:cubicBezTo>
                  <a:pt x="101" y="196"/>
                  <a:pt x="101" y="196"/>
                  <a:pt x="101" y="196"/>
                </a:cubicBezTo>
                <a:cubicBezTo>
                  <a:pt x="101" y="192"/>
                  <a:pt x="102" y="190"/>
                  <a:pt x="104" y="189"/>
                </a:cubicBezTo>
                <a:cubicBezTo>
                  <a:pt x="111" y="183"/>
                  <a:pt x="129" y="187"/>
                  <a:pt x="139" y="189"/>
                </a:cubicBezTo>
                <a:cubicBezTo>
                  <a:pt x="137" y="191"/>
                  <a:pt x="134" y="192"/>
                  <a:pt x="129" y="192"/>
                </a:cubicBezTo>
                <a:cubicBezTo>
                  <a:pt x="127" y="192"/>
                  <a:pt x="126" y="192"/>
                  <a:pt x="124" y="192"/>
                </a:cubicBezTo>
                <a:cubicBezTo>
                  <a:pt x="119" y="192"/>
                  <a:pt x="115" y="195"/>
                  <a:pt x="113" y="200"/>
                </a:cubicBezTo>
                <a:cubicBezTo>
                  <a:pt x="111" y="206"/>
                  <a:pt x="111" y="213"/>
                  <a:pt x="115" y="217"/>
                </a:cubicBezTo>
                <a:cubicBezTo>
                  <a:pt x="116" y="218"/>
                  <a:pt x="116" y="219"/>
                  <a:pt x="116" y="220"/>
                </a:cubicBezTo>
                <a:cubicBezTo>
                  <a:pt x="115" y="223"/>
                  <a:pt x="110" y="225"/>
                  <a:pt x="106" y="227"/>
                </a:cubicBezTo>
                <a:cubicBezTo>
                  <a:pt x="105" y="227"/>
                  <a:pt x="83" y="237"/>
                  <a:pt x="84" y="248"/>
                </a:cubicBezTo>
                <a:cubicBezTo>
                  <a:pt x="85" y="255"/>
                  <a:pt x="90" y="258"/>
                  <a:pt x="94" y="261"/>
                </a:cubicBezTo>
                <a:cubicBezTo>
                  <a:pt x="96" y="262"/>
                  <a:pt x="98" y="263"/>
                  <a:pt x="98" y="265"/>
                </a:cubicBezTo>
                <a:cubicBezTo>
                  <a:pt x="100" y="268"/>
                  <a:pt x="100" y="271"/>
                  <a:pt x="100" y="274"/>
                </a:cubicBezTo>
                <a:cubicBezTo>
                  <a:pt x="101" y="280"/>
                  <a:pt x="101" y="285"/>
                  <a:pt x="105" y="289"/>
                </a:cubicBezTo>
                <a:cubicBezTo>
                  <a:pt x="111" y="295"/>
                  <a:pt x="121" y="295"/>
                  <a:pt x="130" y="295"/>
                </a:cubicBezTo>
                <a:cubicBezTo>
                  <a:pt x="134" y="294"/>
                  <a:pt x="137" y="294"/>
                  <a:pt x="140" y="295"/>
                </a:cubicBezTo>
                <a:cubicBezTo>
                  <a:pt x="143" y="295"/>
                  <a:pt x="146" y="297"/>
                  <a:pt x="149" y="298"/>
                </a:cubicBezTo>
                <a:cubicBezTo>
                  <a:pt x="158" y="301"/>
                  <a:pt x="169" y="306"/>
                  <a:pt x="188" y="300"/>
                </a:cubicBezTo>
                <a:cubicBezTo>
                  <a:pt x="209" y="293"/>
                  <a:pt x="210" y="280"/>
                  <a:pt x="210" y="276"/>
                </a:cubicBezTo>
                <a:cubicBezTo>
                  <a:pt x="210" y="272"/>
                  <a:pt x="208" y="269"/>
                  <a:pt x="207" y="267"/>
                </a:cubicBezTo>
                <a:cubicBezTo>
                  <a:pt x="218" y="263"/>
                  <a:pt x="230" y="263"/>
                  <a:pt x="248" y="273"/>
                </a:cubicBezTo>
                <a:cubicBezTo>
                  <a:pt x="283" y="292"/>
                  <a:pt x="339" y="317"/>
                  <a:pt x="414" y="315"/>
                </a:cubicBezTo>
                <a:cubicBezTo>
                  <a:pt x="415" y="315"/>
                  <a:pt x="466" y="317"/>
                  <a:pt x="566" y="298"/>
                </a:cubicBezTo>
                <a:cubicBezTo>
                  <a:pt x="705" y="272"/>
                  <a:pt x="784" y="216"/>
                  <a:pt x="780" y="177"/>
                </a:cubicBezTo>
                <a:cubicBezTo>
                  <a:pt x="778" y="155"/>
                  <a:pt x="759" y="131"/>
                  <a:pt x="692" y="120"/>
                </a:cubicBezTo>
                <a:cubicBezTo>
                  <a:pt x="694" y="120"/>
                  <a:pt x="696" y="120"/>
                  <a:pt x="698" y="120"/>
                </a:cubicBezTo>
                <a:cubicBezTo>
                  <a:pt x="702" y="120"/>
                  <a:pt x="705" y="121"/>
                  <a:pt x="709" y="121"/>
                </a:cubicBezTo>
                <a:cubicBezTo>
                  <a:pt x="718" y="122"/>
                  <a:pt x="726" y="124"/>
                  <a:pt x="731" y="119"/>
                </a:cubicBezTo>
                <a:cubicBezTo>
                  <a:pt x="733" y="117"/>
                  <a:pt x="734" y="114"/>
                  <a:pt x="734" y="110"/>
                </a:cubicBezTo>
                <a:cubicBezTo>
                  <a:pt x="733" y="105"/>
                  <a:pt x="735" y="100"/>
                  <a:pt x="739" y="96"/>
                </a:cubicBezTo>
                <a:cubicBezTo>
                  <a:pt x="743" y="92"/>
                  <a:pt x="748" y="89"/>
                  <a:pt x="752" y="89"/>
                </a:cubicBezTo>
                <a:cubicBezTo>
                  <a:pt x="759" y="89"/>
                  <a:pt x="766" y="92"/>
                  <a:pt x="770" y="96"/>
                </a:cubicBezTo>
                <a:cubicBezTo>
                  <a:pt x="773" y="99"/>
                  <a:pt x="774" y="103"/>
                  <a:pt x="774" y="107"/>
                </a:cubicBezTo>
                <a:cubicBezTo>
                  <a:pt x="773" y="114"/>
                  <a:pt x="768" y="116"/>
                  <a:pt x="764" y="117"/>
                </a:cubicBezTo>
                <a:cubicBezTo>
                  <a:pt x="764" y="115"/>
                  <a:pt x="763" y="113"/>
                  <a:pt x="763" y="112"/>
                </a:cubicBezTo>
                <a:cubicBezTo>
                  <a:pt x="761" y="110"/>
                  <a:pt x="756" y="108"/>
                  <a:pt x="752" y="109"/>
                </a:cubicBezTo>
                <a:cubicBezTo>
                  <a:pt x="747" y="110"/>
                  <a:pt x="742" y="113"/>
                  <a:pt x="742" y="119"/>
                </a:cubicBezTo>
                <a:cubicBezTo>
                  <a:pt x="741" y="125"/>
                  <a:pt x="746" y="128"/>
                  <a:pt x="754" y="131"/>
                </a:cubicBezTo>
                <a:cubicBezTo>
                  <a:pt x="761" y="135"/>
                  <a:pt x="770" y="139"/>
                  <a:pt x="779" y="147"/>
                </a:cubicBezTo>
                <a:cubicBezTo>
                  <a:pt x="794" y="160"/>
                  <a:pt x="799" y="175"/>
                  <a:pt x="795" y="191"/>
                </a:cubicBezTo>
                <a:close/>
              </a:path>
            </a:pathLst>
          </a:custGeom>
          <a:solidFill>
            <a:srgbClr val="F2CF6A">
              <a:alpha val="72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00672" y="4889252"/>
            <a:ext cx="699065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500" spc="-300" dirty="0">
                <a:solidFill>
                  <a:srgbClr val="420000"/>
                </a:solidFill>
                <a:latin typeface="方正清刻本悦宋简体" pitchFamily="2" charset="-122"/>
                <a:ea typeface="方正清刻本悦宋简体" pitchFamily="2" charset="-122"/>
              </a:rPr>
              <a:t>月圆</a:t>
            </a:r>
            <a:r>
              <a:rPr lang="zh-CN" altLang="en-US" sz="4500" spc="-300" dirty="0" smtClean="0">
                <a:solidFill>
                  <a:srgbClr val="420000"/>
                </a:solidFill>
                <a:latin typeface="方正清刻本悦宋简体" pitchFamily="2" charset="-122"/>
                <a:ea typeface="方正清刻本悦宋简体" pitchFamily="2" charset="-122"/>
              </a:rPr>
              <a:t>中秋</a:t>
            </a:r>
            <a:r>
              <a:rPr lang="en-US" altLang="zh-CN" sz="4500" spc="-300" dirty="0" smtClean="0">
                <a:solidFill>
                  <a:srgbClr val="420000"/>
                </a:solidFill>
                <a:latin typeface="方正清刻本悦宋简体" pitchFamily="2" charset="-122"/>
                <a:ea typeface="方正清刻本悦宋简体" pitchFamily="2" charset="-122"/>
              </a:rPr>
              <a:t>·</a:t>
            </a:r>
            <a:r>
              <a:rPr lang="zh-CN" altLang="en-US" sz="4500" spc="-300" dirty="0" smtClean="0">
                <a:solidFill>
                  <a:srgbClr val="420000"/>
                </a:solidFill>
                <a:latin typeface="方正清刻本悦宋简体" pitchFamily="2" charset="-122"/>
                <a:ea typeface="方正清刻本悦宋简体" pitchFamily="2" charset="-122"/>
              </a:rPr>
              <a:t>情满 天下</a:t>
            </a:r>
            <a:endParaRPr lang="en-US" altLang="zh-CN" sz="4500" spc="-300" dirty="0" smtClean="0">
              <a:solidFill>
                <a:srgbClr val="420000"/>
              </a:solidFill>
              <a:latin typeface="方正清刻本悦宋简体" pitchFamily="2" charset="-122"/>
              <a:ea typeface="方正清刻本悦宋简体" pitchFamily="2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33713" y="5546239"/>
            <a:ext cx="312457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rgbClr val="420000"/>
                </a:solidFill>
                <a:latin typeface="方正清刻本悦宋简体" pitchFamily="2" charset="-122"/>
                <a:ea typeface="方正清刻本悦宋简体" pitchFamily="2" charset="-122"/>
              </a:rPr>
              <a:t>MID AUTUMN FESTIVAL MOON</a:t>
            </a:r>
          </a:p>
          <a:p>
            <a:pPr algn="ctr"/>
            <a:r>
              <a:rPr lang="en-US" altLang="zh-CN" dirty="0">
                <a:solidFill>
                  <a:srgbClr val="420000"/>
                </a:solidFill>
                <a:latin typeface="方正清刻本悦宋简体" pitchFamily="2" charset="-122"/>
                <a:ea typeface="方正清刻本悦宋简体" pitchFamily="2" charset="-122"/>
              </a:rPr>
              <a:t> THE WORLD FULL OF LOVE</a:t>
            </a:r>
            <a:endParaRPr lang="zh-CN" altLang="en-US" dirty="0">
              <a:solidFill>
                <a:srgbClr val="420000"/>
              </a:solidFill>
              <a:latin typeface="方正清刻本悦宋简体" pitchFamily="2" charset="-122"/>
              <a:ea typeface="方正清刻本悦宋简体" pitchFamily="2" charset="-122"/>
            </a:endParaRPr>
          </a:p>
          <a:p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39492402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3000">
        <p:blinds dir="vert"/>
      </p:transition>
    </mc:Choice>
    <mc:Fallback>
      <p:transition spd="slow" advClick="0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400"/>
                            </p:stCondLst>
                            <p:childTnLst>
                              <p:par>
                                <p:cTn id="4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0">
                <p:cTn id="5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0" grpId="0" animBg="1"/>
      <p:bldP spid="11" grpId="0" animBg="1"/>
      <p:bldP spid="5" grpId="0"/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图片 4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47"/>
          <a:stretch/>
        </p:blipFill>
        <p:spPr>
          <a:xfrm>
            <a:off x="2082969" y="-1"/>
            <a:ext cx="8026063" cy="3487728"/>
          </a:xfrm>
          <a:prstGeom prst="rect">
            <a:avLst/>
          </a:prstGeom>
        </p:spPr>
      </p:pic>
      <p:pic>
        <p:nvPicPr>
          <p:cNvPr id="12" name="图片 11" hidden="1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1000"/>
                    </a14:imgEffect>
                    <a14:imgEffect>
                      <a14:brightnessContrast bright="100000" contrast="3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521" t="47953" r="6429" b="43214"/>
          <a:stretch/>
        </p:blipFill>
        <p:spPr>
          <a:xfrm>
            <a:off x="3647915" y="1963155"/>
            <a:ext cx="4398382" cy="1524000"/>
          </a:xfrm>
          <a:prstGeom prst="rect">
            <a:avLst/>
          </a:prstGeom>
        </p:spPr>
      </p:pic>
      <p:pic>
        <p:nvPicPr>
          <p:cNvPr id="14" name="图片 13" hidden="1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101" t="83470" r="62918" b="8508"/>
          <a:stretch/>
        </p:blipFill>
        <p:spPr>
          <a:xfrm>
            <a:off x="1120140" y="449580"/>
            <a:ext cx="10375590" cy="6225540"/>
          </a:xfrm>
          <a:prstGeom prst="rect">
            <a:avLst/>
          </a:prstGeom>
        </p:spPr>
      </p:pic>
      <p:cxnSp>
        <p:nvCxnSpPr>
          <p:cNvPr id="30" name="直接连接符 29" hidden="1"/>
          <p:cNvCxnSpPr/>
          <p:nvPr/>
        </p:nvCxnSpPr>
        <p:spPr>
          <a:xfrm>
            <a:off x="2456688" y="6018784"/>
            <a:ext cx="7315978" cy="0"/>
          </a:xfrm>
          <a:prstGeom prst="line">
            <a:avLst/>
          </a:prstGeom>
          <a:ln w="38100">
            <a:solidFill>
              <a:schemeClr val="bg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 hidden="1"/>
          <p:cNvCxnSpPr/>
          <p:nvPr/>
        </p:nvCxnSpPr>
        <p:spPr>
          <a:xfrm flipH="1" flipV="1">
            <a:off x="1377864" y="2224358"/>
            <a:ext cx="7020" cy="2746625"/>
          </a:xfrm>
          <a:prstGeom prst="line">
            <a:avLst/>
          </a:prstGeom>
          <a:ln w="38100">
            <a:solidFill>
              <a:schemeClr val="bg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 hidden="1"/>
          <p:cNvGrpSpPr/>
          <p:nvPr/>
        </p:nvGrpSpPr>
        <p:grpSpPr>
          <a:xfrm>
            <a:off x="0" y="5789612"/>
            <a:ext cx="12192000" cy="1068388"/>
            <a:chOff x="0" y="5789612"/>
            <a:chExt cx="12192000" cy="1068388"/>
          </a:xfrm>
        </p:grpSpPr>
        <p:sp>
          <p:nvSpPr>
            <p:cNvPr id="19" name="Freeform 10"/>
            <p:cNvSpPr>
              <a:spLocks noEditPoints="1"/>
            </p:cNvSpPr>
            <p:nvPr/>
          </p:nvSpPr>
          <p:spPr bwMode="auto">
            <a:xfrm>
              <a:off x="11120437" y="5789612"/>
              <a:ext cx="1071563" cy="1068388"/>
            </a:xfrm>
            <a:custGeom>
              <a:avLst/>
              <a:gdLst>
                <a:gd name="T0" fmla="*/ 536 w 675"/>
                <a:gd name="T1" fmla="*/ 31 h 673"/>
                <a:gd name="T2" fmla="*/ 479 w 675"/>
                <a:gd name="T3" fmla="*/ 112 h 673"/>
                <a:gd name="T4" fmla="*/ 426 w 675"/>
                <a:gd name="T5" fmla="*/ 198 h 673"/>
                <a:gd name="T6" fmla="*/ 340 w 675"/>
                <a:gd name="T7" fmla="*/ 83 h 673"/>
                <a:gd name="T8" fmla="*/ 141 w 675"/>
                <a:gd name="T9" fmla="*/ 114 h 673"/>
                <a:gd name="T10" fmla="*/ 173 w 675"/>
                <a:gd name="T11" fmla="*/ 482 h 673"/>
                <a:gd name="T12" fmla="*/ 194 w 675"/>
                <a:gd name="T13" fmla="*/ 534 h 673"/>
                <a:gd name="T14" fmla="*/ 211 w 675"/>
                <a:gd name="T15" fmla="*/ 534 h 673"/>
                <a:gd name="T16" fmla="*/ 593 w 675"/>
                <a:gd name="T17" fmla="*/ 673 h 673"/>
                <a:gd name="T18" fmla="*/ 505 w 675"/>
                <a:gd name="T19" fmla="*/ 253 h 673"/>
                <a:gd name="T20" fmla="*/ 620 w 675"/>
                <a:gd name="T21" fmla="*/ 310 h 673"/>
                <a:gd name="T22" fmla="*/ 562 w 675"/>
                <a:gd name="T23" fmla="*/ 195 h 673"/>
                <a:gd name="T24" fmla="*/ 646 w 675"/>
                <a:gd name="T25" fmla="*/ 141 h 673"/>
                <a:gd name="T26" fmla="*/ 675 w 675"/>
                <a:gd name="T27" fmla="*/ 114 h 673"/>
                <a:gd name="T28" fmla="*/ 675 w 675"/>
                <a:gd name="T29" fmla="*/ 83 h 673"/>
                <a:gd name="T30" fmla="*/ 589 w 675"/>
                <a:gd name="T31" fmla="*/ 57 h 673"/>
                <a:gd name="T32" fmla="*/ 0 w 675"/>
                <a:gd name="T33" fmla="*/ 0 h 673"/>
                <a:gd name="T34" fmla="*/ 194 w 675"/>
                <a:gd name="T35" fmla="*/ 322 h 673"/>
                <a:gd name="T36" fmla="*/ 230 w 675"/>
                <a:gd name="T37" fmla="*/ 377 h 673"/>
                <a:gd name="T38" fmla="*/ 177 w 675"/>
                <a:gd name="T39" fmla="*/ 394 h 673"/>
                <a:gd name="T40" fmla="*/ 177 w 675"/>
                <a:gd name="T41" fmla="*/ 410 h 673"/>
                <a:gd name="T42" fmla="*/ 158 w 675"/>
                <a:gd name="T43" fmla="*/ 114 h 673"/>
                <a:gd name="T44" fmla="*/ 565 w 675"/>
                <a:gd name="T45" fmla="*/ 479 h 673"/>
                <a:gd name="T46" fmla="*/ 230 w 675"/>
                <a:gd name="T47" fmla="*/ 496 h 673"/>
                <a:gd name="T48" fmla="*/ 335 w 675"/>
                <a:gd name="T49" fmla="*/ 460 h 673"/>
                <a:gd name="T50" fmla="*/ 299 w 675"/>
                <a:gd name="T51" fmla="*/ 394 h 673"/>
                <a:gd name="T52" fmla="*/ 565 w 675"/>
                <a:gd name="T53" fmla="*/ 479 h 673"/>
                <a:gd name="T54" fmla="*/ 653 w 675"/>
                <a:gd name="T55" fmla="*/ 64 h 673"/>
                <a:gd name="T56" fmla="*/ 653 w 675"/>
                <a:gd name="T57" fmla="*/ 21 h 673"/>
                <a:gd name="T58" fmla="*/ 584 w 675"/>
                <a:gd name="T59" fmla="*/ 93 h 673"/>
                <a:gd name="T60" fmla="*/ 584 w 675"/>
                <a:gd name="T61" fmla="*/ 160 h 673"/>
                <a:gd name="T62" fmla="*/ 385 w 675"/>
                <a:gd name="T63" fmla="*/ 176 h 673"/>
                <a:gd name="T64" fmla="*/ 385 w 675"/>
                <a:gd name="T65" fmla="*/ 133 h 673"/>
                <a:gd name="T66" fmla="*/ 598 w 675"/>
                <a:gd name="T67" fmla="*/ 289 h 673"/>
                <a:gd name="T68" fmla="*/ 598 w 675"/>
                <a:gd name="T69" fmla="*/ 246 h 673"/>
                <a:gd name="T70" fmla="*/ 211 w 675"/>
                <a:gd name="T71" fmla="*/ 114 h 673"/>
                <a:gd name="T72" fmla="*/ 263 w 675"/>
                <a:gd name="T73" fmla="*/ 391 h 673"/>
                <a:gd name="T74" fmla="*/ 263 w 675"/>
                <a:gd name="T75" fmla="*/ 410 h 673"/>
                <a:gd name="T76" fmla="*/ 283 w 675"/>
                <a:gd name="T77" fmla="*/ 377 h 673"/>
                <a:gd name="T78" fmla="*/ 565 w 675"/>
                <a:gd name="T79" fmla="*/ 463 h 673"/>
                <a:gd name="T80" fmla="*/ 481 w 675"/>
                <a:gd name="T81" fmla="*/ 226 h 673"/>
                <a:gd name="T82" fmla="*/ 481 w 675"/>
                <a:gd name="T83" fmla="*/ 195 h 673"/>
                <a:gd name="T84" fmla="*/ 452 w 675"/>
                <a:gd name="T85" fmla="*/ 253 h 673"/>
                <a:gd name="T86" fmla="*/ 311 w 675"/>
                <a:gd name="T87" fmla="*/ 114 h 673"/>
                <a:gd name="T88" fmla="*/ 294 w 675"/>
                <a:gd name="T89" fmla="*/ 448 h 673"/>
                <a:gd name="T90" fmla="*/ 321 w 675"/>
                <a:gd name="T91" fmla="*/ 420 h 673"/>
                <a:gd name="T92" fmla="*/ 189 w 675"/>
                <a:gd name="T93" fmla="*/ 379 h 673"/>
                <a:gd name="T94" fmla="*/ 218 w 675"/>
                <a:gd name="T95" fmla="*/ 353 h 673"/>
                <a:gd name="T96" fmla="*/ 196 w 675"/>
                <a:gd name="T97" fmla="*/ 475 h 673"/>
                <a:gd name="T98" fmla="*/ 242 w 675"/>
                <a:gd name="T99" fmla="*/ 432 h 673"/>
                <a:gd name="T100" fmla="*/ 180 w 675"/>
                <a:gd name="T101" fmla="*/ 522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75" h="673">
                  <a:moveTo>
                    <a:pt x="0" y="0"/>
                  </a:moveTo>
                  <a:lnTo>
                    <a:pt x="0" y="31"/>
                  </a:lnTo>
                  <a:lnTo>
                    <a:pt x="536" y="31"/>
                  </a:lnTo>
                  <a:lnTo>
                    <a:pt x="536" y="57"/>
                  </a:lnTo>
                  <a:lnTo>
                    <a:pt x="479" y="57"/>
                  </a:lnTo>
                  <a:lnTo>
                    <a:pt x="479" y="112"/>
                  </a:lnTo>
                  <a:lnTo>
                    <a:pt x="366" y="112"/>
                  </a:lnTo>
                  <a:lnTo>
                    <a:pt x="366" y="198"/>
                  </a:lnTo>
                  <a:lnTo>
                    <a:pt x="426" y="198"/>
                  </a:lnTo>
                  <a:lnTo>
                    <a:pt x="426" y="226"/>
                  </a:lnTo>
                  <a:lnTo>
                    <a:pt x="340" y="226"/>
                  </a:lnTo>
                  <a:lnTo>
                    <a:pt x="340" y="83"/>
                  </a:lnTo>
                  <a:lnTo>
                    <a:pt x="3" y="83"/>
                  </a:lnTo>
                  <a:lnTo>
                    <a:pt x="3" y="114"/>
                  </a:lnTo>
                  <a:lnTo>
                    <a:pt x="141" y="114"/>
                  </a:lnTo>
                  <a:lnTo>
                    <a:pt x="141" y="465"/>
                  </a:lnTo>
                  <a:lnTo>
                    <a:pt x="173" y="465"/>
                  </a:lnTo>
                  <a:lnTo>
                    <a:pt x="173" y="482"/>
                  </a:lnTo>
                  <a:lnTo>
                    <a:pt x="141" y="482"/>
                  </a:lnTo>
                  <a:lnTo>
                    <a:pt x="141" y="534"/>
                  </a:lnTo>
                  <a:lnTo>
                    <a:pt x="194" y="534"/>
                  </a:lnTo>
                  <a:lnTo>
                    <a:pt x="194" y="501"/>
                  </a:lnTo>
                  <a:lnTo>
                    <a:pt x="211" y="501"/>
                  </a:lnTo>
                  <a:lnTo>
                    <a:pt x="211" y="534"/>
                  </a:lnTo>
                  <a:lnTo>
                    <a:pt x="562" y="532"/>
                  </a:lnTo>
                  <a:lnTo>
                    <a:pt x="565" y="673"/>
                  </a:lnTo>
                  <a:lnTo>
                    <a:pt x="593" y="673"/>
                  </a:lnTo>
                  <a:lnTo>
                    <a:pt x="593" y="341"/>
                  </a:lnTo>
                  <a:lnTo>
                    <a:pt x="505" y="341"/>
                  </a:lnTo>
                  <a:lnTo>
                    <a:pt x="505" y="253"/>
                  </a:lnTo>
                  <a:lnTo>
                    <a:pt x="534" y="253"/>
                  </a:lnTo>
                  <a:lnTo>
                    <a:pt x="534" y="310"/>
                  </a:lnTo>
                  <a:lnTo>
                    <a:pt x="620" y="310"/>
                  </a:lnTo>
                  <a:lnTo>
                    <a:pt x="620" y="224"/>
                  </a:lnTo>
                  <a:lnTo>
                    <a:pt x="562" y="224"/>
                  </a:lnTo>
                  <a:lnTo>
                    <a:pt x="562" y="195"/>
                  </a:lnTo>
                  <a:lnTo>
                    <a:pt x="617" y="195"/>
                  </a:lnTo>
                  <a:lnTo>
                    <a:pt x="617" y="141"/>
                  </a:lnTo>
                  <a:lnTo>
                    <a:pt x="646" y="141"/>
                  </a:lnTo>
                  <a:lnTo>
                    <a:pt x="646" y="673"/>
                  </a:lnTo>
                  <a:lnTo>
                    <a:pt x="675" y="673"/>
                  </a:lnTo>
                  <a:lnTo>
                    <a:pt x="675" y="114"/>
                  </a:lnTo>
                  <a:lnTo>
                    <a:pt x="620" y="114"/>
                  </a:lnTo>
                  <a:lnTo>
                    <a:pt x="620" y="83"/>
                  </a:lnTo>
                  <a:lnTo>
                    <a:pt x="675" y="83"/>
                  </a:lnTo>
                  <a:lnTo>
                    <a:pt x="675" y="2"/>
                  </a:lnTo>
                  <a:lnTo>
                    <a:pt x="589" y="2"/>
                  </a:lnTo>
                  <a:lnTo>
                    <a:pt x="589" y="57"/>
                  </a:lnTo>
                  <a:lnTo>
                    <a:pt x="560" y="57"/>
                  </a:lnTo>
                  <a:lnTo>
                    <a:pt x="560" y="0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194" y="114"/>
                  </a:moveTo>
                  <a:lnTo>
                    <a:pt x="194" y="322"/>
                  </a:lnTo>
                  <a:lnTo>
                    <a:pt x="249" y="322"/>
                  </a:lnTo>
                  <a:lnTo>
                    <a:pt x="249" y="377"/>
                  </a:lnTo>
                  <a:lnTo>
                    <a:pt x="230" y="377"/>
                  </a:lnTo>
                  <a:lnTo>
                    <a:pt x="230" y="341"/>
                  </a:lnTo>
                  <a:lnTo>
                    <a:pt x="177" y="341"/>
                  </a:lnTo>
                  <a:lnTo>
                    <a:pt x="177" y="394"/>
                  </a:lnTo>
                  <a:lnTo>
                    <a:pt x="211" y="391"/>
                  </a:lnTo>
                  <a:lnTo>
                    <a:pt x="211" y="410"/>
                  </a:lnTo>
                  <a:lnTo>
                    <a:pt x="177" y="410"/>
                  </a:lnTo>
                  <a:lnTo>
                    <a:pt x="177" y="446"/>
                  </a:lnTo>
                  <a:lnTo>
                    <a:pt x="161" y="446"/>
                  </a:lnTo>
                  <a:lnTo>
                    <a:pt x="158" y="114"/>
                  </a:lnTo>
                  <a:lnTo>
                    <a:pt x="194" y="114"/>
                  </a:lnTo>
                  <a:lnTo>
                    <a:pt x="194" y="114"/>
                  </a:lnTo>
                  <a:close/>
                  <a:moveTo>
                    <a:pt x="565" y="479"/>
                  </a:moveTo>
                  <a:lnTo>
                    <a:pt x="562" y="515"/>
                  </a:lnTo>
                  <a:lnTo>
                    <a:pt x="230" y="515"/>
                  </a:lnTo>
                  <a:lnTo>
                    <a:pt x="230" y="496"/>
                  </a:lnTo>
                  <a:lnTo>
                    <a:pt x="266" y="496"/>
                  </a:lnTo>
                  <a:lnTo>
                    <a:pt x="266" y="460"/>
                  </a:lnTo>
                  <a:lnTo>
                    <a:pt x="335" y="460"/>
                  </a:lnTo>
                  <a:lnTo>
                    <a:pt x="335" y="408"/>
                  </a:lnTo>
                  <a:lnTo>
                    <a:pt x="299" y="408"/>
                  </a:lnTo>
                  <a:lnTo>
                    <a:pt x="299" y="394"/>
                  </a:lnTo>
                  <a:lnTo>
                    <a:pt x="352" y="394"/>
                  </a:lnTo>
                  <a:lnTo>
                    <a:pt x="352" y="479"/>
                  </a:lnTo>
                  <a:lnTo>
                    <a:pt x="565" y="479"/>
                  </a:lnTo>
                  <a:lnTo>
                    <a:pt x="565" y="479"/>
                  </a:lnTo>
                  <a:close/>
                  <a:moveTo>
                    <a:pt x="653" y="21"/>
                  </a:moveTo>
                  <a:lnTo>
                    <a:pt x="653" y="64"/>
                  </a:lnTo>
                  <a:lnTo>
                    <a:pt x="610" y="64"/>
                  </a:lnTo>
                  <a:lnTo>
                    <a:pt x="610" y="21"/>
                  </a:lnTo>
                  <a:lnTo>
                    <a:pt x="653" y="21"/>
                  </a:lnTo>
                  <a:lnTo>
                    <a:pt x="653" y="21"/>
                  </a:lnTo>
                  <a:close/>
                  <a:moveTo>
                    <a:pt x="584" y="160"/>
                  </a:moveTo>
                  <a:lnTo>
                    <a:pt x="584" y="93"/>
                  </a:lnTo>
                  <a:lnTo>
                    <a:pt x="514" y="93"/>
                  </a:lnTo>
                  <a:lnTo>
                    <a:pt x="514" y="160"/>
                  </a:lnTo>
                  <a:lnTo>
                    <a:pt x="584" y="160"/>
                  </a:lnTo>
                  <a:lnTo>
                    <a:pt x="584" y="160"/>
                  </a:lnTo>
                  <a:close/>
                  <a:moveTo>
                    <a:pt x="385" y="133"/>
                  </a:moveTo>
                  <a:lnTo>
                    <a:pt x="385" y="176"/>
                  </a:lnTo>
                  <a:lnTo>
                    <a:pt x="428" y="176"/>
                  </a:lnTo>
                  <a:lnTo>
                    <a:pt x="428" y="133"/>
                  </a:lnTo>
                  <a:lnTo>
                    <a:pt x="385" y="133"/>
                  </a:lnTo>
                  <a:lnTo>
                    <a:pt x="385" y="133"/>
                  </a:lnTo>
                  <a:close/>
                  <a:moveTo>
                    <a:pt x="598" y="246"/>
                  </a:moveTo>
                  <a:lnTo>
                    <a:pt x="598" y="289"/>
                  </a:lnTo>
                  <a:lnTo>
                    <a:pt x="555" y="289"/>
                  </a:lnTo>
                  <a:lnTo>
                    <a:pt x="555" y="246"/>
                  </a:lnTo>
                  <a:lnTo>
                    <a:pt x="598" y="246"/>
                  </a:lnTo>
                  <a:lnTo>
                    <a:pt x="598" y="246"/>
                  </a:lnTo>
                  <a:close/>
                  <a:moveTo>
                    <a:pt x="311" y="114"/>
                  </a:moveTo>
                  <a:lnTo>
                    <a:pt x="211" y="114"/>
                  </a:lnTo>
                  <a:lnTo>
                    <a:pt x="211" y="303"/>
                  </a:lnTo>
                  <a:lnTo>
                    <a:pt x="263" y="303"/>
                  </a:lnTo>
                  <a:lnTo>
                    <a:pt x="263" y="391"/>
                  </a:lnTo>
                  <a:lnTo>
                    <a:pt x="230" y="391"/>
                  </a:lnTo>
                  <a:lnTo>
                    <a:pt x="230" y="410"/>
                  </a:lnTo>
                  <a:lnTo>
                    <a:pt x="263" y="410"/>
                  </a:lnTo>
                  <a:lnTo>
                    <a:pt x="263" y="444"/>
                  </a:lnTo>
                  <a:lnTo>
                    <a:pt x="283" y="444"/>
                  </a:lnTo>
                  <a:lnTo>
                    <a:pt x="283" y="377"/>
                  </a:lnTo>
                  <a:lnTo>
                    <a:pt x="371" y="377"/>
                  </a:lnTo>
                  <a:lnTo>
                    <a:pt x="371" y="463"/>
                  </a:lnTo>
                  <a:lnTo>
                    <a:pt x="565" y="463"/>
                  </a:lnTo>
                  <a:lnTo>
                    <a:pt x="565" y="365"/>
                  </a:lnTo>
                  <a:lnTo>
                    <a:pt x="481" y="365"/>
                  </a:lnTo>
                  <a:lnTo>
                    <a:pt x="481" y="226"/>
                  </a:lnTo>
                  <a:lnTo>
                    <a:pt x="536" y="226"/>
                  </a:lnTo>
                  <a:lnTo>
                    <a:pt x="536" y="195"/>
                  </a:lnTo>
                  <a:lnTo>
                    <a:pt x="481" y="195"/>
                  </a:lnTo>
                  <a:lnTo>
                    <a:pt x="481" y="143"/>
                  </a:lnTo>
                  <a:lnTo>
                    <a:pt x="452" y="143"/>
                  </a:lnTo>
                  <a:lnTo>
                    <a:pt x="452" y="253"/>
                  </a:lnTo>
                  <a:lnTo>
                    <a:pt x="311" y="253"/>
                  </a:lnTo>
                  <a:lnTo>
                    <a:pt x="311" y="114"/>
                  </a:lnTo>
                  <a:lnTo>
                    <a:pt x="311" y="114"/>
                  </a:lnTo>
                  <a:close/>
                  <a:moveTo>
                    <a:pt x="321" y="420"/>
                  </a:moveTo>
                  <a:lnTo>
                    <a:pt x="321" y="448"/>
                  </a:lnTo>
                  <a:lnTo>
                    <a:pt x="294" y="448"/>
                  </a:lnTo>
                  <a:lnTo>
                    <a:pt x="294" y="420"/>
                  </a:lnTo>
                  <a:lnTo>
                    <a:pt x="321" y="420"/>
                  </a:lnTo>
                  <a:lnTo>
                    <a:pt x="321" y="420"/>
                  </a:lnTo>
                  <a:close/>
                  <a:moveTo>
                    <a:pt x="218" y="353"/>
                  </a:moveTo>
                  <a:lnTo>
                    <a:pt x="218" y="379"/>
                  </a:lnTo>
                  <a:lnTo>
                    <a:pt x="189" y="379"/>
                  </a:lnTo>
                  <a:lnTo>
                    <a:pt x="189" y="353"/>
                  </a:lnTo>
                  <a:lnTo>
                    <a:pt x="218" y="353"/>
                  </a:lnTo>
                  <a:lnTo>
                    <a:pt x="218" y="353"/>
                  </a:lnTo>
                  <a:close/>
                  <a:moveTo>
                    <a:pt x="242" y="432"/>
                  </a:moveTo>
                  <a:lnTo>
                    <a:pt x="242" y="475"/>
                  </a:lnTo>
                  <a:lnTo>
                    <a:pt x="196" y="475"/>
                  </a:lnTo>
                  <a:lnTo>
                    <a:pt x="196" y="432"/>
                  </a:lnTo>
                  <a:lnTo>
                    <a:pt x="242" y="432"/>
                  </a:lnTo>
                  <a:lnTo>
                    <a:pt x="242" y="432"/>
                  </a:lnTo>
                  <a:close/>
                  <a:moveTo>
                    <a:pt x="153" y="494"/>
                  </a:moveTo>
                  <a:lnTo>
                    <a:pt x="153" y="522"/>
                  </a:lnTo>
                  <a:lnTo>
                    <a:pt x="180" y="522"/>
                  </a:lnTo>
                  <a:lnTo>
                    <a:pt x="180" y="494"/>
                  </a:lnTo>
                  <a:lnTo>
                    <a:pt x="153" y="494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4763" cap="rnd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10"/>
            <p:cNvSpPr>
              <a:spLocks noEditPoints="1"/>
            </p:cNvSpPr>
            <p:nvPr/>
          </p:nvSpPr>
          <p:spPr bwMode="auto">
            <a:xfrm flipH="1">
              <a:off x="0" y="5789612"/>
              <a:ext cx="1071563" cy="1068388"/>
            </a:xfrm>
            <a:custGeom>
              <a:avLst/>
              <a:gdLst>
                <a:gd name="T0" fmla="*/ 536 w 675"/>
                <a:gd name="T1" fmla="*/ 31 h 673"/>
                <a:gd name="T2" fmla="*/ 479 w 675"/>
                <a:gd name="T3" fmla="*/ 112 h 673"/>
                <a:gd name="T4" fmla="*/ 426 w 675"/>
                <a:gd name="T5" fmla="*/ 198 h 673"/>
                <a:gd name="T6" fmla="*/ 340 w 675"/>
                <a:gd name="T7" fmla="*/ 83 h 673"/>
                <a:gd name="T8" fmla="*/ 141 w 675"/>
                <a:gd name="T9" fmla="*/ 114 h 673"/>
                <a:gd name="T10" fmla="*/ 173 w 675"/>
                <a:gd name="T11" fmla="*/ 482 h 673"/>
                <a:gd name="T12" fmla="*/ 194 w 675"/>
                <a:gd name="T13" fmla="*/ 534 h 673"/>
                <a:gd name="T14" fmla="*/ 211 w 675"/>
                <a:gd name="T15" fmla="*/ 534 h 673"/>
                <a:gd name="T16" fmla="*/ 593 w 675"/>
                <a:gd name="T17" fmla="*/ 673 h 673"/>
                <a:gd name="T18" fmla="*/ 505 w 675"/>
                <a:gd name="T19" fmla="*/ 253 h 673"/>
                <a:gd name="T20" fmla="*/ 620 w 675"/>
                <a:gd name="T21" fmla="*/ 310 h 673"/>
                <a:gd name="T22" fmla="*/ 562 w 675"/>
                <a:gd name="T23" fmla="*/ 195 h 673"/>
                <a:gd name="T24" fmla="*/ 646 w 675"/>
                <a:gd name="T25" fmla="*/ 141 h 673"/>
                <a:gd name="T26" fmla="*/ 675 w 675"/>
                <a:gd name="T27" fmla="*/ 114 h 673"/>
                <a:gd name="T28" fmla="*/ 675 w 675"/>
                <a:gd name="T29" fmla="*/ 83 h 673"/>
                <a:gd name="T30" fmla="*/ 589 w 675"/>
                <a:gd name="T31" fmla="*/ 57 h 673"/>
                <a:gd name="T32" fmla="*/ 0 w 675"/>
                <a:gd name="T33" fmla="*/ 0 h 673"/>
                <a:gd name="T34" fmla="*/ 194 w 675"/>
                <a:gd name="T35" fmla="*/ 322 h 673"/>
                <a:gd name="T36" fmla="*/ 230 w 675"/>
                <a:gd name="T37" fmla="*/ 377 h 673"/>
                <a:gd name="T38" fmla="*/ 177 w 675"/>
                <a:gd name="T39" fmla="*/ 394 h 673"/>
                <a:gd name="T40" fmla="*/ 177 w 675"/>
                <a:gd name="T41" fmla="*/ 410 h 673"/>
                <a:gd name="T42" fmla="*/ 158 w 675"/>
                <a:gd name="T43" fmla="*/ 114 h 673"/>
                <a:gd name="T44" fmla="*/ 565 w 675"/>
                <a:gd name="T45" fmla="*/ 479 h 673"/>
                <a:gd name="T46" fmla="*/ 230 w 675"/>
                <a:gd name="T47" fmla="*/ 496 h 673"/>
                <a:gd name="T48" fmla="*/ 335 w 675"/>
                <a:gd name="T49" fmla="*/ 460 h 673"/>
                <a:gd name="T50" fmla="*/ 299 w 675"/>
                <a:gd name="T51" fmla="*/ 394 h 673"/>
                <a:gd name="T52" fmla="*/ 565 w 675"/>
                <a:gd name="T53" fmla="*/ 479 h 673"/>
                <a:gd name="T54" fmla="*/ 653 w 675"/>
                <a:gd name="T55" fmla="*/ 64 h 673"/>
                <a:gd name="T56" fmla="*/ 653 w 675"/>
                <a:gd name="T57" fmla="*/ 21 h 673"/>
                <a:gd name="T58" fmla="*/ 584 w 675"/>
                <a:gd name="T59" fmla="*/ 93 h 673"/>
                <a:gd name="T60" fmla="*/ 584 w 675"/>
                <a:gd name="T61" fmla="*/ 160 h 673"/>
                <a:gd name="T62" fmla="*/ 385 w 675"/>
                <a:gd name="T63" fmla="*/ 176 h 673"/>
                <a:gd name="T64" fmla="*/ 385 w 675"/>
                <a:gd name="T65" fmla="*/ 133 h 673"/>
                <a:gd name="T66" fmla="*/ 598 w 675"/>
                <a:gd name="T67" fmla="*/ 289 h 673"/>
                <a:gd name="T68" fmla="*/ 598 w 675"/>
                <a:gd name="T69" fmla="*/ 246 h 673"/>
                <a:gd name="T70" fmla="*/ 211 w 675"/>
                <a:gd name="T71" fmla="*/ 114 h 673"/>
                <a:gd name="T72" fmla="*/ 263 w 675"/>
                <a:gd name="T73" fmla="*/ 391 h 673"/>
                <a:gd name="T74" fmla="*/ 263 w 675"/>
                <a:gd name="T75" fmla="*/ 410 h 673"/>
                <a:gd name="T76" fmla="*/ 283 w 675"/>
                <a:gd name="T77" fmla="*/ 377 h 673"/>
                <a:gd name="T78" fmla="*/ 565 w 675"/>
                <a:gd name="T79" fmla="*/ 463 h 673"/>
                <a:gd name="T80" fmla="*/ 481 w 675"/>
                <a:gd name="T81" fmla="*/ 226 h 673"/>
                <a:gd name="T82" fmla="*/ 481 w 675"/>
                <a:gd name="T83" fmla="*/ 195 h 673"/>
                <a:gd name="T84" fmla="*/ 452 w 675"/>
                <a:gd name="T85" fmla="*/ 253 h 673"/>
                <a:gd name="T86" fmla="*/ 311 w 675"/>
                <a:gd name="T87" fmla="*/ 114 h 673"/>
                <a:gd name="T88" fmla="*/ 294 w 675"/>
                <a:gd name="T89" fmla="*/ 448 h 673"/>
                <a:gd name="T90" fmla="*/ 321 w 675"/>
                <a:gd name="T91" fmla="*/ 420 h 673"/>
                <a:gd name="T92" fmla="*/ 189 w 675"/>
                <a:gd name="T93" fmla="*/ 379 h 673"/>
                <a:gd name="T94" fmla="*/ 218 w 675"/>
                <a:gd name="T95" fmla="*/ 353 h 673"/>
                <a:gd name="T96" fmla="*/ 196 w 675"/>
                <a:gd name="T97" fmla="*/ 475 h 673"/>
                <a:gd name="T98" fmla="*/ 242 w 675"/>
                <a:gd name="T99" fmla="*/ 432 h 673"/>
                <a:gd name="T100" fmla="*/ 180 w 675"/>
                <a:gd name="T101" fmla="*/ 522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75" h="673">
                  <a:moveTo>
                    <a:pt x="0" y="0"/>
                  </a:moveTo>
                  <a:lnTo>
                    <a:pt x="0" y="31"/>
                  </a:lnTo>
                  <a:lnTo>
                    <a:pt x="536" y="31"/>
                  </a:lnTo>
                  <a:lnTo>
                    <a:pt x="536" y="57"/>
                  </a:lnTo>
                  <a:lnTo>
                    <a:pt x="479" y="57"/>
                  </a:lnTo>
                  <a:lnTo>
                    <a:pt x="479" y="112"/>
                  </a:lnTo>
                  <a:lnTo>
                    <a:pt x="366" y="112"/>
                  </a:lnTo>
                  <a:lnTo>
                    <a:pt x="366" y="198"/>
                  </a:lnTo>
                  <a:lnTo>
                    <a:pt x="426" y="198"/>
                  </a:lnTo>
                  <a:lnTo>
                    <a:pt x="426" y="226"/>
                  </a:lnTo>
                  <a:lnTo>
                    <a:pt x="340" y="226"/>
                  </a:lnTo>
                  <a:lnTo>
                    <a:pt x="340" y="83"/>
                  </a:lnTo>
                  <a:lnTo>
                    <a:pt x="3" y="83"/>
                  </a:lnTo>
                  <a:lnTo>
                    <a:pt x="3" y="114"/>
                  </a:lnTo>
                  <a:lnTo>
                    <a:pt x="141" y="114"/>
                  </a:lnTo>
                  <a:lnTo>
                    <a:pt x="141" y="465"/>
                  </a:lnTo>
                  <a:lnTo>
                    <a:pt x="173" y="465"/>
                  </a:lnTo>
                  <a:lnTo>
                    <a:pt x="173" y="482"/>
                  </a:lnTo>
                  <a:lnTo>
                    <a:pt x="141" y="482"/>
                  </a:lnTo>
                  <a:lnTo>
                    <a:pt x="141" y="534"/>
                  </a:lnTo>
                  <a:lnTo>
                    <a:pt x="194" y="534"/>
                  </a:lnTo>
                  <a:lnTo>
                    <a:pt x="194" y="501"/>
                  </a:lnTo>
                  <a:lnTo>
                    <a:pt x="211" y="501"/>
                  </a:lnTo>
                  <a:lnTo>
                    <a:pt x="211" y="534"/>
                  </a:lnTo>
                  <a:lnTo>
                    <a:pt x="562" y="532"/>
                  </a:lnTo>
                  <a:lnTo>
                    <a:pt x="565" y="673"/>
                  </a:lnTo>
                  <a:lnTo>
                    <a:pt x="593" y="673"/>
                  </a:lnTo>
                  <a:lnTo>
                    <a:pt x="593" y="341"/>
                  </a:lnTo>
                  <a:lnTo>
                    <a:pt x="505" y="341"/>
                  </a:lnTo>
                  <a:lnTo>
                    <a:pt x="505" y="253"/>
                  </a:lnTo>
                  <a:lnTo>
                    <a:pt x="534" y="253"/>
                  </a:lnTo>
                  <a:lnTo>
                    <a:pt x="534" y="310"/>
                  </a:lnTo>
                  <a:lnTo>
                    <a:pt x="620" y="310"/>
                  </a:lnTo>
                  <a:lnTo>
                    <a:pt x="620" y="224"/>
                  </a:lnTo>
                  <a:lnTo>
                    <a:pt x="562" y="224"/>
                  </a:lnTo>
                  <a:lnTo>
                    <a:pt x="562" y="195"/>
                  </a:lnTo>
                  <a:lnTo>
                    <a:pt x="617" y="195"/>
                  </a:lnTo>
                  <a:lnTo>
                    <a:pt x="617" y="141"/>
                  </a:lnTo>
                  <a:lnTo>
                    <a:pt x="646" y="141"/>
                  </a:lnTo>
                  <a:lnTo>
                    <a:pt x="646" y="673"/>
                  </a:lnTo>
                  <a:lnTo>
                    <a:pt x="675" y="673"/>
                  </a:lnTo>
                  <a:lnTo>
                    <a:pt x="675" y="114"/>
                  </a:lnTo>
                  <a:lnTo>
                    <a:pt x="620" y="114"/>
                  </a:lnTo>
                  <a:lnTo>
                    <a:pt x="620" y="83"/>
                  </a:lnTo>
                  <a:lnTo>
                    <a:pt x="675" y="83"/>
                  </a:lnTo>
                  <a:lnTo>
                    <a:pt x="675" y="2"/>
                  </a:lnTo>
                  <a:lnTo>
                    <a:pt x="589" y="2"/>
                  </a:lnTo>
                  <a:lnTo>
                    <a:pt x="589" y="57"/>
                  </a:lnTo>
                  <a:lnTo>
                    <a:pt x="560" y="57"/>
                  </a:lnTo>
                  <a:lnTo>
                    <a:pt x="560" y="0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194" y="114"/>
                  </a:moveTo>
                  <a:lnTo>
                    <a:pt x="194" y="322"/>
                  </a:lnTo>
                  <a:lnTo>
                    <a:pt x="249" y="322"/>
                  </a:lnTo>
                  <a:lnTo>
                    <a:pt x="249" y="377"/>
                  </a:lnTo>
                  <a:lnTo>
                    <a:pt x="230" y="377"/>
                  </a:lnTo>
                  <a:lnTo>
                    <a:pt x="230" y="341"/>
                  </a:lnTo>
                  <a:lnTo>
                    <a:pt x="177" y="341"/>
                  </a:lnTo>
                  <a:lnTo>
                    <a:pt x="177" y="394"/>
                  </a:lnTo>
                  <a:lnTo>
                    <a:pt x="211" y="391"/>
                  </a:lnTo>
                  <a:lnTo>
                    <a:pt x="211" y="410"/>
                  </a:lnTo>
                  <a:lnTo>
                    <a:pt x="177" y="410"/>
                  </a:lnTo>
                  <a:lnTo>
                    <a:pt x="177" y="446"/>
                  </a:lnTo>
                  <a:lnTo>
                    <a:pt x="161" y="446"/>
                  </a:lnTo>
                  <a:lnTo>
                    <a:pt x="158" y="114"/>
                  </a:lnTo>
                  <a:lnTo>
                    <a:pt x="194" y="114"/>
                  </a:lnTo>
                  <a:lnTo>
                    <a:pt x="194" y="114"/>
                  </a:lnTo>
                  <a:close/>
                  <a:moveTo>
                    <a:pt x="565" y="479"/>
                  </a:moveTo>
                  <a:lnTo>
                    <a:pt x="562" y="515"/>
                  </a:lnTo>
                  <a:lnTo>
                    <a:pt x="230" y="515"/>
                  </a:lnTo>
                  <a:lnTo>
                    <a:pt x="230" y="496"/>
                  </a:lnTo>
                  <a:lnTo>
                    <a:pt x="266" y="496"/>
                  </a:lnTo>
                  <a:lnTo>
                    <a:pt x="266" y="460"/>
                  </a:lnTo>
                  <a:lnTo>
                    <a:pt x="335" y="460"/>
                  </a:lnTo>
                  <a:lnTo>
                    <a:pt x="335" y="408"/>
                  </a:lnTo>
                  <a:lnTo>
                    <a:pt x="299" y="408"/>
                  </a:lnTo>
                  <a:lnTo>
                    <a:pt x="299" y="394"/>
                  </a:lnTo>
                  <a:lnTo>
                    <a:pt x="352" y="394"/>
                  </a:lnTo>
                  <a:lnTo>
                    <a:pt x="352" y="479"/>
                  </a:lnTo>
                  <a:lnTo>
                    <a:pt x="565" y="479"/>
                  </a:lnTo>
                  <a:lnTo>
                    <a:pt x="565" y="479"/>
                  </a:lnTo>
                  <a:close/>
                  <a:moveTo>
                    <a:pt x="653" y="21"/>
                  </a:moveTo>
                  <a:lnTo>
                    <a:pt x="653" y="64"/>
                  </a:lnTo>
                  <a:lnTo>
                    <a:pt x="610" y="64"/>
                  </a:lnTo>
                  <a:lnTo>
                    <a:pt x="610" y="21"/>
                  </a:lnTo>
                  <a:lnTo>
                    <a:pt x="653" y="21"/>
                  </a:lnTo>
                  <a:lnTo>
                    <a:pt x="653" y="21"/>
                  </a:lnTo>
                  <a:close/>
                  <a:moveTo>
                    <a:pt x="584" y="160"/>
                  </a:moveTo>
                  <a:lnTo>
                    <a:pt x="584" y="93"/>
                  </a:lnTo>
                  <a:lnTo>
                    <a:pt x="514" y="93"/>
                  </a:lnTo>
                  <a:lnTo>
                    <a:pt x="514" y="160"/>
                  </a:lnTo>
                  <a:lnTo>
                    <a:pt x="584" y="160"/>
                  </a:lnTo>
                  <a:lnTo>
                    <a:pt x="584" y="160"/>
                  </a:lnTo>
                  <a:close/>
                  <a:moveTo>
                    <a:pt x="385" y="133"/>
                  </a:moveTo>
                  <a:lnTo>
                    <a:pt x="385" y="176"/>
                  </a:lnTo>
                  <a:lnTo>
                    <a:pt x="428" y="176"/>
                  </a:lnTo>
                  <a:lnTo>
                    <a:pt x="428" y="133"/>
                  </a:lnTo>
                  <a:lnTo>
                    <a:pt x="385" y="133"/>
                  </a:lnTo>
                  <a:lnTo>
                    <a:pt x="385" y="133"/>
                  </a:lnTo>
                  <a:close/>
                  <a:moveTo>
                    <a:pt x="598" y="246"/>
                  </a:moveTo>
                  <a:lnTo>
                    <a:pt x="598" y="289"/>
                  </a:lnTo>
                  <a:lnTo>
                    <a:pt x="555" y="289"/>
                  </a:lnTo>
                  <a:lnTo>
                    <a:pt x="555" y="246"/>
                  </a:lnTo>
                  <a:lnTo>
                    <a:pt x="598" y="246"/>
                  </a:lnTo>
                  <a:lnTo>
                    <a:pt x="598" y="246"/>
                  </a:lnTo>
                  <a:close/>
                  <a:moveTo>
                    <a:pt x="311" y="114"/>
                  </a:moveTo>
                  <a:lnTo>
                    <a:pt x="211" y="114"/>
                  </a:lnTo>
                  <a:lnTo>
                    <a:pt x="211" y="303"/>
                  </a:lnTo>
                  <a:lnTo>
                    <a:pt x="263" y="303"/>
                  </a:lnTo>
                  <a:lnTo>
                    <a:pt x="263" y="391"/>
                  </a:lnTo>
                  <a:lnTo>
                    <a:pt x="230" y="391"/>
                  </a:lnTo>
                  <a:lnTo>
                    <a:pt x="230" y="410"/>
                  </a:lnTo>
                  <a:lnTo>
                    <a:pt x="263" y="410"/>
                  </a:lnTo>
                  <a:lnTo>
                    <a:pt x="263" y="444"/>
                  </a:lnTo>
                  <a:lnTo>
                    <a:pt x="283" y="444"/>
                  </a:lnTo>
                  <a:lnTo>
                    <a:pt x="283" y="377"/>
                  </a:lnTo>
                  <a:lnTo>
                    <a:pt x="371" y="377"/>
                  </a:lnTo>
                  <a:lnTo>
                    <a:pt x="371" y="463"/>
                  </a:lnTo>
                  <a:lnTo>
                    <a:pt x="565" y="463"/>
                  </a:lnTo>
                  <a:lnTo>
                    <a:pt x="565" y="365"/>
                  </a:lnTo>
                  <a:lnTo>
                    <a:pt x="481" y="365"/>
                  </a:lnTo>
                  <a:lnTo>
                    <a:pt x="481" y="226"/>
                  </a:lnTo>
                  <a:lnTo>
                    <a:pt x="536" y="226"/>
                  </a:lnTo>
                  <a:lnTo>
                    <a:pt x="536" y="195"/>
                  </a:lnTo>
                  <a:lnTo>
                    <a:pt x="481" y="195"/>
                  </a:lnTo>
                  <a:lnTo>
                    <a:pt x="481" y="143"/>
                  </a:lnTo>
                  <a:lnTo>
                    <a:pt x="452" y="143"/>
                  </a:lnTo>
                  <a:lnTo>
                    <a:pt x="452" y="253"/>
                  </a:lnTo>
                  <a:lnTo>
                    <a:pt x="311" y="253"/>
                  </a:lnTo>
                  <a:lnTo>
                    <a:pt x="311" y="114"/>
                  </a:lnTo>
                  <a:lnTo>
                    <a:pt x="311" y="114"/>
                  </a:lnTo>
                  <a:close/>
                  <a:moveTo>
                    <a:pt x="321" y="420"/>
                  </a:moveTo>
                  <a:lnTo>
                    <a:pt x="321" y="448"/>
                  </a:lnTo>
                  <a:lnTo>
                    <a:pt x="294" y="448"/>
                  </a:lnTo>
                  <a:lnTo>
                    <a:pt x="294" y="420"/>
                  </a:lnTo>
                  <a:lnTo>
                    <a:pt x="321" y="420"/>
                  </a:lnTo>
                  <a:lnTo>
                    <a:pt x="321" y="420"/>
                  </a:lnTo>
                  <a:close/>
                  <a:moveTo>
                    <a:pt x="218" y="353"/>
                  </a:moveTo>
                  <a:lnTo>
                    <a:pt x="218" y="379"/>
                  </a:lnTo>
                  <a:lnTo>
                    <a:pt x="189" y="379"/>
                  </a:lnTo>
                  <a:lnTo>
                    <a:pt x="189" y="353"/>
                  </a:lnTo>
                  <a:lnTo>
                    <a:pt x="218" y="353"/>
                  </a:lnTo>
                  <a:lnTo>
                    <a:pt x="218" y="353"/>
                  </a:lnTo>
                  <a:close/>
                  <a:moveTo>
                    <a:pt x="242" y="432"/>
                  </a:moveTo>
                  <a:lnTo>
                    <a:pt x="242" y="475"/>
                  </a:lnTo>
                  <a:lnTo>
                    <a:pt x="196" y="475"/>
                  </a:lnTo>
                  <a:lnTo>
                    <a:pt x="196" y="432"/>
                  </a:lnTo>
                  <a:lnTo>
                    <a:pt x="242" y="432"/>
                  </a:lnTo>
                  <a:lnTo>
                    <a:pt x="242" y="432"/>
                  </a:lnTo>
                  <a:close/>
                  <a:moveTo>
                    <a:pt x="153" y="494"/>
                  </a:moveTo>
                  <a:lnTo>
                    <a:pt x="153" y="522"/>
                  </a:lnTo>
                  <a:lnTo>
                    <a:pt x="180" y="522"/>
                  </a:lnTo>
                  <a:lnTo>
                    <a:pt x="180" y="494"/>
                  </a:lnTo>
                  <a:lnTo>
                    <a:pt x="153" y="494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4763" cap="rnd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1071563" y="5817320"/>
              <a:ext cx="10048874" cy="0"/>
            </a:xfrm>
            <a:prstGeom prst="line">
              <a:avLst/>
            </a:prstGeom>
            <a:ln w="47625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>
              <a:off x="1071563" y="5942011"/>
              <a:ext cx="10048874" cy="0"/>
            </a:xfrm>
            <a:prstGeom prst="line">
              <a:avLst/>
            </a:prstGeom>
            <a:ln w="47625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TextBox 40"/>
          <p:cNvSpPr txBox="1"/>
          <p:nvPr/>
        </p:nvSpPr>
        <p:spPr>
          <a:xfrm>
            <a:off x="2703730" y="620128"/>
            <a:ext cx="69906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spc="-300" dirty="0">
                <a:solidFill>
                  <a:srgbClr val="420000"/>
                </a:solidFill>
                <a:latin typeface="方正清刻本悦宋简体" pitchFamily="2" charset="-122"/>
                <a:ea typeface="方正清刻本悦宋简体" pitchFamily="2" charset="-122"/>
              </a:rPr>
              <a:t>月圆</a:t>
            </a:r>
            <a:r>
              <a:rPr lang="zh-CN" altLang="en-US" sz="3200" spc="-300" dirty="0" smtClean="0">
                <a:solidFill>
                  <a:srgbClr val="420000"/>
                </a:solidFill>
                <a:latin typeface="方正清刻本悦宋简体" pitchFamily="2" charset="-122"/>
                <a:ea typeface="方正清刻本悦宋简体" pitchFamily="2" charset="-122"/>
              </a:rPr>
              <a:t>中秋</a:t>
            </a:r>
            <a:r>
              <a:rPr lang="en-US" altLang="zh-CN" sz="3200" spc="-300" dirty="0" smtClean="0">
                <a:solidFill>
                  <a:srgbClr val="420000"/>
                </a:solidFill>
                <a:latin typeface="方正清刻本悦宋简体" pitchFamily="2" charset="-122"/>
                <a:ea typeface="方正清刻本悦宋简体" pitchFamily="2" charset="-122"/>
              </a:rPr>
              <a:t>·</a:t>
            </a:r>
            <a:r>
              <a:rPr lang="zh-CN" altLang="en-US" sz="3200" spc="-300" dirty="0" smtClean="0">
                <a:solidFill>
                  <a:srgbClr val="420000"/>
                </a:solidFill>
                <a:latin typeface="方正清刻本悦宋简体" pitchFamily="2" charset="-122"/>
                <a:ea typeface="方正清刻本悦宋简体" pitchFamily="2" charset="-122"/>
              </a:rPr>
              <a:t>情满 天下</a:t>
            </a:r>
            <a:endParaRPr lang="en-US" altLang="zh-CN" sz="3200" spc="-300" dirty="0" smtClean="0">
              <a:solidFill>
                <a:srgbClr val="420000"/>
              </a:solidFill>
              <a:latin typeface="方正清刻本悦宋简体" pitchFamily="2" charset="-122"/>
              <a:ea typeface="方正清刻本悦宋简体" pitchFamily="2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089138" y="1103490"/>
            <a:ext cx="2219838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100" dirty="0">
                <a:solidFill>
                  <a:srgbClr val="420000"/>
                </a:solidFill>
                <a:latin typeface="方正清刻本悦宋简体" pitchFamily="2" charset="-122"/>
                <a:ea typeface="方正清刻本悦宋简体" pitchFamily="2" charset="-122"/>
              </a:rPr>
              <a:t>MID AUTUMN FESTIVAL MOON</a:t>
            </a:r>
          </a:p>
          <a:p>
            <a:pPr algn="ctr"/>
            <a:r>
              <a:rPr lang="en-US" altLang="zh-CN" sz="1100" dirty="0">
                <a:solidFill>
                  <a:srgbClr val="420000"/>
                </a:solidFill>
                <a:latin typeface="方正清刻本悦宋简体" pitchFamily="2" charset="-122"/>
                <a:ea typeface="方正清刻本悦宋简体" pitchFamily="2" charset="-122"/>
              </a:rPr>
              <a:t> THE WORLD FULL OF LOVE</a:t>
            </a:r>
            <a:endParaRPr lang="zh-CN" altLang="en-US" sz="1100" dirty="0">
              <a:solidFill>
                <a:srgbClr val="420000"/>
              </a:solidFill>
              <a:latin typeface="方正清刻本悦宋简体" pitchFamily="2" charset="-122"/>
              <a:ea typeface="方正清刻本悦宋简体" pitchFamily="2" charset="-122"/>
            </a:endParaRPr>
          </a:p>
          <a:p>
            <a:endParaRPr lang="zh-CN" altLang="en-US" sz="1100" b="1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05" t="7822" r="17405" b="13637"/>
          <a:stretch/>
        </p:blipFill>
        <p:spPr>
          <a:xfrm>
            <a:off x="900304" y="2192394"/>
            <a:ext cx="2609270" cy="2354254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1165200" y="4637100"/>
            <a:ext cx="1900428" cy="569416"/>
            <a:chOff x="609600" y="4846320"/>
            <a:chExt cx="1900428" cy="569416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609600" y="4846320"/>
              <a:ext cx="1900428" cy="0"/>
            </a:xfrm>
            <a:prstGeom prst="line">
              <a:avLst/>
            </a:prstGeom>
            <a:ln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7" name="文本框 6"/>
            <p:cNvSpPr txBox="1"/>
            <p:nvPr/>
          </p:nvSpPr>
          <p:spPr>
            <a:xfrm>
              <a:off x="653373" y="4892516"/>
              <a:ext cx="184697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400" dirty="0" smtClean="0">
                  <a:solidFill>
                    <a:srgbClr val="640000"/>
                  </a:solidFill>
                  <a:latin typeface="方正清刻本悦宋简体" pitchFamily="2" charset="-122"/>
                  <a:ea typeface="方正清刻本悦宋简体" pitchFamily="2" charset="-122"/>
                </a:rPr>
                <a:t>The Mid-autumn Festival</a:t>
              </a:r>
            </a:p>
            <a:p>
              <a:pPr algn="ctr"/>
              <a:r>
                <a:rPr lang="en-US" altLang="zh-CN" sz="1400" dirty="0" smtClean="0">
                  <a:solidFill>
                    <a:srgbClr val="640000"/>
                  </a:solidFill>
                  <a:latin typeface="方正清刻本悦宋简体" pitchFamily="2" charset="-122"/>
                  <a:ea typeface="方正清刻本悦宋简体" pitchFamily="2" charset="-122"/>
                </a:rPr>
                <a:t>Of Beginning</a:t>
              </a:r>
              <a:endParaRPr lang="zh-CN" altLang="en-US" sz="1400" dirty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008434" y="4637100"/>
            <a:ext cx="1900428" cy="580991"/>
            <a:chOff x="3649609" y="4846320"/>
            <a:chExt cx="1900428" cy="580991"/>
          </a:xfrm>
        </p:grpSpPr>
        <p:cxnSp>
          <p:nvCxnSpPr>
            <p:cNvPr id="26" name="直接连接符 25"/>
            <p:cNvCxnSpPr/>
            <p:nvPr/>
          </p:nvCxnSpPr>
          <p:spPr>
            <a:xfrm>
              <a:off x="3649609" y="4846320"/>
              <a:ext cx="1900428" cy="0"/>
            </a:xfrm>
            <a:prstGeom prst="line">
              <a:avLst/>
            </a:prstGeom>
            <a:ln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29" name="文本框 28"/>
            <p:cNvSpPr txBox="1"/>
            <p:nvPr/>
          </p:nvSpPr>
          <p:spPr>
            <a:xfrm>
              <a:off x="3682353" y="4904091"/>
              <a:ext cx="184697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rgbClr val="640000"/>
                  </a:solidFill>
                  <a:latin typeface="方正清刻本悦宋简体" pitchFamily="2" charset="-122"/>
                  <a:ea typeface="方正清刻本悦宋简体" pitchFamily="2" charset="-122"/>
                </a:rPr>
                <a:t>The Mid-autumn Festival</a:t>
              </a:r>
            </a:p>
            <a:p>
              <a:pPr algn="ctr"/>
              <a:r>
                <a:rPr lang="en-US" altLang="zh-CN" sz="1400" dirty="0">
                  <a:solidFill>
                    <a:srgbClr val="640000"/>
                  </a:solidFill>
                  <a:latin typeface="方正清刻本悦宋简体" pitchFamily="2" charset="-122"/>
                  <a:ea typeface="方正清刻本悦宋简体" pitchFamily="2" charset="-122"/>
                </a:rPr>
                <a:t>Of </a:t>
              </a:r>
              <a:r>
                <a:rPr lang="en-US" altLang="zh-CN" sz="1400" dirty="0" err="1" smtClean="0">
                  <a:solidFill>
                    <a:srgbClr val="640000"/>
                  </a:solidFill>
                  <a:latin typeface="方正清刻本悦宋简体" pitchFamily="2" charset="-122"/>
                  <a:ea typeface="方正清刻本悦宋简体" pitchFamily="2" charset="-122"/>
                </a:rPr>
                <a:t>Trddition</a:t>
              </a:r>
              <a:endParaRPr lang="zh-CN" altLang="en-US" sz="1400" dirty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699125" y="4637100"/>
            <a:ext cx="1900428" cy="569416"/>
            <a:chOff x="6537075" y="4846320"/>
            <a:chExt cx="1900428" cy="569416"/>
          </a:xfrm>
        </p:grpSpPr>
        <p:cxnSp>
          <p:nvCxnSpPr>
            <p:cNvPr id="27" name="直接连接符 26"/>
            <p:cNvCxnSpPr/>
            <p:nvPr/>
          </p:nvCxnSpPr>
          <p:spPr>
            <a:xfrm>
              <a:off x="6537075" y="4846320"/>
              <a:ext cx="1900428" cy="0"/>
            </a:xfrm>
            <a:prstGeom prst="line">
              <a:avLst/>
            </a:prstGeom>
            <a:ln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32" name="文本框 31"/>
            <p:cNvSpPr txBox="1"/>
            <p:nvPr/>
          </p:nvSpPr>
          <p:spPr>
            <a:xfrm>
              <a:off x="6584003" y="4892516"/>
              <a:ext cx="184697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rgbClr val="640000"/>
                  </a:solidFill>
                  <a:latin typeface="方正清刻本悦宋简体" pitchFamily="2" charset="-122"/>
                  <a:ea typeface="方正清刻本悦宋简体" pitchFamily="2" charset="-122"/>
                </a:rPr>
                <a:t>The Mid-autumn Festival</a:t>
              </a:r>
            </a:p>
            <a:p>
              <a:pPr algn="ctr"/>
              <a:r>
                <a:rPr lang="en-US" altLang="zh-CN" sz="1400" dirty="0">
                  <a:solidFill>
                    <a:srgbClr val="640000"/>
                  </a:solidFill>
                  <a:latin typeface="方正清刻本悦宋简体" pitchFamily="2" charset="-122"/>
                  <a:ea typeface="方正清刻本悦宋简体" pitchFamily="2" charset="-122"/>
                </a:rPr>
                <a:t>Of </a:t>
              </a:r>
              <a:r>
                <a:rPr lang="en-US" altLang="zh-CN" sz="1400" dirty="0" smtClean="0">
                  <a:solidFill>
                    <a:srgbClr val="640000"/>
                  </a:solidFill>
                  <a:latin typeface="方正清刻本悦宋简体" pitchFamily="2" charset="-122"/>
                  <a:ea typeface="方正清刻本悦宋简体" pitchFamily="2" charset="-122"/>
                </a:rPr>
                <a:t>Convention</a:t>
              </a:r>
              <a:endParaRPr lang="zh-CN" altLang="en-US" sz="1400" dirty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9538266" y="4637100"/>
            <a:ext cx="1908899" cy="569416"/>
            <a:chOff x="9630866" y="4846320"/>
            <a:chExt cx="1908899" cy="569416"/>
          </a:xfrm>
        </p:grpSpPr>
        <p:cxnSp>
          <p:nvCxnSpPr>
            <p:cNvPr id="28" name="直接连接符 27"/>
            <p:cNvCxnSpPr/>
            <p:nvPr/>
          </p:nvCxnSpPr>
          <p:spPr>
            <a:xfrm>
              <a:off x="9630866" y="4846320"/>
              <a:ext cx="1900428" cy="0"/>
            </a:xfrm>
            <a:prstGeom prst="line">
              <a:avLst/>
            </a:prstGeom>
            <a:ln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33" name="文本框 32"/>
            <p:cNvSpPr txBox="1"/>
            <p:nvPr/>
          </p:nvSpPr>
          <p:spPr>
            <a:xfrm>
              <a:off x="9692786" y="4892516"/>
              <a:ext cx="184697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rgbClr val="640000"/>
                  </a:solidFill>
                  <a:latin typeface="方正清刻本悦宋简体" pitchFamily="2" charset="-122"/>
                  <a:ea typeface="方正清刻本悦宋简体" pitchFamily="2" charset="-122"/>
                </a:rPr>
                <a:t>The Mid-autumn Festival</a:t>
              </a:r>
            </a:p>
            <a:p>
              <a:pPr algn="ctr"/>
              <a:r>
                <a:rPr lang="en-US" altLang="zh-CN" sz="1400" dirty="0">
                  <a:solidFill>
                    <a:srgbClr val="640000"/>
                  </a:solidFill>
                  <a:latin typeface="方正清刻本悦宋简体" pitchFamily="2" charset="-122"/>
                  <a:ea typeface="方正清刻本悦宋简体" pitchFamily="2" charset="-122"/>
                </a:rPr>
                <a:t>Of </a:t>
              </a:r>
              <a:r>
                <a:rPr lang="en-US" altLang="zh-CN" sz="1400" dirty="0" smtClean="0">
                  <a:solidFill>
                    <a:srgbClr val="640000"/>
                  </a:solidFill>
                  <a:latin typeface="方正清刻本悦宋简体" pitchFamily="2" charset="-122"/>
                  <a:ea typeface="方正清刻本悦宋简体" pitchFamily="2" charset="-122"/>
                </a:rPr>
                <a:t>Inheritance</a:t>
              </a:r>
              <a:endParaRPr lang="zh-CN" altLang="en-US" sz="1400" dirty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endParaRPr>
            </a:p>
          </p:txBody>
        </p:sp>
      </p:grpSp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05" t="7822" r="17405" b="13637"/>
          <a:stretch/>
        </p:blipFill>
        <p:spPr>
          <a:xfrm>
            <a:off x="3660034" y="2192394"/>
            <a:ext cx="2609270" cy="2354254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05" t="7822" r="17405" b="13637"/>
          <a:stretch/>
        </p:blipFill>
        <p:spPr>
          <a:xfrm>
            <a:off x="6364909" y="2192394"/>
            <a:ext cx="2609270" cy="2354254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05" t="7822" r="17405" b="13637"/>
          <a:stretch/>
        </p:blipFill>
        <p:spPr>
          <a:xfrm>
            <a:off x="9219042" y="2192394"/>
            <a:ext cx="2609270" cy="2354254"/>
          </a:xfrm>
          <a:prstGeom prst="rect">
            <a:avLst/>
          </a:prstGeom>
        </p:spPr>
      </p:pic>
      <p:sp>
        <p:nvSpPr>
          <p:cNvPr id="36" name="文本框 35"/>
          <p:cNvSpPr txBox="1"/>
          <p:nvPr/>
        </p:nvSpPr>
        <p:spPr>
          <a:xfrm>
            <a:off x="1337270" y="3055051"/>
            <a:ext cx="172835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zh-CN" altLang="en-US" sz="4000" b="1" dirty="0" smtClean="0">
                <a:solidFill>
                  <a:srgbClr val="640000"/>
                </a:solidFill>
                <a:effectLst>
                  <a:outerShdw blurRad="50800" dist="101600" dir="720000" algn="l" rotWithShape="0">
                    <a:prstClr val="black">
                      <a:alpha val="20000"/>
                    </a:prstClr>
                  </a:outerShdw>
                </a:effectLst>
                <a:latin typeface="方正古隶简体" panose="03000509000000000000" pitchFamily="65" charset="-122"/>
                <a:ea typeface="方正古隶简体" panose="03000509000000000000" pitchFamily="65" charset="-122"/>
              </a:rPr>
              <a:t>中秋节</a:t>
            </a:r>
            <a:endParaRPr lang="en-US" altLang="zh-CN" sz="4000" b="1" dirty="0" smtClean="0">
              <a:solidFill>
                <a:srgbClr val="640000"/>
              </a:solidFill>
              <a:effectLst>
                <a:outerShdw blurRad="50800" dist="101600" dir="720000" algn="l" rotWithShape="0">
                  <a:prstClr val="black">
                    <a:alpha val="20000"/>
                  </a:prstClr>
                </a:outerShdw>
              </a:effectLst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pPr algn="ctr">
              <a:lnSpc>
                <a:spcPts val="3000"/>
              </a:lnSpc>
            </a:pPr>
            <a:r>
              <a:rPr lang="zh-CN" altLang="en-US" sz="4000" b="1" dirty="0" smtClean="0">
                <a:solidFill>
                  <a:srgbClr val="640000"/>
                </a:solidFill>
                <a:effectLst>
                  <a:outerShdw blurRad="50800" dist="101600" dir="720000" algn="l" rotWithShape="0">
                    <a:prstClr val="black">
                      <a:alpha val="20000"/>
                    </a:prstClr>
                  </a:outerShdw>
                </a:effectLst>
                <a:latin typeface="方正古隶简体" panose="03000509000000000000" pitchFamily="65" charset="-122"/>
                <a:ea typeface="方正古隶简体" panose="03000509000000000000" pitchFamily="65" charset="-122"/>
              </a:rPr>
              <a:t>起源</a:t>
            </a:r>
            <a:endParaRPr lang="zh-CN" altLang="en-US" sz="4000" b="1" dirty="0">
              <a:solidFill>
                <a:srgbClr val="640000"/>
              </a:solidFill>
              <a:effectLst>
                <a:outerShdw blurRad="50800" dist="101600" dir="720000" algn="l" rotWithShape="0">
                  <a:prstClr val="black">
                    <a:alpha val="20000"/>
                  </a:prstClr>
                </a:outerShdw>
              </a:effectLst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4071319" y="3055051"/>
            <a:ext cx="172835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zh-CN" altLang="en-US" sz="4000" b="1" dirty="0" smtClean="0">
                <a:solidFill>
                  <a:srgbClr val="640000"/>
                </a:solidFill>
                <a:effectLst>
                  <a:outerShdw blurRad="50800" dist="101600" dir="720000" algn="l" rotWithShape="0">
                    <a:prstClr val="black">
                      <a:alpha val="20000"/>
                    </a:prstClr>
                  </a:outerShdw>
                </a:effectLst>
                <a:latin typeface="方正古隶简体" panose="03000509000000000000" pitchFamily="65" charset="-122"/>
                <a:ea typeface="方正古隶简体" panose="03000509000000000000" pitchFamily="65" charset="-122"/>
              </a:rPr>
              <a:t>中秋节</a:t>
            </a:r>
            <a:endParaRPr lang="en-US" altLang="zh-CN" sz="4000" b="1" dirty="0" smtClean="0">
              <a:solidFill>
                <a:srgbClr val="640000"/>
              </a:solidFill>
              <a:effectLst>
                <a:outerShdw blurRad="50800" dist="101600" dir="720000" algn="l" rotWithShape="0">
                  <a:prstClr val="black">
                    <a:alpha val="20000"/>
                  </a:prstClr>
                </a:outerShdw>
              </a:effectLst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pPr algn="ctr">
              <a:lnSpc>
                <a:spcPts val="3000"/>
              </a:lnSpc>
            </a:pPr>
            <a:r>
              <a:rPr lang="zh-CN" altLang="en-US" sz="4000" b="1" dirty="0" smtClean="0">
                <a:solidFill>
                  <a:srgbClr val="640000"/>
                </a:solidFill>
                <a:effectLst>
                  <a:outerShdw blurRad="50800" dist="101600" dir="720000" algn="l" rotWithShape="0">
                    <a:prstClr val="black">
                      <a:alpha val="20000"/>
                    </a:prstClr>
                  </a:outerShdw>
                </a:effectLst>
                <a:latin typeface="方正古隶简体" panose="03000509000000000000" pitchFamily="65" charset="-122"/>
                <a:ea typeface="方正古隶简体" panose="03000509000000000000" pitchFamily="65" charset="-122"/>
              </a:rPr>
              <a:t>传统</a:t>
            </a:r>
            <a:endParaRPr lang="zh-CN" altLang="en-US" sz="4000" b="1" dirty="0">
              <a:solidFill>
                <a:srgbClr val="640000"/>
              </a:solidFill>
              <a:effectLst>
                <a:outerShdw blurRad="50800" dist="101600" dir="720000" algn="l" rotWithShape="0">
                  <a:prstClr val="black">
                    <a:alpha val="20000"/>
                  </a:prstClr>
                </a:outerShdw>
              </a:effectLst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6754842" y="3055051"/>
            <a:ext cx="172835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zh-CN" altLang="en-US" sz="4000" b="1" dirty="0" smtClean="0">
                <a:solidFill>
                  <a:srgbClr val="640000"/>
                </a:solidFill>
                <a:effectLst>
                  <a:outerShdw blurRad="50800" dist="101600" dir="720000" algn="l" rotWithShape="0">
                    <a:prstClr val="black">
                      <a:alpha val="20000"/>
                    </a:prstClr>
                  </a:outerShdw>
                </a:effectLst>
                <a:latin typeface="方正古隶简体" panose="03000509000000000000" pitchFamily="65" charset="-122"/>
                <a:ea typeface="方正古隶简体" panose="03000509000000000000" pitchFamily="65" charset="-122"/>
              </a:rPr>
              <a:t>中秋节</a:t>
            </a:r>
            <a:endParaRPr lang="en-US" altLang="zh-CN" sz="4000" b="1" dirty="0" smtClean="0">
              <a:solidFill>
                <a:srgbClr val="640000"/>
              </a:solidFill>
              <a:effectLst>
                <a:outerShdw blurRad="50800" dist="101600" dir="720000" algn="l" rotWithShape="0">
                  <a:prstClr val="black">
                    <a:alpha val="20000"/>
                  </a:prstClr>
                </a:outerShdw>
              </a:effectLst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pPr algn="ctr">
              <a:lnSpc>
                <a:spcPts val="3000"/>
              </a:lnSpc>
            </a:pPr>
            <a:r>
              <a:rPr lang="zh-CN" altLang="en-US" sz="4000" b="1" dirty="0" smtClean="0">
                <a:solidFill>
                  <a:srgbClr val="640000"/>
                </a:solidFill>
                <a:effectLst>
                  <a:outerShdw blurRad="50800" dist="101600" dir="720000" algn="l" rotWithShape="0">
                    <a:prstClr val="black">
                      <a:alpha val="20000"/>
                    </a:prstClr>
                  </a:outerShdw>
                </a:effectLst>
                <a:latin typeface="方正古隶简体" panose="03000509000000000000" pitchFamily="65" charset="-122"/>
                <a:ea typeface="方正古隶简体" panose="03000509000000000000" pitchFamily="65" charset="-122"/>
              </a:rPr>
              <a:t>习俗</a:t>
            </a:r>
            <a:endParaRPr lang="zh-CN" altLang="en-US" sz="4000" b="1" dirty="0">
              <a:solidFill>
                <a:srgbClr val="640000"/>
              </a:solidFill>
              <a:effectLst>
                <a:outerShdw blurRad="50800" dist="101600" dir="720000" algn="l" rotWithShape="0">
                  <a:prstClr val="black">
                    <a:alpha val="20000"/>
                  </a:prstClr>
                </a:outerShdw>
              </a:effectLst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9378594" y="3055051"/>
            <a:ext cx="224292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zh-CN" altLang="en-US" sz="4000" b="1" dirty="0" smtClean="0">
                <a:solidFill>
                  <a:srgbClr val="640000"/>
                </a:solidFill>
                <a:effectLst>
                  <a:outerShdw blurRad="50800" dist="101600" dir="720000" algn="l" rotWithShape="0">
                    <a:prstClr val="black">
                      <a:alpha val="20000"/>
                    </a:prstClr>
                  </a:outerShdw>
                </a:effectLst>
                <a:latin typeface="方正古隶简体" panose="03000509000000000000" pitchFamily="65" charset="-122"/>
                <a:ea typeface="方正古隶简体" panose="03000509000000000000" pitchFamily="65" charset="-122"/>
              </a:rPr>
              <a:t>中秋节</a:t>
            </a:r>
            <a:endParaRPr lang="en-US" altLang="zh-CN" sz="4000" b="1" dirty="0" smtClean="0">
              <a:solidFill>
                <a:srgbClr val="640000"/>
              </a:solidFill>
              <a:effectLst>
                <a:outerShdw blurRad="50800" dist="101600" dir="720000" algn="l" rotWithShape="0">
                  <a:prstClr val="black">
                    <a:alpha val="20000"/>
                  </a:prstClr>
                </a:outerShdw>
              </a:effectLst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pPr algn="ctr">
              <a:lnSpc>
                <a:spcPts val="3000"/>
              </a:lnSpc>
            </a:pPr>
            <a:r>
              <a:rPr lang="zh-CN" altLang="en-US" sz="4000" b="1" dirty="0" smtClean="0">
                <a:solidFill>
                  <a:srgbClr val="640000"/>
                </a:solidFill>
                <a:effectLst>
                  <a:outerShdw blurRad="50800" dist="101600" dir="720000" algn="l" rotWithShape="0">
                    <a:prstClr val="black">
                      <a:alpha val="20000"/>
                    </a:prstClr>
                  </a:outerShdw>
                </a:effectLst>
                <a:latin typeface="方正古隶简体" panose="03000509000000000000" pitchFamily="65" charset="-122"/>
                <a:ea typeface="方正古隶简体" panose="03000509000000000000" pitchFamily="65" charset="-122"/>
              </a:rPr>
              <a:t>文化</a:t>
            </a:r>
            <a:r>
              <a:rPr lang="zh-CN" altLang="en-US" sz="4000" b="1" dirty="0">
                <a:solidFill>
                  <a:srgbClr val="640000"/>
                </a:solidFill>
                <a:effectLst>
                  <a:outerShdw blurRad="50800" dist="101600" dir="720000" algn="l" rotWithShape="0">
                    <a:prstClr val="black">
                      <a:alpha val="20000"/>
                    </a:prstClr>
                  </a:outerShdw>
                </a:effectLst>
                <a:latin typeface="方正古隶简体" panose="03000509000000000000" pitchFamily="65" charset="-122"/>
                <a:ea typeface="方正古隶简体" panose="03000509000000000000" pitchFamily="65" charset="-122"/>
              </a:rPr>
              <a:t>传承</a:t>
            </a:r>
          </a:p>
        </p:txBody>
      </p:sp>
    </p:spTree>
    <p:extLst>
      <p:ext uri="{BB962C8B-B14F-4D97-AF65-F5344CB8AC3E}">
        <p14:creationId xmlns:p14="http://schemas.microsoft.com/office/powerpoint/2010/main" val="422651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3000">
        <p14:prism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900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3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300"/>
                            </p:stCondLst>
                            <p:childTnLst>
                              <p:par>
                                <p:cTn id="3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30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300"/>
                            </p:stCondLst>
                            <p:childTnLst>
                              <p:par>
                                <p:cTn id="4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300"/>
                            </p:stCondLst>
                            <p:childTnLst>
                              <p:par>
                                <p:cTn id="5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300"/>
                            </p:stCondLst>
                            <p:childTnLst>
                              <p:par>
                                <p:cTn id="6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300"/>
                            </p:stCondLst>
                            <p:childTnLst>
                              <p:par>
                                <p:cTn id="7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1300"/>
                            </p:stCondLst>
                            <p:childTnLst>
                              <p:par>
                                <p:cTn id="7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4" grpId="0"/>
      <p:bldP spid="36" grpId="0"/>
      <p:bldP spid="37" grpId="0"/>
      <p:bldP spid="39" grpId="0"/>
      <p:bldP spid="4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/>
        </p:nvGrpSpPr>
        <p:grpSpPr>
          <a:xfrm>
            <a:off x="1370632" y="1804553"/>
            <a:ext cx="9550082" cy="4150685"/>
            <a:chOff x="1320957" y="1814078"/>
            <a:chExt cx="9550082" cy="4150685"/>
          </a:xfrm>
          <a:solidFill>
            <a:srgbClr val="F2CF6A"/>
          </a:solidFill>
        </p:grpSpPr>
        <p:sp>
          <p:nvSpPr>
            <p:cNvPr id="5" name="任意多边形 4"/>
            <p:cNvSpPr/>
            <p:nvPr/>
          </p:nvSpPr>
          <p:spPr>
            <a:xfrm>
              <a:off x="1320957" y="1814078"/>
              <a:ext cx="9550082" cy="4150685"/>
            </a:xfrm>
            <a:custGeom>
              <a:avLst/>
              <a:gdLst>
                <a:gd name="connsiteX0" fmla="*/ 0 w 9550082"/>
                <a:gd name="connsiteY0" fmla="*/ 0 h 4150685"/>
                <a:gd name="connsiteX1" fmla="*/ 8829475 w 9550082"/>
                <a:gd name="connsiteY1" fmla="*/ 0 h 4150685"/>
                <a:gd name="connsiteX2" fmla="*/ 8829475 w 9550082"/>
                <a:gd name="connsiteY2" fmla="*/ 663430 h 4150685"/>
                <a:gd name="connsiteX3" fmla="*/ 9550082 w 9550082"/>
                <a:gd name="connsiteY3" fmla="*/ 663430 h 4150685"/>
                <a:gd name="connsiteX4" fmla="*/ 9550082 w 9550082"/>
                <a:gd name="connsiteY4" fmla="*/ 4150685 h 4150685"/>
                <a:gd name="connsiteX5" fmla="*/ 709409 w 9550082"/>
                <a:gd name="connsiteY5" fmla="*/ 4150685 h 4150685"/>
                <a:gd name="connsiteX6" fmla="*/ 709409 w 9550082"/>
                <a:gd name="connsiteY6" fmla="*/ 3466452 h 4150685"/>
                <a:gd name="connsiteX7" fmla="*/ 0 w 9550082"/>
                <a:gd name="connsiteY7" fmla="*/ 3466452 h 4150685"/>
                <a:gd name="connsiteX8" fmla="*/ 0 w 9550082"/>
                <a:gd name="connsiteY8" fmla="*/ 0 h 4150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550082" h="4150685">
                  <a:moveTo>
                    <a:pt x="0" y="0"/>
                  </a:moveTo>
                  <a:lnTo>
                    <a:pt x="8829475" y="0"/>
                  </a:lnTo>
                  <a:lnTo>
                    <a:pt x="8829475" y="663430"/>
                  </a:lnTo>
                  <a:lnTo>
                    <a:pt x="9550082" y="663430"/>
                  </a:lnTo>
                  <a:lnTo>
                    <a:pt x="9550082" y="4150685"/>
                  </a:lnTo>
                  <a:lnTo>
                    <a:pt x="709409" y="4150685"/>
                  </a:lnTo>
                  <a:lnTo>
                    <a:pt x="709409" y="3466452"/>
                  </a:lnTo>
                  <a:lnTo>
                    <a:pt x="0" y="3466452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>
              <a:solidFill>
                <a:srgbClr val="F2CF6A">
                  <a:alpha val="7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7" name="Freeform 5"/>
            <p:cNvSpPr>
              <a:spLocks noEditPoints="1"/>
            </p:cNvSpPr>
            <p:nvPr/>
          </p:nvSpPr>
          <p:spPr bwMode="auto">
            <a:xfrm>
              <a:off x="10266944" y="1888852"/>
              <a:ext cx="462016" cy="462014"/>
            </a:xfrm>
            <a:custGeom>
              <a:avLst/>
              <a:gdLst>
                <a:gd name="T0" fmla="*/ 822 w 920"/>
                <a:gd name="T1" fmla="*/ 920 h 920"/>
                <a:gd name="T2" fmla="*/ 732 w 920"/>
                <a:gd name="T3" fmla="*/ 591 h 920"/>
                <a:gd name="T4" fmla="*/ 732 w 920"/>
                <a:gd name="T5" fmla="*/ 577 h 920"/>
                <a:gd name="T6" fmla="*/ 920 w 920"/>
                <a:gd name="T7" fmla="*/ 920 h 920"/>
                <a:gd name="T8" fmla="*/ 732 w 920"/>
                <a:gd name="T9" fmla="*/ 577 h 920"/>
                <a:gd name="T10" fmla="*/ 920 w 920"/>
                <a:gd name="T11" fmla="*/ 377 h 920"/>
                <a:gd name="T12" fmla="*/ 732 w 920"/>
                <a:gd name="T13" fmla="*/ 69 h 920"/>
                <a:gd name="T14" fmla="*/ 732 w 920"/>
                <a:gd name="T15" fmla="*/ 310 h 920"/>
                <a:gd name="T16" fmla="*/ 732 w 920"/>
                <a:gd name="T17" fmla="*/ 293 h 920"/>
                <a:gd name="T18" fmla="*/ 822 w 920"/>
                <a:gd name="T19" fmla="*/ 98 h 920"/>
                <a:gd name="T20" fmla="*/ 837 w 920"/>
                <a:gd name="T21" fmla="*/ 84 h 920"/>
                <a:gd name="T22" fmla="*/ 477 w 920"/>
                <a:gd name="T23" fmla="*/ 836 h 920"/>
                <a:gd name="T24" fmla="*/ 732 w 920"/>
                <a:gd name="T25" fmla="*/ 608 h 920"/>
                <a:gd name="T26" fmla="*/ 644 w 920"/>
                <a:gd name="T27" fmla="*/ 577 h 920"/>
                <a:gd name="T28" fmla="*/ 644 w 920"/>
                <a:gd name="T29" fmla="*/ 508 h 920"/>
                <a:gd name="T30" fmla="*/ 732 w 920"/>
                <a:gd name="T31" fmla="*/ 310 h 920"/>
                <a:gd name="T32" fmla="*/ 544 w 920"/>
                <a:gd name="T33" fmla="*/ 377 h 920"/>
                <a:gd name="T34" fmla="*/ 477 w 920"/>
                <a:gd name="T35" fmla="*/ 577 h 920"/>
                <a:gd name="T36" fmla="*/ 477 w 920"/>
                <a:gd name="T37" fmla="*/ 591 h 920"/>
                <a:gd name="T38" fmla="*/ 544 w 920"/>
                <a:gd name="T39" fmla="*/ 739 h 920"/>
                <a:gd name="T40" fmla="*/ 610 w 920"/>
                <a:gd name="T41" fmla="*/ 805 h 920"/>
                <a:gd name="T42" fmla="*/ 627 w 920"/>
                <a:gd name="T43" fmla="*/ 822 h 920"/>
                <a:gd name="T44" fmla="*/ 477 w 920"/>
                <a:gd name="T45" fmla="*/ 836 h 920"/>
                <a:gd name="T46" fmla="*/ 544 w 920"/>
                <a:gd name="T47" fmla="*/ 279 h 920"/>
                <a:gd name="T48" fmla="*/ 732 w 920"/>
                <a:gd name="T49" fmla="*/ 293 h 920"/>
                <a:gd name="T50" fmla="*/ 644 w 920"/>
                <a:gd name="T51" fmla="*/ 98 h 920"/>
                <a:gd name="T52" fmla="*/ 627 w 920"/>
                <a:gd name="T53" fmla="*/ 84 h 920"/>
                <a:gd name="T54" fmla="*/ 610 w 920"/>
                <a:gd name="T55" fmla="*/ 69 h 920"/>
                <a:gd name="T56" fmla="*/ 413 w 920"/>
                <a:gd name="T57" fmla="*/ 279 h 920"/>
                <a:gd name="T58" fmla="*/ 246 w 920"/>
                <a:gd name="T59" fmla="*/ 69 h 920"/>
                <a:gd name="T60" fmla="*/ 329 w 920"/>
                <a:gd name="T61" fmla="*/ 508 h 920"/>
                <a:gd name="T62" fmla="*/ 246 w 920"/>
                <a:gd name="T63" fmla="*/ 98 h 920"/>
                <a:gd name="T64" fmla="*/ 246 w 920"/>
                <a:gd name="T65" fmla="*/ 279 h 920"/>
                <a:gd name="T66" fmla="*/ 312 w 920"/>
                <a:gd name="T67" fmla="*/ 310 h 920"/>
                <a:gd name="T68" fmla="*/ 312 w 920"/>
                <a:gd name="T69" fmla="*/ 377 h 920"/>
                <a:gd name="T70" fmla="*/ 246 w 920"/>
                <a:gd name="T71" fmla="*/ 577 h 920"/>
                <a:gd name="T72" fmla="*/ 413 w 920"/>
                <a:gd name="T73" fmla="*/ 508 h 920"/>
                <a:gd name="T74" fmla="*/ 477 w 920"/>
                <a:gd name="T75" fmla="*/ 310 h 920"/>
                <a:gd name="T76" fmla="*/ 477 w 920"/>
                <a:gd name="T77" fmla="*/ 293 h 920"/>
                <a:gd name="T78" fmla="*/ 413 w 920"/>
                <a:gd name="T79" fmla="*/ 279 h 920"/>
                <a:gd name="T80" fmla="*/ 312 w 920"/>
                <a:gd name="T81" fmla="*/ 836 h 920"/>
                <a:gd name="T82" fmla="*/ 329 w 920"/>
                <a:gd name="T83" fmla="*/ 822 h 920"/>
                <a:gd name="T84" fmla="*/ 343 w 920"/>
                <a:gd name="T85" fmla="*/ 805 h 920"/>
                <a:gd name="T86" fmla="*/ 413 w 920"/>
                <a:gd name="T87" fmla="*/ 739 h 920"/>
                <a:gd name="T88" fmla="*/ 477 w 920"/>
                <a:gd name="T89" fmla="*/ 591 h 920"/>
                <a:gd name="T90" fmla="*/ 246 w 920"/>
                <a:gd name="T91" fmla="*/ 0 h 920"/>
                <a:gd name="T92" fmla="*/ 246 w 920"/>
                <a:gd name="T93" fmla="*/ 69 h 920"/>
                <a:gd name="T94" fmla="*/ 246 w 920"/>
                <a:gd name="T95" fmla="*/ 84 h 920"/>
                <a:gd name="T96" fmla="*/ 246 w 920"/>
                <a:gd name="T97" fmla="*/ 98 h 920"/>
                <a:gd name="T98" fmla="*/ 246 w 920"/>
                <a:gd name="T99" fmla="*/ 279 h 920"/>
                <a:gd name="T100" fmla="*/ 246 w 920"/>
                <a:gd name="T101" fmla="*/ 608 h 920"/>
                <a:gd name="T102" fmla="*/ 100 w 920"/>
                <a:gd name="T103" fmla="*/ 293 h 920"/>
                <a:gd name="T104" fmla="*/ 246 w 920"/>
                <a:gd name="T105" fmla="*/ 279 h 920"/>
                <a:gd name="T106" fmla="*/ 181 w 920"/>
                <a:gd name="T107" fmla="*/ 377 h 920"/>
                <a:gd name="T108" fmla="*/ 246 w 920"/>
                <a:gd name="T109" fmla="*/ 577 h 920"/>
                <a:gd name="T110" fmla="*/ 246 w 920"/>
                <a:gd name="T111" fmla="*/ 310 h 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20" h="920">
                  <a:moveTo>
                    <a:pt x="732" y="608"/>
                  </a:moveTo>
                  <a:lnTo>
                    <a:pt x="822" y="608"/>
                  </a:lnTo>
                  <a:lnTo>
                    <a:pt x="822" y="920"/>
                  </a:lnTo>
                  <a:lnTo>
                    <a:pt x="837" y="920"/>
                  </a:lnTo>
                  <a:lnTo>
                    <a:pt x="837" y="591"/>
                  </a:lnTo>
                  <a:lnTo>
                    <a:pt x="732" y="591"/>
                  </a:lnTo>
                  <a:lnTo>
                    <a:pt x="732" y="608"/>
                  </a:lnTo>
                  <a:lnTo>
                    <a:pt x="732" y="608"/>
                  </a:lnTo>
                  <a:close/>
                  <a:moveTo>
                    <a:pt x="732" y="577"/>
                  </a:moveTo>
                  <a:lnTo>
                    <a:pt x="732" y="508"/>
                  </a:lnTo>
                  <a:lnTo>
                    <a:pt x="920" y="508"/>
                  </a:lnTo>
                  <a:lnTo>
                    <a:pt x="920" y="920"/>
                  </a:lnTo>
                  <a:lnTo>
                    <a:pt x="851" y="920"/>
                  </a:lnTo>
                  <a:lnTo>
                    <a:pt x="851" y="577"/>
                  </a:lnTo>
                  <a:lnTo>
                    <a:pt x="732" y="577"/>
                  </a:lnTo>
                  <a:lnTo>
                    <a:pt x="732" y="577"/>
                  </a:lnTo>
                  <a:close/>
                  <a:moveTo>
                    <a:pt x="732" y="377"/>
                  </a:moveTo>
                  <a:lnTo>
                    <a:pt x="920" y="377"/>
                  </a:lnTo>
                  <a:lnTo>
                    <a:pt x="920" y="0"/>
                  </a:lnTo>
                  <a:lnTo>
                    <a:pt x="732" y="0"/>
                  </a:lnTo>
                  <a:lnTo>
                    <a:pt x="732" y="69"/>
                  </a:lnTo>
                  <a:lnTo>
                    <a:pt x="851" y="69"/>
                  </a:lnTo>
                  <a:lnTo>
                    <a:pt x="851" y="310"/>
                  </a:lnTo>
                  <a:lnTo>
                    <a:pt x="732" y="310"/>
                  </a:lnTo>
                  <a:lnTo>
                    <a:pt x="732" y="377"/>
                  </a:lnTo>
                  <a:lnTo>
                    <a:pt x="732" y="377"/>
                  </a:lnTo>
                  <a:close/>
                  <a:moveTo>
                    <a:pt x="732" y="293"/>
                  </a:moveTo>
                  <a:lnTo>
                    <a:pt x="732" y="279"/>
                  </a:lnTo>
                  <a:lnTo>
                    <a:pt x="822" y="279"/>
                  </a:lnTo>
                  <a:lnTo>
                    <a:pt x="822" y="98"/>
                  </a:lnTo>
                  <a:lnTo>
                    <a:pt x="732" y="98"/>
                  </a:lnTo>
                  <a:lnTo>
                    <a:pt x="732" y="84"/>
                  </a:lnTo>
                  <a:lnTo>
                    <a:pt x="837" y="84"/>
                  </a:lnTo>
                  <a:lnTo>
                    <a:pt x="837" y="293"/>
                  </a:lnTo>
                  <a:lnTo>
                    <a:pt x="732" y="293"/>
                  </a:lnTo>
                  <a:close/>
                  <a:moveTo>
                    <a:pt x="477" y="836"/>
                  </a:moveTo>
                  <a:lnTo>
                    <a:pt x="644" y="836"/>
                  </a:lnTo>
                  <a:lnTo>
                    <a:pt x="644" y="608"/>
                  </a:lnTo>
                  <a:lnTo>
                    <a:pt x="732" y="608"/>
                  </a:lnTo>
                  <a:lnTo>
                    <a:pt x="732" y="591"/>
                  </a:lnTo>
                  <a:lnTo>
                    <a:pt x="644" y="591"/>
                  </a:lnTo>
                  <a:lnTo>
                    <a:pt x="644" y="577"/>
                  </a:lnTo>
                  <a:lnTo>
                    <a:pt x="732" y="577"/>
                  </a:lnTo>
                  <a:lnTo>
                    <a:pt x="732" y="508"/>
                  </a:lnTo>
                  <a:lnTo>
                    <a:pt x="644" y="508"/>
                  </a:lnTo>
                  <a:lnTo>
                    <a:pt x="644" y="377"/>
                  </a:lnTo>
                  <a:lnTo>
                    <a:pt x="732" y="377"/>
                  </a:lnTo>
                  <a:lnTo>
                    <a:pt x="732" y="310"/>
                  </a:lnTo>
                  <a:lnTo>
                    <a:pt x="477" y="310"/>
                  </a:lnTo>
                  <a:lnTo>
                    <a:pt x="477" y="377"/>
                  </a:lnTo>
                  <a:lnTo>
                    <a:pt x="544" y="377"/>
                  </a:lnTo>
                  <a:lnTo>
                    <a:pt x="544" y="508"/>
                  </a:lnTo>
                  <a:lnTo>
                    <a:pt x="477" y="508"/>
                  </a:lnTo>
                  <a:lnTo>
                    <a:pt x="477" y="577"/>
                  </a:lnTo>
                  <a:lnTo>
                    <a:pt x="544" y="577"/>
                  </a:lnTo>
                  <a:lnTo>
                    <a:pt x="544" y="591"/>
                  </a:lnTo>
                  <a:lnTo>
                    <a:pt x="477" y="591"/>
                  </a:lnTo>
                  <a:lnTo>
                    <a:pt x="477" y="608"/>
                  </a:lnTo>
                  <a:lnTo>
                    <a:pt x="544" y="608"/>
                  </a:lnTo>
                  <a:lnTo>
                    <a:pt x="544" y="739"/>
                  </a:lnTo>
                  <a:lnTo>
                    <a:pt x="477" y="739"/>
                  </a:lnTo>
                  <a:lnTo>
                    <a:pt x="477" y="805"/>
                  </a:lnTo>
                  <a:lnTo>
                    <a:pt x="610" y="805"/>
                  </a:lnTo>
                  <a:lnTo>
                    <a:pt x="610" y="377"/>
                  </a:lnTo>
                  <a:lnTo>
                    <a:pt x="627" y="377"/>
                  </a:lnTo>
                  <a:lnTo>
                    <a:pt x="627" y="822"/>
                  </a:lnTo>
                  <a:lnTo>
                    <a:pt x="477" y="822"/>
                  </a:lnTo>
                  <a:lnTo>
                    <a:pt x="477" y="836"/>
                  </a:lnTo>
                  <a:lnTo>
                    <a:pt x="477" y="836"/>
                  </a:lnTo>
                  <a:close/>
                  <a:moveTo>
                    <a:pt x="732" y="0"/>
                  </a:moveTo>
                  <a:lnTo>
                    <a:pt x="544" y="0"/>
                  </a:lnTo>
                  <a:lnTo>
                    <a:pt x="544" y="279"/>
                  </a:lnTo>
                  <a:lnTo>
                    <a:pt x="477" y="279"/>
                  </a:lnTo>
                  <a:lnTo>
                    <a:pt x="477" y="293"/>
                  </a:lnTo>
                  <a:lnTo>
                    <a:pt x="732" y="293"/>
                  </a:lnTo>
                  <a:lnTo>
                    <a:pt x="732" y="279"/>
                  </a:lnTo>
                  <a:lnTo>
                    <a:pt x="644" y="279"/>
                  </a:lnTo>
                  <a:lnTo>
                    <a:pt x="644" y="98"/>
                  </a:lnTo>
                  <a:lnTo>
                    <a:pt x="732" y="98"/>
                  </a:lnTo>
                  <a:lnTo>
                    <a:pt x="732" y="84"/>
                  </a:lnTo>
                  <a:lnTo>
                    <a:pt x="627" y="84"/>
                  </a:lnTo>
                  <a:lnTo>
                    <a:pt x="627" y="279"/>
                  </a:lnTo>
                  <a:lnTo>
                    <a:pt x="610" y="279"/>
                  </a:lnTo>
                  <a:lnTo>
                    <a:pt x="610" y="69"/>
                  </a:lnTo>
                  <a:lnTo>
                    <a:pt x="732" y="69"/>
                  </a:lnTo>
                  <a:lnTo>
                    <a:pt x="732" y="0"/>
                  </a:lnTo>
                  <a:close/>
                  <a:moveTo>
                    <a:pt x="413" y="279"/>
                  </a:moveTo>
                  <a:lnTo>
                    <a:pt x="413" y="0"/>
                  </a:lnTo>
                  <a:lnTo>
                    <a:pt x="246" y="0"/>
                  </a:lnTo>
                  <a:lnTo>
                    <a:pt x="246" y="69"/>
                  </a:lnTo>
                  <a:lnTo>
                    <a:pt x="343" y="69"/>
                  </a:lnTo>
                  <a:lnTo>
                    <a:pt x="343" y="508"/>
                  </a:lnTo>
                  <a:lnTo>
                    <a:pt x="329" y="508"/>
                  </a:lnTo>
                  <a:lnTo>
                    <a:pt x="329" y="84"/>
                  </a:lnTo>
                  <a:lnTo>
                    <a:pt x="246" y="84"/>
                  </a:lnTo>
                  <a:lnTo>
                    <a:pt x="246" y="98"/>
                  </a:lnTo>
                  <a:lnTo>
                    <a:pt x="312" y="98"/>
                  </a:lnTo>
                  <a:lnTo>
                    <a:pt x="312" y="279"/>
                  </a:lnTo>
                  <a:lnTo>
                    <a:pt x="246" y="279"/>
                  </a:lnTo>
                  <a:lnTo>
                    <a:pt x="246" y="293"/>
                  </a:lnTo>
                  <a:lnTo>
                    <a:pt x="312" y="293"/>
                  </a:lnTo>
                  <a:lnTo>
                    <a:pt x="312" y="310"/>
                  </a:lnTo>
                  <a:lnTo>
                    <a:pt x="246" y="310"/>
                  </a:lnTo>
                  <a:lnTo>
                    <a:pt x="246" y="377"/>
                  </a:lnTo>
                  <a:lnTo>
                    <a:pt x="312" y="377"/>
                  </a:lnTo>
                  <a:lnTo>
                    <a:pt x="312" y="508"/>
                  </a:lnTo>
                  <a:lnTo>
                    <a:pt x="246" y="508"/>
                  </a:lnTo>
                  <a:lnTo>
                    <a:pt x="246" y="577"/>
                  </a:lnTo>
                  <a:lnTo>
                    <a:pt x="477" y="577"/>
                  </a:lnTo>
                  <a:lnTo>
                    <a:pt x="477" y="508"/>
                  </a:lnTo>
                  <a:lnTo>
                    <a:pt x="413" y="508"/>
                  </a:lnTo>
                  <a:lnTo>
                    <a:pt x="413" y="377"/>
                  </a:lnTo>
                  <a:lnTo>
                    <a:pt x="477" y="377"/>
                  </a:lnTo>
                  <a:lnTo>
                    <a:pt x="477" y="310"/>
                  </a:lnTo>
                  <a:lnTo>
                    <a:pt x="413" y="310"/>
                  </a:lnTo>
                  <a:lnTo>
                    <a:pt x="413" y="293"/>
                  </a:lnTo>
                  <a:lnTo>
                    <a:pt x="477" y="293"/>
                  </a:lnTo>
                  <a:lnTo>
                    <a:pt x="477" y="279"/>
                  </a:lnTo>
                  <a:lnTo>
                    <a:pt x="413" y="279"/>
                  </a:lnTo>
                  <a:lnTo>
                    <a:pt x="413" y="279"/>
                  </a:lnTo>
                  <a:close/>
                  <a:moveTo>
                    <a:pt x="246" y="608"/>
                  </a:moveTo>
                  <a:lnTo>
                    <a:pt x="312" y="608"/>
                  </a:lnTo>
                  <a:lnTo>
                    <a:pt x="312" y="836"/>
                  </a:lnTo>
                  <a:lnTo>
                    <a:pt x="477" y="836"/>
                  </a:lnTo>
                  <a:lnTo>
                    <a:pt x="477" y="822"/>
                  </a:lnTo>
                  <a:lnTo>
                    <a:pt x="329" y="822"/>
                  </a:lnTo>
                  <a:lnTo>
                    <a:pt x="329" y="608"/>
                  </a:lnTo>
                  <a:lnTo>
                    <a:pt x="343" y="608"/>
                  </a:lnTo>
                  <a:lnTo>
                    <a:pt x="343" y="805"/>
                  </a:lnTo>
                  <a:lnTo>
                    <a:pt x="477" y="805"/>
                  </a:lnTo>
                  <a:lnTo>
                    <a:pt x="477" y="739"/>
                  </a:lnTo>
                  <a:lnTo>
                    <a:pt x="413" y="739"/>
                  </a:lnTo>
                  <a:lnTo>
                    <a:pt x="413" y="608"/>
                  </a:lnTo>
                  <a:lnTo>
                    <a:pt x="477" y="608"/>
                  </a:lnTo>
                  <a:lnTo>
                    <a:pt x="477" y="591"/>
                  </a:lnTo>
                  <a:lnTo>
                    <a:pt x="246" y="591"/>
                  </a:lnTo>
                  <a:lnTo>
                    <a:pt x="246" y="608"/>
                  </a:lnTo>
                  <a:close/>
                  <a:moveTo>
                    <a:pt x="246" y="0"/>
                  </a:moveTo>
                  <a:lnTo>
                    <a:pt x="0" y="0"/>
                  </a:lnTo>
                  <a:lnTo>
                    <a:pt x="0" y="69"/>
                  </a:lnTo>
                  <a:lnTo>
                    <a:pt x="246" y="69"/>
                  </a:lnTo>
                  <a:lnTo>
                    <a:pt x="246" y="0"/>
                  </a:lnTo>
                  <a:lnTo>
                    <a:pt x="246" y="0"/>
                  </a:lnTo>
                  <a:close/>
                  <a:moveTo>
                    <a:pt x="246" y="84"/>
                  </a:moveTo>
                  <a:lnTo>
                    <a:pt x="0" y="84"/>
                  </a:lnTo>
                  <a:lnTo>
                    <a:pt x="0" y="98"/>
                  </a:lnTo>
                  <a:lnTo>
                    <a:pt x="246" y="98"/>
                  </a:lnTo>
                  <a:lnTo>
                    <a:pt x="246" y="84"/>
                  </a:lnTo>
                  <a:lnTo>
                    <a:pt x="246" y="84"/>
                  </a:lnTo>
                  <a:close/>
                  <a:moveTo>
                    <a:pt x="246" y="279"/>
                  </a:moveTo>
                  <a:lnTo>
                    <a:pt x="84" y="279"/>
                  </a:lnTo>
                  <a:lnTo>
                    <a:pt x="84" y="608"/>
                  </a:lnTo>
                  <a:lnTo>
                    <a:pt x="246" y="608"/>
                  </a:lnTo>
                  <a:lnTo>
                    <a:pt x="246" y="591"/>
                  </a:lnTo>
                  <a:lnTo>
                    <a:pt x="100" y="591"/>
                  </a:lnTo>
                  <a:lnTo>
                    <a:pt x="100" y="293"/>
                  </a:lnTo>
                  <a:lnTo>
                    <a:pt x="246" y="293"/>
                  </a:lnTo>
                  <a:lnTo>
                    <a:pt x="246" y="279"/>
                  </a:lnTo>
                  <a:lnTo>
                    <a:pt x="246" y="279"/>
                  </a:lnTo>
                  <a:close/>
                  <a:moveTo>
                    <a:pt x="246" y="310"/>
                  </a:moveTo>
                  <a:lnTo>
                    <a:pt x="246" y="377"/>
                  </a:lnTo>
                  <a:lnTo>
                    <a:pt x="181" y="377"/>
                  </a:lnTo>
                  <a:lnTo>
                    <a:pt x="181" y="508"/>
                  </a:lnTo>
                  <a:lnTo>
                    <a:pt x="246" y="508"/>
                  </a:lnTo>
                  <a:lnTo>
                    <a:pt x="246" y="577"/>
                  </a:lnTo>
                  <a:lnTo>
                    <a:pt x="115" y="577"/>
                  </a:lnTo>
                  <a:lnTo>
                    <a:pt x="115" y="310"/>
                  </a:lnTo>
                  <a:lnTo>
                    <a:pt x="246" y="310"/>
                  </a:lnTo>
                  <a:close/>
                </a:path>
              </a:pathLst>
            </a:custGeom>
            <a:grpFill/>
            <a:ln w="19050"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5"/>
            <p:cNvSpPr>
              <a:spLocks noEditPoints="1"/>
            </p:cNvSpPr>
            <p:nvPr/>
          </p:nvSpPr>
          <p:spPr bwMode="auto">
            <a:xfrm flipH="1" flipV="1">
              <a:off x="1418284" y="5465567"/>
              <a:ext cx="462016" cy="462014"/>
            </a:xfrm>
            <a:custGeom>
              <a:avLst/>
              <a:gdLst>
                <a:gd name="T0" fmla="*/ 822 w 920"/>
                <a:gd name="T1" fmla="*/ 920 h 920"/>
                <a:gd name="T2" fmla="*/ 732 w 920"/>
                <a:gd name="T3" fmla="*/ 591 h 920"/>
                <a:gd name="T4" fmla="*/ 732 w 920"/>
                <a:gd name="T5" fmla="*/ 577 h 920"/>
                <a:gd name="T6" fmla="*/ 920 w 920"/>
                <a:gd name="T7" fmla="*/ 920 h 920"/>
                <a:gd name="T8" fmla="*/ 732 w 920"/>
                <a:gd name="T9" fmla="*/ 577 h 920"/>
                <a:gd name="T10" fmla="*/ 920 w 920"/>
                <a:gd name="T11" fmla="*/ 377 h 920"/>
                <a:gd name="T12" fmla="*/ 732 w 920"/>
                <a:gd name="T13" fmla="*/ 69 h 920"/>
                <a:gd name="T14" fmla="*/ 732 w 920"/>
                <a:gd name="T15" fmla="*/ 310 h 920"/>
                <a:gd name="T16" fmla="*/ 732 w 920"/>
                <a:gd name="T17" fmla="*/ 293 h 920"/>
                <a:gd name="T18" fmla="*/ 822 w 920"/>
                <a:gd name="T19" fmla="*/ 98 h 920"/>
                <a:gd name="T20" fmla="*/ 837 w 920"/>
                <a:gd name="T21" fmla="*/ 84 h 920"/>
                <a:gd name="T22" fmla="*/ 477 w 920"/>
                <a:gd name="T23" fmla="*/ 836 h 920"/>
                <a:gd name="T24" fmla="*/ 732 w 920"/>
                <a:gd name="T25" fmla="*/ 608 h 920"/>
                <a:gd name="T26" fmla="*/ 644 w 920"/>
                <a:gd name="T27" fmla="*/ 577 h 920"/>
                <a:gd name="T28" fmla="*/ 644 w 920"/>
                <a:gd name="T29" fmla="*/ 508 h 920"/>
                <a:gd name="T30" fmla="*/ 732 w 920"/>
                <a:gd name="T31" fmla="*/ 310 h 920"/>
                <a:gd name="T32" fmla="*/ 544 w 920"/>
                <a:gd name="T33" fmla="*/ 377 h 920"/>
                <a:gd name="T34" fmla="*/ 477 w 920"/>
                <a:gd name="T35" fmla="*/ 577 h 920"/>
                <a:gd name="T36" fmla="*/ 477 w 920"/>
                <a:gd name="T37" fmla="*/ 591 h 920"/>
                <a:gd name="T38" fmla="*/ 544 w 920"/>
                <a:gd name="T39" fmla="*/ 739 h 920"/>
                <a:gd name="T40" fmla="*/ 610 w 920"/>
                <a:gd name="T41" fmla="*/ 805 h 920"/>
                <a:gd name="T42" fmla="*/ 627 w 920"/>
                <a:gd name="T43" fmla="*/ 822 h 920"/>
                <a:gd name="T44" fmla="*/ 477 w 920"/>
                <a:gd name="T45" fmla="*/ 836 h 920"/>
                <a:gd name="T46" fmla="*/ 544 w 920"/>
                <a:gd name="T47" fmla="*/ 279 h 920"/>
                <a:gd name="T48" fmla="*/ 732 w 920"/>
                <a:gd name="T49" fmla="*/ 293 h 920"/>
                <a:gd name="T50" fmla="*/ 644 w 920"/>
                <a:gd name="T51" fmla="*/ 98 h 920"/>
                <a:gd name="T52" fmla="*/ 627 w 920"/>
                <a:gd name="T53" fmla="*/ 84 h 920"/>
                <a:gd name="T54" fmla="*/ 610 w 920"/>
                <a:gd name="T55" fmla="*/ 69 h 920"/>
                <a:gd name="T56" fmla="*/ 413 w 920"/>
                <a:gd name="T57" fmla="*/ 279 h 920"/>
                <a:gd name="T58" fmla="*/ 246 w 920"/>
                <a:gd name="T59" fmla="*/ 69 h 920"/>
                <a:gd name="T60" fmla="*/ 329 w 920"/>
                <a:gd name="T61" fmla="*/ 508 h 920"/>
                <a:gd name="T62" fmla="*/ 246 w 920"/>
                <a:gd name="T63" fmla="*/ 98 h 920"/>
                <a:gd name="T64" fmla="*/ 246 w 920"/>
                <a:gd name="T65" fmla="*/ 279 h 920"/>
                <a:gd name="T66" fmla="*/ 312 w 920"/>
                <a:gd name="T67" fmla="*/ 310 h 920"/>
                <a:gd name="T68" fmla="*/ 312 w 920"/>
                <a:gd name="T69" fmla="*/ 377 h 920"/>
                <a:gd name="T70" fmla="*/ 246 w 920"/>
                <a:gd name="T71" fmla="*/ 577 h 920"/>
                <a:gd name="T72" fmla="*/ 413 w 920"/>
                <a:gd name="T73" fmla="*/ 508 h 920"/>
                <a:gd name="T74" fmla="*/ 477 w 920"/>
                <a:gd name="T75" fmla="*/ 310 h 920"/>
                <a:gd name="T76" fmla="*/ 477 w 920"/>
                <a:gd name="T77" fmla="*/ 293 h 920"/>
                <a:gd name="T78" fmla="*/ 413 w 920"/>
                <a:gd name="T79" fmla="*/ 279 h 920"/>
                <a:gd name="T80" fmla="*/ 312 w 920"/>
                <a:gd name="T81" fmla="*/ 836 h 920"/>
                <a:gd name="T82" fmla="*/ 329 w 920"/>
                <a:gd name="T83" fmla="*/ 822 h 920"/>
                <a:gd name="T84" fmla="*/ 343 w 920"/>
                <a:gd name="T85" fmla="*/ 805 h 920"/>
                <a:gd name="T86" fmla="*/ 413 w 920"/>
                <a:gd name="T87" fmla="*/ 739 h 920"/>
                <a:gd name="T88" fmla="*/ 477 w 920"/>
                <a:gd name="T89" fmla="*/ 591 h 920"/>
                <a:gd name="T90" fmla="*/ 246 w 920"/>
                <a:gd name="T91" fmla="*/ 0 h 920"/>
                <a:gd name="T92" fmla="*/ 246 w 920"/>
                <a:gd name="T93" fmla="*/ 69 h 920"/>
                <a:gd name="T94" fmla="*/ 246 w 920"/>
                <a:gd name="T95" fmla="*/ 84 h 920"/>
                <a:gd name="T96" fmla="*/ 246 w 920"/>
                <a:gd name="T97" fmla="*/ 98 h 920"/>
                <a:gd name="T98" fmla="*/ 246 w 920"/>
                <a:gd name="T99" fmla="*/ 279 h 920"/>
                <a:gd name="T100" fmla="*/ 246 w 920"/>
                <a:gd name="T101" fmla="*/ 608 h 920"/>
                <a:gd name="T102" fmla="*/ 100 w 920"/>
                <a:gd name="T103" fmla="*/ 293 h 920"/>
                <a:gd name="T104" fmla="*/ 246 w 920"/>
                <a:gd name="T105" fmla="*/ 279 h 920"/>
                <a:gd name="T106" fmla="*/ 181 w 920"/>
                <a:gd name="T107" fmla="*/ 377 h 920"/>
                <a:gd name="T108" fmla="*/ 246 w 920"/>
                <a:gd name="T109" fmla="*/ 577 h 920"/>
                <a:gd name="T110" fmla="*/ 246 w 920"/>
                <a:gd name="T111" fmla="*/ 310 h 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20" h="920">
                  <a:moveTo>
                    <a:pt x="732" y="608"/>
                  </a:moveTo>
                  <a:lnTo>
                    <a:pt x="822" y="608"/>
                  </a:lnTo>
                  <a:lnTo>
                    <a:pt x="822" y="920"/>
                  </a:lnTo>
                  <a:lnTo>
                    <a:pt x="837" y="920"/>
                  </a:lnTo>
                  <a:lnTo>
                    <a:pt x="837" y="591"/>
                  </a:lnTo>
                  <a:lnTo>
                    <a:pt x="732" y="591"/>
                  </a:lnTo>
                  <a:lnTo>
                    <a:pt x="732" y="608"/>
                  </a:lnTo>
                  <a:lnTo>
                    <a:pt x="732" y="608"/>
                  </a:lnTo>
                  <a:close/>
                  <a:moveTo>
                    <a:pt x="732" y="577"/>
                  </a:moveTo>
                  <a:lnTo>
                    <a:pt x="732" y="508"/>
                  </a:lnTo>
                  <a:lnTo>
                    <a:pt x="920" y="508"/>
                  </a:lnTo>
                  <a:lnTo>
                    <a:pt x="920" y="920"/>
                  </a:lnTo>
                  <a:lnTo>
                    <a:pt x="851" y="920"/>
                  </a:lnTo>
                  <a:lnTo>
                    <a:pt x="851" y="577"/>
                  </a:lnTo>
                  <a:lnTo>
                    <a:pt x="732" y="577"/>
                  </a:lnTo>
                  <a:lnTo>
                    <a:pt x="732" y="577"/>
                  </a:lnTo>
                  <a:close/>
                  <a:moveTo>
                    <a:pt x="732" y="377"/>
                  </a:moveTo>
                  <a:lnTo>
                    <a:pt x="920" y="377"/>
                  </a:lnTo>
                  <a:lnTo>
                    <a:pt x="920" y="0"/>
                  </a:lnTo>
                  <a:lnTo>
                    <a:pt x="732" y="0"/>
                  </a:lnTo>
                  <a:lnTo>
                    <a:pt x="732" y="69"/>
                  </a:lnTo>
                  <a:lnTo>
                    <a:pt x="851" y="69"/>
                  </a:lnTo>
                  <a:lnTo>
                    <a:pt x="851" y="310"/>
                  </a:lnTo>
                  <a:lnTo>
                    <a:pt x="732" y="310"/>
                  </a:lnTo>
                  <a:lnTo>
                    <a:pt x="732" y="377"/>
                  </a:lnTo>
                  <a:lnTo>
                    <a:pt x="732" y="377"/>
                  </a:lnTo>
                  <a:close/>
                  <a:moveTo>
                    <a:pt x="732" y="293"/>
                  </a:moveTo>
                  <a:lnTo>
                    <a:pt x="732" y="279"/>
                  </a:lnTo>
                  <a:lnTo>
                    <a:pt x="822" y="279"/>
                  </a:lnTo>
                  <a:lnTo>
                    <a:pt x="822" y="98"/>
                  </a:lnTo>
                  <a:lnTo>
                    <a:pt x="732" y="98"/>
                  </a:lnTo>
                  <a:lnTo>
                    <a:pt x="732" y="84"/>
                  </a:lnTo>
                  <a:lnTo>
                    <a:pt x="837" y="84"/>
                  </a:lnTo>
                  <a:lnTo>
                    <a:pt x="837" y="293"/>
                  </a:lnTo>
                  <a:lnTo>
                    <a:pt x="732" y="293"/>
                  </a:lnTo>
                  <a:close/>
                  <a:moveTo>
                    <a:pt x="477" y="836"/>
                  </a:moveTo>
                  <a:lnTo>
                    <a:pt x="644" y="836"/>
                  </a:lnTo>
                  <a:lnTo>
                    <a:pt x="644" y="608"/>
                  </a:lnTo>
                  <a:lnTo>
                    <a:pt x="732" y="608"/>
                  </a:lnTo>
                  <a:lnTo>
                    <a:pt x="732" y="591"/>
                  </a:lnTo>
                  <a:lnTo>
                    <a:pt x="644" y="591"/>
                  </a:lnTo>
                  <a:lnTo>
                    <a:pt x="644" y="577"/>
                  </a:lnTo>
                  <a:lnTo>
                    <a:pt x="732" y="577"/>
                  </a:lnTo>
                  <a:lnTo>
                    <a:pt x="732" y="508"/>
                  </a:lnTo>
                  <a:lnTo>
                    <a:pt x="644" y="508"/>
                  </a:lnTo>
                  <a:lnTo>
                    <a:pt x="644" y="377"/>
                  </a:lnTo>
                  <a:lnTo>
                    <a:pt x="732" y="377"/>
                  </a:lnTo>
                  <a:lnTo>
                    <a:pt x="732" y="310"/>
                  </a:lnTo>
                  <a:lnTo>
                    <a:pt x="477" y="310"/>
                  </a:lnTo>
                  <a:lnTo>
                    <a:pt x="477" y="377"/>
                  </a:lnTo>
                  <a:lnTo>
                    <a:pt x="544" y="377"/>
                  </a:lnTo>
                  <a:lnTo>
                    <a:pt x="544" y="508"/>
                  </a:lnTo>
                  <a:lnTo>
                    <a:pt x="477" y="508"/>
                  </a:lnTo>
                  <a:lnTo>
                    <a:pt x="477" y="577"/>
                  </a:lnTo>
                  <a:lnTo>
                    <a:pt x="544" y="577"/>
                  </a:lnTo>
                  <a:lnTo>
                    <a:pt x="544" y="591"/>
                  </a:lnTo>
                  <a:lnTo>
                    <a:pt x="477" y="591"/>
                  </a:lnTo>
                  <a:lnTo>
                    <a:pt x="477" y="608"/>
                  </a:lnTo>
                  <a:lnTo>
                    <a:pt x="544" y="608"/>
                  </a:lnTo>
                  <a:lnTo>
                    <a:pt x="544" y="739"/>
                  </a:lnTo>
                  <a:lnTo>
                    <a:pt x="477" y="739"/>
                  </a:lnTo>
                  <a:lnTo>
                    <a:pt x="477" y="805"/>
                  </a:lnTo>
                  <a:lnTo>
                    <a:pt x="610" y="805"/>
                  </a:lnTo>
                  <a:lnTo>
                    <a:pt x="610" y="377"/>
                  </a:lnTo>
                  <a:lnTo>
                    <a:pt x="627" y="377"/>
                  </a:lnTo>
                  <a:lnTo>
                    <a:pt x="627" y="822"/>
                  </a:lnTo>
                  <a:lnTo>
                    <a:pt x="477" y="822"/>
                  </a:lnTo>
                  <a:lnTo>
                    <a:pt x="477" y="836"/>
                  </a:lnTo>
                  <a:lnTo>
                    <a:pt x="477" y="836"/>
                  </a:lnTo>
                  <a:close/>
                  <a:moveTo>
                    <a:pt x="732" y="0"/>
                  </a:moveTo>
                  <a:lnTo>
                    <a:pt x="544" y="0"/>
                  </a:lnTo>
                  <a:lnTo>
                    <a:pt x="544" y="279"/>
                  </a:lnTo>
                  <a:lnTo>
                    <a:pt x="477" y="279"/>
                  </a:lnTo>
                  <a:lnTo>
                    <a:pt x="477" y="293"/>
                  </a:lnTo>
                  <a:lnTo>
                    <a:pt x="732" y="293"/>
                  </a:lnTo>
                  <a:lnTo>
                    <a:pt x="732" y="279"/>
                  </a:lnTo>
                  <a:lnTo>
                    <a:pt x="644" y="279"/>
                  </a:lnTo>
                  <a:lnTo>
                    <a:pt x="644" y="98"/>
                  </a:lnTo>
                  <a:lnTo>
                    <a:pt x="732" y="98"/>
                  </a:lnTo>
                  <a:lnTo>
                    <a:pt x="732" y="84"/>
                  </a:lnTo>
                  <a:lnTo>
                    <a:pt x="627" y="84"/>
                  </a:lnTo>
                  <a:lnTo>
                    <a:pt x="627" y="279"/>
                  </a:lnTo>
                  <a:lnTo>
                    <a:pt x="610" y="279"/>
                  </a:lnTo>
                  <a:lnTo>
                    <a:pt x="610" y="69"/>
                  </a:lnTo>
                  <a:lnTo>
                    <a:pt x="732" y="69"/>
                  </a:lnTo>
                  <a:lnTo>
                    <a:pt x="732" y="0"/>
                  </a:lnTo>
                  <a:close/>
                  <a:moveTo>
                    <a:pt x="413" y="279"/>
                  </a:moveTo>
                  <a:lnTo>
                    <a:pt x="413" y="0"/>
                  </a:lnTo>
                  <a:lnTo>
                    <a:pt x="246" y="0"/>
                  </a:lnTo>
                  <a:lnTo>
                    <a:pt x="246" y="69"/>
                  </a:lnTo>
                  <a:lnTo>
                    <a:pt x="343" y="69"/>
                  </a:lnTo>
                  <a:lnTo>
                    <a:pt x="343" y="508"/>
                  </a:lnTo>
                  <a:lnTo>
                    <a:pt x="329" y="508"/>
                  </a:lnTo>
                  <a:lnTo>
                    <a:pt x="329" y="84"/>
                  </a:lnTo>
                  <a:lnTo>
                    <a:pt x="246" y="84"/>
                  </a:lnTo>
                  <a:lnTo>
                    <a:pt x="246" y="98"/>
                  </a:lnTo>
                  <a:lnTo>
                    <a:pt x="312" y="98"/>
                  </a:lnTo>
                  <a:lnTo>
                    <a:pt x="312" y="279"/>
                  </a:lnTo>
                  <a:lnTo>
                    <a:pt x="246" y="279"/>
                  </a:lnTo>
                  <a:lnTo>
                    <a:pt x="246" y="293"/>
                  </a:lnTo>
                  <a:lnTo>
                    <a:pt x="312" y="293"/>
                  </a:lnTo>
                  <a:lnTo>
                    <a:pt x="312" y="310"/>
                  </a:lnTo>
                  <a:lnTo>
                    <a:pt x="246" y="310"/>
                  </a:lnTo>
                  <a:lnTo>
                    <a:pt x="246" y="377"/>
                  </a:lnTo>
                  <a:lnTo>
                    <a:pt x="312" y="377"/>
                  </a:lnTo>
                  <a:lnTo>
                    <a:pt x="312" y="508"/>
                  </a:lnTo>
                  <a:lnTo>
                    <a:pt x="246" y="508"/>
                  </a:lnTo>
                  <a:lnTo>
                    <a:pt x="246" y="577"/>
                  </a:lnTo>
                  <a:lnTo>
                    <a:pt x="477" y="577"/>
                  </a:lnTo>
                  <a:lnTo>
                    <a:pt x="477" y="508"/>
                  </a:lnTo>
                  <a:lnTo>
                    <a:pt x="413" y="508"/>
                  </a:lnTo>
                  <a:lnTo>
                    <a:pt x="413" y="377"/>
                  </a:lnTo>
                  <a:lnTo>
                    <a:pt x="477" y="377"/>
                  </a:lnTo>
                  <a:lnTo>
                    <a:pt x="477" y="310"/>
                  </a:lnTo>
                  <a:lnTo>
                    <a:pt x="413" y="310"/>
                  </a:lnTo>
                  <a:lnTo>
                    <a:pt x="413" y="293"/>
                  </a:lnTo>
                  <a:lnTo>
                    <a:pt x="477" y="293"/>
                  </a:lnTo>
                  <a:lnTo>
                    <a:pt x="477" y="279"/>
                  </a:lnTo>
                  <a:lnTo>
                    <a:pt x="413" y="279"/>
                  </a:lnTo>
                  <a:lnTo>
                    <a:pt x="413" y="279"/>
                  </a:lnTo>
                  <a:close/>
                  <a:moveTo>
                    <a:pt x="246" y="608"/>
                  </a:moveTo>
                  <a:lnTo>
                    <a:pt x="312" y="608"/>
                  </a:lnTo>
                  <a:lnTo>
                    <a:pt x="312" y="836"/>
                  </a:lnTo>
                  <a:lnTo>
                    <a:pt x="477" y="836"/>
                  </a:lnTo>
                  <a:lnTo>
                    <a:pt x="477" y="822"/>
                  </a:lnTo>
                  <a:lnTo>
                    <a:pt x="329" y="822"/>
                  </a:lnTo>
                  <a:lnTo>
                    <a:pt x="329" y="608"/>
                  </a:lnTo>
                  <a:lnTo>
                    <a:pt x="343" y="608"/>
                  </a:lnTo>
                  <a:lnTo>
                    <a:pt x="343" y="805"/>
                  </a:lnTo>
                  <a:lnTo>
                    <a:pt x="477" y="805"/>
                  </a:lnTo>
                  <a:lnTo>
                    <a:pt x="477" y="739"/>
                  </a:lnTo>
                  <a:lnTo>
                    <a:pt x="413" y="739"/>
                  </a:lnTo>
                  <a:lnTo>
                    <a:pt x="413" y="608"/>
                  </a:lnTo>
                  <a:lnTo>
                    <a:pt x="477" y="608"/>
                  </a:lnTo>
                  <a:lnTo>
                    <a:pt x="477" y="591"/>
                  </a:lnTo>
                  <a:lnTo>
                    <a:pt x="246" y="591"/>
                  </a:lnTo>
                  <a:lnTo>
                    <a:pt x="246" y="608"/>
                  </a:lnTo>
                  <a:close/>
                  <a:moveTo>
                    <a:pt x="246" y="0"/>
                  </a:moveTo>
                  <a:lnTo>
                    <a:pt x="0" y="0"/>
                  </a:lnTo>
                  <a:lnTo>
                    <a:pt x="0" y="69"/>
                  </a:lnTo>
                  <a:lnTo>
                    <a:pt x="246" y="69"/>
                  </a:lnTo>
                  <a:lnTo>
                    <a:pt x="246" y="0"/>
                  </a:lnTo>
                  <a:lnTo>
                    <a:pt x="246" y="0"/>
                  </a:lnTo>
                  <a:close/>
                  <a:moveTo>
                    <a:pt x="246" y="84"/>
                  </a:moveTo>
                  <a:lnTo>
                    <a:pt x="0" y="84"/>
                  </a:lnTo>
                  <a:lnTo>
                    <a:pt x="0" y="98"/>
                  </a:lnTo>
                  <a:lnTo>
                    <a:pt x="246" y="98"/>
                  </a:lnTo>
                  <a:lnTo>
                    <a:pt x="246" y="84"/>
                  </a:lnTo>
                  <a:lnTo>
                    <a:pt x="246" y="84"/>
                  </a:lnTo>
                  <a:close/>
                  <a:moveTo>
                    <a:pt x="246" y="279"/>
                  </a:moveTo>
                  <a:lnTo>
                    <a:pt x="84" y="279"/>
                  </a:lnTo>
                  <a:lnTo>
                    <a:pt x="84" y="608"/>
                  </a:lnTo>
                  <a:lnTo>
                    <a:pt x="246" y="608"/>
                  </a:lnTo>
                  <a:lnTo>
                    <a:pt x="246" y="591"/>
                  </a:lnTo>
                  <a:lnTo>
                    <a:pt x="100" y="591"/>
                  </a:lnTo>
                  <a:lnTo>
                    <a:pt x="100" y="293"/>
                  </a:lnTo>
                  <a:lnTo>
                    <a:pt x="246" y="293"/>
                  </a:lnTo>
                  <a:lnTo>
                    <a:pt x="246" y="279"/>
                  </a:lnTo>
                  <a:lnTo>
                    <a:pt x="246" y="279"/>
                  </a:lnTo>
                  <a:close/>
                  <a:moveTo>
                    <a:pt x="246" y="310"/>
                  </a:moveTo>
                  <a:lnTo>
                    <a:pt x="246" y="377"/>
                  </a:lnTo>
                  <a:lnTo>
                    <a:pt x="181" y="377"/>
                  </a:lnTo>
                  <a:lnTo>
                    <a:pt x="181" y="508"/>
                  </a:lnTo>
                  <a:lnTo>
                    <a:pt x="246" y="508"/>
                  </a:lnTo>
                  <a:lnTo>
                    <a:pt x="246" y="577"/>
                  </a:lnTo>
                  <a:lnTo>
                    <a:pt x="115" y="577"/>
                  </a:lnTo>
                  <a:lnTo>
                    <a:pt x="115" y="310"/>
                  </a:lnTo>
                  <a:lnTo>
                    <a:pt x="246" y="310"/>
                  </a:lnTo>
                  <a:close/>
                </a:path>
              </a:pathLst>
            </a:custGeom>
            <a:grpFill/>
            <a:ln w="19050"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2474962" y="524103"/>
            <a:ext cx="7265225" cy="794808"/>
            <a:chOff x="2463387" y="524103"/>
            <a:chExt cx="7265225" cy="794808"/>
          </a:xfrm>
        </p:grpSpPr>
        <p:cxnSp>
          <p:nvCxnSpPr>
            <p:cNvPr id="8" name="直接连接符 7"/>
            <p:cNvCxnSpPr/>
            <p:nvPr/>
          </p:nvCxnSpPr>
          <p:spPr>
            <a:xfrm>
              <a:off x="2463387" y="934191"/>
              <a:ext cx="2128337" cy="0"/>
            </a:xfrm>
            <a:prstGeom prst="line">
              <a:avLst/>
            </a:prstGeom>
            <a:ln w="12700">
              <a:solidFill>
                <a:srgbClr val="F2CF6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本框 8"/>
            <p:cNvSpPr txBox="1"/>
            <p:nvPr/>
          </p:nvSpPr>
          <p:spPr>
            <a:xfrm>
              <a:off x="4593024" y="549470"/>
              <a:ext cx="3013967" cy="769441"/>
            </a:xfrm>
            <a:prstGeom prst="rect">
              <a:avLst/>
            </a:prstGeom>
            <a:ln w="317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none" rtlCol="0">
              <a:spAutoFit/>
            </a:bodyPr>
            <a:lstStyle/>
            <a:p>
              <a:pPr>
                <a:spcAft>
                  <a:spcPts val="1800"/>
                </a:spcAft>
              </a:pPr>
              <a:r>
                <a:rPr lang="zh-CN" altLang="en-US" sz="4400" b="1" dirty="0">
                  <a:solidFill>
                    <a:srgbClr val="64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古隶简体" panose="03000509000000000000" pitchFamily="65" charset="-122"/>
                  <a:ea typeface="方正古隶简体" panose="03000509000000000000" pitchFamily="65" charset="-122"/>
                </a:rPr>
                <a:t>中秋节起源</a:t>
              </a: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7600275" y="934191"/>
              <a:ext cx="2128337" cy="0"/>
            </a:xfrm>
            <a:prstGeom prst="line">
              <a:avLst/>
            </a:prstGeom>
            <a:ln w="12700">
              <a:solidFill>
                <a:srgbClr val="F2CF6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矩形 13"/>
            <p:cNvSpPr/>
            <p:nvPr/>
          </p:nvSpPr>
          <p:spPr>
            <a:xfrm>
              <a:off x="4591724" y="524103"/>
              <a:ext cx="3008551" cy="770902"/>
            </a:xfrm>
            <a:prstGeom prst="rect">
              <a:avLst/>
            </a:prstGeom>
            <a:ln w="12700">
              <a:solidFill>
                <a:srgbClr val="F2CF6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1834846" y="2033392"/>
            <a:ext cx="8494633" cy="378565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中秋节，中国传统节日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，</a:t>
            </a:r>
            <a:endParaRPr lang="en-US" altLang="zh-CN" dirty="0" smtClean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250000"/>
              </a:lnSpc>
            </a:pP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为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每年农历八月十五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，</a:t>
            </a:r>
            <a:endParaRPr lang="en-US" altLang="zh-CN" dirty="0" smtClean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250000"/>
              </a:lnSpc>
            </a:pP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传说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是为了纪念嫦娥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。</a:t>
            </a:r>
            <a:endParaRPr lang="en-US" altLang="zh-CN" dirty="0" smtClean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250000"/>
              </a:lnSpc>
            </a:pP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“中秋”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一词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，最早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见于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《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周礼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》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。</a:t>
            </a:r>
            <a:endParaRPr lang="en-US" altLang="zh-CN" dirty="0" smtClean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250000"/>
              </a:lnSpc>
            </a:pP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根据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我国古代历法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，</a:t>
            </a:r>
            <a:endParaRPr lang="en-US" altLang="zh-CN" dirty="0" smtClean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250000"/>
              </a:lnSpc>
            </a:pP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一年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有四季，每季三个月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，</a:t>
            </a:r>
            <a:endParaRPr lang="en-US" altLang="zh-CN" dirty="0" smtClean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250000"/>
              </a:lnSpc>
            </a:pP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被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称为孟月、仲月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、季月三部分，</a:t>
            </a:r>
            <a:endParaRPr lang="en-US" altLang="zh-CN" dirty="0" smtClean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250000"/>
              </a:lnSpc>
            </a:pP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因为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秋季的第二月叫仲秋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，</a:t>
            </a:r>
            <a:endParaRPr lang="en-US" altLang="zh-CN" dirty="0" smtClean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250000"/>
              </a:lnSpc>
            </a:pP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且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又因农历八月十五日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，</a:t>
            </a:r>
            <a:endParaRPr lang="en-US" altLang="zh-CN" dirty="0" smtClean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250000"/>
              </a:lnSpc>
            </a:pP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在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八月中旬，故称“中秋”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。</a:t>
            </a:r>
            <a:endParaRPr lang="en-US" altLang="zh-CN" dirty="0" smtClean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250000"/>
              </a:lnSpc>
            </a:pP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到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了唐朝初年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，</a:t>
            </a:r>
            <a:endParaRPr lang="en-US" altLang="zh-CN" dirty="0" smtClean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250000"/>
              </a:lnSpc>
            </a:pP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中秋节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才成为了固定的节日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。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597824" y="2050266"/>
            <a:ext cx="6868756" cy="3405776"/>
            <a:chOff x="2559724" y="2059791"/>
            <a:chExt cx="6868756" cy="2418080"/>
          </a:xfrm>
        </p:grpSpPr>
        <p:cxnSp>
          <p:nvCxnSpPr>
            <p:cNvPr id="17" name="直接连接符 16"/>
            <p:cNvCxnSpPr/>
            <p:nvPr/>
          </p:nvCxnSpPr>
          <p:spPr>
            <a:xfrm>
              <a:off x="9428480" y="2059791"/>
              <a:ext cx="0" cy="2418080"/>
            </a:xfrm>
            <a:prstGeom prst="line">
              <a:avLst/>
            </a:prstGeom>
            <a:ln w="12700">
              <a:solidFill>
                <a:srgbClr val="F2CF6A">
                  <a:alpha val="7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8757920" y="2059791"/>
              <a:ext cx="0" cy="2418080"/>
            </a:xfrm>
            <a:prstGeom prst="line">
              <a:avLst/>
            </a:prstGeom>
            <a:ln w="12700">
              <a:solidFill>
                <a:srgbClr val="F2CF6A">
                  <a:alpha val="7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8036560" y="2059791"/>
              <a:ext cx="0" cy="2418080"/>
            </a:xfrm>
            <a:prstGeom prst="line">
              <a:avLst/>
            </a:prstGeom>
            <a:ln w="12700">
              <a:solidFill>
                <a:srgbClr val="F2CF6A">
                  <a:alpha val="7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7355840" y="2059791"/>
              <a:ext cx="0" cy="2418080"/>
            </a:xfrm>
            <a:prstGeom prst="line">
              <a:avLst/>
            </a:prstGeom>
            <a:ln w="12700">
              <a:solidFill>
                <a:srgbClr val="F2CF6A">
                  <a:alpha val="7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6685280" y="2059791"/>
              <a:ext cx="0" cy="2418080"/>
            </a:xfrm>
            <a:prstGeom prst="line">
              <a:avLst/>
            </a:prstGeom>
            <a:ln w="12700">
              <a:solidFill>
                <a:srgbClr val="F2CF6A">
                  <a:alpha val="7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5984240" y="2059791"/>
              <a:ext cx="0" cy="2418080"/>
            </a:xfrm>
            <a:prstGeom prst="line">
              <a:avLst/>
            </a:prstGeom>
            <a:ln w="12700">
              <a:solidFill>
                <a:srgbClr val="F2CF6A">
                  <a:alpha val="7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5303520" y="2059791"/>
              <a:ext cx="0" cy="2418080"/>
            </a:xfrm>
            <a:prstGeom prst="line">
              <a:avLst/>
            </a:prstGeom>
            <a:ln w="12700">
              <a:solidFill>
                <a:srgbClr val="F2CF6A">
                  <a:alpha val="7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4591724" y="2059791"/>
              <a:ext cx="0" cy="2418080"/>
            </a:xfrm>
            <a:prstGeom prst="line">
              <a:avLst/>
            </a:prstGeom>
            <a:ln w="12700">
              <a:solidFill>
                <a:srgbClr val="F2CF6A">
                  <a:alpha val="7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3911004" y="2059791"/>
              <a:ext cx="0" cy="2418080"/>
            </a:xfrm>
            <a:prstGeom prst="line">
              <a:avLst/>
            </a:prstGeom>
            <a:ln w="12700">
              <a:solidFill>
                <a:srgbClr val="F2CF6A">
                  <a:alpha val="7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3260764" y="2059791"/>
              <a:ext cx="0" cy="2418080"/>
            </a:xfrm>
            <a:prstGeom prst="line">
              <a:avLst/>
            </a:prstGeom>
            <a:ln w="12700">
              <a:solidFill>
                <a:srgbClr val="F2CF6A">
                  <a:alpha val="7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2559724" y="2059791"/>
              <a:ext cx="0" cy="2418080"/>
            </a:xfrm>
            <a:prstGeom prst="line">
              <a:avLst/>
            </a:prstGeom>
            <a:ln w="12700">
              <a:solidFill>
                <a:srgbClr val="F2CF6A">
                  <a:alpha val="7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158"/>
          <a:stretch/>
        </p:blipFill>
        <p:spPr>
          <a:xfrm rot="16200000">
            <a:off x="-104103" y="104102"/>
            <a:ext cx="3468971" cy="3260765"/>
          </a:xfrm>
          <a:prstGeom prst="rect">
            <a:avLst/>
          </a:prstGeom>
        </p:spPr>
      </p:pic>
      <p:sp>
        <p:nvSpPr>
          <p:cNvPr id="6" name="Freeform 22"/>
          <p:cNvSpPr>
            <a:spLocks noEditPoints="1"/>
          </p:cNvSpPr>
          <p:nvPr/>
        </p:nvSpPr>
        <p:spPr bwMode="auto">
          <a:xfrm>
            <a:off x="1078787" y="876568"/>
            <a:ext cx="1392705" cy="668851"/>
          </a:xfrm>
          <a:custGeom>
            <a:avLst/>
            <a:gdLst>
              <a:gd name="T0" fmla="*/ 779 w 804"/>
              <a:gd name="T1" fmla="*/ 108 h 386"/>
              <a:gd name="T2" fmla="*/ 531 w 804"/>
              <a:gd name="T3" fmla="*/ 114 h 386"/>
              <a:gd name="T4" fmla="*/ 542 w 804"/>
              <a:gd name="T5" fmla="*/ 53 h 386"/>
              <a:gd name="T6" fmla="*/ 616 w 804"/>
              <a:gd name="T7" fmla="*/ 27 h 386"/>
              <a:gd name="T8" fmla="*/ 340 w 804"/>
              <a:gd name="T9" fmla="*/ 98 h 386"/>
              <a:gd name="T10" fmla="*/ 566 w 804"/>
              <a:gd name="T11" fmla="*/ 255 h 386"/>
              <a:gd name="T12" fmla="*/ 342 w 804"/>
              <a:gd name="T13" fmla="*/ 146 h 386"/>
              <a:gd name="T14" fmla="*/ 201 w 804"/>
              <a:gd name="T15" fmla="*/ 156 h 386"/>
              <a:gd name="T16" fmla="*/ 56 w 804"/>
              <a:gd name="T17" fmla="*/ 226 h 386"/>
              <a:gd name="T18" fmla="*/ 18 w 804"/>
              <a:gd name="T19" fmla="*/ 271 h 386"/>
              <a:gd name="T20" fmla="*/ 138 w 804"/>
              <a:gd name="T21" fmla="*/ 314 h 386"/>
              <a:gd name="T22" fmla="*/ 239 w 804"/>
              <a:gd name="T23" fmla="*/ 374 h 386"/>
              <a:gd name="T24" fmla="*/ 324 w 804"/>
              <a:gd name="T25" fmla="*/ 329 h 386"/>
              <a:gd name="T26" fmla="*/ 566 w 804"/>
              <a:gd name="T27" fmla="*/ 65 h 386"/>
              <a:gd name="T28" fmla="*/ 529 w 804"/>
              <a:gd name="T29" fmla="*/ 30 h 386"/>
              <a:gd name="T30" fmla="*/ 643 w 804"/>
              <a:gd name="T31" fmla="*/ 55 h 386"/>
              <a:gd name="T32" fmla="*/ 424 w 804"/>
              <a:gd name="T33" fmla="*/ 19 h 386"/>
              <a:gd name="T34" fmla="*/ 365 w 804"/>
              <a:gd name="T35" fmla="*/ 92 h 386"/>
              <a:gd name="T36" fmla="*/ 619 w 804"/>
              <a:gd name="T37" fmla="*/ 23 h 386"/>
              <a:gd name="T38" fmla="*/ 379 w 804"/>
              <a:gd name="T39" fmla="*/ 82 h 386"/>
              <a:gd name="T40" fmla="*/ 376 w 804"/>
              <a:gd name="T41" fmla="*/ 289 h 386"/>
              <a:gd name="T42" fmla="*/ 271 w 804"/>
              <a:gd name="T43" fmla="*/ 235 h 386"/>
              <a:gd name="T44" fmla="*/ 284 w 804"/>
              <a:gd name="T45" fmla="*/ 223 h 386"/>
              <a:gd name="T46" fmla="*/ 508 w 804"/>
              <a:gd name="T47" fmla="*/ 281 h 386"/>
              <a:gd name="T48" fmla="*/ 405 w 804"/>
              <a:gd name="T49" fmla="*/ 238 h 386"/>
              <a:gd name="T50" fmla="*/ 395 w 804"/>
              <a:gd name="T51" fmla="*/ 225 h 386"/>
              <a:gd name="T52" fmla="*/ 688 w 804"/>
              <a:gd name="T53" fmla="*/ 144 h 386"/>
              <a:gd name="T54" fmla="*/ 285 w 804"/>
              <a:gd name="T55" fmla="*/ 217 h 386"/>
              <a:gd name="T56" fmla="*/ 508 w 804"/>
              <a:gd name="T57" fmla="*/ 293 h 386"/>
              <a:gd name="T58" fmla="*/ 414 w 804"/>
              <a:gd name="T59" fmla="*/ 47 h 386"/>
              <a:gd name="T60" fmla="*/ 250 w 804"/>
              <a:gd name="T61" fmla="*/ 268 h 386"/>
              <a:gd name="T62" fmla="*/ 186 w 804"/>
              <a:gd name="T63" fmla="*/ 261 h 386"/>
              <a:gd name="T64" fmla="*/ 169 w 804"/>
              <a:gd name="T65" fmla="*/ 211 h 386"/>
              <a:gd name="T66" fmla="*/ 234 w 804"/>
              <a:gd name="T67" fmla="*/ 176 h 386"/>
              <a:gd name="T68" fmla="*/ 202 w 804"/>
              <a:gd name="T69" fmla="*/ 194 h 386"/>
              <a:gd name="T70" fmla="*/ 242 w 804"/>
              <a:gd name="T71" fmla="*/ 147 h 386"/>
              <a:gd name="T72" fmla="*/ 300 w 804"/>
              <a:gd name="T73" fmla="*/ 154 h 386"/>
              <a:gd name="T74" fmla="*/ 291 w 804"/>
              <a:gd name="T75" fmla="*/ 168 h 386"/>
              <a:gd name="T76" fmla="*/ 324 w 804"/>
              <a:gd name="T77" fmla="*/ 190 h 386"/>
              <a:gd name="T78" fmla="*/ 373 w 804"/>
              <a:gd name="T79" fmla="*/ 197 h 386"/>
              <a:gd name="T80" fmla="*/ 228 w 804"/>
              <a:gd name="T81" fmla="*/ 127 h 386"/>
              <a:gd name="T82" fmla="*/ 309 w 804"/>
              <a:gd name="T83" fmla="*/ 130 h 386"/>
              <a:gd name="T84" fmla="*/ 375 w 804"/>
              <a:gd name="T85" fmla="*/ 177 h 386"/>
              <a:gd name="T86" fmla="*/ 240 w 804"/>
              <a:gd name="T87" fmla="*/ 142 h 386"/>
              <a:gd name="T88" fmla="*/ 145 w 804"/>
              <a:gd name="T89" fmla="*/ 260 h 386"/>
              <a:gd name="T90" fmla="*/ 151 w 804"/>
              <a:gd name="T91" fmla="*/ 293 h 386"/>
              <a:gd name="T92" fmla="*/ 108 w 804"/>
              <a:gd name="T93" fmla="*/ 231 h 386"/>
              <a:gd name="T94" fmla="*/ 145 w 804"/>
              <a:gd name="T95" fmla="*/ 188 h 386"/>
              <a:gd name="T96" fmla="*/ 327 w 804"/>
              <a:gd name="T97" fmla="*/ 321 h 386"/>
              <a:gd name="T98" fmla="*/ 268 w 804"/>
              <a:gd name="T99" fmla="*/ 321 h 386"/>
              <a:gd name="T100" fmla="*/ 283 w 804"/>
              <a:gd name="T101" fmla="*/ 341 h 386"/>
              <a:gd name="T102" fmla="*/ 239 w 804"/>
              <a:gd name="T103" fmla="*/ 369 h 386"/>
              <a:gd name="T104" fmla="*/ 181 w 804"/>
              <a:gd name="T105" fmla="*/ 314 h 386"/>
              <a:gd name="T106" fmla="*/ 195 w 804"/>
              <a:gd name="T107" fmla="*/ 321 h 386"/>
              <a:gd name="T108" fmla="*/ 158 w 804"/>
              <a:gd name="T109" fmla="*/ 311 h 386"/>
              <a:gd name="T110" fmla="*/ 35 w 804"/>
              <a:gd name="T111" fmla="*/ 282 h 386"/>
              <a:gd name="T112" fmla="*/ 42 w 804"/>
              <a:gd name="T113" fmla="*/ 234 h 386"/>
              <a:gd name="T114" fmla="*/ 101 w 804"/>
              <a:gd name="T115" fmla="*/ 196 h 386"/>
              <a:gd name="T116" fmla="*/ 106 w 804"/>
              <a:gd name="T117" fmla="*/ 227 h 386"/>
              <a:gd name="T118" fmla="*/ 149 w 804"/>
              <a:gd name="T119" fmla="*/ 298 h 386"/>
              <a:gd name="T120" fmla="*/ 692 w 804"/>
              <a:gd name="T121" fmla="*/ 120 h 386"/>
              <a:gd name="T122" fmla="*/ 774 w 804"/>
              <a:gd name="T123" fmla="*/ 107 h 3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04" h="386">
                <a:moveTo>
                  <a:pt x="782" y="143"/>
                </a:moveTo>
                <a:cubicBezTo>
                  <a:pt x="773" y="135"/>
                  <a:pt x="763" y="130"/>
                  <a:pt x="756" y="127"/>
                </a:cubicBezTo>
                <a:cubicBezTo>
                  <a:pt x="751" y="125"/>
                  <a:pt x="747" y="123"/>
                  <a:pt x="747" y="121"/>
                </a:cubicBezTo>
                <a:cubicBezTo>
                  <a:pt x="747" y="117"/>
                  <a:pt x="751" y="115"/>
                  <a:pt x="753" y="114"/>
                </a:cubicBezTo>
                <a:cubicBezTo>
                  <a:pt x="756" y="113"/>
                  <a:pt x="758" y="115"/>
                  <a:pt x="758" y="116"/>
                </a:cubicBezTo>
                <a:cubicBezTo>
                  <a:pt x="759" y="116"/>
                  <a:pt x="759" y="118"/>
                  <a:pt x="759" y="119"/>
                </a:cubicBezTo>
                <a:cubicBezTo>
                  <a:pt x="756" y="125"/>
                  <a:pt x="766" y="122"/>
                  <a:pt x="769" y="121"/>
                </a:cubicBezTo>
                <a:cubicBezTo>
                  <a:pt x="774" y="119"/>
                  <a:pt x="778" y="114"/>
                  <a:pt x="779" y="108"/>
                </a:cubicBezTo>
                <a:cubicBezTo>
                  <a:pt x="779" y="102"/>
                  <a:pt x="777" y="97"/>
                  <a:pt x="774" y="93"/>
                </a:cubicBezTo>
                <a:cubicBezTo>
                  <a:pt x="769" y="87"/>
                  <a:pt x="761" y="84"/>
                  <a:pt x="752" y="84"/>
                </a:cubicBezTo>
                <a:cubicBezTo>
                  <a:pt x="746" y="84"/>
                  <a:pt x="740" y="87"/>
                  <a:pt x="735" y="92"/>
                </a:cubicBezTo>
                <a:cubicBezTo>
                  <a:pt x="731" y="97"/>
                  <a:pt x="728" y="104"/>
                  <a:pt x="729" y="110"/>
                </a:cubicBezTo>
                <a:cubicBezTo>
                  <a:pt x="729" y="113"/>
                  <a:pt x="729" y="115"/>
                  <a:pt x="728" y="116"/>
                </a:cubicBezTo>
                <a:cubicBezTo>
                  <a:pt x="725" y="118"/>
                  <a:pt x="717" y="117"/>
                  <a:pt x="709" y="116"/>
                </a:cubicBezTo>
                <a:cubicBezTo>
                  <a:pt x="706" y="116"/>
                  <a:pt x="702" y="115"/>
                  <a:pt x="699" y="115"/>
                </a:cubicBezTo>
                <a:cubicBezTo>
                  <a:pt x="636" y="111"/>
                  <a:pt x="595" y="110"/>
                  <a:pt x="531" y="114"/>
                </a:cubicBezTo>
                <a:cubicBezTo>
                  <a:pt x="526" y="114"/>
                  <a:pt x="526" y="114"/>
                  <a:pt x="526" y="114"/>
                </a:cubicBezTo>
                <a:cubicBezTo>
                  <a:pt x="466" y="115"/>
                  <a:pt x="442" y="116"/>
                  <a:pt x="420" y="107"/>
                </a:cubicBezTo>
                <a:cubicBezTo>
                  <a:pt x="409" y="103"/>
                  <a:pt x="402" y="96"/>
                  <a:pt x="401" y="86"/>
                </a:cubicBezTo>
                <a:cubicBezTo>
                  <a:pt x="399" y="75"/>
                  <a:pt x="405" y="62"/>
                  <a:pt x="417" y="51"/>
                </a:cubicBezTo>
                <a:cubicBezTo>
                  <a:pt x="438" y="33"/>
                  <a:pt x="465" y="23"/>
                  <a:pt x="492" y="29"/>
                </a:cubicBezTo>
                <a:cubicBezTo>
                  <a:pt x="497" y="31"/>
                  <a:pt x="501" y="32"/>
                  <a:pt x="506" y="33"/>
                </a:cubicBezTo>
                <a:cubicBezTo>
                  <a:pt x="514" y="36"/>
                  <a:pt x="521" y="38"/>
                  <a:pt x="528" y="36"/>
                </a:cubicBezTo>
                <a:cubicBezTo>
                  <a:pt x="529" y="42"/>
                  <a:pt x="532" y="50"/>
                  <a:pt x="542" y="53"/>
                </a:cubicBezTo>
                <a:cubicBezTo>
                  <a:pt x="544" y="59"/>
                  <a:pt x="550" y="69"/>
                  <a:pt x="563" y="69"/>
                </a:cubicBezTo>
                <a:cubicBezTo>
                  <a:pt x="566" y="73"/>
                  <a:pt x="580" y="87"/>
                  <a:pt x="607" y="87"/>
                </a:cubicBezTo>
                <a:cubicBezTo>
                  <a:pt x="624" y="87"/>
                  <a:pt x="640" y="79"/>
                  <a:pt x="647" y="65"/>
                </a:cubicBezTo>
                <a:cubicBezTo>
                  <a:pt x="653" y="53"/>
                  <a:pt x="650" y="39"/>
                  <a:pt x="641" y="30"/>
                </a:cubicBezTo>
                <a:cubicBezTo>
                  <a:pt x="634" y="24"/>
                  <a:pt x="626" y="20"/>
                  <a:pt x="617" y="18"/>
                </a:cubicBezTo>
                <a:cubicBezTo>
                  <a:pt x="615" y="17"/>
                  <a:pt x="607" y="15"/>
                  <a:pt x="605" y="17"/>
                </a:cubicBezTo>
                <a:cubicBezTo>
                  <a:pt x="603" y="20"/>
                  <a:pt x="607" y="21"/>
                  <a:pt x="609" y="22"/>
                </a:cubicBezTo>
                <a:cubicBezTo>
                  <a:pt x="611" y="23"/>
                  <a:pt x="614" y="25"/>
                  <a:pt x="616" y="27"/>
                </a:cubicBezTo>
                <a:cubicBezTo>
                  <a:pt x="618" y="29"/>
                  <a:pt x="618" y="32"/>
                  <a:pt x="618" y="35"/>
                </a:cubicBezTo>
                <a:cubicBezTo>
                  <a:pt x="617" y="39"/>
                  <a:pt x="614" y="43"/>
                  <a:pt x="610" y="45"/>
                </a:cubicBezTo>
                <a:cubicBezTo>
                  <a:pt x="606" y="46"/>
                  <a:pt x="602" y="46"/>
                  <a:pt x="597" y="43"/>
                </a:cubicBezTo>
                <a:cubicBezTo>
                  <a:pt x="594" y="41"/>
                  <a:pt x="591" y="38"/>
                  <a:pt x="588" y="35"/>
                </a:cubicBezTo>
                <a:cubicBezTo>
                  <a:pt x="563" y="11"/>
                  <a:pt x="530" y="0"/>
                  <a:pt x="487" y="2"/>
                </a:cubicBezTo>
                <a:cubicBezTo>
                  <a:pt x="468" y="3"/>
                  <a:pt x="449" y="6"/>
                  <a:pt x="431" y="11"/>
                </a:cubicBezTo>
                <a:cubicBezTo>
                  <a:pt x="400" y="18"/>
                  <a:pt x="375" y="31"/>
                  <a:pt x="359" y="47"/>
                </a:cubicBezTo>
                <a:cubicBezTo>
                  <a:pt x="344" y="62"/>
                  <a:pt x="337" y="80"/>
                  <a:pt x="340" y="98"/>
                </a:cubicBezTo>
                <a:cubicBezTo>
                  <a:pt x="343" y="114"/>
                  <a:pt x="353" y="129"/>
                  <a:pt x="369" y="137"/>
                </a:cubicBezTo>
                <a:cubicBezTo>
                  <a:pt x="387" y="146"/>
                  <a:pt x="409" y="147"/>
                  <a:pt x="428" y="147"/>
                </a:cubicBezTo>
                <a:cubicBezTo>
                  <a:pt x="451" y="147"/>
                  <a:pt x="475" y="145"/>
                  <a:pt x="498" y="143"/>
                </a:cubicBezTo>
                <a:cubicBezTo>
                  <a:pt x="511" y="142"/>
                  <a:pt x="525" y="141"/>
                  <a:pt x="539" y="140"/>
                </a:cubicBezTo>
                <a:cubicBezTo>
                  <a:pt x="566" y="139"/>
                  <a:pt x="593" y="138"/>
                  <a:pt x="620" y="139"/>
                </a:cubicBezTo>
                <a:cubicBezTo>
                  <a:pt x="708" y="144"/>
                  <a:pt x="723" y="168"/>
                  <a:pt x="725" y="179"/>
                </a:cubicBezTo>
                <a:cubicBezTo>
                  <a:pt x="726" y="183"/>
                  <a:pt x="725" y="187"/>
                  <a:pt x="721" y="192"/>
                </a:cubicBezTo>
                <a:cubicBezTo>
                  <a:pt x="706" y="216"/>
                  <a:pt x="648" y="239"/>
                  <a:pt x="566" y="255"/>
                </a:cubicBezTo>
                <a:cubicBezTo>
                  <a:pt x="487" y="271"/>
                  <a:pt x="429" y="270"/>
                  <a:pt x="393" y="253"/>
                </a:cubicBezTo>
                <a:cubicBezTo>
                  <a:pt x="394" y="253"/>
                  <a:pt x="394" y="253"/>
                  <a:pt x="394" y="253"/>
                </a:cubicBezTo>
                <a:cubicBezTo>
                  <a:pt x="401" y="251"/>
                  <a:pt x="407" y="247"/>
                  <a:pt x="409" y="240"/>
                </a:cubicBezTo>
                <a:cubicBezTo>
                  <a:pt x="414" y="231"/>
                  <a:pt x="412" y="217"/>
                  <a:pt x="406" y="208"/>
                </a:cubicBezTo>
                <a:cubicBezTo>
                  <a:pt x="398" y="196"/>
                  <a:pt x="385" y="194"/>
                  <a:pt x="379" y="194"/>
                </a:cubicBezTo>
                <a:cubicBezTo>
                  <a:pt x="379" y="190"/>
                  <a:pt x="379" y="186"/>
                  <a:pt x="378" y="183"/>
                </a:cubicBezTo>
                <a:cubicBezTo>
                  <a:pt x="383" y="175"/>
                  <a:pt x="382" y="166"/>
                  <a:pt x="375" y="158"/>
                </a:cubicBezTo>
                <a:cubicBezTo>
                  <a:pt x="367" y="149"/>
                  <a:pt x="352" y="142"/>
                  <a:pt x="342" y="146"/>
                </a:cubicBezTo>
                <a:cubicBezTo>
                  <a:pt x="339" y="140"/>
                  <a:pt x="331" y="126"/>
                  <a:pt x="313" y="126"/>
                </a:cubicBezTo>
                <a:cubicBezTo>
                  <a:pt x="311" y="121"/>
                  <a:pt x="303" y="104"/>
                  <a:pt x="287" y="103"/>
                </a:cubicBezTo>
                <a:cubicBezTo>
                  <a:pt x="273" y="101"/>
                  <a:pt x="264" y="111"/>
                  <a:pt x="261" y="116"/>
                </a:cubicBezTo>
                <a:cubicBezTo>
                  <a:pt x="252" y="112"/>
                  <a:pt x="234" y="109"/>
                  <a:pt x="225" y="123"/>
                </a:cubicBezTo>
                <a:cubicBezTo>
                  <a:pt x="224" y="125"/>
                  <a:pt x="224" y="125"/>
                  <a:pt x="224" y="125"/>
                </a:cubicBezTo>
                <a:cubicBezTo>
                  <a:pt x="219" y="134"/>
                  <a:pt x="216" y="138"/>
                  <a:pt x="209" y="140"/>
                </a:cubicBezTo>
                <a:cubicBezTo>
                  <a:pt x="202" y="142"/>
                  <a:pt x="202" y="147"/>
                  <a:pt x="202" y="151"/>
                </a:cubicBezTo>
                <a:cubicBezTo>
                  <a:pt x="202" y="154"/>
                  <a:pt x="202" y="155"/>
                  <a:pt x="201" y="156"/>
                </a:cubicBezTo>
                <a:cubicBezTo>
                  <a:pt x="198" y="159"/>
                  <a:pt x="188" y="166"/>
                  <a:pt x="169" y="166"/>
                </a:cubicBezTo>
                <a:cubicBezTo>
                  <a:pt x="151" y="166"/>
                  <a:pt x="145" y="172"/>
                  <a:pt x="141" y="185"/>
                </a:cubicBezTo>
                <a:cubicBezTo>
                  <a:pt x="141" y="185"/>
                  <a:pt x="141" y="185"/>
                  <a:pt x="141" y="185"/>
                </a:cubicBezTo>
                <a:cubicBezTo>
                  <a:pt x="127" y="181"/>
                  <a:pt x="110" y="178"/>
                  <a:pt x="101" y="185"/>
                </a:cubicBezTo>
                <a:cubicBezTo>
                  <a:pt x="98" y="187"/>
                  <a:pt x="97" y="189"/>
                  <a:pt x="96" y="193"/>
                </a:cubicBezTo>
                <a:cubicBezTo>
                  <a:pt x="89" y="193"/>
                  <a:pt x="76" y="195"/>
                  <a:pt x="70" y="197"/>
                </a:cubicBezTo>
                <a:cubicBezTo>
                  <a:pt x="64" y="199"/>
                  <a:pt x="51" y="207"/>
                  <a:pt x="50" y="216"/>
                </a:cubicBezTo>
                <a:cubicBezTo>
                  <a:pt x="50" y="218"/>
                  <a:pt x="51" y="223"/>
                  <a:pt x="56" y="226"/>
                </a:cubicBezTo>
                <a:cubicBezTo>
                  <a:pt x="57" y="227"/>
                  <a:pt x="58" y="227"/>
                  <a:pt x="58" y="227"/>
                </a:cubicBezTo>
                <a:cubicBezTo>
                  <a:pt x="55" y="228"/>
                  <a:pt x="48" y="229"/>
                  <a:pt x="45" y="229"/>
                </a:cubicBezTo>
                <a:cubicBezTo>
                  <a:pt x="44" y="229"/>
                  <a:pt x="42" y="229"/>
                  <a:pt x="41" y="229"/>
                </a:cubicBezTo>
                <a:cubicBezTo>
                  <a:pt x="18" y="232"/>
                  <a:pt x="0" y="242"/>
                  <a:pt x="0" y="251"/>
                </a:cubicBezTo>
                <a:cubicBezTo>
                  <a:pt x="0" y="261"/>
                  <a:pt x="11" y="264"/>
                  <a:pt x="19" y="265"/>
                </a:cubicBezTo>
                <a:cubicBezTo>
                  <a:pt x="22" y="266"/>
                  <a:pt x="24" y="266"/>
                  <a:pt x="26" y="267"/>
                </a:cubicBezTo>
                <a:cubicBezTo>
                  <a:pt x="26" y="267"/>
                  <a:pt x="27" y="267"/>
                  <a:pt x="27" y="267"/>
                </a:cubicBezTo>
                <a:cubicBezTo>
                  <a:pt x="26" y="268"/>
                  <a:pt x="23" y="270"/>
                  <a:pt x="18" y="271"/>
                </a:cubicBezTo>
                <a:cubicBezTo>
                  <a:pt x="11" y="273"/>
                  <a:pt x="4" y="278"/>
                  <a:pt x="5" y="283"/>
                </a:cubicBezTo>
                <a:cubicBezTo>
                  <a:pt x="5" y="286"/>
                  <a:pt x="7" y="289"/>
                  <a:pt x="15" y="289"/>
                </a:cubicBezTo>
                <a:cubicBezTo>
                  <a:pt x="20" y="289"/>
                  <a:pt x="27" y="288"/>
                  <a:pt x="36" y="287"/>
                </a:cubicBezTo>
                <a:cubicBezTo>
                  <a:pt x="44" y="286"/>
                  <a:pt x="59" y="284"/>
                  <a:pt x="61" y="286"/>
                </a:cubicBezTo>
                <a:cubicBezTo>
                  <a:pt x="61" y="290"/>
                  <a:pt x="62" y="294"/>
                  <a:pt x="65" y="297"/>
                </a:cubicBezTo>
                <a:cubicBezTo>
                  <a:pt x="70" y="300"/>
                  <a:pt x="77" y="301"/>
                  <a:pt x="85" y="299"/>
                </a:cubicBezTo>
                <a:cubicBezTo>
                  <a:pt x="95" y="296"/>
                  <a:pt x="102" y="299"/>
                  <a:pt x="108" y="309"/>
                </a:cubicBezTo>
                <a:cubicBezTo>
                  <a:pt x="114" y="319"/>
                  <a:pt x="126" y="317"/>
                  <a:pt x="138" y="314"/>
                </a:cubicBezTo>
                <a:cubicBezTo>
                  <a:pt x="142" y="313"/>
                  <a:pt x="142" y="313"/>
                  <a:pt x="142" y="313"/>
                </a:cubicBezTo>
                <a:cubicBezTo>
                  <a:pt x="149" y="312"/>
                  <a:pt x="152" y="314"/>
                  <a:pt x="155" y="316"/>
                </a:cubicBezTo>
                <a:cubicBezTo>
                  <a:pt x="157" y="317"/>
                  <a:pt x="159" y="319"/>
                  <a:pt x="163" y="319"/>
                </a:cubicBezTo>
                <a:cubicBezTo>
                  <a:pt x="166" y="320"/>
                  <a:pt x="168" y="320"/>
                  <a:pt x="170" y="320"/>
                </a:cubicBezTo>
                <a:cubicBezTo>
                  <a:pt x="167" y="328"/>
                  <a:pt x="168" y="338"/>
                  <a:pt x="173" y="345"/>
                </a:cubicBezTo>
                <a:cubicBezTo>
                  <a:pt x="176" y="351"/>
                  <a:pt x="185" y="361"/>
                  <a:pt x="205" y="359"/>
                </a:cubicBezTo>
                <a:cubicBezTo>
                  <a:pt x="206" y="363"/>
                  <a:pt x="208" y="369"/>
                  <a:pt x="214" y="373"/>
                </a:cubicBezTo>
                <a:cubicBezTo>
                  <a:pt x="220" y="377"/>
                  <a:pt x="229" y="377"/>
                  <a:pt x="239" y="374"/>
                </a:cubicBezTo>
                <a:cubicBezTo>
                  <a:pt x="242" y="377"/>
                  <a:pt x="251" y="384"/>
                  <a:pt x="265" y="379"/>
                </a:cubicBezTo>
                <a:cubicBezTo>
                  <a:pt x="273" y="383"/>
                  <a:pt x="289" y="386"/>
                  <a:pt x="298" y="373"/>
                </a:cubicBezTo>
                <a:cubicBezTo>
                  <a:pt x="305" y="364"/>
                  <a:pt x="306" y="353"/>
                  <a:pt x="301" y="345"/>
                </a:cubicBezTo>
                <a:cubicBezTo>
                  <a:pt x="297" y="338"/>
                  <a:pt x="291" y="335"/>
                  <a:pt x="283" y="336"/>
                </a:cubicBezTo>
                <a:cubicBezTo>
                  <a:pt x="284" y="333"/>
                  <a:pt x="284" y="329"/>
                  <a:pt x="283" y="326"/>
                </a:cubicBezTo>
                <a:cubicBezTo>
                  <a:pt x="286" y="325"/>
                  <a:pt x="289" y="324"/>
                  <a:pt x="293" y="321"/>
                </a:cubicBezTo>
                <a:cubicBezTo>
                  <a:pt x="296" y="325"/>
                  <a:pt x="306" y="332"/>
                  <a:pt x="323" y="328"/>
                </a:cubicBezTo>
                <a:cubicBezTo>
                  <a:pt x="323" y="328"/>
                  <a:pt x="323" y="329"/>
                  <a:pt x="324" y="329"/>
                </a:cubicBezTo>
                <a:cubicBezTo>
                  <a:pt x="328" y="335"/>
                  <a:pt x="341" y="337"/>
                  <a:pt x="362" y="336"/>
                </a:cubicBezTo>
                <a:cubicBezTo>
                  <a:pt x="372" y="336"/>
                  <a:pt x="372" y="336"/>
                  <a:pt x="372" y="336"/>
                </a:cubicBezTo>
                <a:cubicBezTo>
                  <a:pt x="412" y="335"/>
                  <a:pt x="472" y="333"/>
                  <a:pt x="597" y="306"/>
                </a:cubicBezTo>
                <a:cubicBezTo>
                  <a:pt x="710" y="281"/>
                  <a:pt x="787" y="237"/>
                  <a:pt x="799" y="192"/>
                </a:cubicBezTo>
                <a:cubicBezTo>
                  <a:pt x="804" y="175"/>
                  <a:pt x="798" y="158"/>
                  <a:pt x="782" y="143"/>
                </a:cubicBezTo>
                <a:close/>
                <a:moveTo>
                  <a:pt x="642" y="63"/>
                </a:moveTo>
                <a:cubicBezTo>
                  <a:pt x="636" y="75"/>
                  <a:pt x="622" y="82"/>
                  <a:pt x="607" y="82"/>
                </a:cubicBezTo>
                <a:cubicBezTo>
                  <a:pt x="579" y="82"/>
                  <a:pt x="567" y="66"/>
                  <a:pt x="566" y="65"/>
                </a:cubicBezTo>
                <a:cubicBezTo>
                  <a:pt x="566" y="64"/>
                  <a:pt x="566" y="64"/>
                  <a:pt x="566" y="64"/>
                </a:cubicBezTo>
                <a:cubicBezTo>
                  <a:pt x="566" y="64"/>
                  <a:pt x="564" y="64"/>
                  <a:pt x="564" y="64"/>
                </a:cubicBezTo>
                <a:cubicBezTo>
                  <a:pt x="550" y="64"/>
                  <a:pt x="547" y="51"/>
                  <a:pt x="547" y="50"/>
                </a:cubicBezTo>
                <a:cubicBezTo>
                  <a:pt x="546" y="49"/>
                  <a:pt x="546" y="49"/>
                  <a:pt x="546" y="49"/>
                </a:cubicBezTo>
                <a:cubicBezTo>
                  <a:pt x="546" y="49"/>
                  <a:pt x="545" y="49"/>
                  <a:pt x="545" y="49"/>
                </a:cubicBezTo>
                <a:cubicBezTo>
                  <a:pt x="532" y="45"/>
                  <a:pt x="533" y="33"/>
                  <a:pt x="533" y="33"/>
                </a:cubicBezTo>
                <a:cubicBezTo>
                  <a:pt x="533" y="28"/>
                  <a:pt x="533" y="28"/>
                  <a:pt x="533" y="28"/>
                </a:cubicBezTo>
                <a:cubicBezTo>
                  <a:pt x="533" y="28"/>
                  <a:pt x="529" y="30"/>
                  <a:pt x="529" y="30"/>
                </a:cubicBezTo>
                <a:cubicBezTo>
                  <a:pt x="523" y="34"/>
                  <a:pt x="517" y="31"/>
                  <a:pt x="507" y="28"/>
                </a:cubicBezTo>
                <a:cubicBezTo>
                  <a:pt x="503" y="27"/>
                  <a:pt x="499" y="26"/>
                  <a:pt x="494" y="25"/>
                </a:cubicBezTo>
                <a:cubicBezTo>
                  <a:pt x="490" y="24"/>
                  <a:pt x="487" y="23"/>
                  <a:pt x="483" y="23"/>
                </a:cubicBezTo>
                <a:cubicBezTo>
                  <a:pt x="492" y="22"/>
                  <a:pt x="500" y="21"/>
                  <a:pt x="504" y="21"/>
                </a:cubicBezTo>
                <a:cubicBezTo>
                  <a:pt x="522" y="21"/>
                  <a:pt x="540" y="27"/>
                  <a:pt x="550" y="36"/>
                </a:cubicBezTo>
                <a:cubicBezTo>
                  <a:pt x="554" y="39"/>
                  <a:pt x="558" y="43"/>
                  <a:pt x="562" y="47"/>
                </a:cubicBezTo>
                <a:cubicBezTo>
                  <a:pt x="576" y="61"/>
                  <a:pt x="591" y="76"/>
                  <a:pt x="614" y="74"/>
                </a:cubicBezTo>
                <a:cubicBezTo>
                  <a:pt x="627" y="74"/>
                  <a:pt x="638" y="66"/>
                  <a:pt x="643" y="55"/>
                </a:cubicBezTo>
                <a:cubicBezTo>
                  <a:pt x="644" y="53"/>
                  <a:pt x="644" y="51"/>
                  <a:pt x="645" y="49"/>
                </a:cubicBezTo>
                <a:cubicBezTo>
                  <a:pt x="645" y="53"/>
                  <a:pt x="645" y="58"/>
                  <a:pt x="642" y="63"/>
                </a:cubicBezTo>
                <a:close/>
                <a:moveTo>
                  <a:pt x="372" y="132"/>
                </a:moveTo>
                <a:cubicBezTo>
                  <a:pt x="357" y="125"/>
                  <a:pt x="347" y="112"/>
                  <a:pt x="345" y="97"/>
                </a:cubicBezTo>
                <a:cubicBezTo>
                  <a:pt x="342" y="81"/>
                  <a:pt x="349" y="64"/>
                  <a:pt x="362" y="51"/>
                </a:cubicBezTo>
                <a:cubicBezTo>
                  <a:pt x="378" y="35"/>
                  <a:pt x="402" y="23"/>
                  <a:pt x="432" y="16"/>
                </a:cubicBezTo>
                <a:cubicBezTo>
                  <a:pt x="434" y="15"/>
                  <a:pt x="436" y="15"/>
                  <a:pt x="438" y="14"/>
                </a:cubicBezTo>
                <a:cubicBezTo>
                  <a:pt x="433" y="16"/>
                  <a:pt x="429" y="18"/>
                  <a:pt x="424" y="19"/>
                </a:cubicBezTo>
                <a:cubicBezTo>
                  <a:pt x="377" y="39"/>
                  <a:pt x="360" y="70"/>
                  <a:pt x="360" y="92"/>
                </a:cubicBezTo>
                <a:cubicBezTo>
                  <a:pt x="360" y="116"/>
                  <a:pt x="376" y="130"/>
                  <a:pt x="410" y="138"/>
                </a:cubicBezTo>
                <a:cubicBezTo>
                  <a:pt x="420" y="140"/>
                  <a:pt x="431" y="141"/>
                  <a:pt x="443" y="142"/>
                </a:cubicBezTo>
                <a:cubicBezTo>
                  <a:pt x="419" y="142"/>
                  <a:pt x="391" y="143"/>
                  <a:pt x="372" y="132"/>
                </a:cubicBezTo>
                <a:close/>
                <a:moveTo>
                  <a:pt x="540" y="135"/>
                </a:moveTo>
                <a:cubicBezTo>
                  <a:pt x="519" y="136"/>
                  <a:pt x="519" y="136"/>
                  <a:pt x="519" y="136"/>
                </a:cubicBezTo>
                <a:cubicBezTo>
                  <a:pt x="482" y="137"/>
                  <a:pt x="441" y="139"/>
                  <a:pt x="411" y="133"/>
                </a:cubicBezTo>
                <a:cubicBezTo>
                  <a:pt x="370" y="124"/>
                  <a:pt x="365" y="106"/>
                  <a:pt x="365" y="92"/>
                </a:cubicBezTo>
                <a:cubicBezTo>
                  <a:pt x="365" y="72"/>
                  <a:pt x="382" y="45"/>
                  <a:pt x="426" y="24"/>
                </a:cubicBezTo>
                <a:cubicBezTo>
                  <a:pt x="465" y="6"/>
                  <a:pt x="514" y="1"/>
                  <a:pt x="554" y="19"/>
                </a:cubicBezTo>
                <a:cubicBezTo>
                  <a:pt x="564" y="24"/>
                  <a:pt x="574" y="29"/>
                  <a:pt x="582" y="37"/>
                </a:cubicBezTo>
                <a:cubicBezTo>
                  <a:pt x="586" y="41"/>
                  <a:pt x="591" y="45"/>
                  <a:pt x="595" y="48"/>
                </a:cubicBezTo>
                <a:cubicBezTo>
                  <a:pt x="600" y="51"/>
                  <a:pt x="607" y="52"/>
                  <a:pt x="612" y="49"/>
                </a:cubicBezTo>
                <a:cubicBezTo>
                  <a:pt x="618" y="47"/>
                  <a:pt x="621" y="42"/>
                  <a:pt x="623" y="36"/>
                </a:cubicBezTo>
                <a:cubicBezTo>
                  <a:pt x="623" y="31"/>
                  <a:pt x="623" y="27"/>
                  <a:pt x="620" y="24"/>
                </a:cubicBezTo>
                <a:cubicBezTo>
                  <a:pt x="620" y="24"/>
                  <a:pt x="620" y="23"/>
                  <a:pt x="619" y="23"/>
                </a:cubicBezTo>
                <a:cubicBezTo>
                  <a:pt x="625" y="24"/>
                  <a:pt x="632" y="27"/>
                  <a:pt x="637" y="33"/>
                </a:cubicBezTo>
                <a:cubicBezTo>
                  <a:pt x="641" y="38"/>
                  <a:pt x="641" y="45"/>
                  <a:pt x="638" y="53"/>
                </a:cubicBezTo>
                <a:cubicBezTo>
                  <a:pt x="634" y="63"/>
                  <a:pt x="625" y="69"/>
                  <a:pt x="614" y="69"/>
                </a:cubicBezTo>
                <a:cubicBezTo>
                  <a:pt x="593" y="70"/>
                  <a:pt x="580" y="57"/>
                  <a:pt x="565" y="43"/>
                </a:cubicBezTo>
                <a:cubicBezTo>
                  <a:pt x="562" y="40"/>
                  <a:pt x="558" y="36"/>
                  <a:pt x="553" y="32"/>
                </a:cubicBezTo>
                <a:cubicBezTo>
                  <a:pt x="542" y="22"/>
                  <a:pt x="523" y="16"/>
                  <a:pt x="504" y="16"/>
                </a:cubicBezTo>
                <a:cubicBezTo>
                  <a:pt x="474" y="16"/>
                  <a:pt x="444" y="24"/>
                  <a:pt x="417" y="38"/>
                </a:cubicBezTo>
                <a:cubicBezTo>
                  <a:pt x="401" y="47"/>
                  <a:pt x="382" y="64"/>
                  <a:pt x="379" y="82"/>
                </a:cubicBezTo>
                <a:cubicBezTo>
                  <a:pt x="377" y="92"/>
                  <a:pt x="379" y="101"/>
                  <a:pt x="385" y="108"/>
                </a:cubicBezTo>
                <a:cubicBezTo>
                  <a:pt x="402" y="128"/>
                  <a:pt x="447" y="135"/>
                  <a:pt x="523" y="130"/>
                </a:cubicBezTo>
                <a:cubicBezTo>
                  <a:pt x="609" y="124"/>
                  <a:pt x="743" y="130"/>
                  <a:pt x="757" y="173"/>
                </a:cubicBezTo>
                <a:cubicBezTo>
                  <a:pt x="759" y="180"/>
                  <a:pt x="758" y="188"/>
                  <a:pt x="754" y="195"/>
                </a:cubicBezTo>
                <a:cubicBezTo>
                  <a:pt x="740" y="221"/>
                  <a:pt x="690" y="246"/>
                  <a:pt x="617" y="265"/>
                </a:cubicBezTo>
                <a:cubicBezTo>
                  <a:pt x="582" y="275"/>
                  <a:pt x="542" y="285"/>
                  <a:pt x="507" y="288"/>
                </a:cubicBezTo>
                <a:cubicBezTo>
                  <a:pt x="495" y="289"/>
                  <a:pt x="495" y="289"/>
                  <a:pt x="495" y="289"/>
                </a:cubicBezTo>
                <a:cubicBezTo>
                  <a:pt x="452" y="294"/>
                  <a:pt x="419" y="297"/>
                  <a:pt x="376" y="289"/>
                </a:cubicBezTo>
                <a:cubicBezTo>
                  <a:pt x="361" y="287"/>
                  <a:pt x="309" y="275"/>
                  <a:pt x="286" y="249"/>
                </a:cubicBezTo>
                <a:cubicBezTo>
                  <a:pt x="287" y="249"/>
                  <a:pt x="287" y="248"/>
                  <a:pt x="287" y="248"/>
                </a:cubicBezTo>
                <a:cubicBezTo>
                  <a:pt x="289" y="242"/>
                  <a:pt x="287" y="236"/>
                  <a:pt x="282" y="232"/>
                </a:cubicBezTo>
                <a:cubicBezTo>
                  <a:pt x="278" y="229"/>
                  <a:pt x="273" y="228"/>
                  <a:pt x="269" y="230"/>
                </a:cubicBezTo>
                <a:cubicBezTo>
                  <a:pt x="265" y="232"/>
                  <a:pt x="262" y="236"/>
                  <a:pt x="261" y="241"/>
                </a:cubicBezTo>
                <a:cubicBezTo>
                  <a:pt x="261" y="242"/>
                  <a:pt x="262" y="243"/>
                  <a:pt x="263" y="243"/>
                </a:cubicBezTo>
                <a:cubicBezTo>
                  <a:pt x="265" y="244"/>
                  <a:pt x="266" y="243"/>
                  <a:pt x="266" y="241"/>
                </a:cubicBezTo>
                <a:cubicBezTo>
                  <a:pt x="266" y="238"/>
                  <a:pt x="268" y="236"/>
                  <a:pt x="271" y="235"/>
                </a:cubicBezTo>
                <a:cubicBezTo>
                  <a:pt x="273" y="234"/>
                  <a:pt x="276" y="234"/>
                  <a:pt x="279" y="236"/>
                </a:cubicBezTo>
                <a:cubicBezTo>
                  <a:pt x="283" y="239"/>
                  <a:pt x="284" y="242"/>
                  <a:pt x="282" y="246"/>
                </a:cubicBezTo>
                <a:cubicBezTo>
                  <a:pt x="280" y="252"/>
                  <a:pt x="272" y="258"/>
                  <a:pt x="265" y="257"/>
                </a:cubicBezTo>
                <a:cubicBezTo>
                  <a:pt x="257" y="256"/>
                  <a:pt x="249" y="252"/>
                  <a:pt x="246" y="245"/>
                </a:cubicBezTo>
                <a:cubicBezTo>
                  <a:pt x="242" y="239"/>
                  <a:pt x="243" y="232"/>
                  <a:pt x="246" y="226"/>
                </a:cubicBezTo>
                <a:cubicBezTo>
                  <a:pt x="250" y="219"/>
                  <a:pt x="255" y="216"/>
                  <a:pt x="260" y="216"/>
                </a:cubicBezTo>
                <a:cubicBezTo>
                  <a:pt x="267" y="214"/>
                  <a:pt x="276" y="216"/>
                  <a:pt x="283" y="222"/>
                </a:cubicBezTo>
                <a:cubicBezTo>
                  <a:pt x="284" y="223"/>
                  <a:pt x="284" y="223"/>
                  <a:pt x="284" y="223"/>
                </a:cubicBezTo>
                <a:cubicBezTo>
                  <a:pt x="286" y="222"/>
                  <a:pt x="286" y="222"/>
                  <a:pt x="286" y="222"/>
                </a:cubicBezTo>
                <a:cubicBezTo>
                  <a:pt x="287" y="222"/>
                  <a:pt x="306" y="210"/>
                  <a:pt x="317" y="224"/>
                </a:cubicBezTo>
                <a:cubicBezTo>
                  <a:pt x="318" y="226"/>
                  <a:pt x="318" y="226"/>
                  <a:pt x="318" y="226"/>
                </a:cubicBezTo>
                <a:cubicBezTo>
                  <a:pt x="320" y="225"/>
                  <a:pt x="320" y="225"/>
                  <a:pt x="320" y="225"/>
                </a:cubicBezTo>
                <a:cubicBezTo>
                  <a:pt x="320" y="225"/>
                  <a:pt x="334" y="218"/>
                  <a:pt x="339" y="226"/>
                </a:cubicBezTo>
                <a:cubicBezTo>
                  <a:pt x="341" y="231"/>
                  <a:pt x="341" y="231"/>
                  <a:pt x="341" y="231"/>
                </a:cubicBezTo>
                <a:cubicBezTo>
                  <a:pt x="352" y="250"/>
                  <a:pt x="364" y="274"/>
                  <a:pt x="397" y="280"/>
                </a:cubicBezTo>
                <a:cubicBezTo>
                  <a:pt x="428" y="286"/>
                  <a:pt x="472" y="286"/>
                  <a:pt x="508" y="281"/>
                </a:cubicBezTo>
                <a:cubicBezTo>
                  <a:pt x="615" y="265"/>
                  <a:pt x="692" y="240"/>
                  <a:pt x="729" y="210"/>
                </a:cubicBezTo>
                <a:cubicBezTo>
                  <a:pt x="747" y="196"/>
                  <a:pt x="748" y="183"/>
                  <a:pt x="746" y="175"/>
                </a:cubicBezTo>
                <a:cubicBezTo>
                  <a:pt x="741" y="157"/>
                  <a:pt x="715" y="143"/>
                  <a:pt x="679" y="138"/>
                </a:cubicBezTo>
                <a:cubicBezTo>
                  <a:pt x="661" y="135"/>
                  <a:pt x="643" y="135"/>
                  <a:pt x="625" y="134"/>
                </a:cubicBezTo>
                <a:cubicBezTo>
                  <a:pt x="604" y="134"/>
                  <a:pt x="582" y="134"/>
                  <a:pt x="560" y="135"/>
                </a:cubicBezTo>
                <a:cubicBezTo>
                  <a:pt x="554" y="135"/>
                  <a:pt x="547" y="135"/>
                  <a:pt x="540" y="135"/>
                </a:cubicBezTo>
                <a:close/>
                <a:moveTo>
                  <a:pt x="401" y="210"/>
                </a:moveTo>
                <a:cubicBezTo>
                  <a:pt x="407" y="219"/>
                  <a:pt x="408" y="230"/>
                  <a:pt x="405" y="238"/>
                </a:cubicBezTo>
                <a:cubicBezTo>
                  <a:pt x="403" y="244"/>
                  <a:pt x="399" y="247"/>
                  <a:pt x="393" y="248"/>
                </a:cubicBezTo>
                <a:cubicBezTo>
                  <a:pt x="384" y="249"/>
                  <a:pt x="377" y="244"/>
                  <a:pt x="375" y="238"/>
                </a:cubicBezTo>
                <a:cubicBezTo>
                  <a:pt x="373" y="233"/>
                  <a:pt x="376" y="228"/>
                  <a:pt x="383" y="225"/>
                </a:cubicBezTo>
                <a:cubicBezTo>
                  <a:pt x="385" y="223"/>
                  <a:pt x="389" y="225"/>
                  <a:pt x="390" y="228"/>
                </a:cubicBezTo>
                <a:cubicBezTo>
                  <a:pt x="391" y="229"/>
                  <a:pt x="392" y="231"/>
                  <a:pt x="389" y="233"/>
                </a:cubicBezTo>
                <a:cubicBezTo>
                  <a:pt x="388" y="234"/>
                  <a:pt x="388" y="235"/>
                  <a:pt x="389" y="237"/>
                </a:cubicBezTo>
                <a:cubicBezTo>
                  <a:pt x="390" y="238"/>
                  <a:pt x="391" y="238"/>
                  <a:pt x="392" y="237"/>
                </a:cubicBezTo>
                <a:cubicBezTo>
                  <a:pt x="396" y="234"/>
                  <a:pt x="397" y="230"/>
                  <a:pt x="395" y="225"/>
                </a:cubicBezTo>
                <a:cubicBezTo>
                  <a:pt x="392" y="221"/>
                  <a:pt x="386" y="218"/>
                  <a:pt x="380" y="220"/>
                </a:cubicBezTo>
                <a:cubicBezTo>
                  <a:pt x="370" y="225"/>
                  <a:pt x="368" y="233"/>
                  <a:pt x="370" y="240"/>
                </a:cubicBezTo>
                <a:cubicBezTo>
                  <a:pt x="372" y="245"/>
                  <a:pt x="376" y="250"/>
                  <a:pt x="383" y="252"/>
                </a:cubicBezTo>
                <a:cubicBezTo>
                  <a:pt x="382" y="252"/>
                  <a:pt x="382" y="252"/>
                  <a:pt x="382" y="252"/>
                </a:cubicBezTo>
                <a:cubicBezTo>
                  <a:pt x="418" y="275"/>
                  <a:pt x="480" y="277"/>
                  <a:pt x="567" y="260"/>
                </a:cubicBezTo>
                <a:cubicBezTo>
                  <a:pt x="651" y="244"/>
                  <a:pt x="709" y="220"/>
                  <a:pt x="726" y="195"/>
                </a:cubicBezTo>
                <a:cubicBezTo>
                  <a:pt x="730" y="189"/>
                  <a:pt x="731" y="183"/>
                  <a:pt x="730" y="178"/>
                </a:cubicBezTo>
                <a:cubicBezTo>
                  <a:pt x="728" y="168"/>
                  <a:pt x="719" y="154"/>
                  <a:pt x="688" y="144"/>
                </a:cubicBezTo>
                <a:cubicBezTo>
                  <a:pt x="717" y="150"/>
                  <a:pt x="737" y="163"/>
                  <a:pt x="741" y="177"/>
                </a:cubicBezTo>
                <a:cubicBezTo>
                  <a:pt x="744" y="186"/>
                  <a:pt x="738" y="197"/>
                  <a:pt x="726" y="207"/>
                </a:cubicBezTo>
                <a:cubicBezTo>
                  <a:pt x="689" y="236"/>
                  <a:pt x="614" y="260"/>
                  <a:pt x="507" y="276"/>
                </a:cubicBezTo>
                <a:cubicBezTo>
                  <a:pt x="472" y="281"/>
                  <a:pt x="428" y="280"/>
                  <a:pt x="398" y="275"/>
                </a:cubicBezTo>
                <a:cubicBezTo>
                  <a:pt x="367" y="269"/>
                  <a:pt x="356" y="248"/>
                  <a:pt x="346" y="228"/>
                </a:cubicBezTo>
                <a:cubicBezTo>
                  <a:pt x="343" y="224"/>
                  <a:pt x="343" y="224"/>
                  <a:pt x="343" y="224"/>
                </a:cubicBezTo>
                <a:cubicBezTo>
                  <a:pt x="338" y="214"/>
                  <a:pt x="327" y="216"/>
                  <a:pt x="320" y="219"/>
                </a:cubicBezTo>
                <a:cubicBezTo>
                  <a:pt x="309" y="208"/>
                  <a:pt x="293" y="212"/>
                  <a:pt x="285" y="217"/>
                </a:cubicBezTo>
                <a:cubicBezTo>
                  <a:pt x="277" y="211"/>
                  <a:pt x="267" y="209"/>
                  <a:pt x="259" y="211"/>
                </a:cubicBezTo>
                <a:cubicBezTo>
                  <a:pt x="251" y="212"/>
                  <a:pt x="245" y="217"/>
                  <a:pt x="242" y="223"/>
                </a:cubicBezTo>
                <a:cubicBezTo>
                  <a:pt x="237" y="231"/>
                  <a:pt x="237" y="240"/>
                  <a:pt x="241" y="247"/>
                </a:cubicBezTo>
                <a:cubicBezTo>
                  <a:pt x="246" y="255"/>
                  <a:pt x="255" y="261"/>
                  <a:pt x="265" y="262"/>
                </a:cubicBezTo>
                <a:cubicBezTo>
                  <a:pt x="271" y="263"/>
                  <a:pt x="279" y="259"/>
                  <a:pt x="283" y="254"/>
                </a:cubicBezTo>
                <a:cubicBezTo>
                  <a:pt x="307" y="279"/>
                  <a:pt x="355" y="291"/>
                  <a:pt x="376" y="294"/>
                </a:cubicBezTo>
                <a:cubicBezTo>
                  <a:pt x="419" y="303"/>
                  <a:pt x="454" y="299"/>
                  <a:pt x="495" y="295"/>
                </a:cubicBezTo>
                <a:cubicBezTo>
                  <a:pt x="508" y="293"/>
                  <a:pt x="508" y="293"/>
                  <a:pt x="508" y="293"/>
                </a:cubicBezTo>
                <a:cubicBezTo>
                  <a:pt x="543" y="290"/>
                  <a:pt x="583" y="280"/>
                  <a:pt x="618" y="270"/>
                </a:cubicBezTo>
                <a:cubicBezTo>
                  <a:pt x="693" y="251"/>
                  <a:pt x="744" y="224"/>
                  <a:pt x="759" y="198"/>
                </a:cubicBezTo>
                <a:cubicBezTo>
                  <a:pt x="764" y="189"/>
                  <a:pt x="764" y="180"/>
                  <a:pt x="762" y="171"/>
                </a:cubicBezTo>
                <a:cubicBezTo>
                  <a:pt x="746" y="122"/>
                  <a:pt x="598" y="120"/>
                  <a:pt x="523" y="125"/>
                </a:cubicBezTo>
                <a:cubicBezTo>
                  <a:pt x="450" y="130"/>
                  <a:pt x="405" y="124"/>
                  <a:pt x="389" y="105"/>
                </a:cubicBezTo>
                <a:cubicBezTo>
                  <a:pt x="384" y="99"/>
                  <a:pt x="382" y="91"/>
                  <a:pt x="384" y="83"/>
                </a:cubicBezTo>
                <a:cubicBezTo>
                  <a:pt x="387" y="67"/>
                  <a:pt x="404" y="51"/>
                  <a:pt x="419" y="43"/>
                </a:cubicBezTo>
                <a:cubicBezTo>
                  <a:pt x="417" y="44"/>
                  <a:pt x="415" y="46"/>
                  <a:pt x="414" y="47"/>
                </a:cubicBezTo>
                <a:cubicBezTo>
                  <a:pt x="400" y="59"/>
                  <a:pt x="394" y="74"/>
                  <a:pt x="396" y="87"/>
                </a:cubicBezTo>
                <a:cubicBezTo>
                  <a:pt x="398" y="98"/>
                  <a:pt x="405" y="107"/>
                  <a:pt x="418" y="112"/>
                </a:cubicBezTo>
                <a:cubicBezTo>
                  <a:pt x="443" y="122"/>
                  <a:pt x="473" y="120"/>
                  <a:pt x="499" y="120"/>
                </a:cubicBezTo>
                <a:cubicBezTo>
                  <a:pt x="525" y="119"/>
                  <a:pt x="551" y="118"/>
                  <a:pt x="576" y="118"/>
                </a:cubicBezTo>
                <a:cubicBezTo>
                  <a:pt x="701" y="116"/>
                  <a:pt x="771" y="137"/>
                  <a:pt x="775" y="177"/>
                </a:cubicBezTo>
                <a:cubicBezTo>
                  <a:pt x="778" y="208"/>
                  <a:pt x="714" y="265"/>
                  <a:pt x="565" y="293"/>
                </a:cubicBezTo>
                <a:cubicBezTo>
                  <a:pt x="466" y="312"/>
                  <a:pt x="415" y="310"/>
                  <a:pt x="414" y="310"/>
                </a:cubicBezTo>
                <a:cubicBezTo>
                  <a:pt x="340" y="312"/>
                  <a:pt x="285" y="287"/>
                  <a:pt x="250" y="268"/>
                </a:cubicBezTo>
                <a:cubicBezTo>
                  <a:pt x="223" y="253"/>
                  <a:pt x="207" y="260"/>
                  <a:pt x="190" y="268"/>
                </a:cubicBezTo>
                <a:cubicBezTo>
                  <a:pt x="191" y="265"/>
                  <a:pt x="191" y="262"/>
                  <a:pt x="191" y="260"/>
                </a:cubicBezTo>
                <a:cubicBezTo>
                  <a:pt x="189" y="254"/>
                  <a:pt x="184" y="249"/>
                  <a:pt x="179" y="247"/>
                </a:cubicBezTo>
                <a:cubicBezTo>
                  <a:pt x="174" y="246"/>
                  <a:pt x="170" y="247"/>
                  <a:pt x="167" y="250"/>
                </a:cubicBezTo>
                <a:cubicBezTo>
                  <a:pt x="166" y="251"/>
                  <a:pt x="166" y="253"/>
                  <a:pt x="167" y="254"/>
                </a:cubicBezTo>
                <a:cubicBezTo>
                  <a:pt x="168" y="255"/>
                  <a:pt x="170" y="255"/>
                  <a:pt x="171" y="254"/>
                </a:cubicBezTo>
                <a:cubicBezTo>
                  <a:pt x="173" y="251"/>
                  <a:pt x="176" y="251"/>
                  <a:pt x="177" y="252"/>
                </a:cubicBezTo>
                <a:cubicBezTo>
                  <a:pt x="181" y="253"/>
                  <a:pt x="185" y="257"/>
                  <a:pt x="186" y="261"/>
                </a:cubicBezTo>
                <a:cubicBezTo>
                  <a:pt x="186" y="264"/>
                  <a:pt x="186" y="268"/>
                  <a:pt x="181" y="273"/>
                </a:cubicBezTo>
                <a:cubicBezTo>
                  <a:pt x="175" y="278"/>
                  <a:pt x="167" y="278"/>
                  <a:pt x="160" y="275"/>
                </a:cubicBezTo>
                <a:cubicBezTo>
                  <a:pt x="154" y="271"/>
                  <a:pt x="149" y="266"/>
                  <a:pt x="150" y="260"/>
                </a:cubicBezTo>
                <a:cubicBezTo>
                  <a:pt x="150" y="249"/>
                  <a:pt x="161" y="243"/>
                  <a:pt x="161" y="243"/>
                </a:cubicBezTo>
                <a:cubicBezTo>
                  <a:pt x="167" y="240"/>
                  <a:pt x="167" y="240"/>
                  <a:pt x="167" y="240"/>
                </a:cubicBezTo>
                <a:cubicBezTo>
                  <a:pt x="160" y="238"/>
                  <a:pt x="160" y="238"/>
                  <a:pt x="160" y="238"/>
                </a:cubicBezTo>
                <a:cubicBezTo>
                  <a:pt x="159" y="238"/>
                  <a:pt x="151" y="236"/>
                  <a:pt x="152" y="226"/>
                </a:cubicBezTo>
                <a:cubicBezTo>
                  <a:pt x="154" y="213"/>
                  <a:pt x="169" y="211"/>
                  <a:pt x="169" y="211"/>
                </a:cubicBezTo>
                <a:cubicBezTo>
                  <a:pt x="171" y="211"/>
                  <a:pt x="171" y="211"/>
                  <a:pt x="171" y="211"/>
                </a:cubicBezTo>
                <a:cubicBezTo>
                  <a:pt x="172" y="209"/>
                  <a:pt x="172" y="209"/>
                  <a:pt x="172" y="209"/>
                </a:cubicBezTo>
                <a:cubicBezTo>
                  <a:pt x="173" y="197"/>
                  <a:pt x="183" y="189"/>
                  <a:pt x="195" y="190"/>
                </a:cubicBezTo>
                <a:cubicBezTo>
                  <a:pt x="196" y="192"/>
                  <a:pt x="196" y="194"/>
                  <a:pt x="197" y="196"/>
                </a:cubicBezTo>
                <a:cubicBezTo>
                  <a:pt x="201" y="207"/>
                  <a:pt x="211" y="215"/>
                  <a:pt x="223" y="217"/>
                </a:cubicBezTo>
                <a:cubicBezTo>
                  <a:pt x="233" y="219"/>
                  <a:pt x="242" y="216"/>
                  <a:pt x="248" y="208"/>
                </a:cubicBezTo>
                <a:cubicBezTo>
                  <a:pt x="253" y="201"/>
                  <a:pt x="254" y="192"/>
                  <a:pt x="251" y="186"/>
                </a:cubicBezTo>
                <a:cubicBezTo>
                  <a:pt x="247" y="180"/>
                  <a:pt x="241" y="176"/>
                  <a:pt x="234" y="176"/>
                </a:cubicBezTo>
                <a:cubicBezTo>
                  <a:pt x="228" y="176"/>
                  <a:pt x="223" y="179"/>
                  <a:pt x="221" y="184"/>
                </a:cubicBezTo>
                <a:cubicBezTo>
                  <a:pt x="220" y="185"/>
                  <a:pt x="221" y="187"/>
                  <a:pt x="222" y="188"/>
                </a:cubicBezTo>
                <a:cubicBezTo>
                  <a:pt x="223" y="188"/>
                  <a:pt x="225" y="188"/>
                  <a:pt x="225" y="186"/>
                </a:cubicBezTo>
                <a:cubicBezTo>
                  <a:pt x="227" y="183"/>
                  <a:pt x="230" y="181"/>
                  <a:pt x="235" y="181"/>
                </a:cubicBezTo>
                <a:cubicBezTo>
                  <a:pt x="239" y="181"/>
                  <a:pt x="244" y="184"/>
                  <a:pt x="246" y="188"/>
                </a:cubicBezTo>
                <a:cubicBezTo>
                  <a:pt x="249" y="193"/>
                  <a:pt x="248" y="200"/>
                  <a:pt x="244" y="205"/>
                </a:cubicBezTo>
                <a:cubicBezTo>
                  <a:pt x="239" y="211"/>
                  <a:pt x="232" y="214"/>
                  <a:pt x="224" y="212"/>
                </a:cubicBezTo>
                <a:cubicBezTo>
                  <a:pt x="213" y="210"/>
                  <a:pt x="205" y="203"/>
                  <a:pt x="202" y="194"/>
                </a:cubicBezTo>
                <a:cubicBezTo>
                  <a:pt x="199" y="187"/>
                  <a:pt x="200" y="180"/>
                  <a:pt x="204" y="175"/>
                </a:cubicBezTo>
                <a:cubicBezTo>
                  <a:pt x="213" y="163"/>
                  <a:pt x="222" y="166"/>
                  <a:pt x="222" y="167"/>
                </a:cubicBezTo>
                <a:cubicBezTo>
                  <a:pt x="222" y="167"/>
                  <a:pt x="222" y="167"/>
                  <a:pt x="222" y="167"/>
                </a:cubicBezTo>
                <a:cubicBezTo>
                  <a:pt x="222" y="167"/>
                  <a:pt x="223" y="167"/>
                  <a:pt x="223" y="167"/>
                </a:cubicBezTo>
                <a:cubicBezTo>
                  <a:pt x="226" y="167"/>
                  <a:pt x="226" y="167"/>
                  <a:pt x="226" y="167"/>
                </a:cubicBezTo>
                <a:cubicBezTo>
                  <a:pt x="225" y="164"/>
                  <a:pt x="225" y="164"/>
                  <a:pt x="225" y="164"/>
                </a:cubicBezTo>
                <a:cubicBezTo>
                  <a:pt x="225" y="164"/>
                  <a:pt x="224" y="156"/>
                  <a:pt x="228" y="151"/>
                </a:cubicBezTo>
                <a:cubicBezTo>
                  <a:pt x="231" y="148"/>
                  <a:pt x="235" y="147"/>
                  <a:pt x="242" y="147"/>
                </a:cubicBezTo>
                <a:cubicBezTo>
                  <a:pt x="243" y="147"/>
                  <a:pt x="243" y="147"/>
                  <a:pt x="243" y="147"/>
                </a:cubicBezTo>
                <a:cubicBezTo>
                  <a:pt x="244" y="145"/>
                  <a:pt x="244" y="145"/>
                  <a:pt x="244" y="145"/>
                </a:cubicBezTo>
                <a:cubicBezTo>
                  <a:pt x="244" y="145"/>
                  <a:pt x="247" y="138"/>
                  <a:pt x="254" y="136"/>
                </a:cubicBezTo>
                <a:cubicBezTo>
                  <a:pt x="259" y="135"/>
                  <a:pt x="265" y="136"/>
                  <a:pt x="271" y="140"/>
                </a:cubicBezTo>
                <a:cubicBezTo>
                  <a:pt x="272" y="141"/>
                  <a:pt x="272" y="141"/>
                  <a:pt x="272" y="141"/>
                </a:cubicBezTo>
                <a:cubicBezTo>
                  <a:pt x="274" y="140"/>
                  <a:pt x="274" y="140"/>
                  <a:pt x="274" y="140"/>
                </a:cubicBezTo>
                <a:cubicBezTo>
                  <a:pt x="274" y="140"/>
                  <a:pt x="283" y="138"/>
                  <a:pt x="291" y="142"/>
                </a:cubicBezTo>
                <a:cubicBezTo>
                  <a:pt x="295" y="144"/>
                  <a:pt x="298" y="148"/>
                  <a:pt x="300" y="154"/>
                </a:cubicBezTo>
                <a:cubicBezTo>
                  <a:pt x="300" y="156"/>
                  <a:pt x="300" y="156"/>
                  <a:pt x="300" y="156"/>
                </a:cubicBezTo>
                <a:cubicBezTo>
                  <a:pt x="302" y="156"/>
                  <a:pt x="302" y="156"/>
                  <a:pt x="302" y="156"/>
                </a:cubicBezTo>
                <a:cubicBezTo>
                  <a:pt x="303" y="156"/>
                  <a:pt x="316" y="156"/>
                  <a:pt x="321" y="169"/>
                </a:cubicBezTo>
                <a:cubicBezTo>
                  <a:pt x="324" y="175"/>
                  <a:pt x="323" y="182"/>
                  <a:pt x="320" y="188"/>
                </a:cubicBezTo>
                <a:cubicBezTo>
                  <a:pt x="316" y="194"/>
                  <a:pt x="310" y="199"/>
                  <a:pt x="303" y="201"/>
                </a:cubicBezTo>
                <a:cubicBezTo>
                  <a:pt x="293" y="202"/>
                  <a:pt x="285" y="200"/>
                  <a:pt x="280" y="194"/>
                </a:cubicBezTo>
                <a:cubicBezTo>
                  <a:pt x="276" y="189"/>
                  <a:pt x="274" y="183"/>
                  <a:pt x="277" y="176"/>
                </a:cubicBezTo>
                <a:cubicBezTo>
                  <a:pt x="280" y="168"/>
                  <a:pt x="286" y="166"/>
                  <a:pt x="291" y="168"/>
                </a:cubicBezTo>
                <a:cubicBezTo>
                  <a:pt x="295" y="169"/>
                  <a:pt x="298" y="172"/>
                  <a:pt x="297" y="175"/>
                </a:cubicBezTo>
                <a:cubicBezTo>
                  <a:pt x="297" y="177"/>
                  <a:pt x="298" y="178"/>
                  <a:pt x="299" y="178"/>
                </a:cubicBezTo>
                <a:cubicBezTo>
                  <a:pt x="300" y="179"/>
                  <a:pt x="302" y="178"/>
                  <a:pt x="302" y="177"/>
                </a:cubicBezTo>
                <a:cubicBezTo>
                  <a:pt x="304" y="171"/>
                  <a:pt x="299" y="165"/>
                  <a:pt x="292" y="163"/>
                </a:cubicBezTo>
                <a:cubicBezTo>
                  <a:pt x="285" y="161"/>
                  <a:pt x="276" y="163"/>
                  <a:pt x="272" y="174"/>
                </a:cubicBezTo>
                <a:cubicBezTo>
                  <a:pt x="269" y="183"/>
                  <a:pt x="271" y="191"/>
                  <a:pt x="276" y="198"/>
                </a:cubicBezTo>
                <a:cubicBezTo>
                  <a:pt x="282" y="205"/>
                  <a:pt x="293" y="208"/>
                  <a:pt x="304" y="205"/>
                </a:cubicBezTo>
                <a:cubicBezTo>
                  <a:pt x="313" y="204"/>
                  <a:pt x="320" y="198"/>
                  <a:pt x="324" y="190"/>
                </a:cubicBezTo>
                <a:cubicBezTo>
                  <a:pt x="328" y="183"/>
                  <a:pt x="329" y="174"/>
                  <a:pt x="326" y="167"/>
                </a:cubicBezTo>
                <a:cubicBezTo>
                  <a:pt x="326" y="166"/>
                  <a:pt x="325" y="166"/>
                  <a:pt x="325" y="166"/>
                </a:cubicBezTo>
                <a:cubicBezTo>
                  <a:pt x="329" y="163"/>
                  <a:pt x="335" y="162"/>
                  <a:pt x="339" y="164"/>
                </a:cubicBezTo>
                <a:cubicBezTo>
                  <a:pt x="345" y="165"/>
                  <a:pt x="348" y="168"/>
                  <a:pt x="351" y="172"/>
                </a:cubicBezTo>
                <a:cubicBezTo>
                  <a:pt x="351" y="174"/>
                  <a:pt x="351" y="174"/>
                  <a:pt x="351" y="174"/>
                </a:cubicBezTo>
                <a:cubicBezTo>
                  <a:pt x="353" y="173"/>
                  <a:pt x="353" y="173"/>
                  <a:pt x="353" y="173"/>
                </a:cubicBezTo>
                <a:cubicBezTo>
                  <a:pt x="353" y="173"/>
                  <a:pt x="365" y="173"/>
                  <a:pt x="371" y="180"/>
                </a:cubicBezTo>
                <a:cubicBezTo>
                  <a:pt x="374" y="184"/>
                  <a:pt x="375" y="189"/>
                  <a:pt x="373" y="197"/>
                </a:cubicBezTo>
                <a:cubicBezTo>
                  <a:pt x="372" y="200"/>
                  <a:pt x="372" y="200"/>
                  <a:pt x="372" y="200"/>
                </a:cubicBezTo>
                <a:cubicBezTo>
                  <a:pt x="376" y="200"/>
                  <a:pt x="376" y="200"/>
                  <a:pt x="376" y="200"/>
                </a:cubicBezTo>
                <a:cubicBezTo>
                  <a:pt x="376" y="200"/>
                  <a:pt x="393" y="198"/>
                  <a:pt x="401" y="210"/>
                </a:cubicBezTo>
                <a:close/>
                <a:moveTo>
                  <a:pt x="169" y="171"/>
                </a:moveTo>
                <a:cubicBezTo>
                  <a:pt x="189" y="171"/>
                  <a:pt x="201" y="163"/>
                  <a:pt x="204" y="160"/>
                </a:cubicBezTo>
                <a:cubicBezTo>
                  <a:pt x="208" y="158"/>
                  <a:pt x="207" y="154"/>
                  <a:pt x="207" y="151"/>
                </a:cubicBezTo>
                <a:cubicBezTo>
                  <a:pt x="207" y="147"/>
                  <a:pt x="208" y="146"/>
                  <a:pt x="210" y="145"/>
                </a:cubicBezTo>
                <a:cubicBezTo>
                  <a:pt x="219" y="142"/>
                  <a:pt x="222" y="137"/>
                  <a:pt x="228" y="127"/>
                </a:cubicBezTo>
                <a:cubicBezTo>
                  <a:pt x="229" y="126"/>
                  <a:pt x="229" y="126"/>
                  <a:pt x="229" y="126"/>
                </a:cubicBezTo>
                <a:cubicBezTo>
                  <a:pt x="239" y="111"/>
                  <a:pt x="261" y="121"/>
                  <a:pt x="261" y="121"/>
                </a:cubicBezTo>
                <a:cubicBezTo>
                  <a:pt x="263" y="122"/>
                  <a:pt x="263" y="122"/>
                  <a:pt x="263" y="122"/>
                </a:cubicBezTo>
                <a:cubicBezTo>
                  <a:pt x="264" y="120"/>
                  <a:pt x="264" y="120"/>
                  <a:pt x="264" y="120"/>
                </a:cubicBezTo>
                <a:cubicBezTo>
                  <a:pt x="265" y="119"/>
                  <a:pt x="272" y="106"/>
                  <a:pt x="287" y="108"/>
                </a:cubicBezTo>
                <a:cubicBezTo>
                  <a:pt x="302" y="109"/>
                  <a:pt x="309" y="129"/>
                  <a:pt x="309" y="130"/>
                </a:cubicBezTo>
                <a:cubicBezTo>
                  <a:pt x="309" y="130"/>
                  <a:pt x="309" y="130"/>
                  <a:pt x="309" y="130"/>
                </a:cubicBezTo>
                <a:cubicBezTo>
                  <a:pt x="309" y="130"/>
                  <a:pt x="309" y="130"/>
                  <a:pt x="309" y="130"/>
                </a:cubicBezTo>
                <a:cubicBezTo>
                  <a:pt x="310" y="131"/>
                  <a:pt x="310" y="131"/>
                  <a:pt x="310" y="131"/>
                </a:cubicBezTo>
                <a:cubicBezTo>
                  <a:pt x="312" y="131"/>
                  <a:pt x="312" y="131"/>
                  <a:pt x="312" y="131"/>
                </a:cubicBezTo>
                <a:cubicBezTo>
                  <a:pt x="332" y="130"/>
                  <a:pt x="338" y="149"/>
                  <a:pt x="338" y="150"/>
                </a:cubicBezTo>
                <a:cubicBezTo>
                  <a:pt x="339" y="153"/>
                  <a:pt x="339" y="153"/>
                  <a:pt x="339" y="153"/>
                </a:cubicBezTo>
                <a:cubicBezTo>
                  <a:pt x="339" y="153"/>
                  <a:pt x="341" y="151"/>
                  <a:pt x="341" y="151"/>
                </a:cubicBezTo>
                <a:cubicBezTo>
                  <a:pt x="349" y="147"/>
                  <a:pt x="364" y="153"/>
                  <a:pt x="371" y="162"/>
                </a:cubicBezTo>
                <a:cubicBezTo>
                  <a:pt x="374" y="165"/>
                  <a:pt x="378" y="171"/>
                  <a:pt x="375" y="177"/>
                </a:cubicBezTo>
                <a:cubicBezTo>
                  <a:pt x="375" y="177"/>
                  <a:pt x="375" y="177"/>
                  <a:pt x="375" y="177"/>
                </a:cubicBezTo>
                <a:cubicBezTo>
                  <a:pt x="369" y="169"/>
                  <a:pt x="358" y="168"/>
                  <a:pt x="354" y="168"/>
                </a:cubicBezTo>
                <a:cubicBezTo>
                  <a:pt x="351" y="163"/>
                  <a:pt x="347" y="160"/>
                  <a:pt x="341" y="159"/>
                </a:cubicBezTo>
                <a:cubicBezTo>
                  <a:pt x="334" y="157"/>
                  <a:pt x="328" y="158"/>
                  <a:pt x="323" y="162"/>
                </a:cubicBezTo>
                <a:cubicBezTo>
                  <a:pt x="317" y="153"/>
                  <a:pt x="308" y="151"/>
                  <a:pt x="304" y="151"/>
                </a:cubicBezTo>
                <a:cubicBezTo>
                  <a:pt x="302" y="144"/>
                  <a:pt x="298" y="140"/>
                  <a:pt x="293" y="137"/>
                </a:cubicBezTo>
                <a:cubicBezTo>
                  <a:pt x="285" y="133"/>
                  <a:pt x="276" y="135"/>
                  <a:pt x="273" y="135"/>
                </a:cubicBezTo>
                <a:cubicBezTo>
                  <a:pt x="266" y="131"/>
                  <a:pt x="259" y="130"/>
                  <a:pt x="253" y="132"/>
                </a:cubicBezTo>
                <a:cubicBezTo>
                  <a:pt x="246" y="134"/>
                  <a:pt x="242" y="139"/>
                  <a:pt x="240" y="142"/>
                </a:cubicBezTo>
                <a:cubicBezTo>
                  <a:pt x="233" y="142"/>
                  <a:pt x="228" y="144"/>
                  <a:pt x="224" y="148"/>
                </a:cubicBezTo>
                <a:cubicBezTo>
                  <a:pt x="221" y="152"/>
                  <a:pt x="220" y="158"/>
                  <a:pt x="220" y="161"/>
                </a:cubicBezTo>
                <a:cubicBezTo>
                  <a:pt x="216" y="160"/>
                  <a:pt x="208" y="162"/>
                  <a:pt x="200" y="172"/>
                </a:cubicBezTo>
                <a:cubicBezTo>
                  <a:pt x="197" y="176"/>
                  <a:pt x="195" y="180"/>
                  <a:pt x="195" y="185"/>
                </a:cubicBezTo>
                <a:cubicBezTo>
                  <a:pt x="181" y="184"/>
                  <a:pt x="169" y="193"/>
                  <a:pt x="167" y="207"/>
                </a:cubicBezTo>
                <a:cubicBezTo>
                  <a:pt x="160" y="208"/>
                  <a:pt x="149" y="213"/>
                  <a:pt x="147" y="225"/>
                </a:cubicBezTo>
                <a:cubicBezTo>
                  <a:pt x="146" y="234"/>
                  <a:pt x="150" y="239"/>
                  <a:pt x="155" y="242"/>
                </a:cubicBezTo>
                <a:cubicBezTo>
                  <a:pt x="151" y="245"/>
                  <a:pt x="145" y="251"/>
                  <a:pt x="145" y="260"/>
                </a:cubicBezTo>
                <a:cubicBezTo>
                  <a:pt x="144" y="267"/>
                  <a:pt x="149" y="275"/>
                  <a:pt x="158" y="279"/>
                </a:cubicBezTo>
                <a:cubicBezTo>
                  <a:pt x="167" y="284"/>
                  <a:pt x="176" y="283"/>
                  <a:pt x="184" y="277"/>
                </a:cubicBezTo>
                <a:cubicBezTo>
                  <a:pt x="187" y="276"/>
                  <a:pt x="189" y="274"/>
                  <a:pt x="192" y="273"/>
                </a:cubicBezTo>
                <a:cubicBezTo>
                  <a:pt x="195" y="272"/>
                  <a:pt x="198" y="270"/>
                  <a:pt x="201" y="269"/>
                </a:cubicBezTo>
                <a:cubicBezTo>
                  <a:pt x="201" y="269"/>
                  <a:pt x="201" y="269"/>
                  <a:pt x="201" y="269"/>
                </a:cubicBezTo>
                <a:cubicBezTo>
                  <a:pt x="203" y="270"/>
                  <a:pt x="205" y="272"/>
                  <a:pt x="205" y="276"/>
                </a:cubicBezTo>
                <a:cubicBezTo>
                  <a:pt x="205" y="279"/>
                  <a:pt x="204" y="289"/>
                  <a:pt x="186" y="295"/>
                </a:cubicBezTo>
                <a:cubicBezTo>
                  <a:pt x="169" y="300"/>
                  <a:pt x="159" y="296"/>
                  <a:pt x="151" y="293"/>
                </a:cubicBezTo>
                <a:cubicBezTo>
                  <a:pt x="147" y="292"/>
                  <a:pt x="144" y="291"/>
                  <a:pt x="141" y="290"/>
                </a:cubicBezTo>
                <a:cubicBezTo>
                  <a:pt x="138" y="289"/>
                  <a:pt x="134" y="289"/>
                  <a:pt x="130" y="289"/>
                </a:cubicBezTo>
                <a:cubicBezTo>
                  <a:pt x="122" y="290"/>
                  <a:pt x="113" y="290"/>
                  <a:pt x="108" y="286"/>
                </a:cubicBezTo>
                <a:cubicBezTo>
                  <a:pt x="106" y="283"/>
                  <a:pt x="106" y="279"/>
                  <a:pt x="105" y="274"/>
                </a:cubicBezTo>
                <a:cubicBezTo>
                  <a:pt x="105" y="270"/>
                  <a:pt x="105" y="266"/>
                  <a:pt x="103" y="263"/>
                </a:cubicBezTo>
                <a:cubicBezTo>
                  <a:pt x="102" y="260"/>
                  <a:pt x="99" y="258"/>
                  <a:pt x="96" y="256"/>
                </a:cubicBezTo>
                <a:cubicBezTo>
                  <a:pt x="92" y="254"/>
                  <a:pt x="89" y="252"/>
                  <a:pt x="89" y="247"/>
                </a:cubicBezTo>
                <a:cubicBezTo>
                  <a:pt x="89" y="243"/>
                  <a:pt x="98" y="236"/>
                  <a:pt x="108" y="231"/>
                </a:cubicBezTo>
                <a:cubicBezTo>
                  <a:pt x="114" y="229"/>
                  <a:pt x="120" y="226"/>
                  <a:pt x="121" y="221"/>
                </a:cubicBezTo>
                <a:cubicBezTo>
                  <a:pt x="121" y="219"/>
                  <a:pt x="121" y="217"/>
                  <a:pt x="119" y="214"/>
                </a:cubicBezTo>
                <a:cubicBezTo>
                  <a:pt x="117" y="211"/>
                  <a:pt x="116" y="206"/>
                  <a:pt x="118" y="202"/>
                </a:cubicBezTo>
                <a:cubicBezTo>
                  <a:pt x="119" y="200"/>
                  <a:pt x="121" y="197"/>
                  <a:pt x="125" y="197"/>
                </a:cubicBezTo>
                <a:cubicBezTo>
                  <a:pt x="126" y="197"/>
                  <a:pt x="128" y="197"/>
                  <a:pt x="129" y="197"/>
                </a:cubicBezTo>
                <a:cubicBezTo>
                  <a:pt x="136" y="197"/>
                  <a:pt x="141" y="196"/>
                  <a:pt x="145" y="190"/>
                </a:cubicBezTo>
                <a:cubicBezTo>
                  <a:pt x="145" y="189"/>
                  <a:pt x="145" y="189"/>
                  <a:pt x="145" y="188"/>
                </a:cubicBezTo>
                <a:cubicBezTo>
                  <a:pt x="145" y="188"/>
                  <a:pt x="145" y="188"/>
                  <a:pt x="145" y="188"/>
                </a:cubicBezTo>
                <a:cubicBezTo>
                  <a:pt x="146" y="187"/>
                  <a:pt x="146" y="187"/>
                  <a:pt x="146" y="186"/>
                </a:cubicBezTo>
                <a:cubicBezTo>
                  <a:pt x="149" y="177"/>
                  <a:pt x="152" y="171"/>
                  <a:pt x="169" y="171"/>
                </a:cubicBezTo>
                <a:close/>
                <a:moveTo>
                  <a:pt x="795" y="191"/>
                </a:moveTo>
                <a:cubicBezTo>
                  <a:pt x="783" y="233"/>
                  <a:pt x="705" y="277"/>
                  <a:pt x="596" y="301"/>
                </a:cubicBezTo>
                <a:cubicBezTo>
                  <a:pt x="472" y="328"/>
                  <a:pt x="412" y="330"/>
                  <a:pt x="372" y="331"/>
                </a:cubicBezTo>
                <a:cubicBezTo>
                  <a:pt x="362" y="331"/>
                  <a:pt x="362" y="331"/>
                  <a:pt x="362" y="331"/>
                </a:cubicBezTo>
                <a:cubicBezTo>
                  <a:pt x="330" y="332"/>
                  <a:pt x="327" y="326"/>
                  <a:pt x="327" y="325"/>
                </a:cubicBezTo>
                <a:cubicBezTo>
                  <a:pt x="327" y="321"/>
                  <a:pt x="327" y="321"/>
                  <a:pt x="327" y="321"/>
                </a:cubicBezTo>
                <a:cubicBezTo>
                  <a:pt x="324" y="322"/>
                  <a:pt x="324" y="322"/>
                  <a:pt x="324" y="322"/>
                </a:cubicBezTo>
                <a:cubicBezTo>
                  <a:pt x="303" y="328"/>
                  <a:pt x="295" y="316"/>
                  <a:pt x="295" y="316"/>
                </a:cubicBezTo>
                <a:cubicBezTo>
                  <a:pt x="293" y="313"/>
                  <a:pt x="293" y="313"/>
                  <a:pt x="293" y="313"/>
                </a:cubicBezTo>
                <a:cubicBezTo>
                  <a:pt x="293" y="313"/>
                  <a:pt x="290" y="316"/>
                  <a:pt x="290" y="316"/>
                </a:cubicBezTo>
                <a:cubicBezTo>
                  <a:pt x="286" y="322"/>
                  <a:pt x="278" y="321"/>
                  <a:pt x="278" y="321"/>
                </a:cubicBezTo>
                <a:cubicBezTo>
                  <a:pt x="278" y="321"/>
                  <a:pt x="278" y="321"/>
                  <a:pt x="278" y="321"/>
                </a:cubicBezTo>
                <a:cubicBezTo>
                  <a:pt x="278" y="321"/>
                  <a:pt x="277" y="321"/>
                  <a:pt x="277" y="321"/>
                </a:cubicBezTo>
                <a:cubicBezTo>
                  <a:pt x="268" y="321"/>
                  <a:pt x="268" y="321"/>
                  <a:pt x="268" y="321"/>
                </a:cubicBezTo>
                <a:cubicBezTo>
                  <a:pt x="276" y="326"/>
                  <a:pt x="276" y="326"/>
                  <a:pt x="276" y="326"/>
                </a:cubicBezTo>
                <a:cubicBezTo>
                  <a:pt x="280" y="328"/>
                  <a:pt x="278" y="336"/>
                  <a:pt x="278" y="338"/>
                </a:cubicBezTo>
                <a:cubicBezTo>
                  <a:pt x="270" y="340"/>
                  <a:pt x="267" y="346"/>
                  <a:pt x="268" y="352"/>
                </a:cubicBezTo>
                <a:cubicBezTo>
                  <a:pt x="268" y="358"/>
                  <a:pt x="272" y="361"/>
                  <a:pt x="276" y="361"/>
                </a:cubicBezTo>
                <a:cubicBezTo>
                  <a:pt x="278" y="361"/>
                  <a:pt x="279" y="360"/>
                  <a:pt x="279" y="359"/>
                </a:cubicBezTo>
                <a:cubicBezTo>
                  <a:pt x="279" y="358"/>
                  <a:pt x="278" y="356"/>
                  <a:pt x="276" y="356"/>
                </a:cubicBezTo>
                <a:cubicBezTo>
                  <a:pt x="274" y="356"/>
                  <a:pt x="273" y="354"/>
                  <a:pt x="273" y="352"/>
                </a:cubicBezTo>
                <a:cubicBezTo>
                  <a:pt x="273" y="348"/>
                  <a:pt x="275" y="342"/>
                  <a:pt x="283" y="341"/>
                </a:cubicBezTo>
                <a:cubicBezTo>
                  <a:pt x="289" y="340"/>
                  <a:pt x="294" y="342"/>
                  <a:pt x="297" y="347"/>
                </a:cubicBezTo>
                <a:cubicBezTo>
                  <a:pt x="300" y="353"/>
                  <a:pt x="300" y="362"/>
                  <a:pt x="294" y="370"/>
                </a:cubicBezTo>
                <a:cubicBezTo>
                  <a:pt x="285" y="383"/>
                  <a:pt x="266" y="375"/>
                  <a:pt x="266" y="374"/>
                </a:cubicBezTo>
                <a:cubicBezTo>
                  <a:pt x="265" y="374"/>
                  <a:pt x="265" y="374"/>
                  <a:pt x="265" y="374"/>
                </a:cubicBezTo>
                <a:cubicBezTo>
                  <a:pt x="264" y="374"/>
                  <a:pt x="264" y="374"/>
                  <a:pt x="264" y="374"/>
                </a:cubicBezTo>
                <a:cubicBezTo>
                  <a:pt x="250" y="379"/>
                  <a:pt x="242" y="370"/>
                  <a:pt x="242" y="370"/>
                </a:cubicBezTo>
                <a:cubicBezTo>
                  <a:pt x="241" y="369"/>
                  <a:pt x="241" y="369"/>
                  <a:pt x="241" y="369"/>
                </a:cubicBezTo>
                <a:cubicBezTo>
                  <a:pt x="241" y="369"/>
                  <a:pt x="239" y="369"/>
                  <a:pt x="239" y="369"/>
                </a:cubicBezTo>
                <a:cubicBezTo>
                  <a:pt x="230" y="372"/>
                  <a:pt x="222" y="372"/>
                  <a:pt x="217" y="368"/>
                </a:cubicBezTo>
                <a:cubicBezTo>
                  <a:pt x="210" y="364"/>
                  <a:pt x="210" y="356"/>
                  <a:pt x="210" y="356"/>
                </a:cubicBezTo>
                <a:cubicBezTo>
                  <a:pt x="209" y="354"/>
                  <a:pt x="209" y="354"/>
                  <a:pt x="209" y="354"/>
                </a:cubicBezTo>
                <a:cubicBezTo>
                  <a:pt x="207" y="354"/>
                  <a:pt x="207" y="354"/>
                  <a:pt x="207" y="354"/>
                </a:cubicBezTo>
                <a:cubicBezTo>
                  <a:pt x="193" y="356"/>
                  <a:pt x="183" y="352"/>
                  <a:pt x="177" y="343"/>
                </a:cubicBezTo>
                <a:cubicBezTo>
                  <a:pt x="172" y="335"/>
                  <a:pt x="172" y="324"/>
                  <a:pt x="177" y="317"/>
                </a:cubicBezTo>
                <a:cubicBezTo>
                  <a:pt x="177" y="317"/>
                  <a:pt x="177" y="317"/>
                  <a:pt x="177" y="317"/>
                </a:cubicBezTo>
                <a:cubicBezTo>
                  <a:pt x="178" y="316"/>
                  <a:pt x="180" y="315"/>
                  <a:pt x="181" y="314"/>
                </a:cubicBezTo>
                <a:cubicBezTo>
                  <a:pt x="184" y="311"/>
                  <a:pt x="184" y="311"/>
                  <a:pt x="184" y="311"/>
                </a:cubicBezTo>
                <a:cubicBezTo>
                  <a:pt x="193" y="304"/>
                  <a:pt x="207" y="300"/>
                  <a:pt x="216" y="310"/>
                </a:cubicBezTo>
                <a:cubicBezTo>
                  <a:pt x="221" y="315"/>
                  <a:pt x="222" y="324"/>
                  <a:pt x="219" y="331"/>
                </a:cubicBezTo>
                <a:cubicBezTo>
                  <a:pt x="218" y="334"/>
                  <a:pt x="215" y="340"/>
                  <a:pt x="207" y="340"/>
                </a:cubicBezTo>
                <a:cubicBezTo>
                  <a:pt x="201" y="341"/>
                  <a:pt x="197" y="339"/>
                  <a:pt x="195" y="335"/>
                </a:cubicBezTo>
                <a:cubicBezTo>
                  <a:pt x="194" y="332"/>
                  <a:pt x="195" y="327"/>
                  <a:pt x="198" y="325"/>
                </a:cubicBezTo>
                <a:cubicBezTo>
                  <a:pt x="200" y="324"/>
                  <a:pt x="200" y="322"/>
                  <a:pt x="199" y="321"/>
                </a:cubicBezTo>
                <a:cubicBezTo>
                  <a:pt x="198" y="320"/>
                  <a:pt x="196" y="320"/>
                  <a:pt x="195" y="321"/>
                </a:cubicBezTo>
                <a:cubicBezTo>
                  <a:pt x="191" y="324"/>
                  <a:pt x="189" y="331"/>
                  <a:pt x="191" y="337"/>
                </a:cubicBezTo>
                <a:cubicBezTo>
                  <a:pt x="192" y="340"/>
                  <a:pt x="195" y="346"/>
                  <a:pt x="207" y="345"/>
                </a:cubicBezTo>
                <a:cubicBezTo>
                  <a:pt x="215" y="345"/>
                  <a:pt x="221" y="341"/>
                  <a:pt x="224" y="333"/>
                </a:cubicBezTo>
                <a:cubicBezTo>
                  <a:pt x="228" y="324"/>
                  <a:pt x="226" y="313"/>
                  <a:pt x="220" y="307"/>
                </a:cubicBezTo>
                <a:cubicBezTo>
                  <a:pt x="209" y="295"/>
                  <a:pt x="193" y="299"/>
                  <a:pt x="181" y="307"/>
                </a:cubicBezTo>
                <a:cubicBezTo>
                  <a:pt x="178" y="310"/>
                  <a:pt x="178" y="310"/>
                  <a:pt x="178" y="310"/>
                </a:cubicBezTo>
                <a:cubicBezTo>
                  <a:pt x="171" y="315"/>
                  <a:pt x="170" y="316"/>
                  <a:pt x="164" y="314"/>
                </a:cubicBezTo>
                <a:cubicBezTo>
                  <a:pt x="161" y="314"/>
                  <a:pt x="159" y="313"/>
                  <a:pt x="158" y="311"/>
                </a:cubicBezTo>
                <a:cubicBezTo>
                  <a:pt x="154" y="309"/>
                  <a:pt x="150" y="307"/>
                  <a:pt x="141" y="308"/>
                </a:cubicBezTo>
                <a:cubicBezTo>
                  <a:pt x="137" y="309"/>
                  <a:pt x="137" y="309"/>
                  <a:pt x="137" y="309"/>
                </a:cubicBezTo>
                <a:cubicBezTo>
                  <a:pt x="124" y="312"/>
                  <a:pt x="116" y="313"/>
                  <a:pt x="112" y="306"/>
                </a:cubicBezTo>
                <a:cubicBezTo>
                  <a:pt x="105" y="295"/>
                  <a:pt x="96" y="291"/>
                  <a:pt x="83" y="294"/>
                </a:cubicBezTo>
                <a:cubicBezTo>
                  <a:pt x="77" y="296"/>
                  <a:pt x="71" y="295"/>
                  <a:pt x="68" y="293"/>
                </a:cubicBezTo>
                <a:cubicBezTo>
                  <a:pt x="67" y="291"/>
                  <a:pt x="66" y="289"/>
                  <a:pt x="66" y="287"/>
                </a:cubicBezTo>
                <a:cubicBezTo>
                  <a:pt x="66" y="285"/>
                  <a:pt x="66" y="284"/>
                  <a:pt x="65" y="283"/>
                </a:cubicBezTo>
                <a:cubicBezTo>
                  <a:pt x="61" y="279"/>
                  <a:pt x="51" y="280"/>
                  <a:pt x="35" y="282"/>
                </a:cubicBezTo>
                <a:cubicBezTo>
                  <a:pt x="27" y="283"/>
                  <a:pt x="20" y="284"/>
                  <a:pt x="15" y="284"/>
                </a:cubicBezTo>
                <a:cubicBezTo>
                  <a:pt x="11" y="284"/>
                  <a:pt x="10" y="283"/>
                  <a:pt x="10" y="283"/>
                </a:cubicBezTo>
                <a:cubicBezTo>
                  <a:pt x="10" y="281"/>
                  <a:pt x="13" y="278"/>
                  <a:pt x="19" y="276"/>
                </a:cubicBezTo>
                <a:cubicBezTo>
                  <a:pt x="25" y="275"/>
                  <a:pt x="32" y="272"/>
                  <a:pt x="32" y="267"/>
                </a:cubicBezTo>
                <a:cubicBezTo>
                  <a:pt x="32" y="265"/>
                  <a:pt x="31" y="263"/>
                  <a:pt x="27" y="262"/>
                </a:cubicBezTo>
                <a:cubicBezTo>
                  <a:pt x="25" y="261"/>
                  <a:pt x="23" y="261"/>
                  <a:pt x="20" y="260"/>
                </a:cubicBezTo>
                <a:cubicBezTo>
                  <a:pt x="11" y="259"/>
                  <a:pt x="6" y="257"/>
                  <a:pt x="6" y="251"/>
                </a:cubicBezTo>
                <a:cubicBezTo>
                  <a:pt x="6" y="246"/>
                  <a:pt x="18" y="237"/>
                  <a:pt x="42" y="234"/>
                </a:cubicBezTo>
                <a:cubicBezTo>
                  <a:pt x="43" y="234"/>
                  <a:pt x="44" y="234"/>
                  <a:pt x="46" y="234"/>
                </a:cubicBezTo>
                <a:cubicBezTo>
                  <a:pt x="55" y="234"/>
                  <a:pt x="62" y="233"/>
                  <a:pt x="63" y="229"/>
                </a:cubicBezTo>
                <a:cubicBezTo>
                  <a:pt x="64" y="225"/>
                  <a:pt x="60" y="223"/>
                  <a:pt x="59" y="222"/>
                </a:cubicBezTo>
                <a:cubicBezTo>
                  <a:pt x="55" y="219"/>
                  <a:pt x="55" y="217"/>
                  <a:pt x="56" y="216"/>
                </a:cubicBezTo>
                <a:cubicBezTo>
                  <a:pt x="56" y="211"/>
                  <a:pt x="67" y="204"/>
                  <a:pt x="72" y="202"/>
                </a:cubicBezTo>
                <a:cubicBezTo>
                  <a:pt x="78" y="199"/>
                  <a:pt x="93" y="197"/>
                  <a:pt x="98" y="198"/>
                </a:cubicBezTo>
                <a:cubicBezTo>
                  <a:pt x="101" y="198"/>
                  <a:pt x="101" y="198"/>
                  <a:pt x="101" y="198"/>
                </a:cubicBezTo>
                <a:cubicBezTo>
                  <a:pt x="101" y="196"/>
                  <a:pt x="101" y="196"/>
                  <a:pt x="101" y="196"/>
                </a:cubicBezTo>
                <a:cubicBezTo>
                  <a:pt x="101" y="192"/>
                  <a:pt x="102" y="190"/>
                  <a:pt x="104" y="189"/>
                </a:cubicBezTo>
                <a:cubicBezTo>
                  <a:pt x="111" y="183"/>
                  <a:pt x="129" y="187"/>
                  <a:pt x="139" y="189"/>
                </a:cubicBezTo>
                <a:cubicBezTo>
                  <a:pt x="137" y="191"/>
                  <a:pt x="134" y="192"/>
                  <a:pt x="129" y="192"/>
                </a:cubicBezTo>
                <a:cubicBezTo>
                  <a:pt x="127" y="192"/>
                  <a:pt x="126" y="192"/>
                  <a:pt x="124" y="192"/>
                </a:cubicBezTo>
                <a:cubicBezTo>
                  <a:pt x="119" y="192"/>
                  <a:pt x="115" y="195"/>
                  <a:pt x="113" y="200"/>
                </a:cubicBezTo>
                <a:cubicBezTo>
                  <a:pt x="111" y="206"/>
                  <a:pt x="111" y="213"/>
                  <a:pt x="115" y="217"/>
                </a:cubicBezTo>
                <a:cubicBezTo>
                  <a:pt x="116" y="218"/>
                  <a:pt x="116" y="219"/>
                  <a:pt x="116" y="220"/>
                </a:cubicBezTo>
                <a:cubicBezTo>
                  <a:pt x="115" y="223"/>
                  <a:pt x="110" y="225"/>
                  <a:pt x="106" y="227"/>
                </a:cubicBezTo>
                <a:cubicBezTo>
                  <a:pt x="105" y="227"/>
                  <a:pt x="83" y="237"/>
                  <a:pt x="84" y="248"/>
                </a:cubicBezTo>
                <a:cubicBezTo>
                  <a:pt x="85" y="255"/>
                  <a:pt x="90" y="258"/>
                  <a:pt x="94" y="261"/>
                </a:cubicBezTo>
                <a:cubicBezTo>
                  <a:pt x="96" y="262"/>
                  <a:pt x="98" y="263"/>
                  <a:pt x="98" y="265"/>
                </a:cubicBezTo>
                <a:cubicBezTo>
                  <a:pt x="100" y="268"/>
                  <a:pt x="100" y="271"/>
                  <a:pt x="100" y="274"/>
                </a:cubicBezTo>
                <a:cubicBezTo>
                  <a:pt x="101" y="280"/>
                  <a:pt x="101" y="285"/>
                  <a:pt x="105" y="289"/>
                </a:cubicBezTo>
                <a:cubicBezTo>
                  <a:pt x="111" y="295"/>
                  <a:pt x="121" y="295"/>
                  <a:pt x="130" y="295"/>
                </a:cubicBezTo>
                <a:cubicBezTo>
                  <a:pt x="134" y="294"/>
                  <a:pt x="137" y="294"/>
                  <a:pt x="140" y="295"/>
                </a:cubicBezTo>
                <a:cubicBezTo>
                  <a:pt x="143" y="295"/>
                  <a:pt x="146" y="297"/>
                  <a:pt x="149" y="298"/>
                </a:cubicBezTo>
                <a:cubicBezTo>
                  <a:pt x="158" y="301"/>
                  <a:pt x="169" y="306"/>
                  <a:pt x="188" y="300"/>
                </a:cubicBezTo>
                <a:cubicBezTo>
                  <a:pt x="209" y="293"/>
                  <a:pt x="210" y="280"/>
                  <a:pt x="210" y="276"/>
                </a:cubicBezTo>
                <a:cubicBezTo>
                  <a:pt x="210" y="272"/>
                  <a:pt x="208" y="269"/>
                  <a:pt x="207" y="267"/>
                </a:cubicBezTo>
                <a:cubicBezTo>
                  <a:pt x="218" y="263"/>
                  <a:pt x="230" y="263"/>
                  <a:pt x="248" y="273"/>
                </a:cubicBezTo>
                <a:cubicBezTo>
                  <a:pt x="283" y="292"/>
                  <a:pt x="339" y="317"/>
                  <a:pt x="414" y="315"/>
                </a:cubicBezTo>
                <a:cubicBezTo>
                  <a:pt x="415" y="315"/>
                  <a:pt x="466" y="317"/>
                  <a:pt x="566" y="298"/>
                </a:cubicBezTo>
                <a:cubicBezTo>
                  <a:pt x="705" y="272"/>
                  <a:pt x="784" y="216"/>
                  <a:pt x="780" y="177"/>
                </a:cubicBezTo>
                <a:cubicBezTo>
                  <a:pt x="778" y="155"/>
                  <a:pt x="759" y="131"/>
                  <a:pt x="692" y="120"/>
                </a:cubicBezTo>
                <a:cubicBezTo>
                  <a:pt x="694" y="120"/>
                  <a:pt x="696" y="120"/>
                  <a:pt x="698" y="120"/>
                </a:cubicBezTo>
                <a:cubicBezTo>
                  <a:pt x="702" y="120"/>
                  <a:pt x="705" y="121"/>
                  <a:pt x="709" y="121"/>
                </a:cubicBezTo>
                <a:cubicBezTo>
                  <a:pt x="718" y="122"/>
                  <a:pt x="726" y="124"/>
                  <a:pt x="731" y="119"/>
                </a:cubicBezTo>
                <a:cubicBezTo>
                  <a:pt x="733" y="117"/>
                  <a:pt x="734" y="114"/>
                  <a:pt x="734" y="110"/>
                </a:cubicBezTo>
                <a:cubicBezTo>
                  <a:pt x="733" y="105"/>
                  <a:pt x="735" y="100"/>
                  <a:pt x="739" y="96"/>
                </a:cubicBezTo>
                <a:cubicBezTo>
                  <a:pt x="743" y="92"/>
                  <a:pt x="748" y="89"/>
                  <a:pt x="752" y="89"/>
                </a:cubicBezTo>
                <a:cubicBezTo>
                  <a:pt x="759" y="89"/>
                  <a:pt x="766" y="92"/>
                  <a:pt x="770" y="96"/>
                </a:cubicBezTo>
                <a:cubicBezTo>
                  <a:pt x="773" y="99"/>
                  <a:pt x="774" y="103"/>
                  <a:pt x="774" y="107"/>
                </a:cubicBezTo>
                <a:cubicBezTo>
                  <a:pt x="773" y="114"/>
                  <a:pt x="768" y="116"/>
                  <a:pt x="764" y="117"/>
                </a:cubicBezTo>
                <a:cubicBezTo>
                  <a:pt x="764" y="115"/>
                  <a:pt x="763" y="113"/>
                  <a:pt x="763" y="112"/>
                </a:cubicBezTo>
                <a:cubicBezTo>
                  <a:pt x="761" y="110"/>
                  <a:pt x="756" y="108"/>
                  <a:pt x="752" y="109"/>
                </a:cubicBezTo>
                <a:cubicBezTo>
                  <a:pt x="747" y="110"/>
                  <a:pt x="742" y="113"/>
                  <a:pt x="742" y="119"/>
                </a:cubicBezTo>
                <a:cubicBezTo>
                  <a:pt x="741" y="125"/>
                  <a:pt x="746" y="128"/>
                  <a:pt x="754" y="131"/>
                </a:cubicBezTo>
                <a:cubicBezTo>
                  <a:pt x="761" y="135"/>
                  <a:pt x="770" y="139"/>
                  <a:pt x="779" y="147"/>
                </a:cubicBezTo>
                <a:cubicBezTo>
                  <a:pt x="794" y="160"/>
                  <a:pt x="799" y="175"/>
                  <a:pt x="795" y="191"/>
                </a:cubicBezTo>
                <a:close/>
              </a:path>
            </a:pathLst>
          </a:custGeom>
          <a:solidFill>
            <a:srgbClr val="F2CF6A">
              <a:alpha val="72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2CF6A"/>
              </a:solidFill>
            </a:endParaRPr>
          </a:p>
        </p:txBody>
      </p:sp>
      <p:sp>
        <p:nvSpPr>
          <p:cNvPr id="29" name="Freeform 22"/>
          <p:cNvSpPr>
            <a:spLocks noEditPoints="1"/>
          </p:cNvSpPr>
          <p:nvPr/>
        </p:nvSpPr>
        <p:spPr bwMode="auto">
          <a:xfrm flipH="1">
            <a:off x="1891875" y="465657"/>
            <a:ext cx="855614" cy="410911"/>
          </a:xfrm>
          <a:custGeom>
            <a:avLst/>
            <a:gdLst>
              <a:gd name="T0" fmla="*/ 779 w 804"/>
              <a:gd name="T1" fmla="*/ 108 h 386"/>
              <a:gd name="T2" fmla="*/ 531 w 804"/>
              <a:gd name="T3" fmla="*/ 114 h 386"/>
              <a:gd name="T4" fmla="*/ 542 w 804"/>
              <a:gd name="T5" fmla="*/ 53 h 386"/>
              <a:gd name="T6" fmla="*/ 616 w 804"/>
              <a:gd name="T7" fmla="*/ 27 h 386"/>
              <a:gd name="T8" fmla="*/ 340 w 804"/>
              <a:gd name="T9" fmla="*/ 98 h 386"/>
              <a:gd name="T10" fmla="*/ 566 w 804"/>
              <a:gd name="T11" fmla="*/ 255 h 386"/>
              <a:gd name="T12" fmla="*/ 342 w 804"/>
              <a:gd name="T13" fmla="*/ 146 h 386"/>
              <a:gd name="T14" fmla="*/ 201 w 804"/>
              <a:gd name="T15" fmla="*/ 156 h 386"/>
              <a:gd name="T16" fmla="*/ 56 w 804"/>
              <a:gd name="T17" fmla="*/ 226 h 386"/>
              <a:gd name="T18" fmla="*/ 18 w 804"/>
              <a:gd name="T19" fmla="*/ 271 h 386"/>
              <a:gd name="T20" fmla="*/ 138 w 804"/>
              <a:gd name="T21" fmla="*/ 314 h 386"/>
              <a:gd name="T22" fmla="*/ 239 w 804"/>
              <a:gd name="T23" fmla="*/ 374 h 386"/>
              <a:gd name="T24" fmla="*/ 324 w 804"/>
              <a:gd name="T25" fmla="*/ 329 h 386"/>
              <a:gd name="T26" fmla="*/ 566 w 804"/>
              <a:gd name="T27" fmla="*/ 65 h 386"/>
              <a:gd name="T28" fmla="*/ 529 w 804"/>
              <a:gd name="T29" fmla="*/ 30 h 386"/>
              <a:gd name="T30" fmla="*/ 643 w 804"/>
              <a:gd name="T31" fmla="*/ 55 h 386"/>
              <a:gd name="T32" fmla="*/ 424 w 804"/>
              <a:gd name="T33" fmla="*/ 19 h 386"/>
              <a:gd name="T34" fmla="*/ 365 w 804"/>
              <a:gd name="T35" fmla="*/ 92 h 386"/>
              <a:gd name="T36" fmla="*/ 619 w 804"/>
              <a:gd name="T37" fmla="*/ 23 h 386"/>
              <a:gd name="T38" fmla="*/ 379 w 804"/>
              <a:gd name="T39" fmla="*/ 82 h 386"/>
              <a:gd name="T40" fmla="*/ 376 w 804"/>
              <a:gd name="T41" fmla="*/ 289 h 386"/>
              <a:gd name="T42" fmla="*/ 271 w 804"/>
              <a:gd name="T43" fmla="*/ 235 h 386"/>
              <a:gd name="T44" fmla="*/ 284 w 804"/>
              <a:gd name="T45" fmla="*/ 223 h 386"/>
              <a:gd name="T46" fmla="*/ 508 w 804"/>
              <a:gd name="T47" fmla="*/ 281 h 386"/>
              <a:gd name="T48" fmla="*/ 405 w 804"/>
              <a:gd name="T49" fmla="*/ 238 h 386"/>
              <a:gd name="T50" fmla="*/ 395 w 804"/>
              <a:gd name="T51" fmla="*/ 225 h 386"/>
              <a:gd name="T52" fmla="*/ 688 w 804"/>
              <a:gd name="T53" fmla="*/ 144 h 386"/>
              <a:gd name="T54" fmla="*/ 285 w 804"/>
              <a:gd name="T55" fmla="*/ 217 h 386"/>
              <a:gd name="T56" fmla="*/ 508 w 804"/>
              <a:gd name="T57" fmla="*/ 293 h 386"/>
              <a:gd name="T58" fmla="*/ 414 w 804"/>
              <a:gd name="T59" fmla="*/ 47 h 386"/>
              <a:gd name="T60" fmla="*/ 250 w 804"/>
              <a:gd name="T61" fmla="*/ 268 h 386"/>
              <a:gd name="T62" fmla="*/ 186 w 804"/>
              <a:gd name="T63" fmla="*/ 261 h 386"/>
              <a:gd name="T64" fmla="*/ 169 w 804"/>
              <a:gd name="T65" fmla="*/ 211 h 386"/>
              <a:gd name="T66" fmla="*/ 234 w 804"/>
              <a:gd name="T67" fmla="*/ 176 h 386"/>
              <a:gd name="T68" fmla="*/ 202 w 804"/>
              <a:gd name="T69" fmla="*/ 194 h 386"/>
              <a:gd name="T70" fmla="*/ 242 w 804"/>
              <a:gd name="T71" fmla="*/ 147 h 386"/>
              <a:gd name="T72" fmla="*/ 300 w 804"/>
              <a:gd name="T73" fmla="*/ 154 h 386"/>
              <a:gd name="T74" fmla="*/ 291 w 804"/>
              <a:gd name="T75" fmla="*/ 168 h 386"/>
              <a:gd name="T76" fmla="*/ 324 w 804"/>
              <a:gd name="T77" fmla="*/ 190 h 386"/>
              <a:gd name="T78" fmla="*/ 373 w 804"/>
              <a:gd name="T79" fmla="*/ 197 h 386"/>
              <a:gd name="T80" fmla="*/ 228 w 804"/>
              <a:gd name="T81" fmla="*/ 127 h 386"/>
              <a:gd name="T82" fmla="*/ 309 w 804"/>
              <a:gd name="T83" fmla="*/ 130 h 386"/>
              <a:gd name="T84" fmla="*/ 375 w 804"/>
              <a:gd name="T85" fmla="*/ 177 h 386"/>
              <a:gd name="T86" fmla="*/ 240 w 804"/>
              <a:gd name="T87" fmla="*/ 142 h 386"/>
              <a:gd name="T88" fmla="*/ 145 w 804"/>
              <a:gd name="T89" fmla="*/ 260 h 386"/>
              <a:gd name="T90" fmla="*/ 151 w 804"/>
              <a:gd name="T91" fmla="*/ 293 h 386"/>
              <a:gd name="T92" fmla="*/ 108 w 804"/>
              <a:gd name="T93" fmla="*/ 231 h 386"/>
              <a:gd name="T94" fmla="*/ 145 w 804"/>
              <a:gd name="T95" fmla="*/ 188 h 386"/>
              <a:gd name="T96" fmla="*/ 327 w 804"/>
              <a:gd name="T97" fmla="*/ 321 h 386"/>
              <a:gd name="T98" fmla="*/ 268 w 804"/>
              <a:gd name="T99" fmla="*/ 321 h 386"/>
              <a:gd name="T100" fmla="*/ 283 w 804"/>
              <a:gd name="T101" fmla="*/ 341 h 386"/>
              <a:gd name="T102" fmla="*/ 239 w 804"/>
              <a:gd name="T103" fmla="*/ 369 h 386"/>
              <a:gd name="T104" fmla="*/ 181 w 804"/>
              <a:gd name="T105" fmla="*/ 314 h 386"/>
              <a:gd name="T106" fmla="*/ 195 w 804"/>
              <a:gd name="T107" fmla="*/ 321 h 386"/>
              <a:gd name="T108" fmla="*/ 158 w 804"/>
              <a:gd name="T109" fmla="*/ 311 h 386"/>
              <a:gd name="T110" fmla="*/ 35 w 804"/>
              <a:gd name="T111" fmla="*/ 282 h 386"/>
              <a:gd name="T112" fmla="*/ 42 w 804"/>
              <a:gd name="T113" fmla="*/ 234 h 386"/>
              <a:gd name="T114" fmla="*/ 101 w 804"/>
              <a:gd name="T115" fmla="*/ 196 h 386"/>
              <a:gd name="T116" fmla="*/ 106 w 804"/>
              <a:gd name="T117" fmla="*/ 227 h 386"/>
              <a:gd name="T118" fmla="*/ 149 w 804"/>
              <a:gd name="T119" fmla="*/ 298 h 386"/>
              <a:gd name="T120" fmla="*/ 692 w 804"/>
              <a:gd name="T121" fmla="*/ 120 h 386"/>
              <a:gd name="T122" fmla="*/ 774 w 804"/>
              <a:gd name="T123" fmla="*/ 107 h 3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04" h="386">
                <a:moveTo>
                  <a:pt x="782" y="143"/>
                </a:moveTo>
                <a:cubicBezTo>
                  <a:pt x="773" y="135"/>
                  <a:pt x="763" y="130"/>
                  <a:pt x="756" y="127"/>
                </a:cubicBezTo>
                <a:cubicBezTo>
                  <a:pt x="751" y="125"/>
                  <a:pt x="747" y="123"/>
                  <a:pt x="747" y="121"/>
                </a:cubicBezTo>
                <a:cubicBezTo>
                  <a:pt x="747" y="117"/>
                  <a:pt x="751" y="115"/>
                  <a:pt x="753" y="114"/>
                </a:cubicBezTo>
                <a:cubicBezTo>
                  <a:pt x="756" y="113"/>
                  <a:pt x="758" y="115"/>
                  <a:pt x="758" y="116"/>
                </a:cubicBezTo>
                <a:cubicBezTo>
                  <a:pt x="759" y="116"/>
                  <a:pt x="759" y="118"/>
                  <a:pt x="759" y="119"/>
                </a:cubicBezTo>
                <a:cubicBezTo>
                  <a:pt x="756" y="125"/>
                  <a:pt x="766" y="122"/>
                  <a:pt x="769" y="121"/>
                </a:cubicBezTo>
                <a:cubicBezTo>
                  <a:pt x="774" y="119"/>
                  <a:pt x="778" y="114"/>
                  <a:pt x="779" y="108"/>
                </a:cubicBezTo>
                <a:cubicBezTo>
                  <a:pt x="779" y="102"/>
                  <a:pt x="777" y="97"/>
                  <a:pt x="774" y="93"/>
                </a:cubicBezTo>
                <a:cubicBezTo>
                  <a:pt x="769" y="87"/>
                  <a:pt x="761" y="84"/>
                  <a:pt x="752" y="84"/>
                </a:cubicBezTo>
                <a:cubicBezTo>
                  <a:pt x="746" y="84"/>
                  <a:pt x="740" y="87"/>
                  <a:pt x="735" y="92"/>
                </a:cubicBezTo>
                <a:cubicBezTo>
                  <a:pt x="731" y="97"/>
                  <a:pt x="728" y="104"/>
                  <a:pt x="729" y="110"/>
                </a:cubicBezTo>
                <a:cubicBezTo>
                  <a:pt x="729" y="113"/>
                  <a:pt x="729" y="115"/>
                  <a:pt x="728" y="116"/>
                </a:cubicBezTo>
                <a:cubicBezTo>
                  <a:pt x="725" y="118"/>
                  <a:pt x="717" y="117"/>
                  <a:pt x="709" y="116"/>
                </a:cubicBezTo>
                <a:cubicBezTo>
                  <a:pt x="706" y="116"/>
                  <a:pt x="702" y="115"/>
                  <a:pt x="699" y="115"/>
                </a:cubicBezTo>
                <a:cubicBezTo>
                  <a:pt x="636" y="111"/>
                  <a:pt x="595" y="110"/>
                  <a:pt x="531" y="114"/>
                </a:cubicBezTo>
                <a:cubicBezTo>
                  <a:pt x="526" y="114"/>
                  <a:pt x="526" y="114"/>
                  <a:pt x="526" y="114"/>
                </a:cubicBezTo>
                <a:cubicBezTo>
                  <a:pt x="466" y="115"/>
                  <a:pt x="442" y="116"/>
                  <a:pt x="420" y="107"/>
                </a:cubicBezTo>
                <a:cubicBezTo>
                  <a:pt x="409" y="103"/>
                  <a:pt x="402" y="96"/>
                  <a:pt x="401" y="86"/>
                </a:cubicBezTo>
                <a:cubicBezTo>
                  <a:pt x="399" y="75"/>
                  <a:pt x="405" y="62"/>
                  <a:pt x="417" y="51"/>
                </a:cubicBezTo>
                <a:cubicBezTo>
                  <a:pt x="438" y="33"/>
                  <a:pt x="465" y="23"/>
                  <a:pt x="492" y="29"/>
                </a:cubicBezTo>
                <a:cubicBezTo>
                  <a:pt x="497" y="31"/>
                  <a:pt x="501" y="32"/>
                  <a:pt x="506" y="33"/>
                </a:cubicBezTo>
                <a:cubicBezTo>
                  <a:pt x="514" y="36"/>
                  <a:pt x="521" y="38"/>
                  <a:pt x="528" y="36"/>
                </a:cubicBezTo>
                <a:cubicBezTo>
                  <a:pt x="529" y="42"/>
                  <a:pt x="532" y="50"/>
                  <a:pt x="542" y="53"/>
                </a:cubicBezTo>
                <a:cubicBezTo>
                  <a:pt x="544" y="59"/>
                  <a:pt x="550" y="69"/>
                  <a:pt x="563" y="69"/>
                </a:cubicBezTo>
                <a:cubicBezTo>
                  <a:pt x="566" y="73"/>
                  <a:pt x="580" y="87"/>
                  <a:pt x="607" y="87"/>
                </a:cubicBezTo>
                <a:cubicBezTo>
                  <a:pt x="624" y="87"/>
                  <a:pt x="640" y="79"/>
                  <a:pt x="647" y="65"/>
                </a:cubicBezTo>
                <a:cubicBezTo>
                  <a:pt x="653" y="53"/>
                  <a:pt x="650" y="39"/>
                  <a:pt x="641" y="30"/>
                </a:cubicBezTo>
                <a:cubicBezTo>
                  <a:pt x="634" y="24"/>
                  <a:pt x="626" y="20"/>
                  <a:pt x="617" y="18"/>
                </a:cubicBezTo>
                <a:cubicBezTo>
                  <a:pt x="615" y="17"/>
                  <a:pt x="607" y="15"/>
                  <a:pt x="605" y="17"/>
                </a:cubicBezTo>
                <a:cubicBezTo>
                  <a:pt x="603" y="20"/>
                  <a:pt x="607" y="21"/>
                  <a:pt x="609" y="22"/>
                </a:cubicBezTo>
                <a:cubicBezTo>
                  <a:pt x="611" y="23"/>
                  <a:pt x="614" y="25"/>
                  <a:pt x="616" y="27"/>
                </a:cubicBezTo>
                <a:cubicBezTo>
                  <a:pt x="618" y="29"/>
                  <a:pt x="618" y="32"/>
                  <a:pt x="618" y="35"/>
                </a:cubicBezTo>
                <a:cubicBezTo>
                  <a:pt x="617" y="39"/>
                  <a:pt x="614" y="43"/>
                  <a:pt x="610" y="45"/>
                </a:cubicBezTo>
                <a:cubicBezTo>
                  <a:pt x="606" y="46"/>
                  <a:pt x="602" y="46"/>
                  <a:pt x="597" y="43"/>
                </a:cubicBezTo>
                <a:cubicBezTo>
                  <a:pt x="594" y="41"/>
                  <a:pt x="591" y="38"/>
                  <a:pt x="588" y="35"/>
                </a:cubicBezTo>
                <a:cubicBezTo>
                  <a:pt x="563" y="11"/>
                  <a:pt x="530" y="0"/>
                  <a:pt x="487" y="2"/>
                </a:cubicBezTo>
                <a:cubicBezTo>
                  <a:pt x="468" y="3"/>
                  <a:pt x="449" y="6"/>
                  <a:pt x="431" y="11"/>
                </a:cubicBezTo>
                <a:cubicBezTo>
                  <a:pt x="400" y="18"/>
                  <a:pt x="375" y="31"/>
                  <a:pt x="359" y="47"/>
                </a:cubicBezTo>
                <a:cubicBezTo>
                  <a:pt x="344" y="62"/>
                  <a:pt x="337" y="80"/>
                  <a:pt x="340" y="98"/>
                </a:cubicBezTo>
                <a:cubicBezTo>
                  <a:pt x="343" y="114"/>
                  <a:pt x="353" y="129"/>
                  <a:pt x="369" y="137"/>
                </a:cubicBezTo>
                <a:cubicBezTo>
                  <a:pt x="387" y="146"/>
                  <a:pt x="409" y="147"/>
                  <a:pt x="428" y="147"/>
                </a:cubicBezTo>
                <a:cubicBezTo>
                  <a:pt x="451" y="147"/>
                  <a:pt x="475" y="145"/>
                  <a:pt x="498" y="143"/>
                </a:cubicBezTo>
                <a:cubicBezTo>
                  <a:pt x="511" y="142"/>
                  <a:pt x="525" y="141"/>
                  <a:pt x="539" y="140"/>
                </a:cubicBezTo>
                <a:cubicBezTo>
                  <a:pt x="566" y="139"/>
                  <a:pt x="593" y="138"/>
                  <a:pt x="620" y="139"/>
                </a:cubicBezTo>
                <a:cubicBezTo>
                  <a:pt x="708" y="144"/>
                  <a:pt x="723" y="168"/>
                  <a:pt x="725" y="179"/>
                </a:cubicBezTo>
                <a:cubicBezTo>
                  <a:pt x="726" y="183"/>
                  <a:pt x="725" y="187"/>
                  <a:pt x="721" y="192"/>
                </a:cubicBezTo>
                <a:cubicBezTo>
                  <a:pt x="706" y="216"/>
                  <a:pt x="648" y="239"/>
                  <a:pt x="566" y="255"/>
                </a:cubicBezTo>
                <a:cubicBezTo>
                  <a:pt x="487" y="271"/>
                  <a:pt x="429" y="270"/>
                  <a:pt x="393" y="253"/>
                </a:cubicBezTo>
                <a:cubicBezTo>
                  <a:pt x="394" y="253"/>
                  <a:pt x="394" y="253"/>
                  <a:pt x="394" y="253"/>
                </a:cubicBezTo>
                <a:cubicBezTo>
                  <a:pt x="401" y="251"/>
                  <a:pt x="407" y="247"/>
                  <a:pt x="409" y="240"/>
                </a:cubicBezTo>
                <a:cubicBezTo>
                  <a:pt x="414" y="231"/>
                  <a:pt x="412" y="217"/>
                  <a:pt x="406" y="208"/>
                </a:cubicBezTo>
                <a:cubicBezTo>
                  <a:pt x="398" y="196"/>
                  <a:pt x="385" y="194"/>
                  <a:pt x="379" y="194"/>
                </a:cubicBezTo>
                <a:cubicBezTo>
                  <a:pt x="379" y="190"/>
                  <a:pt x="379" y="186"/>
                  <a:pt x="378" y="183"/>
                </a:cubicBezTo>
                <a:cubicBezTo>
                  <a:pt x="383" y="175"/>
                  <a:pt x="382" y="166"/>
                  <a:pt x="375" y="158"/>
                </a:cubicBezTo>
                <a:cubicBezTo>
                  <a:pt x="367" y="149"/>
                  <a:pt x="352" y="142"/>
                  <a:pt x="342" y="146"/>
                </a:cubicBezTo>
                <a:cubicBezTo>
                  <a:pt x="339" y="140"/>
                  <a:pt x="331" y="126"/>
                  <a:pt x="313" y="126"/>
                </a:cubicBezTo>
                <a:cubicBezTo>
                  <a:pt x="311" y="121"/>
                  <a:pt x="303" y="104"/>
                  <a:pt x="287" y="103"/>
                </a:cubicBezTo>
                <a:cubicBezTo>
                  <a:pt x="273" y="101"/>
                  <a:pt x="264" y="111"/>
                  <a:pt x="261" y="116"/>
                </a:cubicBezTo>
                <a:cubicBezTo>
                  <a:pt x="252" y="112"/>
                  <a:pt x="234" y="109"/>
                  <a:pt x="225" y="123"/>
                </a:cubicBezTo>
                <a:cubicBezTo>
                  <a:pt x="224" y="125"/>
                  <a:pt x="224" y="125"/>
                  <a:pt x="224" y="125"/>
                </a:cubicBezTo>
                <a:cubicBezTo>
                  <a:pt x="219" y="134"/>
                  <a:pt x="216" y="138"/>
                  <a:pt x="209" y="140"/>
                </a:cubicBezTo>
                <a:cubicBezTo>
                  <a:pt x="202" y="142"/>
                  <a:pt x="202" y="147"/>
                  <a:pt x="202" y="151"/>
                </a:cubicBezTo>
                <a:cubicBezTo>
                  <a:pt x="202" y="154"/>
                  <a:pt x="202" y="155"/>
                  <a:pt x="201" y="156"/>
                </a:cubicBezTo>
                <a:cubicBezTo>
                  <a:pt x="198" y="159"/>
                  <a:pt x="188" y="166"/>
                  <a:pt x="169" y="166"/>
                </a:cubicBezTo>
                <a:cubicBezTo>
                  <a:pt x="151" y="166"/>
                  <a:pt x="145" y="172"/>
                  <a:pt x="141" y="185"/>
                </a:cubicBezTo>
                <a:cubicBezTo>
                  <a:pt x="141" y="185"/>
                  <a:pt x="141" y="185"/>
                  <a:pt x="141" y="185"/>
                </a:cubicBezTo>
                <a:cubicBezTo>
                  <a:pt x="127" y="181"/>
                  <a:pt x="110" y="178"/>
                  <a:pt x="101" y="185"/>
                </a:cubicBezTo>
                <a:cubicBezTo>
                  <a:pt x="98" y="187"/>
                  <a:pt x="97" y="189"/>
                  <a:pt x="96" y="193"/>
                </a:cubicBezTo>
                <a:cubicBezTo>
                  <a:pt x="89" y="193"/>
                  <a:pt x="76" y="195"/>
                  <a:pt x="70" y="197"/>
                </a:cubicBezTo>
                <a:cubicBezTo>
                  <a:pt x="64" y="199"/>
                  <a:pt x="51" y="207"/>
                  <a:pt x="50" y="216"/>
                </a:cubicBezTo>
                <a:cubicBezTo>
                  <a:pt x="50" y="218"/>
                  <a:pt x="51" y="223"/>
                  <a:pt x="56" y="226"/>
                </a:cubicBezTo>
                <a:cubicBezTo>
                  <a:pt x="57" y="227"/>
                  <a:pt x="58" y="227"/>
                  <a:pt x="58" y="227"/>
                </a:cubicBezTo>
                <a:cubicBezTo>
                  <a:pt x="55" y="228"/>
                  <a:pt x="48" y="229"/>
                  <a:pt x="45" y="229"/>
                </a:cubicBezTo>
                <a:cubicBezTo>
                  <a:pt x="44" y="229"/>
                  <a:pt x="42" y="229"/>
                  <a:pt x="41" y="229"/>
                </a:cubicBezTo>
                <a:cubicBezTo>
                  <a:pt x="18" y="232"/>
                  <a:pt x="0" y="242"/>
                  <a:pt x="0" y="251"/>
                </a:cubicBezTo>
                <a:cubicBezTo>
                  <a:pt x="0" y="261"/>
                  <a:pt x="11" y="264"/>
                  <a:pt x="19" y="265"/>
                </a:cubicBezTo>
                <a:cubicBezTo>
                  <a:pt x="22" y="266"/>
                  <a:pt x="24" y="266"/>
                  <a:pt x="26" y="267"/>
                </a:cubicBezTo>
                <a:cubicBezTo>
                  <a:pt x="26" y="267"/>
                  <a:pt x="27" y="267"/>
                  <a:pt x="27" y="267"/>
                </a:cubicBezTo>
                <a:cubicBezTo>
                  <a:pt x="26" y="268"/>
                  <a:pt x="23" y="270"/>
                  <a:pt x="18" y="271"/>
                </a:cubicBezTo>
                <a:cubicBezTo>
                  <a:pt x="11" y="273"/>
                  <a:pt x="4" y="278"/>
                  <a:pt x="5" y="283"/>
                </a:cubicBezTo>
                <a:cubicBezTo>
                  <a:pt x="5" y="286"/>
                  <a:pt x="7" y="289"/>
                  <a:pt x="15" y="289"/>
                </a:cubicBezTo>
                <a:cubicBezTo>
                  <a:pt x="20" y="289"/>
                  <a:pt x="27" y="288"/>
                  <a:pt x="36" y="287"/>
                </a:cubicBezTo>
                <a:cubicBezTo>
                  <a:pt x="44" y="286"/>
                  <a:pt x="59" y="284"/>
                  <a:pt x="61" y="286"/>
                </a:cubicBezTo>
                <a:cubicBezTo>
                  <a:pt x="61" y="290"/>
                  <a:pt x="62" y="294"/>
                  <a:pt x="65" y="297"/>
                </a:cubicBezTo>
                <a:cubicBezTo>
                  <a:pt x="70" y="300"/>
                  <a:pt x="77" y="301"/>
                  <a:pt x="85" y="299"/>
                </a:cubicBezTo>
                <a:cubicBezTo>
                  <a:pt x="95" y="296"/>
                  <a:pt x="102" y="299"/>
                  <a:pt x="108" y="309"/>
                </a:cubicBezTo>
                <a:cubicBezTo>
                  <a:pt x="114" y="319"/>
                  <a:pt x="126" y="317"/>
                  <a:pt x="138" y="314"/>
                </a:cubicBezTo>
                <a:cubicBezTo>
                  <a:pt x="142" y="313"/>
                  <a:pt x="142" y="313"/>
                  <a:pt x="142" y="313"/>
                </a:cubicBezTo>
                <a:cubicBezTo>
                  <a:pt x="149" y="312"/>
                  <a:pt x="152" y="314"/>
                  <a:pt x="155" y="316"/>
                </a:cubicBezTo>
                <a:cubicBezTo>
                  <a:pt x="157" y="317"/>
                  <a:pt x="159" y="319"/>
                  <a:pt x="163" y="319"/>
                </a:cubicBezTo>
                <a:cubicBezTo>
                  <a:pt x="166" y="320"/>
                  <a:pt x="168" y="320"/>
                  <a:pt x="170" y="320"/>
                </a:cubicBezTo>
                <a:cubicBezTo>
                  <a:pt x="167" y="328"/>
                  <a:pt x="168" y="338"/>
                  <a:pt x="173" y="345"/>
                </a:cubicBezTo>
                <a:cubicBezTo>
                  <a:pt x="176" y="351"/>
                  <a:pt x="185" y="361"/>
                  <a:pt x="205" y="359"/>
                </a:cubicBezTo>
                <a:cubicBezTo>
                  <a:pt x="206" y="363"/>
                  <a:pt x="208" y="369"/>
                  <a:pt x="214" y="373"/>
                </a:cubicBezTo>
                <a:cubicBezTo>
                  <a:pt x="220" y="377"/>
                  <a:pt x="229" y="377"/>
                  <a:pt x="239" y="374"/>
                </a:cubicBezTo>
                <a:cubicBezTo>
                  <a:pt x="242" y="377"/>
                  <a:pt x="251" y="384"/>
                  <a:pt x="265" y="379"/>
                </a:cubicBezTo>
                <a:cubicBezTo>
                  <a:pt x="273" y="383"/>
                  <a:pt x="289" y="386"/>
                  <a:pt x="298" y="373"/>
                </a:cubicBezTo>
                <a:cubicBezTo>
                  <a:pt x="305" y="364"/>
                  <a:pt x="306" y="353"/>
                  <a:pt x="301" y="345"/>
                </a:cubicBezTo>
                <a:cubicBezTo>
                  <a:pt x="297" y="338"/>
                  <a:pt x="291" y="335"/>
                  <a:pt x="283" y="336"/>
                </a:cubicBezTo>
                <a:cubicBezTo>
                  <a:pt x="284" y="333"/>
                  <a:pt x="284" y="329"/>
                  <a:pt x="283" y="326"/>
                </a:cubicBezTo>
                <a:cubicBezTo>
                  <a:pt x="286" y="325"/>
                  <a:pt x="289" y="324"/>
                  <a:pt x="293" y="321"/>
                </a:cubicBezTo>
                <a:cubicBezTo>
                  <a:pt x="296" y="325"/>
                  <a:pt x="306" y="332"/>
                  <a:pt x="323" y="328"/>
                </a:cubicBezTo>
                <a:cubicBezTo>
                  <a:pt x="323" y="328"/>
                  <a:pt x="323" y="329"/>
                  <a:pt x="324" y="329"/>
                </a:cubicBezTo>
                <a:cubicBezTo>
                  <a:pt x="328" y="335"/>
                  <a:pt x="341" y="337"/>
                  <a:pt x="362" y="336"/>
                </a:cubicBezTo>
                <a:cubicBezTo>
                  <a:pt x="372" y="336"/>
                  <a:pt x="372" y="336"/>
                  <a:pt x="372" y="336"/>
                </a:cubicBezTo>
                <a:cubicBezTo>
                  <a:pt x="412" y="335"/>
                  <a:pt x="472" y="333"/>
                  <a:pt x="597" y="306"/>
                </a:cubicBezTo>
                <a:cubicBezTo>
                  <a:pt x="710" y="281"/>
                  <a:pt x="787" y="237"/>
                  <a:pt x="799" y="192"/>
                </a:cubicBezTo>
                <a:cubicBezTo>
                  <a:pt x="804" y="175"/>
                  <a:pt x="798" y="158"/>
                  <a:pt x="782" y="143"/>
                </a:cubicBezTo>
                <a:close/>
                <a:moveTo>
                  <a:pt x="642" y="63"/>
                </a:moveTo>
                <a:cubicBezTo>
                  <a:pt x="636" y="75"/>
                  <a:pt x="622" y="82"/>
                  <a:pt x="607" y="82"/>
                </a:cubicBezTo>
                <a:cubicBezTo>
                  <a:pt x="579" y="82"/>
                  <a:pt x="567" y="66"/>
                  <a:pt x="566" y="65"/>
                </a:cubicBezTo>
                <a:cubicBezTo>
                  <a:pt x="566" y="64"/>
                  <a:pt x="566" y="64"/>
                  <a:pt x="566" y="64"/>
                </a:cubicBezTo>
                <a:cubicBezTo>
                  <a:pt x="566" y="64"/>
                  <a:pt x="564" y="64"/>
                  <a:pt x="564" y="64"/>
                </a:cubicBezTo>
                <a:cubicBezTo>
                  <a:pt x="550" y="64"/>
                  <a:pt x="547" y="51"/>
                  <a:pt x="547" y="50"/>
                </a:cubicBezTo>
                <a:cubicBezTo>
                  <a:pt x="546" y="49"/>
                  <a:pt x="546" y="49"/>
                  <a:pt x="546" y="49"/>
                </a:cubicBezTo>
                <a:cubicBezTo>
                  <a:pt x="546" y="49"/>
                  <a:pt x="545" y="49"/>
                  <a:pt x="545" y="49"/>
                </a:cubicBezTo>
                <a:cubicBezTo>
                  <a:pt x="532" y="45"/>
                  <a:pt x="533" y="33"/>
                  <a:pt x="533" y="33"/>
                </a:cubicBezTo>
                <a:cubicBezTo>
                  <a:pt x="533" y="28"/>
                  <a:pt x="533" y="28"/>
                  <a:pt x="533" y="28"/>
                </a:cubicBezTo>
                <a:cubicBezTo>
                  <a:pt x="533" y="28"/>
                  <a:pt x="529" y="30"/>
                  <a:pt x="529" y="30"/>
                </a:cubicBezTo>
                <a:cubicBezTo>
                  <a:pt x="523" y="34"/>
                  <a:pt x="517" y="31"/>
                  <a:pt x="507" y="28"/>
                </a:cubicBezTo>
                <a:cubicBezTo>
                  <a:pt x="503" y="27"/>
                  <a:pt x="499" y="26"/>
                  <a:pt x="494" y="25"/>
                </a:cubicBezTo>
                <a:cubicBezTo>
                  <a:pt x="490" y="24"/>
                  <a:pt x="487" y="23"/>
                  <a:pt x="483" y="23"/>
                </a:cubicBezTo>
                <a:cubicBezTo>
                  <a:pt x="492" y="22"/>
                  <a:pt x="500" y="21"/>
                  <a:pt x="504" y="21"/>
                </a:cubicBezTo>
                <a:cubicBezTo>
                  <a:pt x="522" y="21"/>
                  <a:pt x="540" y="27"/>
                  <a:pt x="550" y="36"/>
                </a:cubicBezTo>
                <a:cubicBezTo>
                  <a:pt x="554" y="39"/>
                  <a:pt x="558" y="43"/>
                  <a:pt x="562" y="47"/>
                </a:cubicBezTo>
                <a:cubicBezTo>
                  <a:pt x="576" y="61"/>
                  <a:pt x="591" y="76"/>
                  <a:pt x="614" y="74"/>
                </a:cubicBezTo>
                <a:cubicBezTo>
                  <a:pt x="627" y="74"/>
                  <a:pt x="638" y="66"/>
                  <a:pt x="643" y="55"/>
                </a:cubicBezTo>
                <a:cubicBezTo>
                  <a:pt x="644" y="53"/>
                  <a:pt x="644" y="51"/>
                  <a:pt x="645" y="49"/>
                </a:cubicBezTo>
                <a:cubicBezTo>
                  <a:pt x="645" y="53"/>
                  <a:pt x="645" y="58"/>
                  <a:pt x="642" y="63"/>
                </a:cubicBezTo>
                <a:close/>
                <a:moveTo>
                  <a:pt x="372" y="132"/>
                </a:moveTo>
                <a:cubicBezTo>
                  <a:pt x="357" y="125"/>
                  <a:pt x="347" y="112"/>
                  <a:pt x="345" y="97"/>
                </a:cubicBezTo>
                <a:cubicBezTo>
                  <a:pt x="342" y="81"/>
                  <a:pt x="349" y="64"/>
                  <a:pt x="362" y="51"/>
                </a:cubicBezTo>
                <a:cubicBezTo>
                  <a:pt x="378" y="35"/>
                  <a:pt x="402" y="23"/>
                  <a:pt x="432" y="16"/>
                </a:cubicBezTo>
                <a:cubicBezTo>
                  <a:pt x="434" y="15"/>
                  <a:pt x="436" y="15"/>
                  <a:pt x="438" y="14"/>
                </a:cubicBezTo>
                <a:cubicBezTo>
                  <a:pt x="433" y="16"/>
                  <a:pt x="429" y="18"/>
                  <a:pt x="424" y="19"/>
                </a:cubicBezTo>
                <a:cubicBezTo>
                  <a:pt x="377" y="39"/>
                  <a:pt x="360" y="70"/>
                  <a:pt x="360" y="92"/>
                </a:cubicBezTo>
                <a:cubicBezTo>
                  <a:pt x="360" y="116"/>
                  <a:pt x="376" y="130"/>
                  <a:pt x="410" y="138"/>
                </a:cubicBezTo>
                <a:cubicBezTo>
                  <a:pt x="420" y="140"/>
                  <a:pt x="431" y="141"/>
                  <a:pt x="443" y="142"/>
                </a:cubicBezTo>
                <a:cubicBezTo>
                  <a:pt x="419" y="142"/>
                  <a:pt x="391" y="143"/>
                  <a:pt x="372" y="132"/>
                </a:cubicBezTo>
                <a:close/>
                <a:moveTo>
                  <a:pt x="540" y="135"/>
                </a:moveTo>
                <a:cubicBezTo>
                  <a:pt x="519" y="136"/>
                  <a:pt x="519" y="136"/>
                  <a:pt x="519" y="136"/>
                </a:cubicBezTo>
                <a:cubicBezTo>
                  <a:pt x="482" y="137"/>
                  <a:pt x="441" y="139"/>
                  <a:pt x="411" y="133"/>
                </a:cubicBezTo>
                <a:cubicBezTo>
                  <a:pt x="370" y="124"/>
                  <a:pt x="365" y="106"/>
                  <a:pt x="365" y="92"/>
                </a:cubicBezTo>
                <a:cubicBezTo>
                  <a:pt x="365" y="72"/>
                  <a:pt x="382" y="45"/>
                  <a:pt x="426" y="24"/>
                </a:cubicBezTo>
                <a:cubicBezTo>
                  <a:pt x="465" y="6"/>
                  <a:pt x="514" y="1"/>
                  <a:pt x="554" y="19"/>
                </a:cubicBezTo>
                <a:cubicBezTo>
                  <a:pt x="564" y="24"/>
                  <a:pt x="574" y="29"/>
                  <a:pt x="582" y="37"/>
                </a:cubicBezTo>
                <a:cubicBezTo>
                  <a:pt x="586" y="41"/>
                  <a:pt x="591" y="45"/>
                  <a:pt x="595" y="48"/>
                </a:cubicBezTo>
                <a:cubicBezTo>
                  <a:pt x="600" y="51"/>
                  <a:pt x="607" y="52"/>
                  <a:pt x="612" y="49"/>
                </a:cubicBezTo>
                <a:cubicBezTo>
                  <a:pt x="618" y="47"/>
                  <a:pt x="621" y="42"/>
                  <a:pt x="623" y="36"/>
                </a:cubicBezTo>
                <a:cubicBezTo>
                  <a:pt x="623" y="31"/>
                  <a:pt x="623" y="27"/>
                  <a:pt x="620" y="24"/>
                </a:cubicBezTo>
                <a:cubicBezTo>
                  <a:pt x="620" y="24"/>
                  <a:pt x="620" y="23"/>
                  <a:pt x="619" y="23"/>
                </a:cubicBezTo>
                <a:cubicBezTo>
                  <a:pt x="625" y="24"/>
                  <a:pt x="632" y="27"/>
                  <a:pt x="637" y="33"/>
                </a:cubicBezTo>
                <a:cubicBezTo>
                  <a:pt x="641" y="38"/>
                  <a:pt x="641" y="45"/>
                  <a:pt x="638" y="53"/>
                </a:cubicBezTo>
                <a:cubicBezTo>
                  <a:pt x="634" y="63"/>
                  <a:pt x="625" y="69"/>
                  <a:pt x="614" y="69"/>
                </a:cubicBezTo>
                <a:cubicBezTo>
                  <a:pt x="593" y="70"/>
                  <a:pt x="580" y="57"/>
                  <a:pt x="565" y="43"/>
                </a:cubicBezTo>
                <a:cubicBezTo>
                  <a:pt x="562" y="40"/>
                  <a:pt x="558" y="36"/>
                  <a:pt x="553" y="32"/>
                </a:cubicBezTo>
                <a:cubicBezTo>
                  <a:pt x="542" y="22"/>
                  <a:pt x="523" y="16"/>
                  <a:pt x="504" y="16"/>
                </a:cubicBezTo>
                <a:cubicBezTo>
                  <a:pt x="474" y="16"/>
                  <a:pt x="444" y="24"/>
                  <a:pt x="417" y="38"/>
                </a:cubicBezTo>
                <a:cubicBezTo>
                  <a:pt x="401" y="47"/>
                  <a:pt x="382" y="64"/>
                  <a:pt x="379" y="82"/>
                </a:cubicBezTo>
                <a:cubicBezTo>
                  <a:pt x="377" y="92"/>
                  <a:pt x="379" y="101"/>
                  <a:pt x="385" y="108"/>
                </a:cubicBezTo>
                <a:cubicBezTo>
                  <a:pt x="402" y="128"/>
                  <a:pt x="447" y="135"/>
                  <a:pt x="523" y="130"/>
                </a:cubicBezTo>
                <a:cubicBezTo>
                  <a:pt x="609" y="124"/>
                  <a:pt x="743" y="130"/>
                  <a:pt x="757" y="173"/>
                </a:cubicBezTo>
                <a:cubicBezTo>
                  <a:pt x="759" y="180"/>
                  <a:pt x="758" y="188"/>
                  <a:pt x="754" y="195"/>
                </a:cubicBezTo>
                <a:cubicBezTo>
                  <a:pt x="740" y="221"/>
                  <a:pt x="690" y="246"/>
                  <a:pt x="617" y="265"/>
                </a:cubicBezTo>
                <a:cubicBezTo>
                  <a:pt x="582" y="275"/>
                  <a:pt x="542" y="285"/>
                  <a:pt x="507" y="288"/>
                </a:cubicBezTo>
                <a:cubicBezTo>
                  <a:pt x="495" y="289"/>
                  <a:pt x="495" y="289"/>
                  <a:pt x="495" y="289"/>
                </a:cubicBezTo>
                <a:cubicBezTo>
                  <a:pt x="452" y="294"/>
                  <a:pt x="419" y="297"/>
                  <a:pt x="376" y="289"/>
                </a:cubicBezTo>
                <a:cubicBezTo>
                  <a:pt x="361" y="287"/>
                  <a:pt x="309" y="275"/>
                  <a:pt x="286" y="249"/>
                </a:cubicBezTo>
                <a:cubicBezTo>
                  <a:pt x="287" y="249"/>
                  <a:pt x="287" y="248"/>
                  <a:pt x="287" y="248"/>
                </a:cubicBezTo>
                <a:cubicBezTo>
                  <a:pt x="289" y="242"/>
                  <a:pt x="287" y="236"/>
                  <a:pt x="282" y="232"/>
                </a:cubicBezTo>
                <a:cubicBezTo>
                  <a:pt x="278" y="229"/>
                  <a:pt x="273" y="228"/>
                  <a:pt x="269" y="230"/>
                </a:cubicBezTo>
                <a:cubicBezTo>
                  <a:pt x="265" y="232"/>
                  <a:pt x="262" y="236"/>
                  <a:pt x="261" y="241"/>
                </a:cubicBezTo>
                <a:cubicBezTo>
                  <a:pt x="261" y="242"/>
                  <a:pt x="262" y="243"/>
                  <a:pt x="263" y="243"/>
                </a:cubicBezTo>
                <a:cubicBezTo>
                  <a:pt x="265" y="244"/>
                  <a:pt x="266" y="243"/>
                  <a:pt x="266" y="241"/>
                </a:cubicBezTo>
                <a:cubicBezTo>
                  <a:pt x="266" y="238"/>
                  <a:pt x="268" y="236"/>
                  <a:pt x="271" y="235"/>
                </a:cubicBezTo>
                <a:cubicBezTo>
                  <a:pt x="273" y="234"/>
                  <a:pt x="276" y="234"/>
                  <a:pt x="279" y="236"/>
                </a:cubicBezTo>
                <a:cubicBezTo>
                  <a:pt x="283" y="239"/>
                  <a:pt x="284" y="242"/>
                  <a:pt x="282" y="246"/>
                </a:cubicBezTo>
                <a:cubicBezTo>
                  <a:pt x="280" y="252"/>
                  <a:pt x="272" y="258"/>
                  <a:pt x="265" y="257"/>
                </a:cubicBezTo>
                <a:cubicBezTo>
                  <a:pt x="257" y="256"/>
                  <a:pt x="249" y="252"/>
                  <a:pt x="246" y="245"/>
                </a:cubicBezTo>
                <a:cubicBezTo>
                  <a:pt x="242" y="239"/>
                  <a:pt x="243" y="232"/>
                  <a:pt x="246" y="226"/>
                </a:cubicBezTo>
                <a:cubicBezTo>
                  <a:pt x="250" y="219"/>
                  <a:pt x="255" y="216"/>
                  <a:pt x="260" y="216"/>
                </a:cubicBezTo>
                <a:cubicBezTo>
                  <a:pt x="267" y="214"/>
                  <a:pt x="276" y="216"/>
                  <a:pt x="283" y="222"/>
                </a:cubicBezTo>
                <a:cubicBezTo>
                  <a:pt x="284" y="223"/>
                  <a:pt x="284" y="223"/>
                  <a:pt x="284" y="223"/>
                </a:cubicBezTo>
                <a:cubicBezTo>
                  <a:pt x="286" y="222"/>
                  <a:pt x="286" y="222"/>
                  <a:pt x="286" y="222"/>
                </a:cubicBezTo>
                <a:cubicBezTo>
                  <a:pt x="287" y="222"/>
                  <a:pt x="306" y="210"/>
                  <a:pt x="317" y="224"/>
                </a:cubicBezTo>
                <a:cubicBezTo>
                  <a:pt x="318" y="226"/>
                  <a:pt x="318" y="226"/>
                  <a:pt x="318" y="226"/>
                </a:cubicBezTo>
                <a:cubicBezTo>
                  <a:pt x="320" y="225"/>
                  <a:pt x="320" y="225"/>
                  <a:pt x="320" y="225"/>
                </a:cubicBezTo>
                <a:cubicBezTo>
                  <a:pt x="320" y="225"/>
                  <a:pt x="334" y="218"/>
                  <a:pt x="339" y="226"/>
                </a:cubicBezTo>
                <a:cubicBezTo>
                  <a:pt x="341" y="231"/>
                  <a:pt x="341" y="231"/>
                  <a:pt x="341" y="231"/>
                </a:cubicBezTo>
                <a:cubicBezTo>
                  <a:pt x="352" y="250"/>
                  <a:pt x="364" y="274"/>
                  <a:pt x="397" y="280"/>
                </a:cubicBezTo>
                <a:cubicBezTo>
                  <a:pt x="428" y="286"/>
                  <a:pt x="472" y="286"/>
                  <a:pt x="508" y="281"/>
                </a:cubicBezTo>
                <a:cubicBezTo>
                  <a:pt x="615" y="265"/>
                  <a:pt x="692" y="240"/>
                  <a:pt x="729" y="210"/>
                </a:cubicBezTo>
                <a:cubicBezTo>
                  <a:pt x="747" y="196"/>
                  <a:pt x="748" y="183"/>
                  <a:pt x="746" y="175"/>
                </a:cubicBezTo>
                <a:cubicBezTo>
                  <a:pt x="741" y="157"/>
                  <a:pt x="715" y="143"/>
                  <a:pt x="679" y="138"/>
                </a:cubicBezTo>
                <a:cubicBezTo>
                  <a:pt x="661" y="135"/>
                  <a:pt x="643" y="135"/>
                  <a:pt x="625" y="134"/>
                </a:cubicBezTo>
                <a:cubicBezTo>
                  <a:pt x="604" y="134"/>
                  <a:pt x="582" y="134"/>
                  <a:pt x="560" y="135"/>
                </a:cubicBezTo>
                <a:cubicBezTo>
                  <a:pt x="554" y="135"/>
                  <a:pt x="547" y="135"/>
                  <a:pt x="540" y="135"/>
                </a:cubicBezTo>
                <a:close/>
                <a:moveTo>
                  <a:pt x="401" y="210"/>
                </a:moveTo>
                <a:cubicBezTo>
                  <a:pt x="407" y="219"/>
                  <a:pt x="408" y="230"/>
                  <a:pt x="405" y="238"/>
                </a:cubicBezTo>
                <a:cubicBezTo>
                  <a:pt x="403" y="244"/>
                  <a:pt x="399" y="247"/>
                  <a:pt x="393" y="248"/>
                </a:cubicBezTo>
                <a:cubicBezTo>
                  <a:pt x="384" y="249"/>
                  <a:pt x="377" y="244"/>
                  <a:pt x="375" y="238"/>
                </a:cubicBezTo>
                <a:cubicBezTo>
                  <a:pt x="373" y="233"/>
                  <a:pt x="376" y="228"/>
                  <a:pt x="383" y="225"/>
                </a:cubicBezTo>
                <a:cubicBezTo>
                  <a:pt x="385" y="223"/>
                  <a:pt x="389" y="225"/>
                  <a:pt x="390" y="228"/>
                </a:cubicBezTo>
                <a:cubicBezTo>
                  <a:pt x="391" y="229"/>
                  <a:pt x="392" y="231"/>
                  <a:pt x="389" y="233"/>
                </a:cubicBezTo>
                <a:cubicBezTo>
                  <a:pt x="388" y="234"/>
                  <a:pt x="388" y="235"/>
                  <a:pt x="389" y="237"/>
                </a:cubicBezTo>
                <a:cubicBezTo>
                  <a:pt x="390" y="238"/>
                  <a:pt x="391" y="238"/>
                  <a:pt x="392" y="237"/>
                </a:cubicBezTo>
                <a:cubicBezTo>
                  <a:pt x="396" y="234"/>
                  <a:pt x="397" y="230"/>
                  <a:pt x="395" y="225"/>
                </a:cubicBezTo>
                <a:cubicBezTo>
                  <a:pt x="392" y="221"/>
                  <a:pt x="386" y="218"/>
                  <a:pt x="380" y="220"/>
                </a:cubicBezTo>
                <a:cubicBezTo>
                  <a:pt x="370" y="225"/>
                  <a:pt x="368" y="233"/>
                  <a:pt x="370" y="240"/>
                </a:cubicBezTo>
                <a:cubicBezTo>
                  <a:pt x="372" y="245"/>
                  <a:pt x="376" y="250"/>
                  <a:pt x="383" y="252"/>
                </a:cubicBezTo>
                <a:cubicBezTo>
                  <a:pt x="382" y="252"/>
                  <a:pt x="382" y="252"/>
                  <a:pt x="382" y="252"/>
                </a:cubicBezTo>
                <a:cubicBezTo>
                  <a:pt x="418" y="275"/>
                  <a:pt x="480" y="277"/>
                  <a:pt x="567" y="260"/>
                </a:cubicBezTo>
                <a:cubicBezTo>
                  <a:pt x="651" y="244"/>
                  <a:pt x="709" y="220"/>
                  <a:pt x="726" y="195"/>
                </a:cubicBezTo>
                <a:cubicBezTo>
                  <a:pt x="730" y="189"/>
                  <a:pt x="731" y="183"/>
                  <a:pt x="730" y="178"/>
                </a:cubicBezTo>
                <a:cubicBezTo>
                  <a:pt x="728" y="168"/>
                  <a:pt x="719" y="154"/>
                  <a:pt x="688" y="144"/>
                </a:cubicBezTo>
                <a:cubicBezTo>
                  <a:pt x="717" y="150"/>
                  <a:pt x="737" y="163"/>
                  <a:pt x="741" y="177"/>
                </a:cubicBezTo>
                <a:cubicBezTo>
                  <a:pt x="744" y="186"/>
                  <a:pt x="738" y="197"/>
                  <a:pt x="726" y="207"/>
                </a:cubicBezTo>
                <a:cubicBezTo>
                  <a:pt x="689" y="236"/>
                  <a:pt x="614" y="260"/>
                  <a:pt x="507" y="276"/>
                </a:cubicBezTo>
                <a:cubicBezTo>
                  <a:pt x="472" y="281"/>
                  <a:pt x="428" y="280"/>
                  <a:pt x="398" y="275"/>
                </a:cubicBezTo>
                <a:cubicBezTo>
                  <a:pt x="367" y="269"/>
                  <a:pt x="356" y="248"/>
                  <a:pt x="346" y="228"/>
                </a:cubicBezTo>
                <a:cubicBezTo>
                  <a:pt x="343" y="224"/>
                  <a:pt x="343" y="224"/>
                  <a:pt x="343" y="224"/>
                </a:cubicBezTo>
                <a:cubicBezTo>
                  <a:pt x="338" y="214"/>
                  <a:pt x="327" y="216"/>
                  <a:pt x="320" y="219"/>
                </a:cubicBezTo>
                <a:cubicBezTo>
                  <a:pt x="309" y="208"/>
                  <a:pt x="293" y="212"/>
                  <a:pt x="285" y="217"/>
                </a:cubicBezTo>
                <a:cubicBezTo>
                  <a:pt x="277" y="211"/>
                  <a:pt x="267" y="209"/>
                  <a:pt x="259" y="211"/>
                </a:cubicBezTo>
                <a:cubicBezTo>
                  <a:pt x="251" y="212"/>
                  <a:pt x="245" y="217"/>
                  <a:pt x="242" y="223"/>
                </a:cubicBezTo>
                <a:cubicBezTo>
                  <a:pt x="237" y="231"/>
                  <a:pt x="237" y="240"/>
                  <a:pt x="241" y="247"/>
                </a:cubicBezTo>
                <a:cubicBezTo>
                  <a:pt x="246" y="255"/>
                  <a:pt x="255" y="261"/>
                  <a:pt x="265" y="262"/>
                </a:cubicBezTo>
                <a:cubicBezTo>
                  <a:pt x="271" y="263"/>
                  <a:pt x="279" y="259"/>
                  <a:pt x="283" y="254"/>
                </a:cubicBezTo>
                <a:cubicBezTo>
                  <a:pt x="307" y="279"/>
                  <a:pt x="355" y="291"/>
                  <a:pt x="376" y="294"/>
                </a:cubicBezTo>
                <a:cubicBezTo>
                  <a:pt x="419" y="303"/>
                  <a:pt x="454" y="299"/>
                  <a:pt x="495" y="295"/>
                </a:cubicBezTo>
                <a:cubicBezTo>
                  <a:pt x="508" y="293"/>
                  <a:pt x="508" y="293"/>
                  <a:pt x="508" y="293"/>
                </a:cubicBezTo>
                <a:cubicBezTo>
                  <a:pt x="543" y="290"/>
                  <a:pt x="583" y="280"/>
                  <a:pt x="618" y="270"/>
                </a:cubicBezTo>
                <a:cubicBezTo>
                  <a:pt x="693" y="251"/>
                  <a:pt x="744" y="224"/>
                  <a:pt x="759" y="198"/>
                </a:cubicBezTo>
                <a:cubicBezTo>
                  <a:pt x="764" y="189"/>
                  <a:pt x="764" y="180"/>
                  <a:pt x="762" y="171"/>
                </a:cubicBezTo>
                <a:cubicBezTo>
                  <a:pt x="746" y="122"/>
                  <a:pt x="598" y="120"/>
                  <a:pt x="523" y="125"/>
                </a:cubicBezTo>
                <a:cubicBezTo>
                  <a:pt x="450" y="130"/>
                  <a:pt x="405" y="124"/>
                  <a:pt x="389" y="105"/>
                </a:cubicBezTo>
                <a:cubicBezTo>
                  <a:pt x="384" y="99"/>
                  <a:pt x="382" y="91"/>
                  <a:pt x="384" y="83"/>
                </a:cubicBezTo>
                <a:cubicBezTo>
                  <a:pt x="387" y="67"/>
                  <a:pt x="404" y="51"/>
                  <a:pt x="419" y="43"/>
                </a:cubicBezTo>
                <a:cubicBezTo>
                  <a:pt x="417" y="44"/>
                  <a:pt x="415" y="46"/>
                  <a:pt x="414" y="47"/>
                </a:cubicBezTo>
                <a:cubicBezTo>
                  <a:pt x="400" y="59"/>
                  <a:pt x="394" y="74"/>
                  <a:pt x="396" y="87"/>
                </a:cubicBezTo>
                <a:cubicBezTo>
                  <a:pt x="398" y="98"/>
                  <a:pt x="405" y="107"/>
                  <a:pt x="418" y="112"/>
                </a:cubicBezTo>
                <a:cubicBezTo>
                  <a:pt x="443" y="122"/>
                  <a:pt x="473" y="120"/>
                  <a:pt x="499" y="120"/>
                </a:cubicBezTo>
                <a:cubicBezTo>
                  <a:pt x="525" y="119"/>
                  <a:pt x="551" y="118"/>
                  <a:pt x="576" y="118"/>
                </a:cubicBezTo>
                <a:cubicBezTo>
                  <a:pt x="701" y="116"/>
                  <a:pt x="771" y="137"/>
                  <a:pt x="775" y="177"/>
                </a:cubicBezTo>
                <a:cubicBezTo>
                  <a:pt x="778" y="208"/>
                  <a:pt x="714" y="265"/>
                  <a:pt x="565" y="293"/>
                </a:cubicBezTo>
                <a:cubicBezTo>
                  <a:pt x="466" y="312"/>
                  <a:pt x="415" y="310"/>
                  <a:pt x="414" y="310"/>
                </a:cubicBezTo>
                <a:cubicBezTo>
                  <a:pt x="340" y="312"/>
                  <a:pt x="285" y="287"/>
                  <a:pt x="250" y="268"/>
                </a:cubicBezTo>
                <a:cubicBezTo>
                  <a:pt x="223" y="253"/>
                  <a:pt x="207" y="260"/>
                  <a:pt x="190" y="268"/>
                </a:cubicBezTo>
                <a:cubicBezTo>
                  <a:pt x="191" y="265"/>
                  <a:pt x="191" y="262"/>
                  <a:pt x="191" y="260"/>
                </a:cubicBezTo>
                <a:cubicBezTo>
                  <a:pt x="189" y="254"/>
                  <a:pt x="184" y="249"/>
                  <a:pt x="179" y="247"/>
                </a:cubicBezTo>
                <a:cubicBezTo>
                  <a:pt x="174" y="246"/>
                  <a:pt x="170" y="247"/>
                  <a:pt x="167" y="250"/>
                </a:cubicBezTo>
                <a:cubicBezTo>
                  <a:pt x="166" y="251"/>
                  <a:pt x="166" y="253"/>
                  <a:pt x="167" y="254"/>
                </a:cubicBezTo>
                <a:cubicBezTo>
                  <a:pt x="168" y="255"/>
                  <a:pt x="170" y="255"/>
                  <a:pt x="171" y="254"/>
                </a:cubicBezTo>
                <a:cubicBezTo>
                  <a:pt x="173" y="251"/>
                  <a:pt x="176" y="251"/>
                  <a:pt x="177" y="252"/>
                </a:cubicBezTo>
                <a:cubicBezTo>
                  <a:pt x="181" y="253"/>
                  <a:pt x="185" y="257"/>
                  <a:pt x="186" y="261"/>
                </a:cubicBezTo>
                <a:cubicBezTo>
                  <a:pt x="186" y="264"/>
                  <a:pt x="186" y="268"/>
                  <a:pt x="181" y="273"/>
                </a:cubicBezTo>
                <a:cubicBezTo>
                  <a:pt x="175" y="278"/>
                  <a:pt x="167" y="278"/>
                  <a:pt x="160" y="275"/>
                </a:cubicBezTo>
                <a:cubicBezTo>
                  <a:pt x="154" y="271"/>
                  <a:pt x="149" y="266"/>
                  <a:pt x="150" y="260"/>
                </a:cubicBezTo>
                <a:cubicBezTo>
                  <a:pt x="150" y="249"/>
                  <a:pt x="161" y="243"/>
                  <a:pt x="161" y="243"/>
                </a:cubicBezTo>
                <a:cubicBezTo>
                  <a:pt x="167" y="240"/>
                  <a:pt x="167" y="240"/>
                  <a:pt x="167" y="240"/>
                </a:cubicBezTo>
                <a:cubicBezTo>
                  <a:pt x="160" y="238"/>
                  <a:pt x="160" y="238"/>
                  <a:pt x="160" y="238"/>
                </a:cubicBezTo>
                <a:cubicBezTo>
                  <a:pt x="159" y="238"/>
                  <a:pt x="151" y="236"/>
                  <a:pt x="152" y="226"/>
                </a:cubicBezTo>
                <a:cubicBezTo>
                  <a:pt x="154" y="213"/>
                  <a:pt x="169" y="211"/>
                  <a:pt x="169" y="211"/>
                </a:cubicBezTo>
                <a:cubicBezTo>
                  <a:pt x="171" y="211"/>
                  <a:pt x="171" y="211"/>
                  <a:pt x="171" y="211"/>
                </a:cubicBezTo>
                <a:cubicBezTo>
                  <a:pt x="172" y="209"/>
                  <a:pt x="172" y="209"/>
                  <a:pt x="172" y="209"/>
                </a:cubicBezTo>
                <a:cubicBezTo>
                  <a:pt x="173" y="197"/>
                  <a:pt x="183" y="189"/>
                  <a:pt x="195" y="190"/>
                </a:cubicBezTo>
                <a:cubicBezTo>
                  <a:pt x="196" y="192"/>
                  <a:pt x="196" y="194"/>
                  <a:pt x="197" y="196"/>
                </a:cubicBezTo>
                <a:cubicBezTo>
                  <a:pt x="201" y="207"/>
                  <a:pt x="211" y="215"/>
                  <a:pt x="223" y="217"/>
                </a:cubicBezTo>
                <a:cubicBezTo>
                  <a:pt x="233" y="219"/>
                  <a:pt x="242" y="216"/>
                  <a:pt x="248" y="208"/>
                </a:cubicBezTo>
                <a:cubicBezTo>
                  <a:pt x="253" y="201"/>
                  <a:pt x="254" y="192"/>
                  <a:pt x="251" y="186"/>
                </a:cubicBezTo>
                <a:cubicBezTo>
                  <a:pt x="247" y="180"/>
                  <a:pt x="241" y="176"/>
                  <a:pt x="234" y="176"/>
                </a:cubicBezTo>
                <a:cubicBezTo>
                  <a:pt x="228" y="176"/>
                  <a:pt x="223" y="179"/>
                  <a:pt x="221" y="184"/>
                </a:cubicBezTo>
                <a:cubicBezTo>
                  <a:pt x="220" y="185"/>
                  <a:pt x="221" y="187"/>
                  <a:pt x="222" y="188"/>
                </a:cubicBezTo>
                <a:cubicBezTo>
                  <a:pt x="223" y="188"/>
                  <a:pt x="225" y="188"/>
                  <a:pt x="225" y="186"/>
                </a:cubicBezTo>
                <a:cubicBezTo>
                  <a:pt x="227" y="183"/>
                  <a:pt x="230" y="181"/>
                  <a:pt x="235" y="181"/>
                </a:cubicBezTo>
                <a:cubicBezTo>
                  <a:pt x="239" y="181"/>
                  <a:pt x="244" y="184"/>
                  <a:pt x="246" y="188"/>
                </a:cubicBezTo>
                <a:cubicBezTo>
                  <a:pt x="249" y="193"/>
                  <a:pt x="248" y="200"/>
                  <a:pt x="244" y="205"/>
                </a:cubicBezTo>
                <a:cubicBezTo>
                  <a:pt x="239" y="211"/>
                  <a:pt x="232" y="214"/>
                  <a:pt x="224" y="212"/>
                </a:cubicBezTo>
                <a:cubicBezTo>
                  <a:pt x="213" y="210"/>
                  <a:pt x="205" y="203"/>
                  <a:pt x="202" y="194"/>
                </a:cubicBezTo>
                <a:cubicBezTo>
                  <a:pt x="199" y="187"/>
                  <a:pt x="200" y="180"/>
                  <a:pt x="204" y="175"/>
                </a:cubicBezTo>
                <a:cubicBezTo>
                  <a:pt x="213" y="163"/>
                  <a:pt x="222" y="166"/>
                  <a:pt x="222" y="167"/>
                </a:cubicBezTo>
                <a:cubicBezTo>
                  <a:pt x="222" y="167"/>
                  <a:pt x="222" y="167"/>
                  <a:pt x="222" y="167"/>
                </a:cubicBezTo>
                <a:cubicBezTo>
                  <a:pt x="222" y="167"/>
                  <a:pt x="223" y="167"/>
                  <a:pt x="223" y="167"/>
                </a:cubicBezTo>
                <a:cubicBezTo>
                  <a:pt x="226" y="167"/>
                  <a:pt x="226" y="167"/>
                  <a:pt x="226" y="167"/>
                </a:cubicBezTo>
                <a:cubicBezTo>
                  <a:pt x="225" y="164"/>
                  <a:pt x="225" y="164"/>
                  <a:pt x="225" y="164"/>
                </a:cubicBezTo>
                <a:cubicBezTo>
                  <a:pt x="225" y="164"/>
                  <a:pt x="224" y="156"/>
                  <a:pt x="228" y="151"/>
                </a:cubicBezTo>
                <a:cubicBezTo>
                  <a:pt x="231" y="148"/>
                  <a:pt x="235" y="147"/>
                  <a:pt x="242" y="147"/>
                </a:cubicBezTo>
                <a:cubicBezTo>
                  <a:pt x="243" y="147"/>
                  <a:pt x="243" y="147"/>
                  <a:pt x="243" y="147"/>
                </a:cubicBezTo>
                <a:cubicBezTo>
                  <a:pt x="244" y="145"/>
                  <a:pt x="244" y="145"/>
                  <a:pt x="244" y="145"/>
                </a:cubicBezTo>
                <a:cubicBezTo>
                  <a:pt x="244" y="145"/>
                  <a:pt x="247" y="138"/>
                  <a:pt x="254" y="136"/>
                </a:cubicBezTo>
                <a:cubicBezTo>
                  <a:pt x="259" y="135"/>
                  <a:pt x="265" y="136"/>
                  <a:pt x="271" y="140"/>
                </a:cubicBezTo>
                <a:cubicBezTo>
                  <a:pt x="272" y="141"/>
                  <a:pt x="272" y="141"/>
                  <a:pt x="272" y="141"/>
                </a:cubicBezTo>
                <a:cubicBezTo>
                  <a:pt x="274" y="140"/>
                  <a:pt x="274" y="140"/>
                  <a:pt x="274" y="140"/>
                </a:cubicBezTo>
                <a:cubicBezTo>
                  <a:pt x="274" y="140"/>
                  <a:pt x="283" y="138"/>
                  <a:pt x="291" y="142"/>
                </a:cubicBezTo>
                <a:cubicBezTo>
                  <a:pt x="295" y="144"/>
                  <a:pt x="298" y="148"/>
                  <a:pt x="300" y="154"/>
                </a:cubicBezTo>
                <a:cubicBezTo>
                  <a:pt x="300" y="156"/>
                  <a:pt x="300" y="156"/>
                  <a:pt x="300" y="156"/>
                </a:cubicBezTo>
                <a:cubicBezTo>
                  <a:pt x="302" y="156"/>
                  <a:pt x="302" y="156"/>
                  <a:pt x="302" y="156"/>
                </a:cubicBezTo>
                <a:cubicBezTo>
                  <a:pt x="303" y="156"/>
                  <a:pt x="316" y="156"/>
                  <a:pt x="321" y="169"/>
                </a:cubicBezTo>
                <a:cubicBezTo>
                  <a:pt x="324" y="175"/>
                  <a:pt x="323" y="182"/>
                  <a:pt x="320" y="188"/>
                </a:cubicBezTo>
                <a:cubicBezTo>
                  <a:pt x="316" y="194"/>
                  <a:pt x="310" y="199"/>
                  <a:pt x="303" y="201"/>
                </a:cubicBezTo>
                <a:cubicBezTo>
                  <a:pt x="293" y="202"/>
                  <a:pt x="285" y="200"/>
                  <a:pt x="280" y="194"/>
                </a:cubicBezTo>
                <a:cubicBezTo>
                  <a:pt x="276" y="189"/>
                  <a:pt x="274" y="183"/>
                  <a:pt x="277" y="176"/>
                </a:cubicBezTo>
                <a:cubicBezTo>
                  <a:pt x="280" y="168"/>
                  <a:pt x="286" y="166"/>
                  <a:pt x="291" y="168"/>
                </a:cubicBezTo>
                <a:cubicBezTo>
                  <a:pt x="295" y="169"/>
                  <a:pt x="298" y="172"/>
                  <a:pt x="297" y="175"/>
                </a:cubicBezTo>
                <a:cubicBezTo>
                  <a:pt x="297" y="177"/>
                  <a:pt x="298" y="178"/>
                  <a:pt x="299" y="178"/>
                </a:cubicBezTo>
                <a:cubicBezTo>
                  <a:pt x="300" y="179"/>
                  <a:pt x="302" y="178"/>
                  <a:pt x="302" y="177"/>
                </a:cubicBezTo>
                <a:cubicBezTo>
                  <a:pt x="304" y="171"/>
                  <a:pt x="299" y="165"/>
                  <a:pt x="292" y="163"/>
                </a:cubicBezTo>
                <a:cubicBezTo>
                  <a:pt x="285" y="161"/>
                  <a:pt x="276" y="163"/>
                  <a:pt x="272" y="174"/>
                </a:cubicBezTo>
                <a:cubicBezTo>
                  <a:pt x="269" y="183"/>
                  <a:pt x="271" y="191"/>
                  <a:pt x="276" y="198"/>
                </a:cubicBezTo>
                <a:cubicBezTo>
                  <a:pt x="282" y="205"/>
                  <a:pt x="293" y="208"/>
                  <a:pt x="304" y="205"/>
                </a:cubicBezTo>
                <a:cubicBezTo>
                  <a:pt x="313" y="204"/>
                  <a:pt x="320" y="198"/>
                  <a:pt x="324" y="190"/>
                </a:cubicBezTo>
                <a:cubicBezTo>
                  <a:pt x="328" y="183"/>
                  <a:pt x="329" y="174"/>
                  <a:pt x="326" y="167"/>
                </a:cubicBezTo>
                <a:cubicBezTo>
                  <a:pt x="326" y="166"/>
                  <a:pt x="325" y="166"/>
                  <a:pt x="325" y="166"/>
                </a:cubicBezTo>
                <a:cubicBezTo>
                  <a:pt x="329" y="163"/>
                  <a:pt x="335" y="162"/>
                  <a:pt x="339" y="164"/>
                </a:cubicBezTo>
                <a:cubicBezTo>
                  <a:pt x="345" y="165"/>
                  <a:pt x="348" y="168"/>
                  <a:pt x="351" y="172"/>
                </a:cubicBezTo>
                <a:cubicBezTo>
                  <a:pt x="351" y="174"/>
                  <a:pt x="351" y="174"/>
                  <a:pt x="351" y="174"/>
                </a:cubicBezTo>
                <a:cubicBezTo>
                  <a:pt x="353" y="173"/>
                  <a:pt x="353" y="173"/>
                  <a:pt x="353" y="173"/>
                </a:cubicBezTo>
                <a:cubicBezTo>
                  <a:pt x="353" y="173"/>
                  <a:pt x="365" y="173"/>
                  <a:pt x="371" y="180"/>
                </a:cubicBezTo>
                <a:cubicBezTo>
                  <a:pt x="374" y="184"/>
                  <a:pt x="375" y="189"/>
                  <a:pt x="373" y="197"/>
                </a:cubicBezTo>
                <a:cubicBezTo>
                  <a:pt x="372" y="200"/>
                  <a:pt x="372" y="200"/>
                  <a:pt x="372" y="200"/>
                </a:cubicBezTo>
                <a:cubicBezTo>
                  <a:pt x="376" y="200"/>
                  <a:pt x="376" y="200"/>
                  <a:pt x="376" y="200"/>
                </a:cubicBezTo>
                <a:cubicBezTo>
                  <a:pt x="376" y="200"/>
                  <a:pt x="393" y="198"/>
                  <a:pt x="401" y="210"/>
                </a:cubicBezTo>
                <a:close/>
                <a:moveTo>
                  <a:pt x="169" y="171"/>
                </a:moveTo>
                <a:cubicBezTo>
                  <a:pt x="189" y="171"/>
                  <a:pt x="201" y="163"/>
                  <a:pt x="204" y="160"/>
                </a:cubicBezTo>
                <a:cubicBezTo>
                  <a:pt x="208" y="158"/>
                  <a:pt x="207" y="154"/>
                  <a:pt x="207" y="151"/>
                </a:cubicBezTo>
                <a:cubicBezTo>
                  <a:pt x="207" y="147"/>
                  <a:pt x="208" y="146"/>
                  <a:pt x="210" y="145"/>
                </a:cubicBezTo>
                <a:cubicBezTo>
                  <a:pt x="219" y="142"/>
                  <a:pt x="222" y="137"/>
                  <a:pt x="228" y="127"/>
                </a:cubicBezTo>
                <a:cubicBezTo>
                  <a:pt x="229" y="126"/>
                  <a:pt x="229" y="126"/>
                  <a:pt x="229" y="126"/>
                </a:cubicBezTo>
                <a:cubicBezTo>
                  <a:pt x="239" y="111"/>
                  <a:pt x="261" y="121"/>
                  <a:pt x="261" y="121"/>
                </a:cubicBezTo>
                <a:cubicBezTo>
                  <a:pt x="263" y="122"/>
                  <a:pt x="263" y="122"/>
                  <a:pt x="263" y="122"/>
                </a:cubicBezTo>
                <a:cubicBezTo>
                  <a:pt x="264" y="120"/>
                  <a:pt x="264" y="120"/>
                  <a:pt x="264" y="120"/>
                </a:cubicBezTo>
                <a:cubicBezTo>
                  <a:pt x="265" y="119"/>
                  <a:pt x="272" y="106"/>
                  <a:pt x="287" y="108"/>
                </a:cubicBezTo>
                <a:cubicBezTo>
                  <a:pt x="302" y="109"/>
                  <a:pt x="309" y="129"/>
                  <a:pt x="309" y="130"/>
                </a:cubicBezTo>
                <a:cubicBezTo>
                  <a:pt x="309" y="130"/>
                  <a:pt x="309" y="130"/>
                  <a:pt x="309" y="130"/>
                </a:cubicBezTo>
                <a:cubicBezTo>
                  <a:pt x="309" y="130"/>
                  <a:pt x="309" y="130"/>
                  <a:pt x="309" y="130"/>
                </a:cubicBezTo>
                <a:cubicBezTo>
                  <a:pt x="310" y="131"/>
                  <a:pt x="310" y="131"/>
                  <a:pt x="310" y="131"/>
                </a:cubicBezTo>
                <a:cubicBezTo>
                  <a:pt x="312" y="131"/>
                  <a:pt x="312" y="131"/>
                  <a:pt x="312" y="131"/>
                </a:cubicBezTo>
                <a:cubicBezTo>
                  <a:pt x="332" y="130"/>
                  <a:pt x="338" y="149"/>
                  <a:pt x="338" y="150"/>
                </a:cubicBezTo>
                <a:cubicBezTo>
                  <a:pt x="339" y="153"/>
                  <a:pt x="339" y="153"/>
                  <a:pt x="339" y="153"/>
                </a:cubicBezTo>
                <a:cubicBezTo>
                  <a:pt x="339" y="153"/>
                  <a:pt x="341" y="151"/>
                  <a:pt x="341" y="151"/>
                </a:cubicBezTo>
                <a:cubicBezTo>
                  <a:pt x="349" y="147"/>
                  <a:pt x="364" y="153"/>
                  <a:pt x="371" y="162"/>
                </a:cubicBezTo>
                <a:cubicBezTo>
                  <a:pt x="374" y="165"/>
                  <a:pt x="378" y="171"/>
                  <a:pt x="375" y="177"/>
                </a:cubicBezTo>
                <a:cubicBezTo>
                  <a:pt x="375" y="177"/>
                  <a:pt x="375" y="177"/>
                  <a:pt x="375" y="177"/>
                </a:cubicBezTo>
                <a:cubicBezTo>
                  <a:pt x="369" y="169"/>
                  <a:pt x="358" y="168"/>
                  <a:pt x="354" y="168"/>
                </a:cubicBezTo>
                <a:cubicBezTo>
                  <a:pt x="351" y="163"/>
                  <a:pt x="347" y="160"/>
                  <a:pt x="341" y="159"/>
                </a:cubicBezTo>
                <a:cubicBezTo>
                  <a:pt x="334" y="157"/>
                  <a:pt x="328" y="158"/>
                  <a:pt x="323" y="162"/>
                </a:cubicBezTo>
                <a:cubicBezTo>
                  <a:pt x="317" y="153"/>
                  <a:pt x="308" y="151"/>
                  <a:pt x="304" y="151"/>
                </a:cubicBezTo>
                <a:cubicBezTo>
                  <a:pt x="302" y="144"/>
                  <a:pt x="298" y="140"/>
                  <a:pt x="293" y="137"/>
                </a:cubicBezTo>
                <a:cubicBezTo>
                  <a:pt x="285" y="133"/>
                  <a:pt x="276" y="135"/>
                  <a:pt x="273" y="135"/>
                </a:cubicBezTo>
                <a:cubicBezTo>
                  <a:pt x="266" y="131"/>
                  <a:pt x="259" y="130"/>
                  <a:pt x="253" y="132"/>
                </a:cubicBezTo>
                <a:cubicBezTo>
                  <a:pt x="246" y="134"/>
                  <a:pt x="242" y="139"/>
                  <a:pt x="240" y="142"/>
                </a:cubicBezTo>
                <a:cubicBezTo>
                  <a:pt x="233" y="142"/>
                  <a:pt x="228" y="144"/>
                  <a:pt x="224" y="148"/>
                </a:cubicBezTo>
                <a:cubicBezTo>
                  <a:pt x="221" y="152"/>
                  <a:pt x="220" y="158"/>
                  <a:pt x="220" y="161"/>
                </a:cubicBezTo>
                <a:cubicBezTo>
                  <a:pt x="216" y="160"/>
                  <a:pt x="208" y="162"/>
                  <a:pt x="200" y="172"/>
                </a:cubicBezTo>
                <a:cubicBezTo>
                  <a:pt x="197" y="176"/>
                  <a:pt x="195" y="180"/>
                  <a:pt x="195" y="185"/>
                </a:cubicBezTo>
                <a:cubicBezTo>
                  <a:pt x="181" y="184"/>
                  <a:pt x="169" y="193"/>
                  <a:pt x="167" y="207"/>
                </a:cubicBezTo>
                <a:cubicBezTo>
                  <a:pt x="160" y="208"/>
                  <a:pt x="149" y="213"/>
                  <a:pt x="147" y="225"/>
                </a:cubicBezTo>
                <a:cubicBezTo>
                  <a:pt x="146" y="234"/>
                  <a:pt x="150" y="239"/>
                  <a:pt x="155" y="242"/>
                </a:cubicBezTo>
                <a:cubicBezTo>
                  <a:pt x="151" y="245"/>
                  <a:pt x="145" y="251"/>
                  <a:pt x="145" y="260"/>
                </a:cubicBezTo>
                <a:cubicBezTo>
                  <a:pt x="144" y="267"/>
                  <a:pt x="149" y="275"/>
                  <a:pt x="158" y="279"/>
                </a:cubicBezTo>
                <a:cubicBezTo>
                  <a:pt x="167" y="284"/>
                  <a:pt x="176" y="283"/>
                  <a:pt x="184" y="277"/>
                </a:cubicBezTo>
                <a:cubicBezTo>
                  <a:pt x="187" y="276"/>
                  <a:pt x="189" y="274"/>
                  <a:pt x="192" y="273"/>
                </a:cubicBezTo>
                <a:cubicBezTo>
                  <a:pt x="195" y="272"/>
                  <a:pt x="198" y="270"/>
                  <a:pt x="201" y="269"/>
                </a:cubicBezTo>
                <a:cubicBezTo>
                  <a:pt x="201" y="269"/>
                  <a:pt x="201" y="269"/>
                  <a:pt x="201" y="269"/>
                </a:cubicBezTo>
                <a:cubicBezTo>
                  <a:pt x="203" y="270"/>
                  <a:pt x="205" y="272"/>
                  <a:pt x="205" y="276"/>
                </a:cubicBezTo>
                <a:cubicBezTo>
                  <a:pt x="205" y="279"/>
                  <a:pt x="204" y="289"/>
                  <a:pt x="186" y="295"/>
                </a:cubicBezTo>
                <a:cubicBezTo>
                  <a:pt x="169" y="300"/>
                  <a:pt x="159" y="296"/>
                  <a:pt x="151" y="293"/>
                </a:cubicBezTo>
                <a:cubicBezTo>
                  <a:pt x="147" y="292"/>
                  <a:pt x="144" y="291"/>
                  <a:pt x="141" y="290"/>
                </a:cubicBezTo>
                <a:cubicBezTo>
                  <a:pt x="138" y="289"/>
                  <a:pt x="134" y="289"/>
                  <a:pt x="130" y="289"/>
                </a:cubicBezTo>
                <a:cubicBezTo>
                  <a:pt x="122" y="290"/>
                  <a:pt x="113" y="290"/>
                  <a:pt x="108" y="286"/>
                </a:cubicBezTo>
                <a:cubicBezTo>
                  <a:pt x="106" y="283"/>
                  <a:pt x="106" y="279"/>
                  <a:pt x="105" y="274"/>
                </a:cubicBezTo>
                <a:cubicBezTo>
                  <a:pt x="105" y="270"/>
                  <a:pt x="105" y="266"/>
                  <a:pt x="103" y="263"/>
                </a:cubicBezTo>
                <a:cubicBezTo>
                  <a:pt x="102" y="260"/>
                  <a:pt x="99" y="258"/>
                  <a:pt x="96" y="256"/>
                </a:cubicBezTo>
                <a:cubicBezTo>
                  <a:pt x="92" y="254"/>
                  <a:pt x="89" y="252"/>
                  <a:pt x="89" y="247"/>
                </a:cubicBezTo>
                <a:cubicBezTo>
                  <a:pt x="89" y="243"/>
                  <a:pt x="98" y="236"/>
                  <a:pt x="108" y="231"/>
                </a:cubicBezTo>
                <a:cubicBezTo>
                  <a:pt x="114" y="229"/>
                  <a:pt x="120" y="226"/>
                  <a:pt x="121" y="221"/>
                </a:cubicBezTo>
                <a:cubicBezTo>
                  <a:pt x="121" y="219"/>
                  <a:pt x="121" y="217"/>
                  <a:pt x="119" y="214"/>
                </a:cubicBezTo>
                <a:cubicBezTo>
                  <a:pt x="117" y="211"/>
                  <a:pt x="116" y="206"/>
                  <a:pt x="118" y="202"/>
                </a:cubicBezTo>
                <a:cubicBezTo>
                  <a:pt x="119" y="200"/>
                  <a:pt x="121" y="197"/>
                  <a:pt x="125" y="197"/>
                </a:cubicBezTo>
                <a:cubicBezTo>
                  <a:pt x="126" y="197"/>
                  <a:pt x="128" y="197"/>
                  <a:pt x="129" y="197"/>
                </a:cubicBezTo>
                <a:cubicBezTo>
                  <a:pt x="136" y="197"/>
                  <a:pt x="141" y="196"/>
                  <a:pt x="145" y="190"/>
                </a:cubicBezTo>
                <a:cubicBezTo>
                  <a:pt x="145" y="189"/>
                  <a:pt x="145" y="189"/>
                  <a:pt x="145" y="188"/>
                </a:cubicBezTo>
                <a:cubicBezTo>
                  <a:pt x="145" y="188"/>
                  <a:pt x="145" y="188"/>
                  <a:pt x="145" y="188"/>
                </a:cubicBezTo>
                <a:cubicBezTo>
                  <a:pt x="146" y="187"/>
                  <a:pt x="146" y="187"/>
                  <a:pt x="146" y="186"/>
                </a:cubicBezTo>
                <a:cubicBezTo>
                  <a:pt x="149" y="177"/>
                  <a:pt x="152" y="171"/>
                  <a:pt x="169" y="171"/>
                </a:cubicBezTo>
                <a:close/>
                <a:moveTo>
                  <a:pt x="795" y="191"/>
                </a:moveTo>
                <a:cubicBezTo>
                  <a:pt x="783" y="233"/>
                  <a:pt x="705" y="277"/>
                  <a:pt x="596" y="301"/>
                </a:cubicBezTo>
                <a:cubicBezTo>
                  <a:pt x="472" y="328"/>
                  <a:pt x="412" y="330"/>
                  <a:pt x="372" y="331"/>
                </a:cubicBezTo>
                <a:cubicBezTo>
                  <a:pt x="362" y="331"/>
                  <a:pt x="362" y="331"/>
                  <a:pt x="362" y="331"/>
                </a:cubicBezTo>
                <a:cubicBezTo>
                  <a:pt x="330" y="332"/>
                  <a:pt x="327" y="326"/>
                  <a:pt x="327" y="325"/>
                </a:cubicBezTo>
                <a:cubicBezTo>
                  <a:pt x="327" y="321"/>
                  <a:pt x="327" y="321"/>
                  <a:pt x="327" y="321"/>
                </a:cubicBezTo>
                <a:cubicBezTo>
                  <a:pt x="324" y="322"/>
                  <a:pt x="324" y="322"/>
                  <a:pt x="324" y="322"/>
                </a:cubicBezTo>
                <a:cubicBezTo>
                  <a:pt x="303" y="328"/>
                  <a:pt x="295" y="316"/>
                  <a:pt x="295" y="316"/>
                </a:cubicBezTo>
                <a:cubicBezTo>
                  <a:pt x="293" y="313"/>
                  <a:pt x="293" y="313"/>
                  <a:pt x="293" y="313"/>
                </a:cubicBezTo>
                <a:cubicBezTo>
                  <a:pt x="293" y="313"/>
                  <a:pt x="290" y="316"/>
                  <a:pt x="290" y="316"/>
                </a:cubicBezTo>
                <a:cubicBezTo>
                  <a:pt x="286" y="322"/>
                  <a:pt x="278" y="321"/>
                  <a:pt x="278" y="321"/>
                </a:cubicBezTo>
                <a:cubicBezTo>
                  <a:pt x="278" y="321"/>
                  <a:pt x="278" y="321"/>
                  <a:pt x="278" y="321"/>
                </a:cubicBezTo>
                <a:cubicBezTo>
                  <a:pt x="278" y="321"/>
                  <a:pt x="277" y="321"/>
                  <a:pt x="277" y="321"/>
                </a:cubicBezTo>
                <a:cubicBezTo>
                  <a:pt x="268" y="321"/>
                  <a:pt x="268" y="321"/>
                  <a:pt x="268" y="321"/>
                </a:cubicBezTo>
                <a:cubicBezTo>
                  <a:pt x="276" y="326"/>
                  <a:pt x="276" y="326"/>
                  <a:pt x="276" y="326"/>
                </a:cubicBezTo>
                <a:cubicBezTo>
                  <a:pt x="280" y="328"/>
                  <a:pt x="278" y="336"/>
                  <a:pt x="278" y="338"/>
                </a:cubicBezTo>
                <a:cubicBezTo>
                  <a:pt x="270" y="340"/>
                  <a:pt x="267" y="346"/>
                  <a:pt x="268" y="352"/>
                </a:cubicBezTo>
                <a:cubicBezTo>
                  <a:pt x="268" y="358"/>
                  <a:pt x="272" y="361"/>
                  <a:pt x="276" y="361"/>
                </a:cubicBezTo>
                <a:cubicBezTo>
                  <a:pt x="278" y="361"/>
                  <a:pt x="279" y="360"/>
                  <a:pt x="279" y="359"/>
                </a:cubicBezTo>
                <a:cubicBezTo>
                  <a:pt x="279" y="358"/>
                  <a:pt x="278" y="356"/>
                  <a:pt x="276" y="356"/>
                </a:cubicBezTo>
                <a:cubicBezTo>
                  <a:pt x="274" y="356"/>
                  <a:pt x="273" y="354"/>
                  <a:pt x="273" y="352"/>
                </a:cubicBezTo>
                <a:cubicBezTo>
                  <a:pt x="273" y="348"/>
                  <a:pt x="275" y="342"/>
                  <a:pt x="283" y="341"/>
                </a:cubicBezTo>
                <a:cubicBezTo>
                  <a:pt x="289" y="340"/>
                  <a:pt x="294" y="342"/>
                  <a:pt x="297" y="347"/>
                </a:cubicBezTo>
                <a:cubicBezTo>
                  <a:pt x="300" y="353"/>
                  <a:pt x="300" y="362"/>
                  <a:pt x="294" y="370"/>
                </a:cubicBezTo>
                <a:cubicBezTo>
                  <a:pt x="285" y="383"/>
                  <a:pt x="266" y="375"/>
                  <a:pt x="266" y="374"/>
                </a:cubicBezTo>
                <a:cubicBezTo>
                  <a:pt x="265" y="374"/>
                  <a:pt x="265" y="374"/>
                  <a:pt x="265" y="374"/>
                </a:cubicBezTo>
                <a:cubicBezTo>
                  <a:pt x="264" y="374"/>
                  <a:pt x="264" y="374"/>
                  <a:pt x="264" y="374"/>
                </a:cubicBezTo>
                <a:cubicBezTo>
                  <a:pt x="250" y="379"/>
                  <a:pt x="242" y="370"/>
                  <a:pt x="242" y="370"/>
                </a:cubicBezTo>
                <a:cubicBezTo>
                  <a:pt x="241" y="369"/>
                  <a:pt x="241" y="369"/>
                  <a:pt x="241" y="369"/>
                </a:cubicBezTo>
                <a:cubicBezTo>
                  <a:pt x="241" y="369"/>
                  <a:pt x="239" y="369"/>
                  <a:pt x="239" y="369"/>
                </a:cubicBezTo>
                <a:cubicBezTo>
                  <a:pt x="230" y="372"/>
                  <a:pt x="222" y="372"/>
                  <a:pt x="217" y="368"/>
                </a:cubicBezTo>
                <a:cubicBezTo>
                  <a:pt x="210" y="364"/>
                  <a:pt x="210" y="356"/>
                  <a:pt x="210" y="356"/>
                </a:cubicBezTo>
                <a:cubicBezTo>
                  <a:pt x="209" y="354"/>
                  <a:pt x="209" y="354"/>
                  <a:pt x="209" y="354"/>
                </a:cubicBezTo>
                <a:cubicBezTo>
                  <a:pt x="207" y="354"/>
                  <a:pt x="207" y="354"/>
                  <a:pt x="207" y="354"/>
                </a:cubicBezTo>
                <a:cubicBezTo>
                  <a:pt x="193" y="356"/>
                  <a:pt x="183" y="352"/>
                  <a:pt x="177" y="343"/>
                </a:cubicBezTo>
                <a:cubicBezTo>
                  <a:pt x="172" y="335"/>
                  <a:pt x="172" y="324"/>
                  <a:pt x="177" y="317"/>
                </a:cubicBezTo>
                <a:cubicBezTo>
                  <a:pt x="177" y="317"/>
                  <a:pt x="177" y="317"/>
                  <a:pt x="177" y="317"/>
                </a:cubicBezTo>
                <a:cubicBezTo>
                  <a:pt x="178" y="316"/>
                  <a:pt x="180" y="315"/>
                  <a:pt x="181" y="314"/>
                </a:cubicBezTo>
                <a:cubicBezTo>
                  <a:pt x="184" y="311"/>
                  <a:pt x="184" y="311"/>
                  <a:pt x="184" y="311"/>
                </a:cubicBezTo>
                <a:cubicBezTo>
                  <a:pt x="193" y="304"/>
                  <a:pt x="207" y="300"/>
                  <a:pt x="216" y="310"/>
                </a:cubicBezTo>
                <a:cubicBezTo>
                  <a:pt x="221" y="315"/>
                  <a:pt x="222" y="324"/>
                  <a:pt x="219" y="331"/>
                </a:cubicBezTo>
                <a:cubicBezTo>
                  <a:pt x="218" y="334"/>
                  <a:pt x="215" y="340"/>
                  <a:pt x="207" y="340"/>
                </a:cubicBezTo>
                <a:cubicBezTo>
                  <a:pt x="201" y="341"/>
                  <a:pt x="197" y="339"/>
                  <a:pt x="195" y="335"/>
                </a:cubicBezTo>
                <a:cubicBezTo>
                  <a:pt x="194" y="332"/>
                  <a:pt x="195" y="327"/>
                  <a:pt x="198" y="325"/>
                </a:cubicBezTo>
                <a:cubicBezTo>
                  <a:pt x="200" y="324"/>
                  <a:pt x="200" y="322"/>
                  <a:pt x="199" y="321"/>
                </a:cubicBezTo>
                <a:cubicBezTo>
                  <a:pt x="198" y="320"/>
                  <a:pt x="196" y="320"/>
                  <a:pt x="195" y="321"/>
                </a:cubicBezTo>
                <a:cubicBezTo>
                  <a:pt x="191" y="324"/>
                  <a:pt x="189" y="331"/>
                  <a:pt x="191" y="337"/>
                </a:cubicBezTo>
                <a:cubicBezTo>
                  <a:pt x="192" y="340"/>
                  <a:pt x="195" y="346"/>
                  <a:pt x="207" y="345"/>
                </a:cubicBezTo>
                <a:cubicBezTo>
                  <a:pt x="215" y="345"/>
                  <a:pt x="221" y="341"/>
                  <a:pt x="224" y="333"/>
                </a:cubicBezTo>
                <a:cubicBezTo>
                  <a:pt x="228" y="324"/>
                  <a:pt x="226" y="313"/>
                  <a:pt x="220" y="307"/>
                </a:cubicBezTo>
                <a:cubicBezTo>
                  <a:pt x="209" y="295"/>
                  <a:pt x="193" y="299"/>
                  <a:pt x="181" y="307"/>
                </a:cubicBezTo>
                <a:cubicBezTo>
                  <a:pt x="178" y="310"/>
                  <a:pt x="178" y="310"/>
                  <a:pt x="178" y="310"/>
                </a:cubicBezTo>
                <a:cubicBezTo>
                  <a:pt x="171" y="315"/>
                  <a:pt x="170" y="316"/>
                  <a:pt x="164" y="314"/>
                </a:cubicBezTo>
                <a:cubicBezTo>
                  <a:pt x="161" y="314"/>
                  <a:pt x="159" y="313"/>
                  <a:pt x="158" y="311"/>
                </a:cubicBezTo>
                <a:cubicBezTo>
                  <a:pt x="154" y="309"/>
                  <a:pt x="150" y="307"/>
                  <a:pt x="141" y="308"/>
                </a:cubicBezTo>
                <a:cubicBezTo>
                  <a:pt x="137" y="309"/>
                  <a:pt x="137" y="309"/>
                  <a:pt x="137" y="309"/>
                </a:cubicBezTo>
                <a:cubicBezTo>
                  <a:pt x="124" y="312"/>
                  <a:pt x="116" y="313"/>
                  <a:pt x="112" y="306"/>
                </a:cubicBezTo>
                <a:cubicBezTo>
                  <a:pt x="105" y="295"/>
                  <a:pt x="96" y="291"/>
                  <a:pt x="83" y="294"/>
                </a:cubicBezTo>
                <a:cubicBezTo>
                  <a:pt x="77" y="296"/>
                  <a:pt x="71" y="295"/>
                  <a:pt x="68" y="293"/>
                </a:cubicBezTo>
                <a:cubicBezTo>
                  <a:pt x="67" y="291"/>
                  <a:pt x="66" y="289"/>
                  <a:pt x="66" y="287"/>
                </a:cubicBezTo>
                <a:cubicBezTo>
                  <a:pt x="66" y="285"/>
                  <a:pt x="66" y="284"/>
                  <a:pt x="65" y="283"/>
                </a:cubicBezTo>
                <a:cubicBezTo>
                  <a:pt x="61" y="279"/>
                  <a:pt x="51" y="280"/>
                  <a:pt x="35" y="282"/>
                </a:cubicBezTo>
                <a:cubicBezTo>
                  <a:pt x="27" y="283"/>
                  <a:pt x="20" y="284"/>
                  <a:pt x="15" y="284"/>
                </a:cubicBezTo>
                <a:cubicBezTo>
                  <a:pt x="11" y="284"/>
                  <a:pt x="10" y="283"/>
                  <a:pt x="10" y="283"/>
                </a:cubicBezTo>
                <a:cubicBezTo>
                  <a:pt x="10" y="281"/>
                  <a:pt x="13" y="278"/>
                  <a:pt x="19" y="276"/>
                </a:cubicBezTo>
                <a:cubicBezTo>
                  <a:pt x="25" y="275"/>
                  <a:pt x="32" y="272"/>
                  <a:pt x="32" y="267"/>
                </a:cubicBezTo>
                <a:cubicBezTo>
                  <a:pt x="32" y="265"/>
                  <a:pt x="31" y="263"/>
                  <a:pt x="27" y="262"/>
                </a:cubicBezTo>
                <a:cubicBezTo>
                  <a:pt x="25" y="261"/>
                  <a:pt x="23" y="261"/>
                  <a:pt x="20" y="260"/>
                </a:cubicBezTo>
                <a:cubicBezTo>
                  <a:pt x="11" y="259"/>
                  <a:pt x="6" y="257"/>
                  <a:pt x="6" y="251"/>
                </a:cubicBezTo>
                <a:cubicBezTo>
                  <a:pt x="6" y="246"/>
                  <a:pt x="18" y="237"/>
                  <a:pt x="42" y="234"/>
                </a:cubicBezTo>
                <a:cubicBezTo>
                  <a:pt x="43" y="234"/>
                  <a:pt x="44" y="234"/>
                  <a:pt x="46" y="234"/>
                </a:cubicBezTo>
                <a:cubicBezTo>
                  <a:pt x="55" y="234"/>
                  <a:pt x="62" y="233"/>
                  <a:pt x="63" y="229"/>
                </a:cubicBezTo>
                <a:cubicBezTo>
                  <a:pt x="64" y="225"/>
                  <a:pt x="60" y="223"/>
                  <a:pt x="59" y="222"/>
                </a:cubicBezTo>
                <a:cubicBezTo>
                  <a:pt x="55" y="219"/>
                  <a:pt x="55" y="217"/>
                  <a:pt x="56" y="216"/>
                </a:cubicBezTo>
                <a:cubicBezTo>
                  <a:pt x="56" y="211"/>
                  <a:pt x="67" y="204"/>
                  <a:pt x="72" y="202"/>
                </a:cubicBezTo>
                <a:cubicBezTo>
                  <a:pt x="78" y="199"/>
                  <a:pt x="93" y="197"/>
                  <a:pt x="98" y="198"/>
                </a:cubicBezTo>
                <a:cubicBezTo>
                  <a:pt x="101" y="198"/>
                  <a:pt x="101" y="198"/>
                  <a:pt x="101" y="198"/>
                </a:cubicBezTo>
                <a:cubicBezTo>
                  <a:pt x="101" y="196"/>
                  <a:pt x="101" y="196"/>
                  <a:pt x="101" y="196"/>
                </a:cubicBezTo>
                <a:cubicBezTo>
                  <a:pt x="101" y="192"/>
                  <a:pt x="102" y="190"/>
                  <a:pt x="104" y="189"/>
                </a:cubicBezTo>
                <a:cubicBezTo>
                  <a:pt x="111" y="183"/>
                  <a:pt x="129" y="187"/>
                  <a:pt x="139" y="189"/>
                </a:cubicBezTo>
                <a:cubicBezTo>
                  <a:pt x="137" y="191"/>
                  <a:pt x="134" y="192"/>
                  <a:pt x="129" y="192"/>
                </a:cubicBezTo>
                <a:cubicBezTo>
                  <a:pt x="127" y="192"/>
                  <a:pt x="126" y="192"/>
                  <a:pt x="124" y="192"/>
                </a:cubicBezTo>
                <a:cubicBezTo>
                  <a:pt x="119" y="192"/>
                  <a:pt x="115" y="195"/>
                  <a:pt x="113" y="200"/>
                </a:cubicBezTo>
                <a:cubicBezTo>
                  <a:pt x="111" y="206"/>
                  <a:pt x="111" y="213"/>
                  <a:pt x="115" y="217"/>
                </a:cubicBezTo>
                <a:cubicBezTo>
                  <a:pt x="116" y="218"/>
                  <a:pt x="116" y="219"/>
                  <a:pt x="116" y="220"/>
                </a:cubicBezTo>
                <a:cubicBezTo>
                  <a:pt x="115" y="223"/>
                  <a:pt x="110" y="225"/>
                  <a:pt x="106" y="227"/>
                </a:cubicBezTo>
                <a:cubicBezTo>
                  <a:pt x="105" y="227"/>
                  <a:pt x="83" y="237"/>
                  <a:pt x="84" y="248"/>
                </a:cubicBezTo>
                <a:cubicBezTo>
                  <a:pt x="85" y="255"/>
                  <a:pt x="90" y="258"/>
                  <a:pt x="94" y="261"/>
                </a:cubicBezTo>
                <a:cubicBezTo>
                  <a:pt x="96" y="262"/>
                  <a:pt x="98" y="263"/>
                  <a:pt x="98" y="265"/>
                </a:cubicBezTo>
                <a:cubicBezTo>
                  <a:pt x="100" y="268"/>
                  <a:pt x="100" y="271"/>
                  <a:pt x="100" y="274"/>
                </a:cubicBezTo>
                <a:cubicBezTo>
                  <a:pt x="101" y="280"/>
                  <a:pt x="101" y="285"/>
                  <a:pt x="105" y="289"/>
                </a:cubicBezTo>
                <a:cubicBezTo>
                  <a:pt x="111" y="295"/>
                  <a:pt x="121" y="295"/>
                  <a:pt x="130" y="295"/>
                </a:cubicBezTo>
                <a:cubicBezTo>
                  <a:pt x="134" y="294"/>
                  <a:pt x="137" y="294"/>
                  <a:pt x="140" y="295"/>
                </a:cubicBezTo>
                <a:cubicBezTo>
                  <a:pt x="143" y="295"/>
                  <a:pt x="146" y="297"/>
                  <a:pt x="149" y="298"/>
                </a:cubicBezTo>
                <a:cubicBezTo>
                  <a:pt x="158" y="301"/>
                  <a:pt x="169" y="306"/>
                  <a:pt x="188" y="300"/>
                </a:cubicBezTo>
                <a:cubicBezTo>
                  <a:pt x="209" y="293"/>
                  <a:pt x="210" y="280"/>
                  <a:pt x="210" y="276"/>
                </a:cubicBezTo>
                <a:cubicBezTo>
                  <a:pt x="210" y="272"/>
                  <a:pt x="208" y="269"/>
                  <a:pt x="207" y="267"/>
                </a:cubicBezTo>
                <a:cubicBezTo>
                  <a:pt x="218" y="263"/>
                  <a:pt x="230" y="263"/>
                  <a:pt x="248" y="273"/>
                </a:cubicBezTo>
                <a:cubicBezTo>
                  <a:pt x="283" y="292"/>
                  <a:pt x="339" y="317"/>
                  <a:pt x="414" y="315"/>
                </a:cubicBezTo>
                <a:cubicBezTo>
                  <a:pt x="415" y="315"/>
                  <a:pt x="466" y="317"/>
                  <a:pt x="566" y="298"/>
                </a:cubicBezTo>
                <a:cubicBezTo>
                  <a:pt x="705" y="272"/>
                  <a:pt x="784" y="216"/>
                  <a:pt x="780" y="177"/>
                </a:cubicBezTo>
                <a:cubicBezTo>
                  <a:pt x="778" y="155"/>
                  <a:pt x="759" y="131"/>
                  <a:pt x="692" y="120"/>
                </a:cubicBezTo>
                <a:cubicBezTo>
                  <a:pt x="694" y="120"/>
                  <a:pt x="696" y="120"/>
                  <a:pt x="698" y="120"/>
                </a:cubicBezTo>
                <a:cubicBezTo>
                  <a:pt x="702" y="120"/>
                  <a:pt x="705" y="121"/>
                  <a:pt x="709" y="121"/>
                </a:cubicBezTo>
                <a:cubicBezTo>
                  <a:pt x="718" y="122"/>
                  <a:pt x="726" y="124"/>
                  <a:pt x="731" y="119"/>
                </a:cubicBezTo>
                <a:cubicBezTo>
                  <a:pt x="733" y="117"/>
                  <a:pt x="734" y="114"/>
                  <a:pt x="734" y="110"/>
                </a:cubicBezTo>
                <a:cubicBezTo>
                  <a:pt x="733" y="105"/>
                  <a:pt x="735" y="100"/>
                  <a:pt x="739" y="96"/>
                </a:cubicBezTo>
                <a:cubicBezTo>
                  <a:pt x="743" y="92"/>
                  <a:pt x="748" y="89"/>
                  <a:pt x="752" y="89"/>
                </a:cubicBezTo>
                <a:cubicBezTo>
                  <a:pt x="759" y="89"/>
                  <a:pt x="766" y="92"/>
                  <a:pt x="770" y="96"/>
                </a:cubicBezTo>
                <a:cubicBezTo>
                  <a:pt x="773" y="99"/>
                  <a:pt x="774" y="103"/>
                  <a:pt x="774" y="107"/>
                </a:cubicBezTo>
                <a:cubicBezTo>
                  <a:pt x="773" y="114"/>
                  <a:pt x="768" y="116"/>
                  <a:pt x="764" y="117"/>
                </a:cubicBezTo>
                <a:cubicBezTo>
                  <a:pt x="764" y="115"/>
                  <a:pt x="763" y="113"/>
                  <a:pt x="763" y="112"/>
                </a:cubicBezTo>
                <a:cubicBezTo>
                  <a:pt x="761" y="110"/>
                  <a:pt x="756" y="108"/>
                  <a:pt x="752" y="109"/>
                </a:cubicBezTo>
                <a:cubicBezTo>
                  <a:pt x="747" y="110"/>
                  <a:pt x="742" y="113"/>
                  <a:pt x="742" y="119"/>
                </a:cubicBezTo>
                <a:cubicBezTo>
                  <a:pt x="741" y="125"/>
                  <a:pt x="746" y="128"/>
                  <a:pt x="754" y="131"/>
                </a:cubicBezTo>
                <a:cubicBezTo>
                  <a:pt x="761" y="135"/>
                  <a:pt x="770" y="139"/>
                  <a:pt x="779" y="147"/>
                </a:cubicBezTo>
                <a:cubicBezTo>
                  <a:pt x="794" y="160"/>
                  <a:pt x="799" y="175"/>
                  <a:pt x="795" y="191"/>
                </a:cubicBezTo>
                <a:close/>
              </a:path>
            </a:pathLst>
          </a:custGeom>
          <a:solidFill>
            <a:srgbClr val="F2CF6A">
              <a:alpha val="72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2CF6A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7697" y="3731857"/>
            <a:ext cx="1730944" cy="2891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284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8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37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2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2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0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6" grpId="0" animBg="1"/>
      <p:bldP spid="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图片 4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158"/>
          <a:stretch/>
        </p:blipFill>
        <p:spPr>
          <a:xfrm rot="16200000">
            <a:off x="-104103" y="104102"/>
            <a:ext cx="3468971" cy="326076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4282634" y="1944149"/>
            <a:ext cx="6724891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itchFamily="2" charset="-122"/>
                <a:ea typeface="方正清刻本悦宋简体" pitchFamily="2" charset="-122"/>
              </a:rPr>
              <a:t>八月十五是我国传统的中秋节，一切活动均围绕着月亮这一主题。吃月饼、拜月、供兔儿爷等。在汉代已普遍崇拜月亮。古代帝王祭祀太阳，也祭祀月亮。北京的月坛为祭月的建筑。月饼象征着全家团圆之意。这种象征明代已经开始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itchFamily="2" charset="-122"/>
                <a:ea typeface="方正清刻本悦宋简体" pitchFamily="2" charset="-122"/>
              </a:rPr>
              <a:t>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itchFamily="2" charset="-122"/>
              <a:ea typeface="方正清刻本悦宋简体" pitchFamily="2" charset="-122"/>
            </a:endParaRPr>
          </a:p>
          <a:p>
            <a:pPr indent="457200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itchFamily="2" charset="-122"/>
                <a:ea typeface="方正清刻本悦宋简体" pitchFamily="2" charset="-122"/>
              </a:rPr>
              <a:t>农历八月十五，恰处一年秋季的正中，故称中秋。是夜，月亮圆而亮。东晋时，在隶属于南京的牛渚（今采石矶），高士谢尚、袁宏于中秋之夜泛舟江上吟诗赏月，故而有了“牛渚玩月”这一佳话典故，且对中秋赏月的形成影响颇大。至宋代，正式定八月十五为中秋节。明清以降至民国时代，中秋节成为盛大节日。解放后，民间仍盛行中秋赏月、吃月饼、点花灯、吃团圆饭等。 </a:t>
            </a:r>
          </a:p>
          <a:p>
            <a:pPr indent="457200">
              <a:lnSpc>
                <a:spcPct val="150000"/>
              </a:lnSpc>
            </a:pP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itchFamily="2" charset="-122"/>
              <a:ea typeface="方正清刻本悦宋简体" pitchFamily="2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3614880" y="1699412"/>
            <a:ext cx="8055805" cy="3501238"/>
            <a:chOff x="1320957" y="1836662"/>
            <a:chExt cx="9550082" cy="4150685"/>
          </a:xfrm>
          <a:solidFill>
            <a:srgbClr val="F2CF6A"/>
          </a:solidFill>
        </p:grpSpPr>
        <p:sp>
          <p:nvSpPr>
            <p:cNvPr id="33" name="任意多边形 32"/>
            <p:cNvSpPr/>
            <p:nvPr/>
          </p:nvSpPr>
          <p:spPr>
            <a:xfrm>
              <a:off x="1320957" y="1836662"/>
              <a:ext cx="9550082" cy="4150685"/>
            </a:xfrm>
            <a:custGeom>
              <a:avLst/>
              <a:gdLst>
                <a:gd name="connsiteX0" fmla="*/ 0 w 9550082"/>
                <a:gd name="connsiteY0" fmla="*/ 0 h 4150685"/>
                <a:gd name="connsiteX1" fmla="*/ 8829475 w 9550082"/>
                <a:gd name="connsiteY1" fmla="*/ 0 h 4150685"/>
                <a:gd name="connsiteX2" fmla="*/ 8829475 w 9550082"/>
                <a:gd name="connsiteY2" fmla="*/ 663430 h 4150685"/>
                <a:gd name="connsiteX3" fmla="*/ 9550082 w 9550082"/>
                <a:gd name="connsiteY3" fmla="*/ 663430 h 4150685"/>
                <a:gd name="connsiteX4" fmla="*/ 9550082 w 9550082"/>
                <a:gd name="connsiteY4" fmla="*/ 4150685 h 4150685"/>
                <a:gd name="connsiteX5" fmla="*/ 709409 w 9550082"/>
                <a:gd name="connsiteY5" fmla="*/ 4150685 h 4150685"/>
                <a:gd name="connsiteX6" fmla="*/ 709409 w 9550082"/>
                <a:gd name="connsiteY6" fmla="*/ 3466452 h 4150685"/>
                <a:gd name="connsiteX7" fmla="*/ 0 w 9550082"/>
                <a:gd name="connsiteY7" fmla="*/ 3466452 h 4150685"/>
                <a:gd name="connsiteX8" fmla="*/ 0 w 9550082"/>
                <a:gd name="connsiteY8" fmla="*/ 0 h 4150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550082" h="4150685">
                  <a:moveTo>
                    <a:pt x="0" y="0"/>
                  </a:moveTo>
                  <a:lnTo>
                    <a:pt x="8829475" y="0"/>
                  </a:lnTo>
                  <a:lnTo>
                    <a:pt x="8829475" y="663430"/>
                  </a:lnTo>
                  <a:lnTo>
                    <a:pt x="9550082" y="663430"/>
                  </a:lnTo>
                  <a:lnTo>
                    <a:pt x="9550082" y="4150685"/>
                  </a:lnTo>
                  <a:lnTo>
                    <a:pt x="709409" y="4150685"/>
                  </a:lnTo>
                  <a:lnTo>
                    <a:pt x="709409" y="3466452"/>
                  </a:lnTo>
                  <a:lnTo>
                    <a:pt x="0" y="3466452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>
              <a:solidFill>
                <a:srgbClr val="F2CF6A">
                  <a:alpha val="7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n w="12700">
                  <a:solidFill>
                    <a:schemeClr val="tx1"/>
                  </a:solidFill>
                </a:ln>
                <a:solidFill>
                  <a:srgbClr val="640000"/>
                </a:solidFill>
              </a:endParaRPr>
            </a:p>
          </p:txBody>
        </p:sp>
        <p:sp>
          <p:nvSpPr>
            <p:cNvPr id="34" name="Freeform 5"/>
            <p:cNvSpPr>
              <a:spLocks noEditPoints="1"/>
            </p:cNvSpPr>
            <p:nvPr/>
          </p:nvSpPr>
          <p:spPr bwMode="auto">
            <a:xfrm>
              <a:off x="10266944" y="1888852"/>
              <a:ext cx="462016" cy="462014"/>
            </a:xfrm>
            <a:custGeom>
              <a:avLst/>
              <a:gdLst>
                <a:gd name="T0" fmla="*/ 822 w 920"/>
                <a:gd name="T1" fmla="*/ 920 h 920"/>
                <a:gd name="T2" fmla="*/ 732 w 920"/>
                <a:gd name="T3" fmla="*/ 591 h 920"/>
                <a:gd name="T4" fmla="*/ 732 w 920"/>
                <a:gd name="T5" fmla="*/ 577 h 920"/>
                <a:gd name="T6" fmla="*/ 920 w 920"/>
                <a:gd name="T7" fmla="*/ 920 h 920"/>
                <a:gd name="T8" fmla="*/ 732 w 920"/>
                <a:gd name="T9" fmla="*/ 577 h 920"/>
                <a:gd name="T10" fmla="*/ 920 w 920"/>
                <a:gd name="T11" fmla="*/ 377 h 920"/>
                <a:gd name="T12" fmla="*/ 732 w 920"/>
                <a:gd name="T13" fmla="*/ 69 h 920"/>
                <a:gd name="T14" fmla="*/ 732 w 920"/>
                <a:gd name="T15" fmla="*/ 310 h 920"/>
                <a:gd name="T16" fmla="*/ 732 w 920"/>
                <a:gd name="T17" fmla="*/ 293 h 920"/>
                <a:gd name="T18" fmla="*/ 822 w 920"/>
                <a:gd name="T19" fmla="*/ 98 h 920"/>
                <a:gd name="T20" fmla="*/ 837 w 920"/>
                <a:gd name="T21" fmla="*/ 84 h 920"/>
                <a:gd name="T22" fmla="*/ 477 w 920"/>
                <a:gd name="T23" fmla="*/ 836 h 920"/>
                <a:gd name="T24" fmla="*/ 732 w 920"/>
                <a:gd name="T25" fmla="*/ 608 h 920"/>
                <a:gd name="T26" fmla="*/ 644 w 920"/>
                <a:gd name="T27" fmla="*/ 577 h 920"/>
                <a:gd name="T28" fmla="*/ 644 w 920"/>
                <a:gd name="T29" fmla="*/ 508 h 920"/>
                <a:gd name="T30" fmla="*/ 732 w 920"/>
                <a:gd name="T31" fmla="*/ 310 h 920"/>
                <a:gd name="T32" fmla="*/ 544 w 920"/>
                <a:gd name="T33" fmla="*/ 377 h 920"/>
                <a:gd name="T34" fmla="*/ 477 w 920"/>
                <a:gd name="T35" fmla="*/ 577 h 920"/>
                <a:gd name="T36" fmla="*/ 477 w 920"/>
                <a:gd name="T37" fmla="*/ 591 h 920"/>
                <a:gd name="T38" fmla="*/ 544 w 920"/>
                <a:gd name="T39" fmla="*/ 739 h 920"/>
                <a:gd name="T40" fmla="*/ 610 w 920"/>
                <a:gd name="T41" fmla="*/ 805 h 920"/>
                <a:gd name="T42" fmla="*/ 627 w 920"/>
                <a:gd name="T43" fmla="*/ 822 h 920"/>
                <a:gd name="T44" fmla="*/ 477 w 920"/>
                <a:gd name="T45" fmla="*/ 836 h 920"/>
                <a:gd name="T46" fmla="*/ 544 w 920"/>
                <a:gd name="T47" fmla="*/ 279 h 920"/>
                <a:gd name="T48" fmla="*/ 732 w 920"/>
                <a:gd name="T49" fmla="*/ 293 h 920"/>
                <a:gd name="T50" fmla="*/ 644 w 920"/>
                <a:gd name="T51" fmla="*/ 98 h 920"/>
                <a:gd name="T52" fmla="*/ 627 w 920"/>
                <a:gd name="T53" fmla="*/ 84 h 920"/>
                <a:gd name="T54" fmla="*/ 610 w 920"/>
                <a:gd name="T55" fmla="*/ 69 h 920"/>
                <a:gd name="T56" fmla="*/ 413 w 920"/>
                <a:gd name="T57" fmla="*/ 279 h 920"/>
                <a:gd name="T58" fmla="*/ 246 w 920"/>
                <a:gd name="T59" fmla="*/ 69 h 920"/>
                <a:gd name="T60" fmla="*/ 329 w 920"/>
                <a:gd name="T61" fmla="*/ 508 h 920"/>
                <a:gd name="T62" fmla="*/ 246 w 920"/>
                <a:gd name="T63" fmla="*/ 98 h 920"/>
                <a:gd name="T64" fmla="*/ 246 w 920"/>
                <a:gd name="T65" fmla="*/ 279 h 920"/>
                <a:gd name="T66" fmla="*/ 312 w 920"/>
                <a:gd name="T67" fmla="*/ 310 h 920"/>
                <a:gd name="T68" fmla="*/ 312 w 920"/>
                <a:gd name="T69" fmla="*/ 377 h 920"/>
                <a:gd name="T70" fmla="*/ 246 w 920"/>
                <a:gd name="T71" fmla="*/ 577 h 920"/>
                <a:gd name="T72" fmla="*/ 413 w 920"/>
                <a:gd name="T73" fmla="*/ 508 h 920"/>
                <a:gd name="T74" fmla="*/ 477 w 920"/>
                <a:gd name="T75" fmla="*/ 310 h 920"/>
                <a:gd name="T76" fmla="*/ 477 w 920"/>
                <a:gd name="T77" fmla="*/ 293 h 920"/>
                <a:gd name="T78" fmla="*/ 413 w 920"/>
                <a:gd name="T79" fmla="*/ 279 h 920"/>
                <a:gd name="T80" fmla="*/ 312 w 920"/>
                <a:gd name="T81" fmla="*/ 836 h 920"/>
                <a:gd name="T82" fmla="*/ 329 w 920"/>
                <a:gd name="T83" fmla="*/ 822 h 920"/>
                <a:gd name="T84" fmla="*/ 343 w 920"/>
                <a:gd name="T85" fmla="*/ 805 h 920"/>
                <a:gd name="T86" fmla="*/ 413 w 920"/>
                <a:gd name="T87" fmla="*/ 739 h 920"/>
                <a:gd name="T88" fmla="*/ 477 w 920"/>
                <a:gd name="T89" fmla="*/ 591 h 920"/>
                <a:gd name="T90" fmla="*/ 246 w 920"/>
                <a:gd name="T91" fmla="*/ 0 h 920"/>
                <a:gd name="T92" fmla="*/ 246 w 920"/>
                <a:gd name="T93" fmla="*/ 69 h 920"/>
                <a:gd name="T94" fmla="*/ 246 w 920"/>
                <a:gd name="T95" fmla="*/ 84 h 920"/>
                <a:gd name="T96" fmla="*/ 246 w 920"/>
                <a:gd name="T97" fmla="*/ 98 h 920"/>
                <a:gd name="T98" fmla="*/ 246 w 920"/>
                <a:gd name="T99" fmla="*/ 279 h 920"/>
                <a:gd name="T100" fmla="*/ 246 w 920"/>
                <a:gd name="T101" fmla="*/ 608 h 920"/>
                <a:gd name="T102" fmla="*/ 100 w 920"/>
                <a:gd name="T103" fmla="*/ 293 h 920"/>
                <a:gd name="T104" fmla="*/ 246 w 920"/>
                <a:gd name="T105" fmla="*/ 279 h 920"/>
                <a:gd name="T106" fmla="*/ 181 w 920"/>
                <a:gd name="T107" fmla="*/ 377 h 920"/>
                <a:gd name="T108" fmla="*/ 246 w 920"/>
                <a:gd name="T109" fmla="*/ 577 h 920"/>
                <a:gd name="T110" fmla="*/ 246 w 920"/>
                <a:gd name="T111" fmla="*/ 310 h 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20" h="920">
                  <a:moveTo>
                    <a:pt x="732" y="608"/>
                  </a:moveTo>
                  <a:lnTo>
                    <a:pt x="822" y="608"/>
                  </a:lnTo>
                  <a:lnTo>
                    <a:pt x="822" y="920"/>
                  </a:lnTo>
                  <a:lnTo>
                    <a:pt x="837" y="920"/>
                  </a:lnTo>
                  <a:lnTo>
                    <a:pt x="837" y="591"/>
                  </a:lnTo>
                  <a:lnTo>
                    <a:pt x="732" y="591"/>
                  </a:lnTo>
                  <a:lnTo>
                    <a:pt x="732" y="608"/>
                  </a:lnTo>
                  <a:lnTo>
                    <a:pt x="732" y="608"/>
                  </a:lnTo>
                  <a:close/>
                  <a:moveTo>
                    <a:pt x="732" y="577"/>
                  </a:moveTo>
                  <a:lnTo>
                    <a:pt x="732" y="508"/>
                  </a:lnTo>
                  <a:lnTo>
                    <a:pt x="920" y="508"/>
                  </a:lnTo>
                  <a:lnTo>
                    <a:pt x="920" y="920"/>
                  </a:lnTo>
                  <a:lnTo>
                    <a:pt x="851" y="920"/>
                  </a:lnTo>
                  <a:lnTo>
                    <a:pt x="851" y="577"/>
                  </a:lnTo>
                  <a:lnTo>
                    <a:pt x="732" y="577"/>
                  </a:lnTo>
                  <a:lnTo>
                    <a:pt x="732" y="577"/>
                  </a:lnTo>
                  <a:close/>
                  <a:moveTo>
                    <a:pt x="732" y="377"/>
                  </a:moveTo>
                  <a:lnTo>
                    <a:pt x="920" y="377"/>
                  </a:lnTo>
                  <a:lnTo>
                    <a:pt x="920" y="0"/>
                  </a:lnTo>
                  <a:lnTo>
                    <a:pt x="732" y="0"/>
                  </a:lnTo>
                  <a:lnTo>
                    <a:pt x="732" y="69"/>
                  </a:lnTo>
                  <a:lnTo>
                    <a:pt x="851" y="69"/>
                  </a:lnTo>
                  <a:lnTo>
                    <a:pt x="851" y="310"/>
                  </a:lnTo>
                  <a:lnTo>
                    <a:pt x="732" y="310"/>
                  </a:lnTo>
                  <a:lnTo>
                    <a:pt x="732" y="377"/>
                  </a:lnTo>
                  <a:lnTo>
                    <a:pt x="732" y="377"/>
                  </a:lnTo>
                  <a:close/>
                  <a:moveTo>
                    <a:pt x="732" y="293"/>
                  </a:moveTo>
                  <a:lnTo>
                    <a:pt x="732" y="279"/>
                  </a:lnTo>
                  <a:lnTo>
                    <a:pt x="822" y="279"/>
                  </a:lnTo>
                  <a:lnTo>
                    <a:pt x="822" y="98"/>
                  </a:lnTo>
                  <a:lnTo>
                    <a:pt x="732" y="98"/>
                  </a:lnTo>
                  <a:lnTo>
                    <a:pt x="732" y="84"/>
                  </a:lnTo>
                  <a:lnTo>
                    <a:pt x="837" y="84"/>
                  </a:lnTo>
                  <a:lnTo>
                    <a:pt x="837" y="293"/>
                  </a:lnTo>
                  <a:lnTo>
                    <a:pt x="732" y="293"/>
                  </a:lnTo>
                  <a:close/>
                  <a:moveTo>
                    <a:pt x="477" y="836"/>
                  </a:moveTo>
                  <a:lnTo>
                    <a:pt x="644" y="836"/>
                  </a:lnTo>
                  <a:lnTo>
                    <a:pt x="644" y="608"/>
                  </a:lnTo>
                  <a:lnTo>
                    <a:pt x="732" y="608"/>
                  </a:lnTo>
                  <a:lnTo>
                    <a:pt x="732" y="591"/>
                  </a:lnTo>
                  <a:lnTo>
                    <a:pt x="644" y="591"/>
                  </a:lnTo>
                  <a:lnTo>
                    <a:pt x="644" y="577"/>
                  </a:lnTo>
                  <a:lnTo>
                    <a:pt x="732" y="577"/>
                  </a:lnTo>
                  <a:lnTo>
                    <a:pt x="732" y="508"/>
                  </a:lnTo>
                  <a:lnTo>
                    <a:pt x="644" y="508"/>
                  </a:lnTo>
                  <a:lnTo>
                    <a:pt x="644" y="377"/>
                  </a:lnTo>
                  <a:lnTo>
                    <a:pt x="732" y="377"/>
                  </a:lnTo>
                  <a:lnTo>
                    <a:pt x="732" y="310"/>
                  </a:lnTo>
                  <a:lnTo>
                    <a:pt x="477" y="310"/>
                  </a:lnTo>
                  <a:lnTo>
                    <a:pt x="477" y="377"/>
                  </a:lnTo>
                  <a:lnTo>
                    <a:pt x="544" y="377"/>
                  </a:lnTo>
                  <a:lnTo>
                    <a:pt x="544" y="508"/>
                  </a:lnTo>
                  <a:lnTo>
                    <a:pt x="477" y="508"/>
                  </a:lnTo>
                  <a:lnTo>
                    <a:pt x="477" y="577"/>
                  </a:lnTo>
                  <a:lnTo>
                    <a:pt x="544" y="577"/>
                  </a:lnTo>
                  <a:lnTo>
                    <a:pt x="544" y="591"/>
                  </a:lnTo>
                  <a:lnTo>
                    <a:pt x="477" y="591"/>
                  </a:lnTo>
                  <a:lnTo>
                    <a:pt x="477" y="608"/>
                  </a:lnTo>
                  <a:lnTo>
                    <a:pt x="544" y="608"/>
                  </a:lnTo>
                  <a:lnTo>
                    <a:pt x="544" y="739"/>
                  </a:lnTo>
                  <a:lnTo>
                    <a:pt x="477" y="739"/>
                  </a:lnTo>
                  <a:lnTo>
                    <a:pt x="477" y="805"/>
                  </a:lnTo>
                  <a:lnTo>
                    <a:pt x="610" y="805"/>
                  </a:lnTo>
                  <a:lnTo>
                    <a:pt x="610" y="377"/>
                  </a:lnTo>
                  <a:lnTo>
                    <a:pt x="627" y="377"/>
                  </a:lnTo>
                  <a:lnTo>
                    <a:pt x="627" y="822"/>
                  </a:lnTo>
                  <a:lnTo>
                    <a:pt x="477" y="822"/>
                  </a:lnTo>
                  <a:lnTo>
                    <a:pt x="477" y="836"/>
                  </a:lnTo>
                  <a:lnTo>
                    <a:pt x="477" y="836"/>
                  </a:lnTo>
                  <a:close/>
                  <a:moveTo>
                    <a:pt x="732" y="0"/>
                  </a:moveTo>
                  <a:lnTo>
                    <a:pt x="544" y="0"/>
                  </a:lnTo>
                  <a:lnTo>
                    <a:pt x="544" y="279"/>
                  </a:lnTo>
                  <a:lnTo>
                    <a:pt x="477" y="279"/>
                  </a:lnTo>
                  <a:lnTo>
                    <a:pt x="477" y="293"/>
                  </a:lnTo>
                  <a:lnTo>
                    <a:pt x="732" y="293"/>
                  </a:lnTo>
                  <a:lnTo>
                    <a:pt x="732" y="279"/>
                  </a:lnTo>
                  <a:lnTo>
                    <a:pt x="644" y="279"/>
                  </a:lnTo>
                  <a:lnTo>
                    <a:pt x="644" y="98"/>
                  </a:lnTo>
                  <a:lnTo>
                    <a:pt x="732" y="98"/>
                  </a:lnTo>
                  <a:lnTo>
                    <a:pt x="732" y="84"/>
                  </a:lnTo>
                  <a:lnTo>
                    <a:pt x="627" y="84"/>
                  </a:lnTo>
                  <a:lnTo>
                    <a:pt x="627" y="279"/>
                  </a:lnTo>
                  <a:lnTo>
                    <a:pt x="610" y="279"/>
                  </a:lnTo>
                  <a:lnTo>
                    <a:pt x="610" y="69"/>
                  </a:lnTo>
                  <a:lnTo>
                    <a:pt x="732" y="69"/>
                  </a:lnTo>
                  <a:lnTo>
                    <a:pt x="732" y="0"/>
                  </a:lnTo>
                  <a:close/>
                  <a:moveTo>
                    <a:pt x="413" y="279"/>
                  </a:moveTo>
                  <a:lnTo>
                    <a:pt x="413" y="0"/>
                  </a:lnTo>
                  <a:lnTo>
                    <a:pt x="246" y="0"/>
                  </a:lnTo>
                  <a:lnTo>
                    <a:pt x="246" y="69"/>
                  </a:lnTo>
                  <a:lnTo>
                    <a:pt x="343" y="69"/>
                  </a:lnTo>
                  <a:lnTo>
                    <a:pt x="343" y="508"/>
                  </a:lnTo>
                  <a:lnTo>
                    <a:pt x="329" y="508"/>
                  </a:lnTo>
                  <a:lnTo>
                    <a:pt x="329" y="84"/>
                  </a:lnTo>
                  <a:lnTo>
                    <a:pt x="246" y="84"/>
                  </a:lnTo>
                  <a:lnTo>
                    <a:pt x="246" y="98"/>
                  </a:lnTo>
                  <a:lnTo>
                    <a:pt x="312" y="98"/>
                  </a:lnTo>
                  <a:lnTo>
                    <a:pt x="312" y="279"/>
                  </a:lnTo>
                  <a:lnTo>
                    <a:pt x="246" y="279"/>
                  </a:lnTo>
                  <a:lnTo>
                    <a:pt x="246" y="293"/>
                  </a:lnTo>
                  <a:lnTo>
                    <a:pt x="312" y="293"/>
                  </a:lnTo>
                  <a:lnTo>
                    <a:pt x="312" y="310"/>
                  </a:lnTo>
                  <a:lnTo>
                    <a:pt x="246" y="310"/>
                  </a:lnTo>
                  <a:lnTo>
                    <a:pt x="246" y="377"/>
                  </a:lnTo>
                  <a:lnTo>
                    <a:pt x="312" y="377"/>
                  </a:lnTo>
                  <a:lnTo>
                    <a:pt x="312" y="508"/>
                  </a:lnTo>
                  <a:lnTo>
                    <a:pt x="246" y="508"/>
                  </a:lnTo>
                  <a:lnTo>
                    <a:pt x="246" y="577"/>
                  </a:lnTo>
                  <a:lnTo>
                    <a:pt x="477" y="577"/>
                  </a:lnTo>
                  <a:lnTo>
                    <a:pt x="477" y="508"/>
                  </a:lnTo>
                  <a:lnTo>
                    <a:pt x="413" y="508"/>
                  </a:lnTo>
                  <a:lnTo>
                    <a:pt x="413" y="377"/>
                  </a:lnTo>
                  <a:lnTo>
                    <a:pt x="477" y="377"/>
                  </a:lnTo>
                  <a:lnTo>
                    <a:pt x="477" y="310"/>
                  </a:lnTo>
                  <a:lnTo>
                    <a:pt x="413" y="310"/>
                  </a:lnTo>
                  <a:lnTo>
                    <a:pt x="413" y="293"/>
                  </a:lnTo>
                  <a:lnTo>
                    <a:pt x="477" y="293"/>
                  </a:lnTo>
                  <a:lnTo>
                    <a:pt x="477" y="279"/>
                  </a:lnTo>
                  <a:lnTo>
                    <a:pt x="413" y="279"/>
                  </a:lnTo>
                  <a:lnTo>
                    <a:pt x="413" y="279"/>
                  </a:lnTo>
                  <a:close/>
                  <a:moveTo>
                    <a:pt x="246" y="608"/>
                  </a:moveTo>
                  <a:lnTo>
                    <a:pt x="312" y="608"/>
                  </a:lnTo>
                  <a:lnTo>
                    <a:pt x="312" y="836"/>
                  </a:lnTo>
                  <a:lnTo>
                    <a:pt x="477" y="836"/>
                  </a:lnTo>
                  <a:lnTo>
                    <a:pt x="477" y="822"/>
                  </a:lnTo>
                  <a:lnTo>
                    <a:pt x="329" y="822"/>
                  </a:lnTo>
                  <a:lnTo>
                    <a:pt x="329" y="608"/>
                  </a:lnTo>
                  <a:lnTo>
                    <a:pt x="343" y="608"/>
                  </a:lnTo>
                  <a:lnTo>
                    <a:pt x="343" y="805"/>
                  </a:lnTo>
                  <a:lnTo>
                    <a:pt x="477" y="805"/>
                  </a:lnTo>
                  <a:lnTo>
                    <a:pt x="477" y="739"/>
                  </a:lnTo>
                  <a:lnTo>
                    <a:pt x="413" y="739"/>
                  </a:lnTo>
                  <a:lnTo>
                    <a:pt x="413" y="608"/>
                  </a:lnTo>
                  <a:lnTo>
                    <a:pt x="477" y="608"/>
                  </a:lnTo>
                  <a:lnTo>
                    <a:pt x="477" y="591"/>
                  </a:lnTo>
                  <a:lnTo>
                    <a:pt x="246" y="591"/>
                  </a:lnTo>
                  <a:lnTo>
                    <a:pt x="246" y="608"/>
                  </a:lnTo>
                  <a:close/>
                  <a:moveTo>
                    <a:pt x="246" y="0"/>
                  </a:moveTo>
                  <a:lnTo>
                    <a:pt x="0" y="0"/>
                  </a:lnTo>
                  <a:lnTo>
                    <a:pt x="0" y="69"/>
                  </a:lnTo>
                  <a:lnTo>
                    <a:pt x="246" y="69"/>
                  </a:lnTo>
                  <a:lnTo>
                    <a:pt x="246" y="0"/>
                  </a:lnTo>
                  <a:lnTo>
                    <a:pt x="246" y="0"/>
                  </a:lnTo>
                  <a:close/>
                  <a:moveTo>
                    <a:pt x="246" y="84"/>
                  </a:moveTo>
                  <a:lnTo>
                    <a:pt x="0" y="84"/>
                  </a:lnTo>
                  <a:lnTo>
                    <a:pt x="0" y="98"/>
                  </a:lnTo>
                  <a:lnTo>
                    <a:pt x="246" y="98"/>
                  </a:lnTo>
                  <a:lnTo>
                    <a:pt x="246" y="84"/>
                  </a:lnTo>
                  <a:lnTo>
                    <a:pt x="246" y="84"/>
                  </a:lnTo>
                  <a:close/>
                  <a:moveTo>
                    <a:pt x="246" y="279"/>
                  </a:moveTo>
                  <a:lnTo>
                    <a:pt x="84" y="279"/>
                  </a:lnTo>
                  <a:lnTo>
                    <a:pt x="84" y="608"/>
                  </a:lnTo>
                  <a:lnTo>
                    <a:pt x="246" y="608"/>
                  </a:lnTo>
                  <a:lnTo>
                    <a:pt x="246" y="591"/>
                  </a:lnTo>
                  <a:lnTo>
                    <a:pt x="100" y="591"/>
                  </a:lnTo>
                  <a:lnTo>
                    <a:pt x="100" y="293"/>
                  </a:lnTo>
                  <a:lnTo>
                    <a:pt x="246" y="293"/>
                  </a:lnTo>
                  <a:lnTo>
                    <a:pt x="246" y="279"/>
                  </a:lnTo>
                  <a:lnTo>
                    <a:pt x="246" y="279"/>
                  </a:lnTo>
                  <a:close/>
                  <a:moveTo>
                    <a:pt x="246" y="310"/>
                  </a:moveTo>
                  <a:lnTo>
                    <a:pt x="246" y="377"/>
                  </a:lnTo>
                  <a:lnTo>
                    <a:pt x="181" y="377"/>
                  </a:lnTo>
                  <a:lnTo>
                    <a:pt x="181" y="508"/>
                  </a:lnTo>
                  <a:lnTo>
                    <a:pt x="246" y="508"/>
                  </a:lnTo>
                  <a:lnTo>
                    <a:pt x="246" y="577"/>
                  </a:lnTo>
                  <a:lnTo>
                    <a:pt x="115" y="577"/>
                  </a:lnTo>
                  <a:lnTo>
                    <a:pt x="115" y="310"/>
                  </a:lnTo>
                  <a:lnTo>
                    <a:pt x="246" y="310"/>
                  </a:lnTo>
                  <a:close/>
                </a:path>
              </a:pathLst>
            </a:custGeom>
            <a:grpFill/>
            <a:ln w="19050"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5"/>
            <p:cNvSpPr>
              <a:spLocks noEditPoints="1"/>
            </p:cNvSpPr>
            <p:nvPr/>
          </p:nvSpPr>
          <p:spPr bwMode="auto">
            <a:xfrm flipH="1" flipV="1">
              <a:off x="1418284" y="5465567"/>
              <a:ext cx="462016" cy="462014"/>
            </a:xfrm>
            <a:custGeom>
              <a:avLst/>
              <a:gdLst>
                <a:gd name="T0" fmla="*/ 822 w 920"/>
                <a:gd name="T1" fmla="*/ 920 h 920"/>
                <a:gd name="T2" fmla="*/ 732 w 920"/>
                <a:gd name="T3" fmla="*/ 591 h 920"/>
                <a:gd name="T4" fmla="*/ 732 w 920"/>
                <a:gd name="T5" fmla="*/ 577 h 920"/>
                <a:gd name="T6" fmla="*/ 920 w 920"/>
                <a:gd name="T7" fmla="*/ 920 h 920"/>
                <a:gd name="T8" fmla="*/ 732 w 920"/>
                <a:gd name="T9" fmla="*/ 577 h 920"/>
                <a:gd name="T10" fmla="*/ 920 w 920"/>
                <a:gd name="T11" fmla="*/ 377 h 920"/>
                <a:gd name="T12" fmla="*/ 732 w 920"/>
                <a:gd name="T13" fmla="*/ 69 h 920"/>
                <a:gd name="T14" fmla="*/ 732 w 920"/>
                <a:gd name="T15" fmla="*/ 310 h 920"/>
                <a:gd name="T16" fmla="*/ 732 w 920"/>
                <a:gd name="T17" fmla="*/ 293 h 920"/>
                <a:gd name="T18" fmla="*/ 822 w 920"/>
                <a:gd name="T19" fmla="*/ 98 h 920"/>
                <a:gd name="T20" fmla="*/ 837 w 920"/>
                <a:gd name="T21" fmla="*/ 84 h 920"/>
                <a:gd name="T22" fmla="*/ 477 w 920"/>
                <a:gd name="T23" fmla="*/ 836 h 920"/>
                <a:gd name="T24" fmla="*/ 732 w 920"/>
                <a:gd name="T25" fmla="*/ 608 h 920"/>
                <a:gd name="T26" fmla="*/ 644 w 920"/>
                <a:gd name="T27" fmla="*/ 577 h 920"/>
                <a:gd name="T28" fmla="*/ 644 w 920"/>
                <a:gd name="T29" fmla="*/ 508 h 920"/>
                <a:gd name="T30" fmla="*/ 732 w 920"/>
                <a:gd name="T31" fmla="*/ 310 h 920"/>
                <a:gd name="T32" fmla="*/ 544 w 920"/>
                <a:gd name="T33" fmla="*/ 377 h 920"/>
                <a:gd name="T34" fmla="*/ 477 w 920"/>
                <a:gd name="T35" fmla="*/ 577 h 920"/>
                <a:gd name="T36" fmla="*/ 477 w 920"/>
                <a:gd name="T37" fmla="*/ 591 h 920"/>
                <a:gd name="T38" fmla="*/ 544 w 920"/>
                <a:gd name="T39" fmla="*/ 739 h 920"/>
                <a:gd name="T40" fmla="*/ 610 w 920"/>
                <a:gd name="T41" fmla="*/ 805 h 920"/>
                <a:gd name="T42" fmla="*/ 627 w 920"/>
                <a:gd name="T43" fmla="*/ 822 h 920"/>
                <a:gd name="T44" fmla="*/ 477 w 920"/>
                <a:gd name="T45" fmla="*/ 836 h 920"/>
                <a:gd name="T46" fmla="*/ 544 w 920"/>
                <a:gd name="T47" fmla="*/ 279 h 920"/>
                <a:gd name="T48" fmla="*/ 732 w 920"/>
                <a:gd name="T49" fmla="*/ 293 h 920"/>
                <a:gd name="T50" fmla="*/ 644 w 920"/>
                <a:gd name="T51" fmla="*/ 98 h 920"/>
                <a:gd name="T52" fmla="*/ 627 w 920"/>
                <a:gd name="T53" fmla="*/ 84 h 920"/>
                <a:gd name="T54" fmla="*/ 610 w 920"/>
                <a:gd name="T55" fmla="*/ 69 h 920"/>
                <a:gd name="T56" fmla="*/ 413 w 920"/>
                <a:gd name="T57" fmla="*/ 279 h 920"/>
                <a:gd name="T58" fmla="*/ 246 w 920"/>
                <a:gd name="T59" fmla="*/ 69 h 920"/>
                <a:gd name="T60" fmla="*/ 329 w 920"/>
                <a:gd name="T61" fmla="*/ 508 h 920"/>
                <a:gd name="T62" fmla="*/ 246 w 920"/>
                <a:gd name="T63" fmla="*/ 98 h 920"/>
                <a:gd name="T64" fmla="*/ 246 w 920"/>
                <a:gd name="T65" fmla="*/ 279 h 920"/>
                <a:gd name="T66" fmla="*/ 312 w 920"/>
                <a:gd name="T67" fmla="*/ 310 h 920"/>
                <a:gd name="T68" fmla="*/ 312 w 920"/>
                <a:gd name="T69" fmla="*/ 377 h 920"/>
                <a:gd name="T70" fmla="*/ 246 w 920"/>
                <a:gd name="T71" fmla="*/ 577 h 920"/>
                <a:gd name="T72" fmla="*/ 413 w 920"/>
                <a:gd name="T73" fmla="*/ 508 h 920"/>
                <a:gd name="T74" fmla="*/ 477 w 920"/>
                <a:gd name="T75" fmla="*/ 310 h 920"/>
                <a:gd name="T76" fmla="*/ 477 w 920"/>
                <a:gd name="T77" fmla="*/ 293 h 920"/>
                <a:gd name="T78" fmla="*/ 413 w 920"/>
                <a:gd name="T79" fmla="*/ 279 h 920"/>
                <a:gd name="T80" fmla="*/ 312 w 920"/>
                <a:gd name="T81" fmla="*/ 836 h 920"/>
                <a:gd name="T82" fmla="*/ 329 w 920"/>
                <a:gd name="T83" fmla="*/ 822 h 920"/>
                <a:gd name="T84" fmla="*/ 343 w 920"/>
                <a:gd name="T85" fmla="*/ 805 h 920"/>
                <a:gd name="T86" fmla="*/ 413 w 920"/>
                <a:gd name="T87" fmla="*/ 739 h 920"/>
                <a:gd name="T88" fmla="*/ 477 w 920"/>
                <a:gd name="T89" fmla="*/ 591 h 920"/>
                <a:gd name="T90" fmla="*/ 246 w 920"/>
                <a:gd name="T91" fmla="*/ 0 h 920"/>
                <a:gd name="T92" fmla="*/ 246 w 920"/>
                <a:gd name="T93" fmla="*/ 69 h 920"/>
                <a:gd name="T94" fmla="*/ 246 w 920"/>
                <a:gd name="T95" fmla="*/ 84 h 920"/>
                <a:gd name="T96" fmla="*/ 246 w 920"/>
                <a:gd name="T97" fmla="*/ 98 h 920"/>
                <a:gd name="T98" fmla="*/ 246 w 920"/>
                <a:gd name="T99" fmla="*/ 279 h 920"/>
                <a:gd name="T100" fmla="*/ 246 w 920"/>
                <a:gd name="T101" fmla="*/ 608 h 920"/>
                <a:gd name="T102" fmla="*/ 100 w 920"/>
                <a:gd name="T103" fmla="*/ 293 h 920"/>
                <a:gd name="T104" fmla="*/ 246 w 920"/>
                <a:gd name="T105" fmla="*/ 279 h 920"/>
                <a:gd name="T106" fmla="*/ 181 w 920"/>
                <a:gd name="T107" fmla="*/ 377 h 920"/>
                <a:gd name="T108" fmla="*/ 246 w 920"/>
                <a:gd name="T109" fmla="*/ 577 h 920"/>
                <a:gd name="T110" fmla="*/ 246 w 920"/>
                <a:gd name="T111" fmla="*/ 310 h 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20" h="920">
                  <a:moveTo>
                    <a:pt x="732" y="608"/>
                  </a:moveTo>
                  <a:lnTo>
                    <a:pt x="822" y="608"/>
                  </a:lnTo>
                  <a:lnTo>
                    <a:pt x="822" y="920"/>
                  </a:lnTo>
                  <a:lnTo>
                    <a:pt x="837" y="920"/>
                  </a:lnTo>
                  <a:lnTo>
                    <a:pt x="837" y="591"/>
                  </a:lnTo>
                  <a:lnTo>
                    <a:pt x="732" y="591"/>
                  </a:lnTo>
                  <a:lnTo>
                    <a:pt x="732" y="608"/>
                  </a:lnTo>
                  <a:lnTo>
                    <a:pt x="732" y="608"/>
                  </a:lnTo>
                  <a:close/>
                  <a:moveTo>
                    <a:pt x="732" y="577"/>
                  </a:moveTo>
                  <a:lnTo>
                    <a:pt x="732" y="508"/>
                  </a:lnTo>
                  <a:lnTo>
                    <a:pt x="920" y="508"/>
                  </a:lnTo>
                  <a:lnTo>
                    <a:pt x="920" y="920"/>
                  </a:lnTo>
                  <a:lnTo>
                    <a:pt x="851" y="920"/>
                  </a:lnTo>
                  <a:lnTo>
                    <a:pt x="851" y="577"/>
                  </a:lnTo>
                  <a:lnTo>
                    <a:pt x="732" y="577"/>
                  </a:lnTo>
                  <a:lnTo>
                    <a:pt x="732" y="577"/>
                  </a:lnTo>
                  <a:close/>
                  <a:moveTo>
                    <a:pt x="732" y="377"/>
                  </a:moveTo>
                  <a:lnTo>
                    <a:pt x="920" y="377"/>
                  </a:lnTo>
                  <a:lnTo>
                    <a:pt x="920" y="0"/>
                  </a:lnTo>
                  <a:lnTo>
                    <a:pt x="732" y="0"/>
                  </a:lnTo>
                  <a:lnTo>
                    <a:pt x="732" y="69"/>
                  </a:lnTo>
                  <a:lnTo>
                    <a:pt x="851" y="69"/>
                  </a:lnTo>
                  <a:lnTo>
                    <a:pt x="851" y="310"/>
                  </a:lnTo>
                  <a:lnTo>
                    <a:pt x="732" y="310"/>
                  </a:lnTo>
                  <a:lnTo>
                    <a:pt x="732" y="377"/>
                  </a:lnTo>
                  <a:lnTo>
                    <a:pt x="732" y="377"/>
                  </a:lnTo>
                  <a:close/>
                  <a:moveTo>
                    <a:pt x="732" y="293"/>
                  </a:moveTo>
                  <a:lnTo>
                    <a:pt x="732" y="279"/>
                  </a:lnTo>
                  <a:lnTo>
                    <a:pt x="822" y="279"/>
                  </a:lnTo>
                  <a:lnTo>
                    <a:pt x="822" y="98"/>
                  </a:lnTo>
                  <a:lnTo>
                    <a:pt x="732" y="98"/>
                  </a:lnTo>
                  <a:lnTo>
                    <a:pt x="732" y="84"/>
                  </a:lnTo>
                  <a:lnTo>
                    <a:pt x="837" y="84"/>
                  </a:lnTo>
                  <a:lnTo>
                    <a:pt x="837" y="293"/>
                  </a:lnTo>
                  <a:lnTo>
                    <a:pt x="732" y="293"/>
                  </a:lnTo>
                  <a:close/>
                  <a:moveTo>
                    <a:pt x="477" y="836"/>
                  </a:moveTo>
                  <a:lnTo>
                    <a:pt x="644" y="836"/>
                  </a:lnTo>
                  <a:lnTo>
                    <a:pt x="644" y="608"/>
                  </a:lnTo>
                  <a:lnTo>
                    <a:pt x="732" y="608"/>
                  </a:lnTo>
                  <a:lnTo>
                    <a:pt x="732" y="591"/>
                  </a:lnTo>
                  <a:lnTo>
                    <a:pt x="644" y="591"/>
                  </a:lnTo>
                  <a:lnTo>
                    <a:pt x="644" y="577"/>
                  </a:lnTo>
                  <a:lnTo>
                    <a:pt x="732" y="577"/>
                  </a:lnTo>
                  <a:lnTo>
                    <a:pt x="732" y="508"/>
                  </a:lnTo>
                  <a:lnTo>
                    <a:pt x="644" y="508"/>
                  </a:lnTo>
                  <a:lnTo>
                    <a:pt x="644" y="377"/>
                  </a:lnTo>
                  <a:lnTo>
                    <a:pt x="732" y="377"/>
                  </a:lnTo>
                  <a:lnTo>
                    <a:pt x="732" y="310"/>
                  </a:lnTo>
                  <a:lnTo>
                    <a:pt x="477" y="310"/>
                  </a:lnTo>
                  <a:lnTo>
                    <a:pt x="477" y="377"/>
                  </a:lnTo>
                  <a:lnTo>
                    <a:pt x="544" y="377"/>
                  </a:lnTo>
                  <a:lnTo>
                    <a:pt x="544" y="508"/>
                  </a:lnTo>
                  <a:lnTo>
                    <a:pt x="477" y="508"/>
                  </a:lnTo>
                  <a:lnTo>
                    <a:pt x="477" y="577"/>
                  </a:lnTo>
                  <a:lnTo>
                    <a:pt x="544" y="577"/>
                  </a:lnTo>
                  <a:lnTo>
                    <a:pt x="544" y="591"/>
                  </a:lnTo>
                  <a:lnTo>
                    <a:pt x="477" y="591"/>
                  </a:lnTo>
                  <a:lnTo>
                    <a:pt x="477" y="608"/>
                  </a:lnTo>
                  <a:lnTo>
                    <a:pt x="544" y="608"/>
                  </a:lnTo>
                  <a:lnTo>
                    <a:pt x="544" y="739"/>
                  </a:lnTo>
                  <a:lnTo>
                    <a:pt x="477" y="739"/>
                  </a:lnTo>
                  <a:lnTo>
                    <a:pt x="477" y="805"/>
                  </a:lnTo>
                  <a:lnTo>
                    <a:pt x="610" y="805"/>
                  </a:lnTo>
                  <a:lnTo>
                    <a:pt x="610" y="377"/>
                  </a:lnTo>
                  <a:lnTo>
                    <a:pt x="627" y="377"/>
                  </a:lnTo>
                  <a:lnTo>
                    <a:pt x="627" y="822"/>
                  </a:lnTo>
                  <a:lnTo>
                    <a:pt x="477" y="822"/>
                  </a:lnTo>
                  <a:lnTo>
                    <a:pt x="477" y="836"/>
                  </a:lnTo>
                  <a:lnTo>
                    <a:pt x="477" y="836"/>
                  </a:lnTo>
                  <a:close/>
                  <a:moveTo>
                    <a:pt x="732" y="0"/>
                  </a:moveTo>
                  <a:lnTo>
                    <a:pt x="544" y="0"/>
                  </a:lnTo>
                  <a:lnTo>
                    <a:pt x="544" y="279"/>
                  </a:lnTo>
                  <a:lnTo>
                    <a:pt x="477" y="279"/>
                  </a:lnTo>
                  <a:lnTo>
                    <a:pt x="477" y="293"/>
                  </a:lnTo>
                  <a:lnTo>
                    <a:pt x="732" y="293"/>
                  </a:lnTo>
                  <a:lnTo>
                    <a:pt x="732" y="279"/>
                  </a:lnTo>
                  <a:lnTo>
                    <a:pt x="644" y="279"/>
                  </a:lnTo>
                  <a:lnTo>
                    <a:pt x="644" y="98"/>
                  </a:lnTo>
                  <a:lnTo>
                    <a:pt x="732" y="98"/>
                  </a:lnTo>
                  <a:lnTo>
                    <a:pt x="732" y="84"/>
                  </a:lnTo>
                  <a:lnTo>
                    <a:pt x="627" y="84"/>
                  </a:lnTo>
                  <a:lnTo>
                    <a:pt x="627" y="279"/>
                  </a:lnTo>
                  <a:lnTo>
                    <a:pt x="610" y="279"/>
                  </a:lnTo>
                  <a:lnTo>
                    <a:pt x="610" y="69"/>
                  </a:lnTo>
                  <a:lnTo>
                    <a:pt x="732" y="69"/>
                  </a:lnTo>
                  <a:lnTo>
                    <a:pt x="732" y="0"/>
                  </a:lnTo>
                  <a:close/>
                  <a:moveTo>
                    <a:pt x="413" y="279"/>
                  </a:moveTo>
                  <a:lnTo>
                    <a:pt x="413" y="0"/>
                  </a:lnTo>
                  <a:lnTo>
                    <a:pt x="246" y="0"/>
                  </a:lnTo>
                  <a:lnTo>
                    <a:pt x="246" y="69"/>
                  </a:lnTo>
                  <a:lnTo>
                    <a:pt x="343" y="69"/>
                  </a:lnTo>
                  <a:lnTo>
                    <a:pt x="343" y="508"/>
                  </a:lnTo>
                  <a:lnTo>
                    <a:pt x="329" y="508"/>
                  </a:lnTo>
                  <a:lnTo>
                    <a:pt x="329" y="84"/>
                  </a:lnTo>
                  <a:lnTo>
                    <a:pt x="246" y="84"/>
                  </a:lnTo>
                  <a:lnTo>
                    <a:pt x="246" y="98"/>
                  </a:lnTo>
                  <a:lnTo>
                    <a:pt x="312" y="98"/>
                  </a:lnTo>
                  <a:lnTo>
                    <a:pt x="312" y="279"/>
                  </a:lnTo>
                  <a:lnTo>
                    <a:pt x="246" y="279"/>
                  </a:lnTo>
                  <a:lnTo>
                    <a:pt x="246" y="293"/>
                  </a:lnTo>
                  <a:lnTo>
                    <a:pt x="312" y="293"/>
                  </a:lnTo>
                  <a:lnTo>
                    <a:pt x="312" y="310"/>
                  </a:lnTo>
                  <a:lnTo>
                    <a:pt x="246" y="310"/>
                  </a:lnTo>
                  <a:lnTo>
                    <a:pt x="246" y="377"/>
                  </a:lnTo>
                  <a:lnTo>
                    <a:pt x="312" y="377"/>
                  </a:lnTo>
                  <a:lnTo>
                    <a:pt x="312" y="508"/>
                  </a:lnTo>
                  <a:lnTo>
                    <a:pt x="246" y="508"/>
                  </a:lnTo>
                  <a:lnTo>
                    <a:pt x="246" y="577"/>
                  </a:lnTo>
                  <a:lnTo>
                    <a:pt x="477" y="577"/>
                  </a:lnTo>
                  <a:lnTo>
                    <a:pt x="477" y="508"/>
                  </a:lnTo>
                  <a:lnTo>
                    <a:pt x="413" y="508"/>
                  </a:lnTo>
                  <a:lnTo>
                    <a:pt x="413" y="377"/>
                  </a:lnTo>
                  <a:lnTo>
                    <a:pt x="477" y="377"/>
                  </a:lnTo>
                  <a:lnTo>
                    <a:pt x="477" y="310"/>
                  </a:lnTo>
                  <a:lnTo>
                    <a:pt x="413" y="310"/>
                  </a:lnTo>
                  <a:lnTo>
                    <a:pt x="413" y="293"/>
                  </a:lnTo>
                  <a:lnTo>
                    <a:pt x="477" y="293"/>
                  </a:lnTo>
                  <a:lnTo>
                    <a:pt x="477" y="279"/>
                  </a:lnTo>
                  <a:lnTo>
                    <a:pt x="413" y="279"/>
                  </a:lnTo>
                  <a:lnTo>
                    <a:pt x="413" y="279"/>
                  </a:lnTo>
                  <a:close/>
                  <a:moveTo>
                    <a:pt x="246" y="608"/>
                  </a:moveTo>
                  <a:lnTo>
                    <a:pt x="312" y="608"/>
                  </a:lnTo>
                  <a:lnTo>
                    <a:pt x="312" y="836"/>
                  </a:lnTo>
                  <a:lnTo>
                    <a:pt x="477" y="836"/>
                  </a:lnTo>
                  <a:lnTo>
                    <a:pt x="477" y="822"/>
                  </a:lnTo>
                  <a:lnTo>
                    <a:pt x="329" y="822"/>
                  </a:lnTo>
                  <a:lnTo>
                    <a:pt x="329" y="608"/>
                  </a:lnTo>
                  <a:lnTo>
                    <a:pt x="343" y="608"/>
                  </a:lnTo>
                  <a:lnTo>
                    <a:pt x="343" y="805"/>
                  </a:lnTo>
                  <a:lnTo>
                    <a:pt x="477" y="805"/>
                  </a:lnTo>
                  <a:lnTo>
                    <a:pt x="477" y="739"/>
                  </a:lnTo>
                  <a:lnTo>
                    <a:pt x="413" y="739"/>
                  </a:lnTo>
                  <a:lnTo>
                    <a:pt x="413" y="608"/>
                  </a:lnTo>
                  <a:lnTo>
                    <a:pt x="477" y="608"/>
                  </a:lnTo>
                  <a:lnTo>
                    <a:pt x="477" y="591"/>
                  </a:lnTo>
                  <a:lnTo>
                    <a:pt x="246" y="591"/>
                  </a:lnTo>
                  <a:lnTo>
                    <a:pt x="246" y="608"/>
                  </a:lnTo>
                  <a:close/>
                  <a:moveTo>
                    <a:pt x="246" y="0"/>
                  </a:moveTo>
                  <a:lnTo>
                    <a:pt x="0" y="0"/>
                  </a:lnTo>
                  <a:lnTo>
                    <a:pt x="0" y="69"/>
                  </a:lnTo>
                  <a:lnTo>
                    <a:pt x="246" y="69"/>
                  </a:lnTo>
                  <a:lnTo>
                    <a:pt x="246" y="0"/>
                  </a:lnTo>
                  <a:lnTo>
                    <a:pt x="246" y="0"/>
                  </a:lnTo>
                  <a:close/>
                  <a:moveTo>
                    <a:pt x="246" y="84"/>
                  </a:moveTo>
                  <a:lnTo>
                    <a:pt x="0" y="84"/>
                  </a:lnTo>
                  <a:lnTo>
                    <a:pt x="0" y="98"/>
                  </a:lnTo>
                  <a:lnTo>
                    <a:pt x="246" y="98"/>
                  </a:lnTo>
                  <a:lnTo>
                    <a:pt x="246" y="84"/>
                  </a:lnTo>
                  <a:lnTo>
                    <a:pt x="246" y="84"/>
                  </a:lnTo>
                  <a:close/>
                  <a:moveTo>
                    <a:pt x="246" y="279"/>
                  </a:moveTo>
                  <a:lnTo>
                    <a:pt x="84" y="279"/>
                  </a:lnTo>
                  <a:lnTo>
                    <a:pt x="84" y="608"/>
                  </a:lnTo>
                  <a:lnTo>
                    <a:pt x="246" y="608"/>
                  </a:lnTo>
                  <a:lnTo>
                    <a:pt x="246" y="591"/>
                  </a:lnTo>
                  <a:lnTo>
                    <a:pt x="100" y="591"/>
                  </a:lnTo>
                  <a:lnTo>
                    <a:pt x="100" y="293"/>
                  </a:lnTo>
                  <a:lnTo>
                    <a:pt x="246" y="293"/>
                  </a:lnTo>
                  <a:lnTo>
                    <a:pt x="246" y="279"/>
                  </a:lnTo>
                  <a:lnTo>
                    <a:pt x="246" y="279"/>
                  </a:lnTo>
                  <a:close/>
                  <a:moveTo>
                    <a:pt x="246" y="310"/>
                  </a:moveTo>
                  <a:lnTo>
                    <a:pt x="246" y="377"/>
                  </a:lnTo>
                  <a:lnTo>
                    <a:pt x="181" y="377"/>
                  </a:lnTo>
                  <a:lnTo>
                    <a:pt x="181" y="508"/>
                  </a:lnTo>
                  <a:lnTo>
                    <a:pt x="246" y="508"/>
                  </a:lnTo>
                  <a:lnTo>
                    <a:pt x="246" y="577"/>
                  </a:lnTo>
                  <a:lnTo>
                    <a:pt x="115" y="577"/>
                  </a:lnTo>
                  <a:lnTo>
                    <a:pt x="115" y="310"/>
                  </a:lnTo>
                  <a:lnTo>
                    <a:pt x="246" y="310"/>
                  </a:lnTo>
                  <a:close/>
                </a:path>
              </a:pathLst>
            </a:custGeom>
            <a:grpFill/>
            <a:ln w="19050"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969959" y="4158410"/>
            <a:ext cx="1900428" cy="580991"/>
            <a:chOff x="3649609" y="4846320"/>
            <a:chExt cx="1900428" cy="580991"/>
          </a:xfrm>
        </p:grpSpPr>
        <p:cxnSp>
          <p:nvCxnSpPr>
            <p:cNvPr id="38" name="直接连接符 37"/>
            <p:cNvCxnSpPr/>
            <p:nvPr/>
          </p:nvCxnSpPr>
          <p:spPr>
            <a:xfrm>
              <a:off x="3649609" y="4846320"/>
              <a:ext cx="1900428" cy="0"/>
            </a:xfrm>
            <a:prstGeom prst="line">
              <a:avLst/>
            </a:prstGeom>
            <a:ln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40" name="文本框 28"/>
            <p:cNvSpPr txBox="1"/>
            <p:nvPr/>
          </p:nvSpPr>
          <p:spPr>
            <a:xfrm>
              <a:off x="3682353" y="4904091"/>
              <a:ext cx="184697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rgbClr val="640000"/>
                  </a:solidFill>
                  <a:latin typeface="方正清刻本悦宋简体" pitchFamily="2" charset="-122"/>
                  <a:ea typeface="方正清刻本悦宋简体" pitchFamily="2" charset="-122"/>
                </a:rPr>
                <a:t>The Mid-autumn Festival</a:t>
              </a:r>
            </a:p>
            <a:p>
              <a:pPr algn="ctr"/>
              <a:r>
                <a:rPr lang="en-US" altLang="zh-CN" sz="1400" dirty="0">
                  <a:solidFill>
                    <a:srgbClr val="640000"/>
                  </a:solidFill>
                  <a:latin typeface="方正清刻本悦宋简体" pitchFamily="2" charset="-122"/>
                  <a:ea typeface="方正清刻本悦宋简体" pitchFamily="2" charset="-122"/>
                </a:rPr>
                <a:t>Of </a:t>
              </a:r>
              <a:r>
                <a:rPr lang="en-US" altLang="zh-CN" sz="1400" dirty="0" err="1" smtClean="0">
                  <a:solidFill>
                    <a:srgbClr val="640000"/>
                  </a:solidFill>
                  <a:latin typeface="方正清刻本悦宋简体" pitchFamily="2" charset="-122"/>
                  <a:ea typeface="方正清刻本悦宋简体" pitchFamily="2" charset="-122"/>
                </a:rPr>
                <a:t>Trddition</a:t>
              </a:r>
              <a:endParaRPr lang="zh-CN" altLang="en-US" sz="1400" dirty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endParaRPr>
            </a:p>
          </p:txBody>
        </p:sp>
      </p:grpSp>
      <p:pic>
        <p:nvPicPr>
          <p:cNvPr id="41" name="图片 40"/>
          <p:cNvPicPr>
            <a:picLocks noChangeAspect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05" t="7822" r="17405" b="13637"/>
          <a:stretch/>
        </p:blipFill>
        <p:spPr>
          <a:xfrm>
            <a:off x="621559" y="1713704"/>
            <a:ext cx="2609270" cy="2354254"/>
          </a:xfrm>
          <a:prstGeom prst="rect">
            <a:avLst/>
          </a:prstGeom>
        </p:spPr>
      </p:pic>
      <p:sp>
        <p:nvSpPr>
          <p:cNvPr id="42" name="文本框 36"/>
          <p:cNvSpPr txBox="1"/>
          <p:nvPr/>
        </p:nvSpPr>
        <p:spPr>
          <a:xfrm>
            <a:off x="1032844" y="2576361"/>
            <a:ext cx="172835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zh-CN" altLang="en-US" sz="4000" b="1" dirty="0" smtClean="0">
                <a:solidFill>
                  <a:srgbClr val="640000"/>
                </a:solidFill>
                <a:effectLst>
                  <a:outerShdw blurRad="50800" dist="101600" dir="720000" algn="l" rotWithShape="0">
                    <a:prstClr val="black">
                      <a:alpha val="20000"/>
                    </a:prstClr>
                  </a:outerShdw>
                </a:effectLst>
                <a:latin typeface="方正古隶简体" panose="03000509000000000000" pitchFamily="65" charset="-122"/>
                <a:ea typeface="方正古隶简体" panose="03000509000000000000" pitchFamily="65" charset="-122"/>
              </a:rPr>
              <a:t>中秋节</a:t>
            </a:r>
            <a:endParaRPr lang="en-US" altLang="zh-CN" sz="4000" b="1" dirty="0" smtClean="0">
              <a:solidFill>
                <a:srgbClr val="640000"/>
              </a:solidFill>
              <a:effectLst>
                <a:outerShdw blurRad="50800" dist="101600" dir="720000" algn="l" rotWithShape="0">
                  <a:prstClr val="black">
                    <a:alpha val="20000"/>
                  </a:prstClr>
                </a:outerShdw>
              </a:effectLst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pPr algn="ctr">
              <a:lnSpc>
                <a:spcPts val="3000"/>
              </a:lnSpc>
            </a:pPr>
            <a:r>
              <a:rPr lang="zh-CN" altLang="en-US" sz="4000" b="1" dirty="0" smtClean="0">
                <a:solidFill>
                  <a:srgbClr val="640000"/>
                </a:solidFill>
                <a:effectLst>
                  <a:outerShdw blurRad="50800" dist="101600" dir="720000" algn="l" rotWithShape="0">
                    <a:prstClr val="black">
                      <a:alpha val="20000"/>
                    </a:prstClr>
                  </a:outerShdw>
                </a:effectLst>
                <a:latin typeface="方正古隶简体" panose="03000509000000000000" pitchFamily="65" charset="-122"/>
                <a:ea typeface="方正古隶简体" panose="03000509000000000000" pitchFamily="65" charset="-122"/>
              </a:rPr>
              <a:t>传统</a:t>
            </a:r>
            <a:endParaRPr lang="zh-CN" altLang="en-US" sz="4000" b="1" dirty="0">
              <a:solidFill>
                <a:srgbClr val="640000"/>
              </a:solidFill>
              <a:effectLst>
                <a:outerShdw blurRad="50800" dist="101600" dir="720000" algn="l" rotWithShape="0">
                  <a:prstClr val="black">
                    <a:alpha val="20000"/>
                  </a:prstClr>
                </a:outerShdw>
              </a:effectLst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</p:txBody>
      </p:sp>
      <p:sp>
        <p:nvSpPr>
          <p:cNvPr id="43" name="Freeform 22"/>
          <p:cNvSpPr>
            <a:spLocks noEditPoints="1"/>
          </p:cNvSpPr>
          <p:nvPr/>
        </p:nvSpPr>
        <p:spPr bwMode="auto">
          <a:xfrm flipH="1">
            <a:off x="10982804" y="374023"/>
            <a:ext cx="1002774" cy="555523"/>
          </a:xfrm>
          <a:custGeom>
            <a:avLst/>
            <a:gdLst>
              <a:gd name="T0" fmla="*/ 779 w 804"/>
              <a:gd name="T1" fmla="*/ 108 h 386"/>
              <a:gd name="T2" fmla="*/ 531 w 804"/>
              <a:gd name="T3" fmla="*/ 114 h 386"/>
              <a:gd name="T4" fmla="*/ 542 w 804"/>
              <a:gd name="T5" fmla="*/ 53 h 386"/>
              <a:gd name="T6" fmla="*/ 616 w 804"/>
              <a:gd name="T7" fmla="*/ 27 h 386"/>
              <a:gd name="T8" fmla="*/ 340 w 804"/>
              <a:gd name="T9" fmla="*/ 98 h 386"/>
              <a:gd name="T10" fmla="*/ 566 w 804"/>
              <a:gd name="T11" fmla="*/ 255 h 386"/>
              <a:gd name="T12" fmla="*/ 342 w 804"/>
              <a:gd name="T13" fmla="*/ 146 h 386"/>
              <a:gd name="T14" fmla="*/ 201 w 804"/>
              <a:gd name="T15" fmla="*/ 156 h 386"/>
              <a:gd name="T16" fmla="*/ 56 w 804"/>
              <a:gd name="T17" fmla="*/ 226 h 386"/>
              <a:gd name="T18" fmla="*/ 18 w 804"/>
              <a:gd name="T19" fmla="*/ 271 h 386"/>
              <a:gd name="T20" fmla="*/ 138 w 804"/>
              <a:gd name="T21" fmla="*/ 314 h 386"/>
              <a:gd name="T22" fmla="*/ 239 w 804"/>
              <a:gd name="T23" fmla="*/ 374 h 386"/>
              <a:gd name="T24" fmla="*/ 324 w 804"/>
              <a:gd name="T25" fmla="*/ 329 h 386"/>
              <a:gd name="T26" fmla="*/ 566 w 804"/>
              <a:gd name="T27" fmla="*/ 65 h 386"/>
              <a:gd name="T28" fmla="*/ 529 w 804"/>
              <a:gd name="T29" fmla="*/ 30 h 386"/>
              <a:gd name="T30" fmla="*/ 643 w 804"/>
              <a:gd name="T31" fmla="*/ 55 h 386"/>
              <a:gd name="T32" fmla="*/ 424 w 804"/>
              <a:gd name="T33" fmla="*/ 19 h 386"/>
              <a:gd name="T34" fmla="*/ 365 w 804"/>
              <a:gd name="T35" fmla="*/ 92 h 386"/>
              <a:gd name="T36" fmla="*/ 619 w 804"/>
              <a:gd name="T37" fmla="*/ 23 h 386"/>
              <a:gd name="T38" fmla="*/ 379 w 804"/>
              <a:gd name="T39" fmla="*/ 82 h 386"/>
              <a:gd name="T40" fmla="*/ 376 w 804"/>
              <a:gd name="T41" fmla="*/ 289 h 386"/>
              <a:gd name="T42" fmla="*/ 271 w 804"/>
              <a:gd name="T43" fmla="*/ 235 h 386"/>
              <a:gd name="T44" fmla="*/ 284 w 804"/>
              <a:gd name="T45" fmla="*/ 223 h 386"/>
              <a:gd name="T46" fmla="*/ 508 w 804"/>
              <a:gd name="T47" fmla="*/ 281 h 386"/>
              <a:gd name="T48" fmla="*/ 405 w 804"/>
              <a:gd name="T49" fmla="*/ 238 h 386"/>
              <a:gd name="T50" fmla="*/ 395 w 804"/>
              <a:gd name="T51" fmla="*/ 225 h 386"/>
              <a:gd name="T52" fmla="*/ 688 w 804"/>
              <a:gd name="T53" fmla="*/ 144 h 386"/>
              <a:gd name="T54" fmla="*/ 285 w 804"/>
              <a:gd name="T55" fmla="*/ 217 h 386"/>
              <a:gd name="T56" fmla="*/ 508 w 804"/>
              <a:gd name="T57" fmla="*/ 293 h 386"/>
              <a:gd name="T58" fmla="*/ 414 w 804"/>
              <a:gd name="T59" fmla="*/ 47 h 386"/>
              <a:gd name="T60" fmla="*/ 250 w 804"/>
              <a:gd name="T61" fmla="*/ 268 h 386"/>
              <a:gd name="T62" fmla="*/ 186 w 804"/>
              <a:gd name="T63" fmla="*/ 261 h 386"/>
              <a:gd name="T64" fmla="*/ 169 w 804"/>
              <a:gd name="T65" fmla="*/ 211 h 386"/>
              <a:gd name="T66" fmla="*/ 234 w 804"/>
              <a:gd name="T67" fmla="*/ 176 h 386"/>
              <a:gd name="T68" fmla="*/ 202 w 804"/>
              <a:gd name="T69" fmla="*/ 194 h 386"/>
              <a:gd name="T70" fmla="*/ 242 w 804"/>
              <a:gd name="T71" fmla="*/ 147 h 386"/>
              <a:gd name="T72" fmla="*/ 300 w 804"/>
              <a:gd name="T73" fmla="*/ 154 h 386"/>
              <a:gd name="T74" fmla="*/ 291 w 804"/>
              <a:gd name="T75" fmla="*/ 168 h 386"/>
              <a:gd name="T76" fmla="*/ 324 w 804"/>
              <a:gd name="T77" fmla="*/ 190 h 386"/>
              <a:gd name="T78" fmla="*/ 373 w 804"/>
              <a:gd name="T79" fmla="*/ 197 h 386"/>
              <a:gd name="T80" fmla="*/ 228 w 804"/>
              <a:gd name="T81" fmla="*/ 127 h 386"/>
              <a:gd name="T82" fmla="*/ 309 w 804"/>
              <a:gd name="T83" fmla="*/ 130 h 386"/>
              <a:gd name="T84" fmla="*/ 375 w 804"/>
              <a:gd name="T85" fmla="*/ 177 h 386"/>
              <a:gd name="T86" fmla="*/ 240 w 804"/>
              <a:gd name="T87" fmla="*/ 142 h 386"/>
              <a:gd name="T88" fmla="*/ 145 w 804"/>
              <a:gd name="T89" fmla="*/ 260 h 386"/>
              <a:gd name="T90" fmla="*/ 151 w 804"/>
              <a:gd name="T91" fmla="*/ 293 h 386"/>
              <a:gd name="T92" fmla="*/ 108 w 804"/>
              <a:gd name="T93" fmla="*/ 231 h 386"/>
              <a:gd name="T94" fmla="*/ 145 w 804"/>
              <a:gd name="T95" fmla="*/ 188 h 386"/>
              <a:gd name="T96" fmla="*/ 327 w 804"/>
              <a:gd name="T97" fmla="*/ 321 h 386"/>
              <a:gd name="T98" fmla="*/ 268 w 804"/>
              <a:gd name="T99" fmla="*/ 321 h 386"/>
              <a:gd name="T100" fmla="*/ 283 w 804"/>
              <a:gd name="T101" fmla="*/ 341 h 386"/>
              <a:gd name="T102" fmla="*/ 239 w 804"/>
              <a:gd name="T103" fmla="*/ 369 h 386"/>
              <a:gd name="T104" fmla="*/ 181 w 804"/>
              <a:gd name="T105" fmla="*/ 314 h 386"/>
              <a:gd name="T106" fmla="*/ 195 w 804"/>
              <a:gd name="T107" fmla="*/ 321 h 386"/>
              <a:gd name="T108" fmla="*/ 158 w 804"/>
              <a:gd name="T109" fmla="*/ 311 h 386"/>
              <a:gd name="T110" fmla="*/ 35 w 804"/>
              <a:gd name="T111" fmla="*/ 282 h 386"/>
              <a:gd name="T112" fmla="*/ 42 w 804"/>
              <a:gd name="T113" fmla="*/ 234 h 386"/>
              <a:gd name="T114" fmla="*/ 101 w 804"/>
              <a:gd name="T115" fmla="*/ 196 h 386"/>
              <a:gd name="T116" fmla="*/ 106 w 804"/>
              <a:gd name="T117" fmla="*/ 227 h 386"/>
              <a:gd name="T118" fmla="*/ 149 w 804"/>
              <a:gd name="T119" fmla="*/ 298 h 386"/>
              <a:gd name="T120" fmla="*/ 692 w 804"/>
              <a:gd name="T121" fmla="*/ 120 h 386"/>
              <a:gd name="T122" fmla="*/ 774 w 804"/>
              <a:gd name="T123" fmla="*/ 107 h 3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04" h="386">
                <a:moveTo>
                  <a:pt x="782" y="143"/>
                </a:moveTo>
                <a:cubicBezTo>
                  <a:pt x="773" y="135"/>
                  <a:pt x="763" y="130"/>
                  <a:pt x="756" y="127"/>
                </a:cubicBezTo>
                <a:cubicBezTo>
                  <a:pt x="751" y="125"/>
                  <a:pt x="747" y="123"/>
                  <a:pt x="747" y="121"/>
                </a:cubicBezTo>
                <a:cubicBezTo>
                  <a:pt x="747" y="117"/>
                  <a:pt x="751" y="115"/>
                  <a:pt x="753" y="114"/>
                </a:cubicBezTo>
                <a:cubicBezTo>
                  <a:pt x="756" y="113"/>
                  <a:pt x="758" y="115"/>
                  <a:pt x="758" y="116"/>
                </a:cubicBezTo>
                <a:cubicBezTo>
                  <a:pt x="759" y="116"/>
                  <a:pt x="759" y="118"/>
                  <a:pt x="759" y="119"/>
                </a:cubicBezTo>
                <a:cubicBezTo>
                  <a:pt x="756" y="125"/>
                  <a:pt x="766" y="122"/>
                  <a:pt x="769" y="121"/>
                </a:cubicBezTo>
                <a:cubicBezTo>
                  <a:pt x="774" y="119"/>
                  <a:pt x="778" y="114"/>
                  <a:pt x="779" y="108"/>
                </a:cubicBezTo>
                <a:cubicBezTo>
                  <a:pt x="779" y="102"/>
                  <a:pt x="777" y="97"/>
                  <a:pt x="774" y="93"/>
                </a:cubicBezTo>
                <a:cubicBezTo>
                  <a:pt x="769" y="87"/>
                  <a:pt x="761" y="84"/>
                  <a:pt x="752" y="84"/>
                </a:cubicBezTo>
                <a:cubicBezTo>
                  <a:pt x="746" y="84"/>
                  <a:pt x="740" y="87"/>
                  <a:pt x="735" y="92"/>
                </a:cubicBezTo>
                <a:cubicBezTo>
                  <a:pt x="731" y="97"/>
                  <a:pt x="728" y="104"/>
                  <a:pt x="729" y="110"/>
                </a:cubicBezTo>
                <a:cubicBezTo>
                  <a:pt x="729" y="113"/>
                  <a:pt x="729" y="115"/>
                  <a:pt x="728" y="116"/>
                </a:cubicBezTo>
                <a:cubicBezTo>
                  <a:pt x="725" y="118"/>
                  <a:pt x="717" y="117"/>
                  <a:pt x="709" y="116"/>
                </a:cubicBezTo>
                <a:cubicBezTo>
                  <a:pt x="706" y="116"/>
                  <a:pt x="702" y="115"/>
                  <a:pt x="699" y="115"/>
                </a:cubicBezTo>
                <a:cubicBezTo>
                  <a:pt x="636" y="111"/>
                  <a:pt x="595" y="110"/>
                  <a:pt x="531" y="114"/>
                </a:cubicBezTo>
                <a:cubicBezTo>
                  <a:pt x="526" y="114"/>
                  <a:pt x="526" y="114"/>
                  <a:pt x="526" y="114"/>
                </a:cubicBezTo>
                <a:cubicBezTo>
                  <a:pt x="466" y="115"/>
                  <a:pt x="442" y="116"/>
                  <a:pt x="420" y="107"/>
                </a:cubicBezTo>
                <a:cubicBezTo>
                  <a:pt x="409" y="103"/>
                  <a:pt x="402" y="96"/>
                  <a:pt x="401" y="86"/>
                </a:cubicBezTo>
                <a:cubicBezTo>
                  <a:pt x="399" y="75"/>
                  <a:pt x="405" y="62"/>
                  <a:pt x="417" y="51"/>
                </a:cubicBezTo>
                <a:cubicBezTo>
                  <a:pt x="438" y="33"/>
                  <a:pt x="465" y="23"/>
                  <a:pt x="492" y="29"/>
                </a:cubicBezTo>
                <a:cubicBezTo>
                  <a:pt x="497" y="31"/>
                  <a:pt x="501" y="32"/>
                  <a:pt x="506" y="33"/>
                </a:cubicBezTo>
                <a:cubicBezTo>
                  <a:pt x="514" y="36"/>
                  <a:pt x="521" y="38"/>
                  <a:pt x="528" y="36"/>
                </a:cubicBezTo>
                <a:cubicBezTo>
                  <a:pt x="529" y="42"/>
                  <a:pt x="532" y="50"/>
                  <a:pt x="542" y="53"/>
                </a:cubicBezTo>
                <a:cubicBezTo>
                  <a:pt x="544" y="59"/>
                  <a:pt x="550" y="69"/>
                  <a:pt x="563" y="69"/>
                </a:cubicBezTo>
                <a:cubicBezTo>
                  <a:pt x="566" y="73"/>
                  <a:pt x="580" y="87"/>
                  <a:pt x="607" y="87"/>
                </a:cubicBezTo>
                <a:cubicBezTo>
                  <a:pt x="624" y="87"/>
                  <a:pt x="640" y="79"/>
                  <a:pt x="647" y="65"/>
                </a:cubicBezTo>
                <a:cubicBezTo>
                  <a:pt x="653" y="53"/>
                  <a:pt x="650" y="39"/>
                  <a:pt x="641" y="30"/>
                </a:cubicBezTo>
                <a:cubicBezTo>
                  <a:pt x="634" y="24"/>
                  <a:pt x="626" y="20"/>
                  <a:pt x="617" y="18"/>
                </a:cubicBezTo>
                <a:cubicBezTo>
                  <a:pt x="615" y="17"/>
                  <a:pt x="607" y="15"/>
                  <a:pt x="605" y="17"/>
                </a:cubicBezTo>
                <a:cubicBezTo>
                  <a:pt x="603" y="20"/>
                  <a:pt x="607" y="21"/>
                  <a:pt x="609" y="22"/>
                </a:cubicBezTo>
                <a:cubicBezTo>
                  <a:pt x="611" y="23"/>
                  <a:pt x="614" y="25"/>
                  <a:pt x="616" y="27"/>
                </a:cubicBezTo>
                <a:cubicBezTo>
                  <a:pt x="618" y="29"/>
                  <a:pt x="618" y="32"/>
                  <a:pt x="618" y="35"/>
                </a:cubicBezTo>
                <a:cubicBezTo>
                  <a:pt x="617" y="39"/>
                  <a:pt x="614" y="43"/>
                  <a:pt x="610" y="45"/>
                </a:cubicBezTo>
                <a:cubicBezTo>
                  <a:pt x="606" y="46"/>
                  <a:pt x="602" y="46"/>
                  <a:pt x="597" y="43"/>
                </a:cubicBezTo>
                <a:cubicBezTo>
                  <a:pt x="594" y="41"/>
                  <a:pt x="591" y="38"/>
                  <a:pt x="588" y="35"/>
                </a:cubicBezTo>
                <a:cubicBezTo>
                  <a:pt x="563" y="11"/>
                  <a:pt x="530" y="0"/>
                  <a:pt x="487" y="2"/>
                </a:cubicBezTo>
                <a:cubicBezTo>
                  <a:pt x="468" y="3"/>
                  <a:pt x="449" y="6"/>
                  <a:pt x="431" y="11"/>
                </a:cubicBezTo>
                <a:cubicBezTo>
                  <a:pt x="400" y="18"/>
                  <a:pt x="375" y="31"/>
                  <a:pt x="359" y="47"/>
                </a:cubicBezTo>
                <a:cubicBezTo>
                  <a:pt x="344" y="62"/>
                  <a:pt x="337" y="80"/>
                  <a:pt x="340" y="98"/>
                </a:cubicBezTo>
                <a:cubicBezTo>
                  <a:pt x="343" y="114"/>
                  <a:pt x="353" y="129"/>
                  <a:pt x="369" y="137"/>
                </a:cubicBezTo>
                <a:cubicBezTo>
                  <a:pt x="387" y="146"/>
                  <a:pt x="409" y="147"/>
                  <a:pt x="428" y="147"/>
                </a:cubicBezTo>
                <a:cubicBezTo>
                  <a:pt x="451" y="147"/>
                  <a:pt x="475" y="145"/>
                  <a:pt x="498" y="143"/>
                </a:cubicBezTo>
                <a:cubicBezTo>
                  <a:pt x="511" y="142"/>
                  <a:pt x="525" y="141"/>
                  <a:pt x="539" y="140"/>
                </a:cubicBezTo>
                <a:cubicBezTo>
                  <a:pt x="566" y="139"/>
                  <a:pt x="593" y="138"/>
                  <a:pt x="620" y="139"/>
                </a:cubicBezTo>
                <a:cubicBezTo>
                  <a:pt x="708" y="144"/>
                  <a:pt x="723" y="168"/>
                  <a:pt x="725" y="179"/>
                </a:cubicBezTo>
                <a:cubicBezTo>
                  <a:pt x="726" y="183"/>
                  <a:pt x="725" y="187"/>
                  <a:pt x="721" y="192"/>
                </a:cubicBezTo>
                <a:cubicBezTo>
                  <a:pt x="706" y="216"/>
                  <a:pt x="648" y="239"/>
                  <a:pt x="566" y="255"/>
                </a:cubicBezTo>
                <a:cubicBezTo>
                  <a:pt x="487" y="271"/>
                  <a:pt x="429" y="270"/>
                  <a:pt x="393" y="253"/>
                </a:cubicBezTo>
                <a:cubicBezTo>
                  <a:pt x="394" y="253"/>
                  <a:pt x="394" y="253"/>
                  <a:pt x="394" y="253"/>
                </a:cubicBezTo>
                <a:cubicBezTo>
                  <a:pt x="401" y="251"/>
                  <a:pt x="407" y="247"/>
                  <a:pt x="409" y="240"/>
                </a:cubicBezTo>
                <a:cubicBezTo>
                  <a:pt x="414" y="231"/>
                  <a:pt x="412" y="217"/>
                  <a:pt x="406" y="208"/>
                </a:cubicBezTo>
                <a:cubicBezTo>
                  <a:pt x="398" y="196"/>
                  <a:pt x="385" y="194"/>
                  <a:pt x="379" y="194"/>
                </a:cubicBezTo>
                <a:cubicBezTo>
                  <a:pt x="379" y="190"/>
                  <a:pt x="379" y="186"/>
                  <a:pt x="378" y="183"/>
                </a:cubicBezTo>
                <a:cubicBezTo>
                  <a:pt x="383" y="175"/>
                  <a:pt x="382" y="166"/>
                  <a:pt x="375" y="158"/>
                </a:cubicBezTo>
                <a:cubicBezTo>
                  <a:pt x="367" y="149"/>
                  <a:pt x="352" y="142"/>
                  <a:pt x="342" y="146"/>
                </a:cubicBezTo>
                <a:cubicBezTo>
                  <a:pt x="339" y="140"/>
                  <a:pt x="331" y="126"/>
                  <a:pt x="313" y="126"/>
                </a:cubicBezTo>
                <a:cubicBezTo>
                  <a:pt x="311" y="121"/>
                  <a:pt x="303" y="104"/>
                  <a:pt x="287" y="103"/>
                </a:cubicBezTo>
                <a:cubicBezTo>
                  <a:pt x="273" y="101"/>
                  <a:pt x="264" y="111"/>
                  <a:pt x="261" y="116"/>
                </a:cubicBezTo>
                <a:cubicBezTo>
                  <a:pt x="252" y="112"/>
                  <a:pt x="234" y="109"/>
                  <a:pt x="225" y="123"/>
                </a:cubicBezTo>
                <a:cubicBezTo>
                  <a:pt x="224" y="125"/>
                  <a:pt x="224" y="125"/>
                  <a:pt x="224" y="125"/>
                </a:cubicBezTo>
                <a:cubicBezTo>
                  <a:pt x="219" y="134"/>
                  <a:pt x="216" y="138"/>
                  <a:pt x="209" y="140"/>
                </a:cubicBezTo>
                <a:cubicBezTo>
                  <a:pt x="202" y="142"/>
                  <a:pt x="202" y="147"/>
                  <a:pt x="202" y="151"/>
                </a:cubicBezTo>
                <a:cubicBezTo>
                  <a:pt x="202" y="154"/>
                  <a:pt x="202" y="155"/>
                  <a:pt x="201" y="156"/>
                </a:cubicBezTo>
                <a:cubicBezTo>
                  <a:pt x="198" y="159"/>
                  <a:pt x="188" y="166"/>
                  <a:pt x="169" y="166"/>
                </a:cubicBezTo>
                <a:cubicBezTo>
                  <a:pt x="151" y="166"/>
                  <a:pt x="145" y="172"/>
                  <a:pt x="141" y="185"/>
                </a:cubicBezTo>
                <a:cubicBezTo>
                  <a:pt x="141" y="185"/>
                  <a:pt x="141" y="185"/>
                  <a:pt x="141" y="185"/>
                </a:cubicBezTo>
                <a:cubicBezTo>
                  <a:pt x="127" y="181"/>
                  <a:pt x="110" y="178"/>
                  <a:pt x="101" y="185"/>
                </a:cubicBezTo>
                <a:cubicBezTo>
                  <a:pt x="98" y="187"/>
                  <a:pt x="97" y="189"/>
                  <a:pt x="96" y="193"/>
                </a:cubicBezTo>
                <a:cubicBezTo>
                  <a:pt x="89" y="193"/>
                  <a:pt x="76" y="195"/>
                  <a:pt x="70" y="197"/>
                </a:cubicBezTo>
                <a:cubicBezTo>
                  <a:pt x="64" y="199"/>
                  <a:pt x="51" y="207"/>
                  <a:pt x="50" y="216"/>
                </a:cubicBezTo>
                <a:cubicBezTo>
                  <a:pt x="50" y="218"/>
                  <a:pt x="51" y="223"/>
                  <a:pt x="56" y="226"/>
                </a:cubicBezTo>
                <a:cubicBezTo>
                  <a:pt x="57" y="227"/>
                  <a:pt x="58" y="227"/>
                  <a:pt x="58" y="227"/>
                </a:cubicBezTo>
                <a:cubicBezTo>
                  <a:pt x="55" y="228"/>
                  <a:pt x="48" y="229"/>
                  <a:pt x="45" y="229"/>
                </a:cubicBezTo>
                <a:cubicBezTo>
                  <a:pt x="44" y="229"/>
                  <a:pt x="42" y="229"/>
                  <a:pt x="41" y="229"/>
                </a:cubicBezTo>
                <a:cubicBezTo>
                  <a:pt x="18" y="232"/>
                  <a:pt x="0" y="242"/>
                  <a:pt x="0" y="251"/>
                </a:cubicBezTo>
                <a:cubicBezTo>
                  <a:pt x="0" y="261"/>
                  <a:pt x="11" y="264"/>
                  <a:pt x="19" y="265"/>
                </a:cubicBezTo>
                <a:cubicBezTo>
                  <a:pt x="22" y="266"/>
                  <a:pt x="24" y="266"/>
                  <a:pt x="26" y="267"/>
                </a:cubicBezTo>
                <a:cubicBezTo>
                  <a:pt x="26" y="267"/>
                  <a:pt x="27" y="267"/>
                  <a:pt x="27" y="267"/>
                </a:cubicBezTo>
                <a:cubicBezTo>
                  <a:pt x="26" y="268"/>
                  <a:pt x="23" y="270"/>
                  <a:pt x="18" y="271"/>
                </a:cubicBezTo>
                <a:cubicBezTo>
                  <a:pt x="11" y="273"/>
                  <a:pt x="4" y="278"/>
                  <a:pt x="5" y="283"/>
                </a:cubicBezTo>
                <a:cubicBezTo>
                  <a:pt x="5" y="286"/>
                  <a:pt x="7" y="289"/>
                  <a:pt x="15" y="289"/>
                </a:cubicBezTo>
                <a:cubicBezTo>
                  <a:pt x="20" y="289"/>
                  <a:pt x="27" y="288"/>
                  <a:pt x="36" y="287"/>
                </a:cubicBezTo>
                <a:cubicBezTo>
                  <a:pt x="44" y="286"/>
                  <a:pt x="59" y="284"/>
                  <a:pt x="61" y="286"/>
                </a:cubicBezTo>
                <a:cubicBezTo>
                  <a:pt x="61" y="290"/>
                  <a:pt x="62" y="294"/>
                  <a:pt x="65" y="297"/>
                </a:cubicBezTo>
                <a:cubicBezTo>
                  <a:pt x="70" y="300"/>
                  <a:pt x="77" y="301"/>
                  <a:pt x="85" y="299"/>
                </a:cubicBezTo>
                <a:cubicBezTo>
                  <a:pt x="95" y="296"/>
                  <a:pt x="102" y="299"/>
                  <a:pt x="108" y="309"/>
                </a:cubicBezTo>
                <a:cubicBezTo>
                  <a:pt x="114" y="319"/>
                  <a:pt x="126" y="317"/>
                  <a:pt x="138" y="314"/>
                </a:cubicBezTo>
                <a:cubicBezTo>
                  <a:pt x="142" y="313"/>
                  <a:pt x="142" y="313"/>
                  <a:pt x="142" y="313"/>
                </a:cubicBezTo>
                <a:cubicBezTo>
                  <a:pt x="149" y="312"/>
                  <a:pt x="152" y="314"/>
                  <a:pt x="155" y="316"/>
                </a:cubicBezTo>
                <a:cubicBezTo>
                  <a:pt x="157" y="317"/>
                  <a:pt x="159" y="319"/>
                  <a:pt x="163" y="319"/>
                </a:cubicBezTo>
                <a:cubicBezTo>
                  <a:pt x="166" y="320"/>
                  <a:pt x="168" y="320"/>
                  <a:pt x="170" y="320"/>
                </a:cubicBezTo>
                <a:cubicBezTo>
                  <a:pt x="167" y="328"/>
                  <a:pt x="168" y="338"/>
                  <a:pt x="173" y="345"/>
                </a:cubicBezTo>
                <a:cubicBezTo>
                  <a:pt x="176" y="351"/>
                  <a:pt x="185" y="361"/>
                  <a:pt x="205" y="359"/>
                </a:cubicBezTo>
                <a:cubicBezTo>
                  <a:pt x="206" y="363"/>
                  <a:pt x="208" y="369"/>
                  <a:pt x="214" y="373"/>
                </a:cubicBezTo>
                <a:cubicBezTo>
                  <a:pt x="220" y="377"/>
                  <a:pt x="229" y="377"/>
                  <a:pt x="239" y="374"/>
                </a:cubicBezTo>
                <a:cubicBezTo>
                  <a:pt x="242" y="377"/>
                  <a:pt x="251" y="384"/>
                  <a:pt x="265" y="379"/>
                </a:cubicBezTo>
                <a:cubicBezTo>
                  <a:pt x="273" y="383"/>
                  <a:pt x="289" y="386"/>
                  <a:pt x="298" y="373"/>
                </a:cubicBezTo>
                <a:cubicBezTo>
                  <a:pt x="305" y="364"/>
                  <a:pt x="306" y="353"/>
                  <a:pt x="301" y="345"/>
                </a:cubicBezTo>
                <a:cubicBezTo>
                  <a:pt x="297" y="338"/>
                  <a:pt x="291" y="335"/>
                  <a:pt x="283" y="336"/>
                </a:cubicBezTo>
                <a:cubicBezTo>
                  <a:pt x="284" y="333"/>
                  <a:pt x="284" y="329"/>
                  <a:pt x="283" y="326"/>
                </a:cubicBezTo>
                <a:cubicBezTo>
                  <a:pt x="286" y="325"/>
                  <a:pt x="289" y="324"/>
                  <a:pt x="293" y="321"/>
                </a:cubicBezTo>
                <a:cubicBezTo>
                  <a:pt x="296" y="325"/>
                  <a:pt x="306" y="332"/>
                  <a:pt x="323" y="328"/>
                </a:cubicBezTo>
                <a:cubicBezTo>
                  <a:pt x="323" y="328"/>
                  <a:pt x="323" y="329"/>
                  <a:pt x="324" y="329"/>
                </a:cubicBezTo>
                <a:cubicBezTo>
                  <a:pt x="328" y="335"/>
                  <a:pt x="341" y="337"/>
                  <a:pt x="362" y="336"/>
                </a:cubicBezTo>
                <a:cubicBezTo>
                  <a:pt x="372" y="336"/>
                  <a:pt x="372" y="336"/>
                  <a:pt x="372" y="336"/>
                </a:cubicBezTo>
                <a:cubicBezTo>
                  <a:pt x="412" y="335"/>
                  <a:pt x="472" y="333"/>
                  <a:pt x="597" y="306"/>
                </a:cubicBezTo>
                <a:cubicBezTo>
                  <a:pt x="710" y="281"/>
                  <a:pt x="787" y="237"/>
                  <a:pt x="799" y="192"/>
                </a:cubicBezTo>
                <a:cubicBezTo>
                  <a:pt x="804" y="175"/>
                  <a:pt x="798" y="158"/>
                  <a:pt x="782" y="143"/>
                </a:cubicBezTo>
                <a:close/>
                <a:moveTo>
                  <a:pt x="642" y="63"/>
                </a:moveTo>
                <a:cubicBezTo>
                  <a:pt x="636" y="75"/>
                  <a:pt x="622" y="82"/>
                  <a:pt x="607" y="82"/>
                </a:cubicBezTo>
                <a:cubicBezTo>
                  <a:pt x="579" y="82"/>
                  <a:pt x="567" y="66"/>
                  <a:pt x="566" y="65"/>
                </a:cubicBezTo>
                <a:cubicBezTo>
                  <a:pt x="566" y="64"/>
                  <a:pt x="566" y="64"/>
                  <a:pt x="566" y="64"/>
                </a:cubicBezTo>
                <a:cubicBezTo>
                  <a:pt x="566" y="64"/>
                  <a:pt x="564" y="64"/>
                  <a:pt x="564" y="64"/>
                </a:cubicBezTo>
                <a:cubicBezTo>
                  <a:pt x="550" y="64"/>
                  <a:pt x="547" y="51"/>
                  <a:pt x="547" y="50"/>
                </a:cubicBezTo>
                <a:cubicBezTo>
                  <a:pt x="546" y="49"/>
                  <a:pt x="546" y="49"/>
                  <a:pt x="546" y="49"/>
                </a:cubicBezTo>
                <a:cubicBezTo>
                  <a:pt x="546" y="49"/>
                  <a:pt x="545" y="49"/>
                  <a:pt x="545" y="49"/>
                </a:cubicBezTo>
                <a:cubicBezTo>
                  <a:pt x="532" y="45"/>
                  <a:pt x="533" y="33"/>
                  <a:pt x="533" y="33"/>
                </a:cubicBezTo>
                <a:cubicBezTo>
                  <a:pt x="533" y="28"/>
                  <a:pt x="533" y="28"/>
                  <a:pt x="533" y="28"/>
                </a:cubicBezTo>
                <a:cubicBezTo>
                  <a:pt x="533" y="28"/>
                  <a:pt x="529" y="30"/>
                  <a:pt x="529" y="30"/>
                </a:cubicBezTo>
                <a:cubicBezTo>
                  <a:pt x="523" y="34"/>
                  <a:pt x="517" y="31"/>
                  <a:pt x="507" y="28"/>
                </a:cubicBezTo>
                <a:cubicBezTo>
                  <a:pt x="503" y="27"/>
                  <a:pt x="499" y="26"/>
                  <a:pt x="494" y="25"/>
                </a:cubicBezTo>
                <a:cubicBezTo>
                  <a:pt x="490" y="24"/>
                  <a:pt x="487" y="23"/>
                  <a:pt x="483" y="23"/>
                </a:cubicBezTo>
                <a:cubicBezTo>
                  <a:pt x="492" y="22"/>
                  <a:pt x="500" y="21"/>
                  <a:pt x="504" y="21"/>
                </a:cubicBezTo>
                <a:cubicBezTo>
                  <a:pt x="522" y="21"/>
                  <a:pt x="540" y="27"/>
                  <a:pt x="550" y="36"/>
                </a:cubicBezTo>
                <a:cubicBezTo>
                  <a:pt x="554" y="39"/>
                  <a:pt x="558" y="43"/>
                  <a:pt x="562" y="47"/>
                </a:cubicBezTo>
                <a:cubicBezTo>
                  <a:pt x="576" y="61"/>
                  <a:pt x="591" y="76"/>
                  <a:pt x="614" y="74"/>
                </a:cubicBezTo>
                <a:cubicBezTo>
                  <a:pt x="627" y="74"/>
                  <a:pt x="638" y="66"/>
                  <a:pt x="643" y="55"/>
                </a:cubicBezTo>
                <a:cubicBezTo>
                  <a:pt x="644" y="53"/>
                  <a:pt x="644" y="51"/>
                  <a:pt x="645" y="49"/>
                </a:cubicBezTo>
                <a:cubicBezTo>
                  <a:pt x="645" y="53"/>
                  <a:pt x="645" y="58"/>
                  <a:pt x="642" y="63"/>
                </a:cubicBezTo>
                <a:close/>
                <a:moveTo>
                  <a:pt x="372" y="132"/>
                </a:moveTo>
                <a:cubicBezTo>
                  <a:pt x="357" y="125"/>
                  <a:pt x="347" y="112"/>
                  <a:pt x="345" y="97"/>
                </a:cubicBezTo>
                <a:cubicBezTo>
                  <a:pt x="342" y="81"/>
                  <a:pt x="349" y="64"/>
                  <a:pt x="362" y="51"/>
                </a:cubicBezTo>
                <a:cubicBezTo>
                  <a:pt x="378" y="35"/>
                  <a:pt x="402" y="23"/>
                  <a:pt x="432" y="16"/>
                </a:cubicBezTo>
                <a:cubicBezTo>
                  <a:pt x="434" y="15"/>
                  <a:pt x="436" y="15"/>
                  <a:pt x="438" y="14"/>
                </a:cubicBezTo>
                <a:cubicBezTo>
                  <a:pt x="433" y="16"/>
                  <a:pt x="429" y="18"/>
                  <a:pt x="424" y="19"/>
                </a:cubicBezTo>
                <a:cubicBezTo>
                  <a:pt x="377" y="39"/>
                  <a:pt x="360" y="70"/>
                  <a:pt x="360" y="92"/>
                </a:cubicBezTo>
                <a:cubicBezTo>
                  <a:pt x="360" y="116"/>
                  <a:pt x="376" y="130"/>
                  <a:pt x="410" y="138"/>
                </a:cubicBezTo>
                <a:cubicBezTo>
                  <a:pt x="420" y="140"/>
                  <a:pt x="431" y="141"/>
                  <a:pt x="443" y="142"/>
                </a:cubicBezTo>
                <a:cubicBezTo>
                  <a:pt x="419" y="142"/>
                  <a:pt x="391" y="143"/>
                  <a:pt x="372" y="132"/>
                </a:cubicBezTo>
                <a:close/>
                <a:moveTo>
                  <a:pt x="540" y="135"/>
                </a:moveTo>
                <a:cubicBezTo>
                  <a:pt x="519" y="136"/>
                  <a:pt x="519" y="136"/>
                  <a:pt x="519" y="136"/>
                </a:cubicBezTo>
                <a:cubicBezTo>
                  <a:pt x="482" y="137"/>
                  <a:pt x="441" y="139"/>
                  <a:pt x="411" y="133"/>
                </a:cubicBezTo>
                <a:cubicBezTo>
                  <a:pt x="370" y="124"/>
                  <a:pt x="365" y="106"/>
                  <a:pt x="365" y="92"/>
                </a:cubicBezTo>
                <a:cubicBezTo>
                  <a:pt x="365" y="72"/>
                  <a:pt x="382" y="45"/>
                  <a:pt x="426" y="24"/>
                </a:cubicBezTo>
                <a:cubicBezTo>
                  <a:pt x="465" y="6"/>
                  <a:pt x="514" y="1"/>
                  <a:pt x="554" y="19"/>
                </a:cubicBezTo>
                <a:cubicBezTo>
                  <a:pt x="564" y="24"/>
                  <a:pt x="574" y="29"/>
                  <a:pt x="582" y="37"/>
                </a:cubicBezTo>
                <a:cubicBezTo>
                  <a:pt x="586" y="41"/>
                  <a:pt x="591" y="45"/>
                  <a:pt x="595" y="48"/>
                </a:cubicBezTo>
                <a:cubicBezTo>
                  <a:pt x="600" y="51"/>
                  <a:pt x="607" y="52"/>
                  <a:pt x="612" y="49"/>
                </a:cubicBezTo>
                <a:cubicBezTo>
                  <a:pt x="618" y="47"/>
                  <a:pt x="621" y="42"/>
                  <a:pt x="623" y="36"/>
                </a:cubicBezTo>
                <a:cubicBezTo>
                  <a:pt x="623" y="31"/>
                  <a:pt x="623" y="27"/>
                  <a:pt x="620" y="24"/>
                </a:cubicBezTo>
                <a:cubicBezTo>
                  <a:pt x="620" y="24"/>
                  <a:pt x="620" y="23"/>
                  <a:pt x="619" y="23"/>
                </a:cubicBezTo>
                <a:cubicBezTo>
                  <a:pt x="625" y="24"/>
                  <a:pt x="632" y="27"/>
                  <a:pt x="637" y="33"/>
                </a:cubicBezTo>
                <a:cubicBezTo>
                  <a:pt x="641" y="38"/>
                  <a:pt x="641" y="45"/>
                  <a:pt x="638" y="53"/>
                </a:cubicBezTo>
                <a:cubicBezTo>
                  <a:pt x="634" y="63"/>
                  <a:pt x="625" y="69"/>
                  <a:pt x="614" y="69"/>
                </a:cubicBezTo>
                <a:cubicBezTo>
                  <a:pt x="593" y="70"/>
                  <a:pt x="580" y="57"/>
                  <a:pt x="565" y="43"/>
                </a:cubicBezTo>
                <a:cubicBezTo>
                  <a:pt x="562" y="40"/>
                  <a:pt x="558" y="36"/>
                  <a:pt x="553" y="32"/>
                </a:cubicBezTo>
                <a:cubicBezTo>
                  <a:pt x="542" y="22"/>
                  <a:pt x="523" y="16"/>
                  <a:pt x="504" y="16"/>
                </a:cubicBezTo>
                <a:cubicBezTo>
                  <a:pt x="474" y="16"/>
                  <a:pt x="444" y="24"/>
                  <a:pt x="417" y="38"/>
                </a:cubicBezTo>
                <a:cubicBezTo>
                  <a:pt x="401" y="47"/>
                  <a:pt x="382" y="64"/>
                  <a:pt x="379" y="82"/>
                </a:cubicBezTo>
                <a:cubicBezTo>
                  <a:pt x="377" y="92"/>
                  <a:pt x="379" y="101"/>
                  <a:pt x="385" y="108"/>
                </a:cubicBezTo>
                <a:cubicBezTo>
                  <a:pt x="402" y="128"/>
                  <a:pt x="447" y="135"/>
                  <a:pt x="523" y="130"/>
                </a:cubicBezTo>
                <a:cubicBezTo>
                  <a:pt x="609" y="124"/>
                  <a:pt x="743" y="130"/>
                  <a:pt x="757" y="173"/>
                </a:cubicBezTo>
                <a:cubicBezTo>
                  <a:pt x="759" y="180"/>
                  <a:pt x="758" y="188"/>
                  <a:pt x="754" y="195"/>
                </a:cubicBezTo>
                <a:cubicBezTo>
                  <a:pt x="740" y="221"/>
                  <a:pt x="690" y="246"/>
                  <a:pt x="617" y="265"/>
                </a:cubicBezTo>
                <a:cubicBezTo>
                  <a:pt x="582" y="275"/>
                  <a:pt x="542" y="285"/>
                  <a:pt x="507" y="288"/>
                </a:cubicBezTo>
                <a:cubicBezTo>
                  <a:pt x="495" y="289"/>
                  <a:pt x="495" y="289"/>
                  <a:pt x="495" y="289"/>
                </a:cubicBezTo>
                <a:cubicBezTo>
                  <a:pt x="452" y="294"/>
                  <a:pt x="419" y="297"/>
                  <a:pt x="376" y="289"/>
                </a:cubicBezTo>
                <a:cubicBezTo>
                  <a:pt x="361" y="287"/>
                  <a:pt x="309" y="275"/>
                  <a:pt x="286" y="249"/>
                </a:cubicBezTo>
                <a:cubicBezTo>
                  <a:pt x="287" y="249"/>
                  <a:pt x="287" y="248"/>
                  <a:pt x="287" y="248"/>
                </a:cubicBezTo>
                <a:cubicBezTo>
                  <a:pt x="289" y="242"/>
                  <a:pt x="287" y="236"/>
                  <a:pt x="282" y="232"/>
                </a:cubicBezTo>
                <a:cubicBezTo>
                  <a:pt x="278" y="229"/>
                  <a:pt x="273" y="228"/>
                  <a:pt x="269" y="230"/>
                </a:cubicBezTo>
                <a:cubicBezTo>
                  <a:pt x="265" y="232"/>
                  <a:pt x="262" y="236"/>
                  <a:pt x="261" y="241"/>
                </a:cubicBezTo>
                <a:cubicBezTo>
                  <a:pt x="261" y="242"/>
                  <a:pt x="262" y="243"/>
                  <a:pt x="263" y="243"/>
                </a:cubicBezTo>
                <a:cubicBezTo>
                  <a:pt x="265" y="244"/>
                  <a:pt x="266" y="243"/>
                  <a:pt x="266" y="241"/>
                </a:cubicBezTo>
                <a:cubicBezTo>
                  <a:pt x="266" y="238"/>
                  <a:pt x="268" y="236"/>
                  <a:pt x="271" y="235"/>
                </a:cubicBezTo>
                <a:cubicBezTo>
                  <a:pt x="273" y="234"/>
                  <a:pt x="276" y="234"/>
                  <a:pt x="279" y="236"/>
                </a:cubicBezTo>
                <a:cubicBezTo>
                  <a:pt x="283" y="239"/>
                  <a:pt x="284" y="242"/>
                  <a:pt x="282" y="246"/>
                </a:cubicBezTo>
                <a:cubicBezTo>
                  <a:pt x="280" y="252"/>
                  <a:pt x="272" y="258"/>
                  <a:pt x="265" y="257"/>
                </a:cubicBezTo>
                <a:cubicBezTo>
                  <a:pt x="257" y="256"/>
                  <a:pt x="249" y="252"/>
                  <a:pt x="246" y="245"/>
                </a:cubicBezTo>
                <a:cubicBezTo>
                  <a:pt x="242" y="239"/>
                  <a:pt x="243" y="232"/>
                  <a:pt x="246" y="226"/>
                </a:cubicBezTo>
                <a:cubicBezTo>
                  <a:pt x="250" y="219"/>
                  <a:pt x="255" y="216"/>
                  <a:pt x="260" y="216"/>
                </a:cubicBezTo>
                <a:cubicBezTo>
                  <a:pt x="267" y="214"/>
                  <a:pt x="276" y="216"/>
                  <a:pt x="283" y="222"/>
                </a:cubicBezTo>
                <a:cubicBezTo>
                  <a:pt x="284" y="223"/>
                  <a:pt x="284" y="223"/>
                  <a:pt x="284" y="223"/>
                </a:cubicBezTo>
                <a:cubicBezTo>
                  <a:pt x="286" y="222"/>
                  <a:pt x="286" y="222"/>
                  <a:pt x="286" y="222"/>
                </a:cubicBezTo>
                <a:cubicBezTo>
                  <a:pt x="287" y="222"/>
                  <a:pt x="306" y="210"/>
                  <a:pt x="317" y="224"/>
                </a:cubicBezTo>
                <a:cubicBezTo>
                  <a:pt x="318" y="226"/>
                  <a:pt x="318" y="226"/>
                  <a:pt x="318" y="226"/>
                </a:cubicBezTo>
                <a:cubicBezTo>
                  <a:pt x="320" y="225"/>
                  <a:pt x="320" y="225"/>
                  <a:pt x="320" y="225"/>
                </a:cubicBezTo>
                <a:cubicBezTo>
                  <a:pt x="320" y="225"/>
                  <a:pt x="334" y="218"/>
                  <a:pt x="339" y="226"/>
                </a:cubicBezTo>
                <a:cubicBezTo>
                  <a:pt x="341" y="231"/>
                  <a:pt x="341" y="231"/>
                  <a:pt x="341" y="231"/>
                </a:cubicBezTo>
                <a:cubicBezTo>
                  <a:pt x="352" y="250"/>
                  <a:pt x="364" y="274"/>
                  <a:pt x="397" y="280"/>
                </a:cubicBezTo>
                <a:cubicBezTo>
                  <a:pt x="428" y="286"/>
                  <a:pt x="472" y="286"/>
                  <a:pt x="508" y="281"/>
                </a:cubicBezTo>
                <a:cubicBezTo>
                  <a:pt x="615" y="265"/>
                  <a:pt x="692" y="240"/>
                  <a:pt x="729" y="210"/>
                </a:cubicBezTo>
                <a:cubicBezTo>
                  <a:pt x="747" y="196"/>
                  <a:pt x="748" y="183"/>
                  <a:pt x="746" y="175"/>
                </a:cubicBezTo>
                <a:cubicBezTo>
                  <a:pt x="741" y="157"/>
                  <a:pt x="715" y="143"/>
                  <a:pt x="679" y="138"/>
                </a:cubicBezTo>
                <a:cubicBezTo>
                  <a:pt x="661" y="135"/>
                  <a:pt x="643" y="135"/>
                  <a:pt x="625" y="134"/>
                </a:cubicBezTo>
                <a:cubicBezTo>
                  <a:pt x="604" y="134"/>
                  <a:pt x="582" y="134"/>
                  <a:pt x="560" y="135"/>
                </a:cubicBezTo>
                <a:cubicBezTo>
                  <a:pt x="554" y="135"/>
                  <a:pt x="547" y="135"/>
                  <a:pt x="540" y="135"/>
                </a:cubicBezTo>
                <a:close/>
                <a:moveTo>
                  <a:pt x="401" y="210"/>
                </a:moveTo>
                <a:cubicBezTo>
                  <a:pt x="407" y="219"/>
                  <a:pt x="408" y="230"/>
                  <a:pt x="405" y="238"/>
                </a:cubicBezTo>
                <a:cubicBezTo>
                  <a:pt x="403" y="244"/>
                  <a:pt x="399" y="247"/>
                  <a:pt x="393" y="248"/>
                </a:cubicBezTo>
                <a:cubicBezTo>
                  <a:pt x="384" y="249"/>
                  <a:pt x="377" y="244"/>
                  <a:pt x="375" y="238"/>
                </a:cubicBezTo>
                <a:cubicBezTo>
                  <a:pt x="373" y="233"/>
                  <a:pt x="376" y="228"/>
                  <a:pt x="383" y="225"/>
                </a:cubicBezTo>
                <a:cubicBezTo>
                  <a:pt x="385" y="223"/>
                  <a:pt x="389" y="225"/>
                  <a:pt x="390" y="228"/>
                </a:cubicBezTo>
                <a:cubicBezTo>
                  <a:pt x="391" y="229"/>
                  <a:pt x="392" y="231"/>
                  <a:pt x="389" y="233"/>
                </a:cubicBezTo>
                <a:cubicBezTo>
                  <a:pt x="388" y="234"/>
                  <a:pt x="388" y="235"/>
                  <a:pt x="389" y="237"/>
                </a:cubicBezTo>
                <a:cubicBezTo>
                  <a:pt x="390" y="238"/>
                  <a:pt x="391" y="238"/>
                  <a:pt x="392" y="237"/>
                </a:cubicBezTo>
                <a:cubicBezTo>
                  <a:pt x="396" y="234"/>
                  <a:pt x="397" y="230"/>
                  <a:pt x="395" y="225"/>
                </a:cubicBezTo>
                <a:cubicBezTo>
                  <a:pt x="392" y="221"/>
                  <a:pt x="386" y="218"/>
                  <a:pt x="380" y="220"/>
                </a:cubicBezTo>
                <a:cubicBezTo>
                  <a:pt x="370" y="225"/>
                  <a:pt x="368" y="233"/>
                  <a:pt x="370" y="240"/>
                </a:cubicBezTo>
                <a:cubicBezTo>
                  <a:pt x="372" y="245"/>
                  <a:pt x="376" y="250"/>
                  <a:pt x="383" y="252"/>
                </a:cubicBezTo>
                <a:cubicBezTo>
                  <a:pt x="382" y="252"/>
                  <a:pt x="382" y="252"/>
                  <a:pt x="382" y="252"/>
                </a:cubicBezTo>
                <a:cubicBezTo>
                  <a:pt x="418" y="275"/>
                  <a:pt x="480" y="277"/>
                  <a:pt x="567" y="260"/>
                </a:cubicBezTo>
                <a:cubicBezTo>
                  <a:pt x="651" y="244"/>
                  <a:pt x="709" y="220"/>
                  <a:pt x="726" y="195"/>
                </a:cubicBezTo>
                <a:cubicBezTo>
                  <a:pt x="730" y="189"/>
                  <a:pt x="731" y="183"/>
                  <a:pt x="730" y="178"/>
                </a:cubicBezTo>
                <a:cubicBezTo>
                  <a:pt x="728" y="168"/>
                  <a:pt x="719" y="154"/>
                  <a:pt x="688" y="144"/>
                </a:cubicBezTo>
                <a:cubicBezTo>
                  <a:pt x="717" y="150"/>
                  <a:pt x="737" y="163"/>
                  <a:pt x="741" y="177"/>
                </a:cubicBezTo>
                <a:cubicBezTo>
                  <a:pt x="744" y="186"/>
                  <a:pt x="738" y="197"/>
                  <a:pt x="726" y="207"/>
                </a:cubicBezTo>
                <a:cubicBezTo>
                  <a:pt x="689" y="236"/>
                  <a:pt x="614" y="260"/>
                  <a:pt x="507" y="276"/>
                </a:cubicBezTo>
                <a:cubicBezTo>
                  <a:pt x="472" y="281"/>
                  <a:pt x="428" y="280"/>
                  <a:pt x="398" y="275"/>
                </a:cubicBezTo>
                <a:cubicBezTo>
                  <a:pt x="367" y="269"/>
                  <a:pt x="356" y="248"/>
                  <a:pt x="346" y="228"/>
                </a:cubicBezTo>
                <a:cubicBezTo>
                  <a:pt x="343" y="224"/>
                  <a:pt x="343" y="224"/>
                  <a:pt x="343" y="224"/>
                </a:cubicBezTo>
                <a:cubicBezTo>
                  <a:pt x="338" y="214"/>
                  <a:pt x="327" y="216"/>
                  <a:pt x="320" y="219"/>
                </a:cubicBezTo>
                <a:cubicBezTo>
                  <a:pt x="309" y="208"/>
                  <a:pt x="293" y="212"/>
                  <a:pt x="285" y="217"/>
                </a:cubicBezTo>
                <a:cubicBezTo>
                  <a:pt x="277" y="211"/>
                  <a:pt x="267" y="209"/>
                  <a:pt x="259" y="211"/>
                </a:cubicBezTo>
                <a:cubicBezTo>
                  <a:pt x="251" y="212"/>
                  <a:pt x="245" y="217"/>
                  <a:pt x="242" y="223"/>
                </a:cubicBezTo>
                <a:cubicBezTo>
                  <a:pt x="237" y="231"/>
                  <a:pt x="237" y="240"/>
                  <a:pt x="241" y="247"/>
                </a:cubicBezTo>
                <a:cubicBezTo>
                  <a:pt x="246" y="255"/>
                  <a:pt x="255" y="261"/>
                  <a:pt x="265" y="262"/>
                </a:cubicBezTo>
                <a:cubicBezTo>
                  <a:pt x="271" y="263"/>
                  <a:pt x="279" y="259"/>
                  <a:pt x="283" y="254"/>
                </a:cubicBezTo>
                <a:cubicBezTo>
                  <a:pt x="307" y="279"/>
                  <a:pt x="355" y="291"/>
                  <a:pt x="376" y="294"/>
                </a:cubicBezTo>
                <a:cubicBezTo>
                  <a:pt x="419" y="303"/>
                  <a:pt x="454" y="299"/>
                  <a:pt x="495" y="295"/>
                </a:cubicBezTo>
                <a:cubicBezTo>
                  <a:pt x="508" y="293"/>
                  <a:pt x="508" y="293"/>
                  <a:pt x="508" y="293"/>
                </a:cubicBezTo>
                <a:cubicBezTo>
                  <a:pt x="543" y="290"/>
                  <a:pt x="583" y="280"/>
                  <a:pt x="618" y="270"/>
                </a:cubicBezTo>
                <a:cubicBezTo>
                  <a:pt x="693" y="251"/>
                  <a:pt x="744" y="224"/>
                  <a:pt x="759" y="198"/>
                </a:cubicBezTo>
                <a:cubicBezTo>
                  <a:pt x="764" y="189"/>
                  <a:pt x="764" y="180"/>
                  <a:pt x="762" y="171"/>
                </a:cubicBezTo>
                <a:cubicBezTo>
                  <a:pt x="746" y="122"/>
                  <a:pt x="598" y="120"/>
                  <a:pt x="523" y="125"/>
                </a:cubicBezTo>
                <a:cubicBezTo>
                  <a:pt x="450" y="130"/>
                  <a:pt x="405" y="124"/>
                  <a:pt x="389" y="105"/>
                </a:cubicBezTo>
                <a:cubicBezTo>
                  <a:pt x="384" y="99"/>
                  <a:pt x="382" y="91"/>
                  <a:pt x="384" y="83"/>
                </a:cubicBezTo>
                <a:cubicBezTo>
                  <a:pt x="387" y="67"/>
                  <a:pt x="404" y="51"/>
                  <a:pt x="419" y="43"/>
                </a:cubicBezTo>
                <a:cubicBezTo>
                  <a:pt x="417" y="44"/>
                  <a:pt x="415" y="46"/>
                  <a:pt x="414" y="47"/>
                </a:cubicBezTo>
                <a:cubicBezTo>
                  <a:pt x="400" y="59"/>
                  <a:pt x="394" y="74"/>
                  <a:pt x="396" y="87"/>
                </a:cubicBezTo>
                <a:cubicBezTo>
                  <a:pt x="398" y="98"/>
                  <a:pt x="405" y="107"/>
                  <a:pt x="418" y="112"/>
                </a:cubicBezTo>
                <a:cubicBezTo>
                  <a:pt x="443" y="122"/>
                  <a:pt x="473" y="120"/>
                  <a:pt x="499" y="120"/>
                </a:cubicBezTo>
                <a:cubicBezTo>
                  <a:pt x="525" y="119"/>
                  <a:pt x="551" y="118"/>
                  <a:pt x="576" y="118"/>
                </a:cubicBezTo>
                <a:cubicBezTo>
                  <a:pt x="701" y="116"/>
                  <a:pt x="771" y="137"/>
                  <a:pt x="775" y="177"/>
                </a:cubicBezTo>
                <a:cubicBezTo>
                  <a:pt x="778" y="208"/>
                  <a:pt x="714" y="265"/>
                  <a:pt x="565" y="293"/>
                </a:cubicBezTo>
                <a:cubicBezTo>
                  <a:pt x="466" y="312"/>
                  <a:pt x="415" y="310"/>
                  <a:pt x="414" y="310"/>
                </a:cubicBezTo>
                <a:cubicBezTo>
                  <a:pt x="340" y="312"/>
                  <a:pt x="285" y="287"/>
                  <a:pt x="250" y="268"/>
                </a:cubicBezTo>
                <a:cubicBezTo>
                  <a:pt x="223" y="253"/>
                  <a:pt x="207" y="260"/>
                  <a:pt x="190" y="268"/>
                </a:cubicBezTo>
                <a:cubicBezTo>
                  <a:pt x="191" y="265"/>
                  <a:pt x="191" y="262"/>
                  <a:pt x="191" y="260"/>
                </a:cubicBezTo>
                <a:cubicBezTo>
                  <a:pt x="189" y="254"/>
                  <a:pt x="184" y="249"/>
                  <a:pt x="179" y="247"/>
                </a:cubicBezTo>
                <a:cubicBezTo>
                  <a:pt x="174" y="246"/>
                  <a:pt x="170" y="247"/>
                  <a:pt x="167" y="250"/>
                </a:cubicBezTo>
                <a:cubicBezTo>
                  <a:pt x="166" y="251"/>
                  <a:pt x="166" y="253"/>
                  <a:pt x="167" y="254"/>
                </a:cubicBezTo>
                <a:cubicBezTo>
                  <a:pt x="168" y="255"/>
                  <a:pt x="170" y="255"/>
                  <a:pt x="171" y="254"/>
                </a:cubicBezTo>
                <a:cubicBezTo>
                  <a:pt x="173" y="251"/>
                  <a:pt x="176" y="251"/>
                  <a:pt x="177" y="252"/>
                </a:cubicBezTo>
                <a:cubicBezTo>
                  <a:pt x="181" y="253"/>
                  <a:pt x="185" y="257"/>
                  <a:pt x="186" y="261"/>
                </a:cubicBezTo>
                <a:cubicBezTo>
                  <a:pt x="186" y="264"/>
                  <a:pt x="186" y="268"/>
                  <a:pt x="181" y="273"/>
                </a:cubicBezTo>
                <a:cubicBezTo>
                  <a:pt x="175" y="278"/>
                  <a:pt x="167" y="278"/>
                  <a:pt x="160" y="275"/>
                </a:cubicBezTo>
                <a:cubicBezTo>
                  <a:pt x="154" y="271"/>
                  <a:pt x="149" y="266"/>
                  <a:pt x="150" y="260"/>
                </a:cubicBezTo>
                <a:cubicBezTo>
                  <a:pt x="150" y="249"/>
                  <a:pt x="161" y="243"/>
                  <a:pt x="161" y="243"/>
                </a:cubicBezTo>
                <a:cubicBezTo>
                  <a:pt x="167" y="240"/>
                  <a:pt x="167" y="240"/>
                  <a:pt x="167" y="240"/>
                </a:cubicBezTo>
                <a:cubicBezTo>
                  <a:pt x="160" y="238"/>
                  <a:pt x="160" y="238"/>
                  <a:pt x="160" y="238"/>
                </a:cubicBezTo>
                <a:cubicBezTo>
                  <a:pt x="159" y="238"/>
                  <a:pt x="151" y="236"/>
                  <a:pt x="152" y="226"/>
                </a:cubicBezTo>
                <a:cubicBezTo>
                  <a:pt x="154" y="213"/>
                  <a:pt x="169" y="211"/>
                  <a:pt x="169" y="211"/>
                </a:cubicBezTo>
                <a:cubicBezTo>
                  <a:pt x="171" y="211"/>
                  <a:pt x="171" y="211"/>
                  <a:pt x="171" y="211"/>
                </a:cubicBezTo>
                <a:cubicBezTo>
                  <a:pt x="172" y="209"/>
                  <a:pt x="172" y="209"/>
                  <a:pt x="172" y="209"/>
                </a:cubicBezTo>
                <a:cubicBezTo>
                  <a:pt x="173" y="197"/>
                  <a:pt x="183" y="189"/>
                  <a:pt x="195" y="190"/>
                </a:cubicBezTo>
                <a:cubicBezTo>
                  <a:pt x="196" y="192"/>
                  <a:pt x="196" y="194"/>
                  <a:pt x="197" y="196"/>
                </a:cubicBezTo>
                <a:cubicBezTo>
                  <a:pt x="201" y="207"/>
                  <a:pt x="211" y="215"/>
                  <a:pt x="223" y="217"/>
                </a:cubicBezTo>
                <a:cubicBezTo>
                  <a:pt x="233" y="219"/>
                  <a:pt x="242" y="216"/>
                  <a:pt x="248" y="208"/>
                </a:cubicBezTo>
                <a:cubicBezTo>
                  <a:pt x="253" y="201"/>
                  <a:pt x="254" y="192"/>
                  <a:pt x="251" y="186"/>
                </a:cubicBezTo>
                <a:cubicBezTo>
                  <a:pt x="247" y="180"/>
                  <a:pt x="241" y="176"/>
                  <a:pt x="234" y="176"/>
                </a:cubicBezTo>
                <a:cubicBezTo>
                  <a:pt x="228" y="176"/>
                  <a:pt x="223" y="179"/>
                  <a:pt x="221" y="184"/>
                </a:cubicBezTo>
                <a:cubicBezTo>
                  <a:pt x="220" y="185"/>
                  <a:pt x="221" y="187"/>
                  <a:pt x="222" y="188"/>
                </a:cubicBezTo>
                <a:cubicBezTo>
                  <a:pt x="223" y="188"/>
                  <a:pt x="225" y="188"/>
                  <a:pt x="225" y="186"/>
                </a:cubicBezTo>
                <a:cubicBezTo>
                  <a:pt x="227" y="183"/>
                  <a:pt x="230" y="181"/>
                  <a:pt x="235" y="181"/>
                </a:cubicBezTo>
                <a:cubicBezTo>
                  <a:pt x="239" y="181"/>
                  <a:pt x="244" y="184"/>
                  <a:pt x="246" y="188"/>
                </a:cubicBezTo>
                <a:cubicBezTo>
                  <a:pt x="249" y="193"/>
                  <a:pt x="248" y="200"/>
                  <a:pt x="244" y="205"/>
                </a:cubicBezTo>
                <a:cubicBezTo>
                  <a:pt x="239" y="211"/>
                  <a:pt x="232" y="214"/>
                  <a:pt x="224" y="212"/>
                </a:cubicBezTo>
                <a:cubicBezTo>
                  <a:pt x="213" y="210"/>
                  <a:pt x="205" y="203"/>
                  <a:pt x="202" y="194"/>
                </a:cubicBezTo>
                <a:cubicBezTo>
                  <a:pt x="199" y="187"/>
                  <a:pt x="200" y="180"/>
                  <a:pt x="204" y="175"/>
                </a:cubicBezTo>
                <a:cubicBezTo>
                  <a:pt x="213" y="163"/>
                  <a:pt x="222" y="166"/>
                  <a:pt x="222" y="167"/>
                </a:cubicBezTo>
                <a:cubicBezTo>
                  <a:pt x="222" y="167"/>
                  <a:pt x="222" y="167"/>
                  <a:pt x="222" y="167"/>
                </a:cubicBezTo>
                <a:cubicBezTo>
                  <a:pt x="222" y="167"/>
                  <a:pt x="223" y="167"/>
                  <a:pt x="223" y="167"/>
                </a:cubicBezTo>
                <a:cubicBezTo>
                  <a:pt x="226" y="167"/>
                  <a:pt x="226" y="167"/>
                  <a:pt x="226" y="167"/>
                </a:cubicBezTo>
                <a:cubicBezTo>
                  <a:pt x="225" y="164"/>
                  <a:pt x="225" y="164"/>
                  <a:pt x="225" y="164"/>
                </a:cubicBezTo>
                <a:cubicBezTo>
                  <a:pt x="225" y="164"/>
                  <a:pt x="224" y="156"/>
                  <a:pt x="228" y="151"/>
                </a:cubicBezTo>
                <a:cubicBezTo>
                  <a:pt x="231" y="148"/>
                  <a:pt x="235" y="147"/>
                  <a:pt x="242" y="147"/>
                </a:cubicBezTo>
                <a:cubicBezTo>
                  <a:pt x="243" y="147"/>
                  <a:pt x="243" y="147"/>
                  <a:pt x="243" y="147"/>
                </a:cubicBezTo>
                <a:cubicBezTo>
                  <a:pt x="244" y="145"/>
                  <a:pt x="244" y="145"/>
                  <a:pt x="244" y="145"/>
                </a:cubicBezTo>
                <a:cubicBezTo>
                  <a:pt x="244" y="145"/>
                  <a:pt x="247" y="138"/>
                  <a:pt x="254" y="136"/>
                </a:cubicBezTo>
                <a:cubicBezTo>
                  <a:pt x="259" y="135"/>
                  <a:pt x="265" y="136"/>
                  <a:pt x="271" y="140"/>
                </a:cubicBezTo>
                <a:cubicBezTo>
                  <a:pt x="272" y="141"/>
                  <a:pt x="272" y="141"/>
                  <a:pt x="272" y="141"/>
                </a:cubicBezTo>
                <a:cubicBezTo>
                  <a:pt x="274" y="140"/>
                  <a:pt x="274" y="140"/>
                  <a:pt x="274" y="140"/>
                </a:cubicBezTo>
                <a:cubicBezTo>
                  <a:pt x="274" y="140"/>
                  <a:pt x="283" y="138"/>
                  <a:pt x="291" y="142"/>
                </a:cubicBezTo>
                <a:cubicBezTo>
                  <a:pt x="295" y="144"/>
                  <a:pt x="298" y="148"/>
                  <a:pt x="300" y="154"/>
                </a:cubicBezTo>
                <a:cubicBezTo>
                  <a:pt x="300" y="156"/>
                  <a:pt x="300" y="156"/>
                  <a:pt x="300" y="156"/>
                </a:cubicBezTo>
                <a:cubicBezTo>
                  <a:pt x="302" y="156"/>
                  <a:pt x="302" y="156"/>
                  <a:pt x="302" y="156"/>
                </a:cubicBezTo>
                <a:cubicBezTo>
                  <a:pt x="303" y="156"/>
                  <a:pt x="316" y="156"/>
                  <a:pt x="321" y="169"/>
                </a:cubicBezTo>
                <a:cubicBezTo>
                  <a:pt x="324" y="175"/>
                  <a:pt x="323" y="182"/>
                  <a:pt x="320" y="188"/>
                </a:cubicBezTo>
                <a:cubicBezTo>
                  <a:pt x="316" y="194"/>
                  <a:pt x="310" y="199"/>
                  <a:pt x="303" y="201"/>
                </a:cubicBezTo>
                <a:cubicBezTo>
                  <a:pt x="293" y="202"/>
                  <a:pt x="285" y="200"/>
                  <a:pt x="280" y="194"/>
                </a:cubicBezTo>
                <a:cubicBezTo>
                  <a:pt x="276" y="189"/>
                  <a:pt x="274" y="183"/>
                  <a:pt x="277" y="176"/>
                </a:cubicBezTo>
                <a:cubicBezTo>
                  <a:pt x="280" y="168"/>
                  <a:pt x="286" y="166"/>
                  <a:pt x="291" y="168"/>
                </a:cubicBezTo>
                <a:cubicBezTo>
                  <a:pt x="295" y="169"/>
                  <a:pt x="298" y="172"/>
                  <a:pt x="297" y="175"/>
                </a:cubicBezTo>
                <a:cubicBezTo>
                  <a:pt x="297" y="177"/>
                  <a:pt x="298" y="178"/>
                  <a:pt x="299" y="178"/>
                </a:cubicBezTo>
                <a:cubicBezTo>
                  <a:pt x="300" y="179"/>
                  <a:pt x="302" y="178"/>
                  <a:pt x="302" y="177"/>
                </a:cubicBezTo>
                <a:cubicBezTo>
                  <a:pt x="304" y="171"/>
                  <a:pt x="299" y="165"/>
                  <a:pt x="292" y="163"/>
                </a:cubicBezTo>
                <a:cubicBezTo>
                  <a:pt x="285" y="161"/>
                  <a:pt x="276" y="163"/>
                  <a:pt x="272" y="174"/>
                </a:cubicBezTo>
                <a:cubicBezTo>
                  <a:pt x="269" y="183"/>
                  <a:pt x="271" y="191"/>
                  <a:pt x="276" y="198"/>
                </a:cubicBezTo>
                <a:cubicBezTo>
                  <a:pt x="282" y="205"/>
                  <a:pt x="293" y="208"/>
                  <a:pt x="304" y="205"/>
                </a:cubicBezTo>
                <a:cubicBezTo>
                  <a:pt x="313" y="204"/>
                  <a:pt x="320" y="198"/>
                  <a:pt x="324" y="190"/>
                </a:cubicBezTo>
                <a:cubicBezTo>
                  <a:pt x="328" y="183"/>
                  <a:pt x="329" y="174"/>
                  <a:pt x="326" y="167"/>
                </a:cubicBezTo>
                <a:cubicBezTo>
                  <a:pt x="326" y="166"/>
                  <a:pt x="325" y="166"/>
                  <a:pt x="325" y="166"/>
                </a:cubicBezTo>
                <a:cubicBezTo>
                  <a:pt x="329" y="163"/>
                  <a:pt x="335" y="162"/>
                  <a:pt x="339" y="164"/>
                </a:cubicBezTo>
                <a:cubicBezTo>
                  <a:pt x="345" y="165"/>
                  <a:pt x="348" y="168"/>
                  <a:pt x="351" y="172"/>
                </a:cubicBezTo>
                <a:cubicBezTo>
                  <a:pt x="351" y="174"/>
                  <a:pt x="351" y="174"/>
                  <a:pt x="351" y="174"/>
                </a:cubicBezTo>
                <a:cubicBezTo>
                  <a:pt x="353" y="173"/>
                  <a:pt x="353" y="173"/>
                  <a:pt x="353" y="173"/>
                </a:cubicBezTo>
                <a:cubicBezTo>
                  <a:pt x="353" y="173"/>
                  <a:pt x="365" y="173"/>
                  <a:pt x="371" y="180"/>
                </a:cubicBezTo>
                <a:cubicBezTo>
                  <a:pt x="374" y="184"/>
                  <a:pt x="375" y="189"/>
                  <a:pt x="373" y="197"/>
                </a:cubicBezTo>
                <a:cubicBezTo>
                  <a:pt x="372" y="200"/>
                  <a:pt x="372" y="200"/>
                  <a:pt x="372" y="200"/>
                </a:cubicBezTo>
                <a:cubicBezTo>
                  <a:pt x="376" y="200"/>
                  <a:pt x="376" y="200"/>
                  <a:pt x="376" y="200"/>
                </a:cubicBezTo>
                <a:cubicBezTo>
                  <a:pt x="376" y="200"/>
                  <a:pt x="393" y="198"/>
                  <a:pt x="401" y="210"/>
                </a:cubicBezTo>
                <a:close/>
                <a:moveTo>
                  <a:pt x="169" y="171"/>
                </a:moveTo>
                <a:cubicBezTo>
                  <a:pt x="189" y="171"/>
                  <a:pt x="201" y="163"/>
                  <a:pt x="204" y="160"/>
                </a:cubicBezTo>
                <a:cubicBezTo>
                  <a:pt x="208" y="158"/>
                  <a:pt x="207" y="154"/>
                  <a:pt x="207" y="151"/>
                </a:cubicBezTo>
                <a:cubicBezTo>
                  <a:pt x="207" y="147"/>
                  <a:pt x="208" y="146"/>
                  <a:pt x="210" y="145"/>
                </a:cubicBezTo>
                <a:cubicBezTo>
                  <a:pt x="219" y="142"/>
                  <a:pt x="222" y="137"/>
                  <a:pt x="228" y="127"/>
                </a:cubicBezTo>
                <a:cubicBezTo>
                  <a:pt x="229" y="126"/>
                  <a:pt x="229" y="126"/>
                  <a:pt x="229" y="126"/>
                </a:cubicBezTo>
                <a:cubicBezTo>
                  <a:pt x="239" y="111"/>
                  <a:pt x="261" y="121"/>
                  <a:pt x="261" y="121"/>
                </a:cubicBezTo>
                <a:cubicBezTo>
                  <a:pt x="263" y="122"/>
                  <a:pt x="263" y="122"/>
                  <a:pt x="263" y="122"/>
                </a:cubicBezTo>
                <a:cubicBezTo>
                  <a:pt x="264" y="120"/>
                  <a:pt x="264" y="120"/>
                  <a:pt x="264" y="120"/>
                </a:cubicBezTo>
                <a:cubicBezTo>
                  <a:pt x="265" y="119"/>
                  <a:pt x="272" y="106"/>
                  <a:pt x="287" y="108"/>
                </a:cubicBezTo>
                <a:cubicBezTo>
                  <a:pt x="302" y="109"/>
                  <a:pt x="309" y="129"/>
                  <a:pt x="309" y="130"/>
                </a:cubicBezTo>
                <a:cubicBezTo>
                  <a:pt x="309" y="130"/>
                  <a:pt x="309" y="130"/>
                  <a:pt x="309" y="130"/>
                </a:cubicBezTo>
                <a:cubicBezTo>
                  <a:pt x="309" y="130"/>
                  <a:pt x="309" y="130"/>
                  <a:pt x="309" y="130"/>
                </a:cubicBezTo>
                <a:cubicBezTo>
                  <a:pt x="310" y="131"/>
                  <a:pt x="310" y="131"/>
                  <a:pt x="310" y="131"/>
                </a:cubicBezTo>
                <a:cubicBezTo>
                  <a:pt x="312" y="131"/>
                  <a:pt x="312" y="131"/>
                  <a:pt x="312" y="131"/>
                </a:cubicBezTo>
                <a:cubicBezTo>
                  <a:pt x="332" y="130"/>
                  <a:pt x="338" y="149"/>
                  <a:pt x="338" y="150"/>
                </a:cubicBezTo>
                <a:cubicBezTo>
                  <a:pt x="339" y="153"/>
                  <a:pt x="339" y="153"/>
                  <a:pt x="339" y="153"/>
                </a:cubicBezTo>
                <a:cubicBezTo>
                  <a:pt x="339" y="153"/>
                  <a:pt x="341" y="151"/>
                  <a:pt x="341" y="151"/>
                </a:cubicBezTo>
                <a:cubicBezTo>
                  <a:pt x="349" y="147"/>
                  <a:pt x="364" y="153"/>
                  <a:pt x="371" y="162"/>
                </a:cubicBezTo>
                <a:cubicBezTo>
                  <a:pt x="374" y="165"/>
                  <a:pt x="378" y="171"/>
                  <a:pt x="375" y="177"/>
                </a:cubicBezTo>
                <a:cubicBezTo>
                  <a:pt x="375" y="177"/>
                  <a:pt x="375" y="177"/>
                  <a:pt x="375" y="177"/>
                </a:cubicBezTo>
                <a:cubicBezTo>
                  <a:pt x="369" y="169"/>
                  <a:pt x="358" y="168"/>
                  <a:pt x="354" y="168"/>
                </a:cubicBezTo>
                <a:cubicBezTo>
                  <a:pt x="351" y="163"/>
                  <a:pt x="347" y="160"/>
                  <a:pt x="341" y="159"/>
                </a:cubicBezTo>
                <a:cubicBezTo>
                  <a:pt x="334" y="157"/>
                  <a:pt x="328" y="158"/>
                  <a:pt x="323" y="162"/>
                </a:cubicBezTo>
                <a:cubicBezTo>
                  <a:pt x="317" y="153"/>
                  <a:pt x="308" y="151"/>
                  <a:pt x="304" y="151"/>
                </a:cubicBezTo>
                <a:cubicBezTo>
                  <a:pt x="302" y="144"/>
                  <a:pt x="298" y="140"/>
                  <a:pt x="293" y="137"/>
                </a:cubicBezTo>
                <a:cubicBezTo>
                  <a:pt x="285" y="133"/>
                  <a:pt x="276" y="135"/>
                  <a:pt x="273" y="135"/>
                </a:cubicBezTo>
                <a:cubicBezTo>
                  <a:pt x="266" y="131"/>
                  <a:pt x="259" y="130"/>
                  <a:pt x="253" y="132"/>
                </a:cubicBezTo>
                <a:cubicBezTo>
                  <a:pt x="246" y="134"/>
                  <a:pt x="242" y="139"/>
                  <a:pt x="240" y="142"/>
                </a:cubicBezTo>
                <a:cubicBezTo>
                  <a:pt x="233" y="142"/>
                  <a:pt x="228" y="144"/>
                  <a:pt x="224" y="148"/>
                </a:cubicBezTo>
                <a:cubicBezTo>
                  <a:pt x="221" y="152"/>
                  <a:pt x="220" y="158"/>
                  <a:pt x="220" y="161"/>
                </a:cubicBezTo>
                <a:cubicBezTo>
                  <a:pt x="216" y="160"/>
                  <a:pt x="208" y="162"/>
                  <a:pt x="200" y="172"/>
                </a:cubicBezTo>
                <a:cubicBezTo>
                  <a:pt x="197" y="176"/>
                  <a:pt x="195" y="180"/>
                  <a:pt x="195" y="185"/>
                </a:cubicBezTo>
                <a:cubicBezTo>
                  <a:pt x="181" y="184"/>
                  <a:pt x="169" y="193"/>
                  <a:pt x="167" y="207"/>
                </a:cubicBezTo>
                <a:cubicBezTo>
                  <a:pt x="160" y="208"/>
                  <a:pt x="149" y="213"/>
                  <a:pt x="147" y="225"/>
                </a:cubicBezTo>
                <a:cubicBezTo>
                  <a:pt x="146" y="234"/>
                  <a:pt x="150" y="239"/>
                  <a:pt x="155" y="242"/>
                </a:cubicBezTo>
                <a:cubicBezTo>
                  <a:pt x="151" y="245"/>
                  <a:pt x="145" y="251"/>
                  <a:pt x="145" y="260"/>
                </a:cubicBezTo>
                <a:cubicBezTo>
                  <a:pt x="144" y="267"/>
                  <a:pt x="149" y="275"/>
                  <a:pt x="158" y="279"/>
                </a:cubicBezTo>
                <a:cubicBezTo>
                  <a:pt x="167" y="284"/>
                  <a:pt x="176" y="283"/>
                  <a:pt x="184" y="277"/>
                </a:cubicBezTo>
                <a:cubicBezTo>
                  <a:pt x="187" y="276"/>
                  <a:pt x="189" y="274"/>
                  <a:pt x="192" y="273"/>
                </a:cubicBezTo>
                <a:cubicBezTo>
                  <a:pt x="195" y="272"/>
                  <a:pt x="198" y="270"/>
                  <a:pt x="201" y="269"/>
                </a:cubicBezTo>
                <a:cubicBezTo>
                  <a:pt x="201" y="269"/>
                  <a:pt x="201" y="269"/>
                  <a:pt x="201" y="269"/>
                </a:cubicBezTo>
                <a:cubicBezTo>
                  <a:pt x="203" y="270"/>
                  <a:pt x="205" y="272"/>
                  <a:pt x="205" y="276"/>
                </a:cubicBezTo>
                <a:cubicBezTo>
                  <a:pt x="205" y="279"/>
                  <a:pt x="204" y="289"/>
                  <a:pt x="186" y="295"/>
                </a:cubicBezTo>
                <a:cubicBezTo>
                  <a:pt x="169" y="300"/>
                  <a:pt x="159" y="296"/>
                  <a:pt x="151" y="293"/>
                </a:cubicBezTo>
                <a:cubicBezTo>
                  <a:pt x="147" y="292"/>
                  <a:pt x="144" y="291"/>
                  <a:pt x="141" y="290"/>
                </a:cubicBezTo>
                <a:cubicBezTo>
                  <a:pt x="138" y="289"/>
                  <a:pt x="134" y="289"/>
                  <a:pt x="130" y="289"/>
                </a:cubicBezTo>
                <a:cubicBezTo>
                  <a:pt x="122" y="290"/>
                  <a:pt x="113" y="290"/>
                  <a:pt x="108" y="286"/>
                </a:cubicBezTo>
                <a:cubicBezTo>
                  <a:pt x="106" y="283"/>
                  <a:pt x="106" y="279"/>
                  <a:pt x="105" y="274"/>
                </a:cubicBezTo>
                <a:cubicBezTo>
                  <a:pt x="105" y="270"/>
                  <a:pt x="105" y="266"/>
                  <a:pt x="103" y="263"/>
                </a:cubicBezTo>
                <a:cubicBezTo>
                  <a:pt x="102" y="260"/>
                  <a:pt x="99" y="258"/>
                  <a:pt x="96" y="256"/>
                </a:cubicBezTo>
                <a:cubicBezTo>
                  <a:pt x="92" y="254"/>
                  <a:pt x="89" y="252"/>
                  <a:pt x="89" y="247"/>
                </a:cubicBezTo>
                <a:cubicBezTo>
                  <a:pt x="89" y="243"/>
                  <a:pt x="98" y="236"/>
                  <a:pt x="108" y="231"/>
                </a:cubicBezTo>
                <a:cubicBezTo>
                  <a:pt x="114" y="229"/>
                  <a:pt x="120" y="226"/>
                  <a:pt x="121" y="221"/>
                </a:cubicBezTo>
                <a:cubicBezTo>
                  <a:pt x="121" y="219"/>
                  <a:pt x="121" y="217"/>
                  <a:pt x="119" y="214"/>
                </a:cubicBezTo>
                <a:cubicBezTo>
                  <a:pt x="117" y="211"/>
                  <a:pt x="116" y="206"/>
                  <a:pt x="118" y="202"/>
                </a:cubicBezTo>
                <a:cubicBezTo>
                  <a:pt x="119" y="200"/>
                  <a:pt x="121" y="197"/>
                  <a:pt x="125" y="197"/>
                </a:cubicBezTo>
                <a:cubicBezTo>
                  <a:pt x="126" y="197"/>
                  <a:pt x="128" y="197"/>
                  <a:pt x="129" y="197"/>
                </a:cubicBezTo>
                <a:cubicBezTo>
                  <a:pt x="136" y="197"/>
                  <a:pt x="141" y="196"/>
                  <a:pt x="145" y="190"/>
                </a:cubicBezTo>
                <a:cubicBezTo>
                  <a:pt x="145" y="189"/>
                  <a:pt x="145" y="189"/>
                  <a:pt x="145" y="188"/>
                </a:cubicBezTo>
                <a:cubicBezTo>
                  <a:pt x="145" y="188"/>
                  <a:pt x="145" y="188"/>
                  <a:pt x="145" y="188"/>
                </a:cubicBezTo>
                <a:cubicBezTo>
                  <a:pt x="146" y="187"/>
                  <a:pt x="146" y="187"/>
                  <a:pt x="146" y="186"/>
                </a:cubicBezTo>
                <a:cubicBezTo>
                  <a:pt x="149" y="177"/>
                  <a:pt x="152" y="171"/>
                  <a:pt x="169" y="171"/>
                </a:cubicBezTo>
                <a:close/>
                <a:moveTo>
                  <a:pt x="795" y="191"/>
                </a:moveTo>
                <a:cubicBezTo>
                  <a:pt x="783" y="233"/>
                  <a:pt x="705" y="277"/>
                  <a:pt x="596" y="301"/>
                </a:cubicBezTo>
                <a:cubicBezTo>
                  <a:pt x="472" y="328"/>
                  <a:pt x="412" y="330"/>
                  <a:pt x="372" y="331"/>
                </a:cubicBezTo>
                <a:cubicBezTo>
                  <a:pt x="362" y="331"/>
                  <a:pt x="362" y="331"/>
                  <a:pt x="362" y="331"/>
                </a:cubicBezTo>
                <a:cubicBezTo>
                  <a:pt x="330" y="332"/>
                  <a:pt x="327" y="326"/>
                  <a:pt x="327" y="325"/>
                </a:cubicBezTo>
                <a:cubicBezTo>
                  <a:pt x="327" y="321"/>
                  <a:pt x="327" y="321"/>
                  <a:pt x="327" y="321"/>
                </a:cubicBezTo>
                <a:cubicBezTo>
                  <a:pt x="324" y="322"/>
                  <a:pt x="324" y="322"/>
                  <a:pt x="324" y="322"/>
                </a:cubicBezTo>
                <a:cubicBezTo>
                  <a:pt x="303" y="328"/>
                  <a:pt x="295" y="316"/>
                  <a:pt x="295" y="316"/>
                </a:cubicBezTo>
                <a:cubicBezTo>
                  <a:pt x="293" y="313"/>
                  <a:pt x="293" y="313"/>
                  <a:pt x="293" y="313"/>
                </a:cubicBezTo>
                <a:cubicBezTo>
                  <a:pt x="293" y="313"/>
                  <a:pt x="290" y="316"/>
                  <a:pt x="290" y="316"/>
                </a:cubicBezTo>
                <a:cubicBezTo>
                  <a:pt x="286" y="322"/>
                  <a:pt x="278" y="321"/>
                  <a:pt x="278" y="321"/>
                </a:cubicBezTo>
                <a:cubicBezTo>
                  <a:pt x="278" y="321"/>
                  <a:pt x="278" y="321"/>
                  <a:pt x="278" y="321"/>
                </a:cubicBezTo>
                <a:cubicBezTo>
                  <a:pt x="278" y="321"/>
                  <a:pt x="277" y="321"/>
                  <a:pt x="277" y="321"/>
                </a:cubicBezTo>
                <a:cubicBezTo>
                  <a:pt x="268" y="321"/>
                  <a:pt x="268" y="321"/>
                  <a:pt x="268" y="321"/>
                </a:cubicBezTo>
                <a:cubicBezTo>
                  <a:pt x="276" y="326"/>
                  <a:pt x="276" y="326"/>
                  <a:pt x="276" y="326"/>
                </a:cubicBezTo>
                <a:cubicBezTo>
                  <a:pt x="280" y="328"/>
                  <a:pt x="278" y="336"/>
                  <a:pt x="278" y="338"/>
                </a:cubicBezTo>
                <a:cubicBezTo>
                  <a:pt x="270" y="340"/>
                  <a:pt x="267" y="346"/>
                  <a:pt x="268" y="352"/>
                </a:cubicBezTo>
                <a:cubicBezTo>
                  <a:pt x="268" y="358"/>
                  <a:pt x="272" y="361"/>
                  <a:pt x="276" y="361"/>
                </a:cubicBezTo>
                <a:cubicBezTo>
                  <a:pt x="278" y="361"/>
                  <a:pt x="279" y="360"/>
                  <a:pt x="279" y="359"/>
                </a:cubicBezTo>
                <a:cubicBezTo>
                  <a:pt x="279" y="358"/>
                  <a:pt x="278" y="356"/>
                  <a:pt x="276" y="356"/>
                </a:cubicBezTo>
                <a:cubicBezTo>
                  <a:pt x="274" y="356"/>
                  <a:pt x="273" y="354"/>
                  <a:pt x="273" y="352"/>
                </a:cubicBezTo>
                <a:cubicBezTo>
                  <a:pt x="273" y="348"/>
                  <a:pt x="275" y="342"/>
                  <a:pt x="283" y="341"/>
                </a:cubicBezTo>
                <a:cubicBezTo>
                  <a:pt x="289" y="340"/>
                  <a:pt x="294" y="342"/>
                  <a:pt x="297" y="347"/>
                </a:cubicBezTo>
                <a:cubicBezTo>
                  <a:pt x="300" y="353"/>
                  <a:pt x="300" y="362"/>
                  <a:pt x="294" y="370"/>
                </a:cubicBezTo>
                <a:cubicBezTo>
                  <a:pt x="285" y="383"/>
                  <a:pt x="266" y="375"/>
                  <a:pt x="266" y="374"/>
                </a:cubicBezTo>
                <a:cubicBezTo>
                  <a:pt x="265" y="374"/>
                  <a:pt x="265" y="374"/>
                  <a:pt x="265" y="374"/>
                </a:cubicBezTo>
                <a:cubicBezTo>
                  <a:pt x="264" y="374"/>
                  <a:pt x="264" y="374"/>
                  <a:pt x="264" y="374"/>
                </a:cubicBezTo>
                <a:cubicBezTo>
                  <a:pt x="250" y="379"/>
                  <a:pt x="242" y="370"/>
                  <a:pt x="242" y="370"/>
                </a:cubicBezTo>
                <a:cubicBezTo>
                  <a:pt x="241" y="369"/>
                  <a:pt x="241" y="369"/>
                  <a:pt x="241" y="369"/>
                </a:cubicBezTo>
                <a:cubicBezTo>
                  <a:pt x="241" y="369"/>
                  <a:pt x="239" y="369"/>
                  <a:pt x="239" y="369"/>
                </a:cubicBezTo>
                <a:cubicBezTo>
                  <a:pt x="230" y="372"/>
                  <a:pt x="222" y="372"/>
                  <a:pt x="217" y="368"/>
                </a:cubicBezTo>
                <a:cubicBezTo>
                  <a:pt x="210" y="364"/>
                  <a:pt x="210" y="356"/>
                  <a:pt x="210" y="356"/>
                </a:cubicBezTo>
                <a:cubicBezTo>
                  <a:pt x="209" y="354"/>
                  <a:pt x="209" y="354"/>
                  <a:pt x="209" y="354"/>
                </a:cubicBezTo>
                <a:cubicBezTo>
                  <a:pt x="207" y="354"/>
                  <a:pt x="207" y="354"/>
                  <a:pt x="207" y="354"/>
                </a:cubicBezTo>
                <a:cubicBezTo>
                  <a:pt x="193" y="356"/>
                  <a:pt x="183" y="352"/>
                  <a:pt x="177" y="343"/>
                </a:cubicBezTo>
                <a:cubicBezTo>
                  <a:pt x="172" y="335"/>
                  <a:pt x="172" y="324"/>
                  <a:pt x="177" y="317"/>
                </a:cubicBezTo>
                <a:cubicBezTo>
                  <a:pt x="177" y="317"/>
                  <a:pt x="177" y="317"/>
                  <a:pt x="177" y="317"/>
                </a:cubicBezTo>
                <a:cubicBezTo>
                  <a:pt x="178" y="316"/>
                  <a:pt x="180" y="315"/>
                  <a:pt x="181" y="314"/>
                </a:cubicBezTo>
                <a:cubicBezTo>
                  <a:pt x="184" y="311"/>
                  <a:pt x="184" y="311"/>
                  <a:pt x="184" y="311"/>
                </a:cubicBezTo>
                <a:cubicBezTo>
                  <a:pt x="193" y="304"/>
                  <a:pt x="207" y="300"/>
                  <a:pt x="216" y="310"/>
                </a:cubicBezTo>
                <a:cubicBezTo>
                  <a:pt x="221" y="315"/>
                  <a:pt x="222" y="324"/>
                  <a:pt x="219" y="331"/>
                </a:cubicBezTo>
                <a:cubicBezTo>
                  <a:pt x="218" y="334"/>
                  <a:pt x="215" y="340"/>
                  <a:pt x="207" y="340"/>
                </a:cubicBezTo>
                <a:cubicBezTo>
                  <a:pt x="201" y="341"/>
                  <a:pt x="197" y="339"/>
                  <a:pt x="195" y="335"/>
                </a:cubicBezTo>
                <a:cubicBezTo>
                  <a:pt x="194" y="332"/>
                  <a:pt x="195" y="327"/>
                  <a:pt x="198" y="325"/>
                </a:cubicBezTo>
                <a:cubicBezTo>
                  <a:pt x="200" y="324"/>
                  <a:pt x="200" y="322"/>
                  <a:pt x="199" y="321"/>
                </a:cubicBezTo>
                <a:cubicBezTo>
                  <a:pt x="198" y="320"/>
                  <a:pt x="196" y="320"/>
                  <a:pt x="195" y="321"/>
                </a:cubicBezTo>
                <a:cubicBezTo>
                  <a:pt x="191" y="324"/>
                  <a:pt x="189" y="331"/>
                  <a:pt x="191" y="337"/>
                </a:cubicBezTo>
                <a:cubicBezTo>
                  <a:pt x="192" y="340"/>
                  <a:pt x="195" y="346"/>
                  <a:pt x="207" y="345"/>
                </a:cubicBezTo>
                <a:cubicBezTo>
                  <a:pt x="215" y="345"/>
                  <a:pt x="221" y="341"/>
                  <a:pt x="224" y="333"/>
                </a:cubicBezTo>
                <a:cubicBezTo>
                  <a:pt x="228" y="324"/>
                  <a:pt x="226" y="313"/>
                  <a:pt x="220" y="307"/>
                </a:cubicBezTo>
                <a:cubicBezTo>
                  <a:pt x="209" y="295"/>
                  <a:pt x="193" y="299"/>
                  <a:pt x="181" y="307"/>
                </a:cubicBezTo>
                <a:cubicBezTo>
                  <a:pt x="178" y="310"/>
                  <a:pt x="178" y="310"/>
                  <a:pt x="178" y="310"/>
                </a:cubicBezTo>
                <a:cubicBezTo>
                  <a:pt x="171" y="315"/>
                  <a:pt x="170" y="316"/>
                  <a:pt x="164" y="314"/>
                </a:cubicBezTo>
                <a:cubicBezTo>
                  <a:pt x="161" y="314"/>
                  <a:pt x="159" y="313"/>
                  <a:pt x="158" y="311"/>
                </a:cubicBezTo>
                <a:cubicBezTo>
                  <a:pt x="154" y="309"/>
                  <a:pt x="150" y="307"/>
                  <a:pt x="141" y="308"/>
                </a:cubicBezTo>
                <a:cubicBezTo>
                  <a:pt x="137" y="309"/>
                  <a:pt x="137" y="309"/>
                  <a:pt x="137" y="309"/>
                </a:cubicBezTo>
                <a:cubicBezTo>
                  <a:pt x="124" y="312"/>
                  <a:pt x="116" y="313"/>
                  <a:pt x="112" y="306"/>
                </a:cubicBezTo>
                <a:cubicBezTo>
                  <a:pt x="105" y="295"/>
                  <a:pt x="96" y="291"/>
                  <a:pt x="83" y="294"/>
                </a:cubicBezTo>
                <a:cubicBezTo>
                  <a:pt x="77" y="296"/>
                  <a:pt x="71" y="295"/>
                  <a:pt x="68" y="293"/>
                </a:cubicBezTo>
                <a:cubicBezTo>
                  <a:pt x="67" y="291"/>
                  <a:pt x="66" y="289"/>
                  <a:pt x="66" y="287"/>
                </a:cubicBezTo>
                <a:cubicBezTo>
                  <a:pt x="66" y="285"/>
                  <a:pt x="66" y="284"/>
                  <a:pt x="65" y="283"/>
                </a:cubicBezTo>
                <a:cubicBezTo>
                  <a:pt x="61" y="279"/>
                  <a:pt x="51" y="280"/>
                  <a:pt x="35" y="282"/>
                </a:cubicBezTo>
                <a:cubicBezTo>
                  <a:pt x="27" y="283"/>
                  <a:pt x="20" y="284"/>
                  <a:pt x="15" y="284"/>
                </a:cubicBezTo>
                <a:cubicBezTo>
                  <a:pt x="11" y="284"/>
                  <a:pt x="10" y="283"/>
                  <a:pt x="10" y="283"/>
                </a:cubicBezTo>
                <a:cubicBezTo>
                  <a:pt x="10" y="281"/>
                  <a:pt x="13" y="278"/>
                  <a:pt x="19" y="276"/>
                </a:cubicBezTo>
                <a:cubicBezTo>
                  <a:pt x="25" y="275"/>
                  <a:pt x="32" y="272"/>
                  <a:pt x="32" y="267"/>
                </a:cubicBezTo>
                <a:cubicBezTo>
                  <a:pt x="32" y="265"/>
                  <a:pt x="31" y="263"/>
                  <a:pt x="27" y="262"/>
                </a:cubicBezTo>
                <a:cubicBezTo>
                  <a:pt x="25" y="261"/>
                  <a:pt x="23" y="261"/>
                  <a:pt x="20" y="260"/>
                </a:cubicBezTo>
                <a:cubicBezTo>
                  <a:pt x="11" y="259"/>
                  <a:pt x="6" y="257"/>
                  <a:pt x="6" y="251"/>
                </a:cubicBezTo>
                <a:cubicBezTo>
                  <a:pt x="6" y="246"/>
                  <a:pt x="18" y="237"/>
                  <a:pt x="42" y="234"/>
                </a:cubicBezTo>
                <a:cubicBezTo>
                  <a:pt x="43" y="234"/>
                  <a:pt x="44" y="234"/>
                  <a:pt x="46" y="234"/>
                </a:cubicBezTo>
                <a:cubicBezTo>
                  <a:pt x="55" y="234"/>
                  <a:pt x="62" y="233"/>
                  <a:pt x="63" y="229"/>
                </a:cubicBezTo>
                <a:cubicBezTo>
                  <a:pt x="64" y="225"/>
                  <a:pt x="60" y="223"/>
                  <a:pt x="59" y="222"/>
                </a:cubicBezTo>
                <a:cubicBezTo>
                  <a:pt x="55" y="219"/>
                  <a:pt x="55" y="217"/>
                  <a:pt x="56" y="216"/>
                </a:cubicBezTo>
                <a:cubicBezTo>
                  <a:pt x="56" y="211"/>
                  <a:pt x="67" y="204"/>
                  <a:pt x="72" y="202"/>
                </a:cubicBezTo>
                <a:cubicBezTo>
                  <a:pt x="78" y="199"/>
                  <a:pt x="93" y="197"/>
                  <a:pt x="98" y="198"/>
                </a:cubicBezTo>
                <a:cubicBezTo>
                  <a:pt x="101" y="198"/>
                  <a:pt x="101" y="198"/>
                  <a:pt x="101" y="198"/>
                </a:cubicBezTo>
                <a:cubicBezTo>
                  <a:pt x="101" y="196"/>
                  <a:pt x="101" y="196"/>
                  <a:pt x="101" y="196"/>
                </a:cubicBezTo>
                <a:cubicBezTo>
                  <a:pt x="101" y="192"/>
                  <a:pt x="102" y="190"/>
                  <a:pt x="104" y="189"/>
                </a:cubicBezTo>
                <a:cubicBezTo>
                  <a:pt x="111" y="183"/>
                  <a:pt x="129" y="187"/>
                  <a:pt x="139" y="189"/>
                </a:cubicBezTo>
                <a:cubicBezTo>
                  <a:pt x="137" y="191"/>
                  <a:pt x="134" y="192"/>
                  <a:pt x="129" y="192"/>
                </a:cubicBezTo>
                <a:cubicBezTo>
                  <a:pt x="127" y="192"/>
                  <a:pt x="126" y="192"/>
                  <a:pt x="124" y="192"/>
                </a:cubicBezTo>
                <a:cubicBezTo>
                  <a:pt x="119" y="192"/>
                  <a:pt x="115" y="195"/>
                  <a:pt x="113" y="200"/>
                </a:cubicBezTo>
                <a:cubicBezTo>
                  <a:pt x="111" y="206"/>
                  <a:pt x="111" y="213"/>
                  <a:pt x="115" y="217"/>
                </a:cubicBezTo>
                <a:cubicBezTo>
                  <a:pt x="116" y="218"/>
                  <a:pt x="116" y="219"/>
                  <a:pt x="116" y="220"/>
                </a:cubicBezTo>
                <a:cubicBezTo>
                  <a:pt x="115" y="223"/>
                  <a:pt x="110" y="225"/>
                  <a:pt x="106" y="227"/>
                </a:cubicBezTo>
                <a:cubicBezTo>
                  <a:pt x="105" y="227"/>
                  <a:pt x="83" y="237"/>
                  <a:pt x="84" y="248"/>
                </a:cubicBezTo>
                <a:cubicBezTo>
                  <a:pt x="85" y="255"/>
                  <a:pt x="90" y="258"/>
                  <a:pt x="94" y="261"/>
                </a:cubicBezTo>
                <a:cubicBezTo>
                  <a:pt x="96" y="262"/>
                  <a:pt x="98" y="263"/>
                  <a:pt x="98" y="265"/>
                </a:cubicBezTo>
                <a:cubicBezTo>
                  <a:pt x="100" y="268"/>
                  <a:pt x="100" y="271"/>
                  <a:pt x="100" y="274"/>
                </a:cubicBezTo>
                <a:cubicBezTo>
                  <a:pt x="101" y="280"/>
                  <a:pt x="101" y="285"/>
                  <a:pt x="105" y="289"/>
                </a:cubicBezTo>
                <a:cubicBezTo>
                  <a:pt x="111" y="295"/>
                  <a:pt x="121" y="295"/>
                  <a:pt x="130" y="295"/>
                </a:cubicBezTo>
                <a:cubicBezTo>
                  <a:pt x="134" y="294"/>
                  <a:pt x="137" y="294"/>
                  <a:pt x="140" y="295"/>
                </a:cubicBezTo>
                <a:cubicBezTo>
                  <a:pt x="143" y="295"/>
                  <a:pt x="146" y="297"/>
                  <a:pt x="149" y="298"/>
                </a:cubicBezTo>
                <a:cubicBezTo>
                  <a:pt x="158" y="301"/>
                  <a:pt x="169" y="306"/>
                  <a:pt x="188" y="300"/>
                </a:cubicBezTo>
                <a:cubicBezTo>
                  <a:pt x="209" y="293"/>
                  <a:pt x="210" y="280"/>
                  <a:pt x="210" y="276"/>
                </a:cubicBezTo>
                <a:cubicBezTo>
                  <a:pt x="210" y="272"/>
                  <a:pt x="208" y="269"/>
                  <a:pt x="207" y="267"/>
                </a:cubicBezTo>
                <a:cubicBezTo>
                  <a:pt x="218" y="263"/>
                  <a:pt x="230" y="263"/>
                  <a:pt x="248" y="273"/>
                </a:cubicBezTo>
                <a:cubicBezTo>
                  <a:pt x="283" y="292"/>
                  <a:pt x="339" y="317"/>
                  <a:pt x="414" y="315"/>
                </a:cubicBezTo>
                <a:cubicBezTo>
                  <a:pt x="415" y="315"/>
                  <a:pt x="466" y="317"/>
                  <a:pt x="566" y="298"/>
                </a:cubicBezTo>
                <a:cubicBezTo>
                  <a:pt x="705" y="272"/>
                  <a:pt x="784" y="216"/>
                  <a:pt x="780" y="177"/>
                </a:cubicBezTo>
                <a:cubicBezTo>
                  <a:pt x="778" y="155"/>
                  <a:pt x="759" y="131"/>
                  <a:pt x="692" y="120"/>
                </a:cubicBezTo>
                <a:cubicBezTo>
                  <a:pt x="694" y="120"/>
                  <a:pt x="696" y="120"/>
                  <a:pt x="698" y="120"/>
                </a:cubicBezTo>
                <a:cubicBezTo>
                  <a:pt x="702" y="120"/>
                  <a:pt x="705" y="121"/>
                  <a:pt x="709" y="121"/>
                </a:cubicBezTo>
                <a:cubicBezTo>
                  <a:pt x="718" y="122"/>
                  <a:pt x="726" y="124"/>
                  <a:pt x="731" y="119"/>
                </a:cubicBezTo>
                <a:cubicBezTo>
                  <a:pt x="733" y="117"/>
                  <a:pt x="734" y="114"/>
                  <a:pt x="734" y="110"/>
                </a:cubicBezTo>
                <a:cubicBezTo>
                  <a:pt x="733" y="105"/>
                  <a:pt x="735" y="100"/>
                  <a:pt x="739" y="96"/>
                </a:cubicBezTo>
                <a:cubicBezTo>
                  <a:pt x="743" y="92"/>
                  <a:pt x="748" y="89"/>
                  <a:pt x="752" y="89"/>
                </a:cubicBezTo>
                <a:cubicBezTo>
                  <a:pt x="759" y="89"/>
                  <a:pt x="766" y="92"/>
                  <a:pt x="770" y="96"/>
                </a:cubicBezTo>
                <a:cubicBezTo>
                  <a:pt x="773" y="99"/>
                  <a:pt x="774" y="103"/>
                  <a:pt x="774" y="107"/>
                </a:cubicBezTo>
                <a:cubicBezTo>
                  <a:pt x="773" y="114"/>
                  <a:pt x="768" y="116"/>
                  <a:pt x="764" y="117"/>
                </a:cubicBezTo>
                <a:cubicBezTo>
                  <a:pt x="764" y="115"/>
                  <a:pt x="763" y="113"/>
                  <a:pt x="763" y="112"/>
                </a:cubicBezTo>
                <a:cubicBezTo>
                  <a:pt x="761" y="110"/>
                  <a:pt x="756" y="108"/>
                  <a:pt x="752" y="109"/>
                </a:cubicBezTo>
                <a:cubicBezTo>
                  <a:pt x="747" y="110"/>
                  <a:pt x="742" y="113"/>
                  <a:pt x="742" y="119"/>
                </a:cubicBezTo>
                <a:cubicBezTo>
                  <a:pt x="741" y="125"/>
                  <a:pt x="746" y="128"/>
                  <a:pt x="754" y="131"/>
                </a:cubicBezTo>
                <a:cubicBezTo>
                  <a:pt x="761" y="135"/>
                  <a:pt x="770" y="139"/>
                  <a:pt x="779" y="147"/>
                </a:cubicBezTo>
                <a:cubicBezTo>
                  <a:pt x="794" y="160"/>
                  <a:pt x="799" y="175"/>
                  <a:pt x="795" y="191"/>
                </a:cubicBezTo>
                <a:close/>
              </a:path>
            </a:pathLst>
          </a:custGeom>
          <a:solidFill>
            <a:srgbClr val="F2CF6A">
              <a:alpha val="72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4" name="Freeform 22"/>
          <p:cNvSpPr>
            <a:spLocks noEditPoints="1"/>
          </p:cNvSpPr>
          <p:nvPr/>
        </p:nvSpPr>
        <p:spPr bwMode="auto">
          <a:xfrm>
            <a:off x="9897848" y="792443"/>
            <a:ext cx="1123931" cy="693457"/>
          </a:xfrm>
          <a:custGeom>
            <a:avLst/>
            <a:gdLst>
              <a:gd name="T0" fmla="*/ 779 w 804"/>
              <a:gd name="T1" fmla="*/ 108 h 386"/>
              <a:gd name="T2" fmla="*/ 531 w 804"/>
              <a:gd name="T3" fmla="*/ 114 h 386"/>
              <a:gd name="T4" fmla="*/ 542 w 804"/>
              <a:gd name="T5" fmla="*/ 53 h 386"/>
              <a:gd name="T6" fmla="*/ 616 w 804"/>
              <a:gd name="T7" fmla="*/ 27 h 386"/>
              <a:gd name="T8" fmla="*/ 340 w 804"/>
              <a:gd name="T9" fmla="*/ 98 h 386"/>
              <a:gd name="T10" fmla="*/ 566 w 804"/>
              <a:gd name="T11" fmla="*/ 255 h 386"/>
              <a:gd name="T12" fmla="*/ 342 w 804"/>
              <a:gd name="T13" fmla="*/ 146 h 386"/>
              <a:gd name="T14" fmla="*/ 201 w 804"/>
              <a:gd name="T15" fmla="*/ 156 h 386"/>
              <a:gd name="T16" fmla="*/ 56 w 804"/>
              <a:gd name="T17" fmla="*/ 226 h 386"/>
              <a:gd name="T18" fmla="*/ 18 w 804"/>
              <a:gd name="T19" fmla="*/ 271 h 386"/>
              <a:gd name="T20" fmla="*/ 138 w 804"/>
              <a:gd name="T21" fmla="*/ 314 h 386"/>
              <a:gd name="T22" fmla="*/ 239 w 804"/>
              <a:gd name="T23" fmla="*/ 374 h 386"/>
              <a:gd name="T24" fmla="*/ 324 w 804"/>
              <a:gd name="T25" fmla="*/ 329 h 386"/>
              <a:gd name="T26" fmla="*/ 566 w 804"/>
              <a:gd name="T27" fmla="*/ 65 h 386"/>
              <a:gd name="T28" fmla="*/ 529 w 804"/>
              <a:gd name="T29" fmla="*/ 30 h 386"/>
              <a:gd name="T30" fmla="*/ 643 w 804"/>
              <a:gd name="T31" fmla="*/ 55 h 386"/>
              <a:gd name="T32" fmla="*/ 424 w 804"/>
              <a:gd name="T33" fmla="*/ 19 h 386"/>
              <a:gd name="T34" fmla="*/ 365 w 804"/>
              <a:gd name="T35" fmla="*/ 92 h 386"/>
              <a:gd name="T36" fmla="*/ 619 w 804"/>
              <a:gd name="T37" fmla="*/ 23 h 386"/>
              <a:gd name="T38" fmla="*/ 379 w 804"/>
              <a:gd name="T39" fmla="*/ 82 h 386"/>
              <a:gd name="T40" fmla="*/ 376 w 804"/>
              <a:gd name="T41" fmla="*/ 289 h 386"/>
              <a:gd name="T42" fmla="*/ 271 w 804"/>
              <a:gd name="T43" fmla="*/ 235 h 386"/>
              <a:gd name="T44" fmla="*/ 284 w 804"/>
              <a:gd name="T45" fmla="*/ 223 h 386"/>
              <a:gd name="T46" fmla="*/ 508 w 804"/>
              <a:gd name="T47" fmla="*/ 281 h 386"/>
              <a:gd name="T48" fmla="*/ 405 w 804"/>
              <a:gd name="T49" fmla="*/ 238 h 386"/>
              <a:gd name="T50" fmla="*/ 395 w 804"/>
              <a:gd name="T51" fmla="*/ 225 h 386"/>
              <a:gd name="T52" fmla="*/ 688 w 804"/>
              <a:gd name="T53" fmla="*/ 144 h 386"/>
              <a:gd name="T54" fmla="*/ 285 w 804"/>
              <a:gd name="T55" fmla="*/ 217 h 386"/>
              <a:gd name="T56" fmla="*/ 508 w 804"/>
              <a:gd name="T57" fmla="*/ 293 h 386"/>
              <a:gd name="T58" fmla="*/ 414 w 804"/>
              <a:gd name="T59" fmla="*/ 47 h 386"/>
              <a:gd name="T60" fmla="*/ 250 w 804"/>
              <a:gd name="T61" fmla="*/ 268 h 386"/>
              <a:gd name="T62" fmla="*/ 186 w 804"/>
              <a:gd name="T63" fmla="*/ 261 h 386"/>
              <a:gd name="T64" fmla="*/ 169 w 804"/>
              <a:gd name="T65" fmla="*/ 211 h 386"/>
              <a:gd name="T66" fmla="*/ 234 w 804"/>
              <a:gd name="T67" fmla="*/ 176 h 386"/>
              <a:gd name="T68" fmla="*/ 202 w 804"/>
              <a:gd name="T69" fmla="*/ 194 h 386"/>
              <a:gd name="T70" fmla="*/ 242 w 804"/>
              <a:gd name="T71" fmla="*/ 147 h 386"/>
              <a:gd name="T72" fmla="*/ 300 w 804"/>
              <a:gd name="T73" fmla="*/ 154 h 386"/>
              <a:gd name="T74" fmla="*/ 291 w 804"/>
              <a:gd name="T75" fmla="*/ 168 h 386"/>
              <a:gd name="T76" fmla="*/ 324 w 804"/>
              <a:gd name="T77" fmla="*/ 190 h 386"/>
              <a:gd name="T78" fmla="*/ 373 w 804"/>
              <a:gd name="T79" fmla="*/ 197 h 386"/>
              <a:gd name="T80" fmla="*/ 228 w 804"/>
              <a:gd name="T81" fmla="*/ 127 h 386"/>
              <a:gd name="T82" fmla="*/ 309 w 804"/>
              <a:gd name="T83" fmla="*/ 130 h 386"/>
              <a:gd name="T84" fmla="*/ 375 w 804"/>
              <a:gd name="T85" fmla="*/ 177 h 386"/>
              <a:gd name="T86" fmla="*/ 240 w 804"/>
              <a:gd name="T87" fmla="*/ 142 h 386"/>
              <a:gd name="T88" fmla="*/ 145 w 804"/>
              <a:gd name="T89" fmla="*/ 260 h 386"/>
              <a:gd name="T90" fmla="*/ 151 w 804"/>
              <a:gd name="T91" fmla="*/ 293 h 386"/>
              <a:gd name="T92" fmla="*/ 108 w 804"/>
              <a:gd name="T93" fmla="*/ 231 h 386"/>
              <a:gd name="T94" fmla="*/ 145 w 804"/>
              <a:gd name="T95" fmla="*/ 188 h 386"/>
              <a:gd name="T96" fmla="*/ 327 w 804"/>
              <a:gd name="T97" fmla="*/ 321 h 386"/>
              <a:gd name="T98" fmla="*/ 268 w 804"/>
              <a:gd name="T99" fmla="*/ 321 h 386"/>
              <a:gd name="T100" fmla="*/ 283 w 804"/>
              <a:gd name="T101" fmla="*/ 341 h 386"/>
              <a:gd name="T102" fmla="*/ 239 w 804"/>
              <a:gd name="T103" fmla="*/ 369 h 386"/>
              <a:gd name="T104" fmla="*/ 181 w 804"/>
              <a:gd name="T105" fmla="*/ 314 h 386"/>
              <a:gd name="T106" fmla="*/ 195 w 804"/>
              <a:gd name="T107" fmla="*/ 321 h 386"/>
              <a:gd name="T108" fmla="*/ 158 w 804"/>
              <a:gd name="T109" fmla="*/ 311 h 386"/>
              <a:gd name="T110" fmla="*/ 35 w 804"/>
              <a:gd name="T111" fmla="*/ 282 h 386"/>
              <a:gd name="T112" fmla="*/ 42 w 804"/>
              <a:gd name="T113" fmla="*/ 234 h 386"/>
              <a:gd name="T114" fmla="*/ 101 w 804"/>
              <a:gd name="T115" fmla="*/ 196 h 386"/>
              <a:gd name="T116" fmla="*/ 106 w 804"/>
              <a:gd name="T117" fmla="*/ 227 h 386"/>
              <a:gd name="T118" fmla="*/ 149 w 804"/>
              <a:gd name="T119" fmla="*/ 298 h 386"/>
              <a:gd name="T120" fmla="*/ 692 w 804"/>
              <a:gd name="T121" fmla="*/ 120 h 386"/>
              <a:gd name="T122" fmla="*/ 774 w 804"/>
              <a:gd name="T123" fmla="*/ 107 h 3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04" h="386">
                <a:moveTo>
                  <a:pt x="782" y="143"/>
                </a:moveTo>
                <a:cubicBezTo>
                  <a:pt x="773" y="135"/>
                  <a:pt x="763" y="130"/>
                  <a:pt x="756" y="127"/>
                </a:cubicBezTo>
                <a:cubicBezTo>
                  <a:pt x="751" y="125"/>
                  <a:pt x="747" y="123"/>
                  <a:pt x="747" y="121"/>
                </a:cubicBezTo>
                <a:cubicBezTo>
                  <a:pt x="747" y="117"/>
                  <a:pt x="751" y="115"/>
                  <a:pt x="753" y="114"/>
                </a:cubicBezTo>
                <a:cubicBezTo>
                  <a:pt x="756" y="113"/>
                  <a:pt x="758" y="115"/>
                  <a:pt x="758" y="116"/>
                </a:cubicBezTo>
                <a:cubicBezTo>
                  <a:pt x="759" y="116"/>
                  <a:pt x="759" y="118"/>
                  <a:pt x="759" y="119"/>
                </a:cubicBezTo>
                <a:cubicBezTo>
                  <a:pt x="756" y="125"/>
                  <a:pt x="766" y="122"/>
                  <a:pt x="769" y="121"/>
                </a:cubicBezTo>
                <a:cubicBezTo>
                  <a:pt x="774" y="119"/>
                  <a:pt x="778" y="114"/>
                  <a:pt x="779" y="108"/>
                </a:cubicBezTo>
                <a:cubicBezTo>
                  <a:pt x="779" y="102"/>
                  <a:pt x="777" y="97"/>
                  <a:pt x="774" y="93"/>
                </a:cubicBezTo>
                <a:cubicBezTo>
                  <a:pt x="769" y="87"/>
                  <a:pt x="761" y="84"/>
                  <a:pt x="752" y="84"/>
                </a:cubicBezTo>
                <a:cubicBezTo>
                  <a:pt x="746" y="84"/>
                  <a:pt x="740" y="87"/>
                  <a:pt x="735" y="92"/>
                </a:cubicBezTo>
                <a:cubicBezTo>
                  <a:pt x="731" y="97"/>
                  <a:pt x="728" y="104"/>
                  <a:pt x="729" y="110"/>
                </a:cubicBezTo>
                <a:cubicBezTo>
                  <a:pt x="729" y="113"/>
                  <a:pt x="729" y="115"/>
                  <a:pt x="728" y="116"/>
                </a:cubicBezTo>
                <a:cubicBezTo>
                  <a:pt x="725" y="118"/>
                  <a:pt x="717" y="117"/>
                  <a:pt x="709" y="116"/>
                </a:cubicBezTo>
                <a:cubicBezTo>
                  <a:pt x="706" y="116"/>
                  <a:pt x="702" y="115"/>
                  <a:pt x="699" y="115"/>
                </a:cubicBezTo>
                <a:cubicBezTo>
                  <a:pt x="636" y="111"/>
                  <a:pt x="595" y="110"/>
                  <a:pt x="531" y="114"/>
                </a:cubicBezTo>
                <a:cubicBezTo>
                  <a:pt x="526" y="114"/>
                  <a:pt x="526" y="114"/>
                  <a:pt x="526" y="114"/>
                </a:cubicBezTo>
                <a:cubicBezTo>
                  <a:pt x="466" y="115"/>
                  <a:pt x="442" y="116"/>
                  <a:pt x="420" y="107"/>
                </a:cubicBezTo>
                <a:cubicBezTo>
                  <a:pt x="409" y="103"/>
                  <a:pt x="402" y="96"/>
                  <a:pt x="401" y="86"/>
                </a:cubicBezTo>
                <a:cubicBezTo>
                  <a:pt x="399" y="75"/>
                  <a:pt x="405" y="62"/>
                  <a:pt x="417" y="51"/>
                </a:cubicBezTo>
                <a:cubicBezTo>
                  <a:pt x="438" y="33"/>
                  <a:pt x="465" y="23"/>
                  <a:pt x="492" y="29"/>
                </a:cubicBezTo>
                <a:cubicBezTo>
                  <a:pt x="497" y="31"/>
                  <a:pt x="501" y="32"/>
                  <a:pt x="506" y="33"/>
                </a:cubicBezTo>
                <a:cubicBezTo>
                  <a:pt x="514" y="36"/>
                  <a:pt x="521" y="38"/>
                  <a:pt x="528" y="36"/>
                </a:cubicBezTo>
                <a:cubicBezTo>
                  <a:pt x="529" y="42"/>
                  <a:pt x="532" y="50"/>
                  <a:pt x="542" y="53"/>
                </a:cubicBezTo>
                <a:cubicBezTo>
                  <a:pt x="544" y="59"/>
                  <a:pt x="550" y="69"/>
                  <a:pt x="563" y="69"/>
                </a:cubicBezTo>
                <a:cubicBezTo>
                  <a:pt x="566" y="73"/>
                  <a:pt x="580" y="87"/>
                  <a:pt x="607" y="87"/>
                </a:cubicBezTo>
                <a:cubicBezTo>
                  <a:pt x="624" y="87"/>
                  <a:pt x="640" y="79"/>
                  <a:pt x="647" y="65"/>
                </a:cubicBezTo>
                <a:cubicBezTo>
                  <a:pt x="653" y="53"/>
                  <a:pt x="650" y="39"/>
                  <a:pt x="641" y="30"/>
                </a:cubicBezTo>
                <a:cubicBezTo>
                  <a:pt x="634" y="24"/>
                  <a:pt x="626" y="20"/>
                  <a:pt x="617" y="18"/>
                </a:cubicBezTo>
                <a:cubicBezTo>
                  <a:pt x="615" y="17"/>
                  <a:pt x="607" y="15"/>
                  <a:pt x="605" y="17"/>
                </a:cubicBezTo>
                <a:cubicBezTo>
                  <a:pt x="603" y="20"/>
                  <a:pt x="607" y="21"/>
                  <a:pt x="609" y="22"/>
                </a:cubicBezTo>
                <a:cubicBezTo>
                  <a:pt x="611" y="23"/>
                  <a:pt x="614" y="25"/>
                  <a:pt x="616" y="27"/>
                </a:cubicBezTo>
                <a:cubicBezTo>
                  <a:pt x="618" y="29"/>
                  <a:pt x="618" y="32"/>
                  <a:pt x="618" y="35"/>
                </a:cubicBezTo>
                <a:cubicBezTo>
                  <a:pt x="617" y="39"/>
                  <a:pt x="614" y="43"/>
                  <a:pt x="610" y="45"/>
                </a:cubicBezTo>
                <a:cubicBezTo>
                  <a:pt x="606" y="46"/>
                  <a:pt x="602" y="46"/>
                  <a:pt x="597" y="43"/>
                </a:cubicBezTo>
                <a:cubicBezTo>
                  <a:pt x="594" y="41"/>
                  <a:pt x="591" y="38"/>
                  <a:pt x="588" y="35"/>
                </a:cubicBezTo>
                <a:cubicBezTo>
                  <a:pt x="563" y="11"/>
                  <a:pt x="530" y="0"/>
                  <a:pt x="487" y="2"/>
                </a:cubicBezTo>
                <a:cubicBezTo>
                  <a:pt x="468" y="3"/>
                  <a:pt x="449" y="6"/>
                  <a:pt x="431" y="11"/>
                </a:cubicBezTo>
                <a:cubicBezTo>
                  <a:pt x="400" y="18"/>
                  <a:pt x="375" y="31"/>
                  <a:pt x="359" y="47"/>
                </a:cubicBezTo>
                <a:cubicBezTo>
                  <a:pt x="344" y="62"/>
                  <a:pt x="337" y="80"/>
                  <a:pt x="340" y="98"/>
                </a:cubicBezTo>
                <a:cubicBezTo>
                  <a:pt x="343" y="114"/>
                  <a:pt x="353" y="129"/>
                  <a:pt x="369" y="137"/>
                </a:cubicBezTo>
                <a:cubicBezTo>
                  <a:pt x="387" y="146"/>
                  <a:pt x="409" y="147"/>
                  <a:pt x="428" y="147"/>
                </a:cubicBezTo>
                <a:cubicBezTo>
                  <a:pt x="451" y="147"/>
                  <a:pt x="475" y="145"/>
                  <a:pt x="498" y="143"/>
                </a:cubicBezTo>
                <a:cubicBezTo>
                  <a:pt x="511" y="142"/>
                  <a:pt x="525" y="141"/>
                  <a:pt x="539" y="140"/>
                </a:cubicBezTo>
                <a:cubicBezTo>
                  <a:pt x="566" y="139"/>
                  <a:pt x="593" y="138"/>
                  <a:pt x="620" y="139"/>
                </a:cubicBezTo>
                <a:cubicBezTo>
                  <a:pt x="708" y="144"/>
                  <a:pt x="723" y="168"/>
                  <a:pt x="725" y="179"/>
                </a:cubicBezTo>
                <a:cubicBezTo>
                  <a:pt x="726" y="183"/>
                  <a:pt x="725" y="187"/>
                  <a:pt x="721" y="192"/>
                </a:cubicBezTo>
                <a:cubicBezTo>
                  <a:pt x="706" y="216"/>
                  <a:pt x="648" y="239"/>
                  <a:pt x="566" y="255"/>
                </a:cubicBezTo>
                <a:cubicBezTo>
                  <a:pt x="487" y="271"/>
                  <a:pt x="429" y="270"/>
                  <a:pt x="393" y="253"/>
                </a:cubicBezTo>
                <a:cubicBezTo>
                  <a:pt x="394" y="253"/>
                  <a:pt x="394" y="253"/>
                  <a:pt x="394" y="253"/>
                </a:cubicBezTo>
                <a:cubicBezTo>
                  <a:pt x="401" y="251"/>
                  <a:pt x="407" y="247"/>
                  <a:pt x="409" y="240"/>
                </a:cubicBezTo>
                <a:cubicBezTo>
                  <a:pt x="414" y="231"/>
                  <a:pt x="412" y="217"/>
                  <a:pt x="406" y="208"/>
                </a:cubicBezTo>
                <a:cubicBezTo>
                  <a:pt x="398" y="196"/>
                  <a:pt x="385" y="194"/>
                  <a:pt x="379" y="194"/>
                </a:cubicBezTo>
                <a:cubicBezTo>
                  <a:pt x="379" y="190"/>
                  <a:pt x="379" y="186"/>
                  <a:pt x="378" y="183"/>
                </a:cubicBezTo>
                <a:cubicBezTo>
                  <a:pt x="383" y="175"/>
                  <a:pt x="382" y="166"/>
                  <a:pt x="375" y="158"/>
                </a:cubicBezTo>
                <a:cubicBezTo>
                  <a:pt x="367" y="149"/>
                  <a:pt x="352" y="142"/>
                  <a:pt x="342" y="146"/>
                </a:cubicBezTo>
                <a:cubicBezTo>
                  <a:pt x="339" y="140"/>
                  <a:pt x="331" y="126"/>
                  <a:pt x="313" y="126"/>
                </a:cubicBezTo>
                <a:cubicBezTo>
                  <a:pt x="311" y="121"/>
                  <a:pt x="303" y="104"/>
                  <a:pt x="287" y="103"/>
                </a:cubicBezTo>
                <a:cubicBezTo>
                  <a:pt x="273" y="101"/>
                  <a:pt x="264" y="111"/>
                  <a:pt x="261" y="116"/>
                </a:cubicBezTo>
                <a:cubicBezTo>
                  <a:pt x="252" y="112"/>
                  <a:pt x="234" y="109"/>
                  <a:pt x="225" y="123"/>
                </a:cubicBezTo>
                <a:cubicBezTo>
                  <a:pt x="224" y="125"/>
                  <a:pt x="224" y="125"/>
                  <a:pt x="224" y="125"/>
                </a:cubicBezTo>
                <a:cubicBezTo>
                  <a:pt x="219" y="134"/>
                  <a:pt x="216" y="138"/>
                  <a:pt x="209" y="140"/>
                </a:cubicBezTo>
                <a:cubicBezTo>
                  <a:pt x="202" y="142"/>
                  <a:pt x="202" y="147"/>
                  <a:pt x="202" y="151"/>
                </a:cubicBezTo>
                <a:cubicBezTo>
                  <a:pt x="202" y="154"/>
                  <a:pt x="202" y="155"/>
                  <a:pt x="201" y="156"/>
                </a:cubicBezTo>
                <a:cubicBezTo>
                  <a:pt x="198" y="159"/>
                  <a:pt x="188" y="166"/>
                  <a:pt x="169" y="166"/>
                </a:cubicBezTo>
                <a:cubicBezTo>
                  <a:pt x="151" y="166"/>
                  <a:pt x="145" y="172"/>
                  <a:pt x="141" y="185"/>
                </a:cubicBezTo>
                <a:cubicBezTo>
                  <a:pt x="141" y="185"/>
                  <a:pt x="141" y="185"/>
                  <a:pt x="141" y="185"/>
                </a:cubicBezTo>
                <a:cubicBezTo>
                  <a:pt x="127" y="181"/>
                  <a:pt x="110" y="178"/>
                  <a:pt x="101" y="185"/>
                </a:cubicBezTo>
                <a:cubicBezTo>
                  <a:pt x="98" y="187"/>
                  <a:pt x="97" y="189"/>
                  <a:pt x="96" y="193"/>
                </a:cubicBezTo>
                <a:cubicBezTo>
                  <a:pt x="89" y="193"/>
                  <a:pt x="76" y="195"/>
                  <a:pt x="70" y="197"/>
                </a:cubicBezTo>
                <a:cubicBezTo>
                  <a:pt x="64" y="199"/>
                  <a:pt x="51" y="207"/>
                  <a:pt x="50" y="216"/>
                </a:cubicBezTo>
                <a:cubicBezTo>
                  <a:pt x="50" y="218"/>
                  <a:pt x="51" y="223"/>
                  <a:pt x="56" y="226"/>
                </a:cubicBezTo>
                <a:cubicBezTo>
                  <a:pt x="57" y="227"/>
                  <a:pt x="58" y="227"/>
                  <a:pt x="58" y="227"/>
                </a:cubicBezTo>
                <a:cubicBezTo>
                  <a:pt x="55" y="228"/>
                  <a:pt x="48" y="229"/>
                  <a:pt x="45" y="229"/>
                </a:cubicBezTo>
                <a:cubicBezTo>
                  <a:pt x="44" y="229"/>
                  <a:pt x="42" y="229"/>
                  <a:pt x="41" y="229"/>
                </a:cubicBezTo>
                <a:cubicBezTo>
                  <a:pt x="18" y="232"/>
                  <a:pt x="0" y="242"/>
                  <a:pt x="0" y="251"/>
                </a:cubicBezTo>
                <a:cubicBezTo>
                  <a:pt x="0" y="261"/>
                  <a:pt x="11" y="264"/>
                  <a:pt x="19" y="265"/>
                </a:cubicBezTo>
                <a:cubicBezTo>
                  <a:pt x="22" y="266"/>
                  <a:pt x="24" y="266"/>
                  <a:pt x="26" y="267"/>
                </a:cubicBezTo>
                <a:cubicBezTo>
                  <a:pt x="26" y="267"/>
                  <a:pt x="27" y="267"/>
                  <a:pt x="27" y="267"/>
                </a:cubicBezTo>
                <a:cubicBezTo>
                  <a:pt x="26" y="268"/>
                  <a:pt x="23" y="270"/>
                  <a:pt x="18" y="271"/>
                </a:cubicBezTo>
                <a:cubicBezTo>
                  <a:pt x="11" y="273"/>
                  <a:pt x="4" y="278"/>
                  <a:pt x="5" y="283"/>
                </a:cubicBezTo>
                <a:cubicBezTo>
                  <a:pt x="5" y="286"/>
                  <a:pt x="7" y="289"/>
                  <a:pt x="15" y="289"/>
                </a:cubicBezTo>
                <a:cubicBezTo>
                  <a:pt x="20" y="289"/>
                  <a:pt x="27" y="288"/>
                  <a:pt x="36" y="287"/>
                </a:cubicBezTo>
                <a:cubicBezTo>
                  <a:pt x="44" y="286"/>
                  <a:pt x="59" y="284"/>
                  <a:pt x="61" y="286"/>
                </a:cubicBezTo>
                <a:cubicBezTo>
                  <a:pt x="61" y="290"/>
                  <a:pt x="62" y="294"/>
                  <a:pt x="65" y="297"/>
                </a:cubicBezTo>
                <a:cubicBezTo>
                  <a:pt x="70" y="300"/>
                  <a:pt x="77" y="301"/>
                  <a:pt x="85" y="299"/>
                </a:cubicBezTo>
                <a:cubicBezTo>
                  <a:pt x="95" y="296"/>
                  <a:pt x="102" y="299"/>
                  <a:pt x="108" y="309"/>
                </a:cubicBezTo>
                <a:cubicBezTo>
                  <a:pt x="114" y="319"/>
                  <a:pt x="126" y="317"/>
                  <a:pt x="138" y="314"/>
                </a:cubicBezTo>
                <a:cubicBezTo>
                  <a:pt x="142" y="313"/>
                  <a:pt x="142" y="313"/>
                  <a:pt x="142" y="313"/>
                </a:cubicBezTo>
                <a:cubicBezTo>
                  <a:pt x="149" y="312"/>
                  <a:pt x="152" y="314"/>
                  <a:pt x="155" y="316"/>
                </a:cubicBezTo>
                <a:cubicBezTo>
                  <a:pt x="157" y="317"/>
                  <a:pt x="159" y="319"/>
                  <a:pt x="163" y="319"/>
                </a:cubicBezTo>
                <a:cubicBezTo>
                  <a:pt x="166" y="320"/>
                  <a:pt x="168" y="320"/>
                  <a:pt x="170" y="320"/>
                </a:cubicBezTo>
                <a:cubicBezTo>
                  <a:pt x="167" y="328"/>
                  <a:pt x="168" y="338"/>
                  <a:pt x="173" y="345"/>
                </a:cubicBezTo>
                <a:cubicBezTo>
                  <a:pt x="176" y="351"/>
                  <a:pt x="185" y="361"/>
                  <a:pt x="205" y="359"/>
                </a:cubicBezTo>
                <a:cubicBezTo>
                  <a:pt x="206" y="363"/>
                  <a:pt x="208" y="369"/>
                  <a:pt x="214" y="373"/>
                </a:cubicBezTo>
                <a:cubicBezTo>
                  <a:pt x="220" y="377"/>
                  <a:pt x="229" y="377"/>
                  <a:pt x="239" y="374"/>
                </a:cubicBezTo>
                <a:cubicBezTo>
                  <a:pt x="242" y="377"/>
                  <a:pt x="251" y="384"/>
                  <a:pt x="265" y="379"/>
                </a:cubicBezTo>
                <a:cubicBezTo>
                  <a:pt x="273" y="383"/>
                  <a:pt x="289" y="386"/>
                  <a:pt x="298" y="373"/>
                </a:cubicBezTo>
                <a:cubicBezTo>
                  <a:pt x="305" y="364"/>
                  <a:pt x="306" y="353"/>
                  <a:pt x="301" y="345"/>
                </a:cubicBezTo>
                <a:cubicBezTo>
                  <a:pt x="297" y="338"/>
                  <a:pt x="291" y="335"/>
                  <a:pt x="283" y="336"/>
                </a:cubicBezTo>
                <a:cubicBezTo>
                  <a:pt x="284" y="333"/>
                  <a:pt x="284" y="329"/>
                  <a:pt x="283" y="326"/>
                </a:cubicBezTo>
                <a:cubicBezTo>
                  <a:pt x="286" y="325"/>
                  <a:pt x="289" y="324"/>
                  <a:pt x="293" y="321"/>
                </a:cubicBezTo>
                <a:cubicBezTo>
                  <a:pt x="296" y="325"/>
                  <a:pt x="306" y="332"/>
                  <a:pt x="323" y="328"/>
                </a:cubicBezTo>
                <a:cubicBezTo>
                  <a:pt x="323" y="328"/>
                  <a:pt x="323" y="329"/>
                  <a:pt x="324" y="329"/>
                </a:cubicBezTo>
                <a:cubicBezTo>
                  <a:pt x="328" y="335"/>
                  <a:pt x="341" y="337"/>
                  <a:pt x="362" y="336"/>
                </a:cubicBezTo>
                <a:cubicBezTo>
                  <a:pt x="372" y="336"/>
                  <a:pt x="372" y="336"/>
                  <a:pt x="372" y="336"/>
                </a:cubicBezTo>
                <a:cubicBezTo>
                  <a:pt x="412" y="335"/>
                  <a:pt x="472" y="333"/>
                  <a:pt x="597" y="306"/>
                </a:cubicBezTo>
                <a:cubicBezTo>
                  <a:pt x="710" y="281"/>
                  <a:pt x="787" y="237"/>
                  <a:pt x="799" y="192"/>
                </a:cubicBezTo>
                <a:cubicBezTo>
                  <a:pt x="804" y="175"/>
                  <a:pt x="798" y="158"/>
                  <a:pt x="782" y="143"/>
                </a:cubicBezTo>
                <a:close/>
                <a:moveTo>
                  <a:pt x="642" y="63"/>
                </a:moveTo>
                <a:cubicBezTo>
                  <a:pt x="636" y="75"/>
                  <a:pt x="622" y="82"/>
                  <a:pt x="607" y="82"/>
                </a:cubicBezTo>
                <a:cubicBezTo>
                  <a:pt x="579" y="82"/>
                  <a:pt x="567" y="66"/>
                  <a:pt x="566" y="65"/>
                </a:cubicBezTo>
                <a:cubicBezTo>
                  <a:pt x="566" y="64"/>
                  <a:pt x="566" y="64"/>
                  <a:pt x="566" y="64"/>
                </a:cubicBezTo>
                <a:cubicBezTo>
                  <a:pt x="566" y="64"/>
                  <a:pt x="564" y="64"/>
                  <a:pt x="564" y="64"/>
                </a:cubicBezTo>
                <a:cubicBezTo>
                  <a:pt x="550" y="64"/>
                  <a:pt x="547" y="51"/>
                  <a:pt x="547" y="50"/>
                </a:cubicBezTo>
                <a:cubicBezTo>
                  <a:pt x="546" y="49"/>
                  <a:pt x="546" y="49"/>
                  <a:pt x="546" y="49"/>
                </a:cubicBezTo>
                <a:cubicBezTo>
                  <a:pt x="546" y="49"/>
                  <a:pt x="545" y="49"/>
                  <a:pt x="545" y="49"/>
                </a:cubicBezTo>
                <a:cubicBezTo>
                  <a:pt x="532" y="45"/>
                  <a:pt x="533" y="33"/>
                  <a:pt x="533" y="33"/>
                </a:cubicBezTo>
                <a:cubicBezTo>
                  <a:pt x="533" y="28"/>
                  <a:pt x="533" y="28"/>
                  <a:pt x="533" y="28"/>
                </a:cubicBezTo>
                <a:cubicBezTo>
                  <a:pt x="533" y="28"/>
                  <a:pt x="529" y="30"/>
                  <a:pt x="529" y="30"/>
                </a:cubicBezTo>
                <a:cubicBezTo>
                  <a:pt x="523" y="34"/>
                  <a:pt x="517" y="31"/>
                  <a:pt x="507" y="28"/>
                </a:cubicBezTo>
                <a:cubicBezTo>
                  <a:pt x="503" y="27"/>
                  <a:pt x="499" y="26"/>
                  <a:pt x="494" y="25"/>
                </a:cubicBezTo>
                <a:cubicBezTo>
                  <a:pt x="490" y="24"/>
                  <a:pt x="487" y="23"/>
                  <a:pt x="483" y="23"/>
                </a:cubicBezTo>
                <a:cubicBezTo>
                  <a:pt x="492" y="22"/>
                  <a:pt x="500" y="21"/>
                  <a:pt x="504" y="21"/>
                </a:cubicBezTo>
                <a:cubicBezTo>
                  <a:pt x="522" y="21"/>
                  <a:pt x="540" y="27"/>
                  <a:pt x="550" y="36"/>
                </a:cubicBezTo>
                <a:cubicBezTo>
                  <a:pt x="554" y="39"/>
                  <a:pt x="558" y="43"/>
                  <a:pt x="562" y="47"/>
                </a:cubicBezTo>
                <a:cubicBezTo>
                  <a:pt x="576" y="61"/>
                  <a:pt x="591" y="76"/>
                  <a:pt x="614" y="74"/>
                </a:cubicBezTo>
                <a:cubicBezTo>
                  <a:pt x="627" y="74"/>
                  <a:pt x="638" y="66"/>
                  <a:pt x="643" y="55"/>
                </a:cubicBezTo>
                <a:cubicBezTo>
                  <a:pt x="644" y="53"/>
                  <a:pt x="644" y="51"/>
                  <a:pt x="645" y="49"/>
                </a:cubicBezTo>
                <a:cubicBezTo>
                  <a:pt x="645" y="53"/>
                  <a:pt x="645" y="58"/>
                  <a:pt x="642" y="63"/>
                </a:cubicBezTo>
                <a:close/>
                <a:moveTo>
                  <a:pt x="372" y="132"/>
                </a:moveTo>
                <a:cubicBezTo>
                  <a:pt x="357" y="125"/>
                  <a:pt x="347" y="112"/>
                  <a:pt x="345" y="97"/>
                </a:cubicBezTo>
                <a:cubicBezTo>
                  <a:pt x="342" y="81"/>
                  <a:pt x="349" y="64"/>
                  <a:pt x="362" y="51"/>
                </a:cubicBezTo>
                <a:cubicBezTo>
                  <a:pt x="378" y="35"/>
                  <a:pt x="402" y="23"/>
                  <a:pt x="432" y="16"/>
                </a:cubicBezTo>
                <a:cubicBezTo>
                  <a:pt x="434" y="15"/>
                  <a:pt x="436" y="15"/>
                  <a:pt x="438" y="14"/>
                </a:cubicBezTo>
                <a:cubicBezTo>
                  <a:pt x="433" y="16"/>
                  <a:pt x="429" y="18"/>
                  <a:pt x="424" y="19"/>
                </a:cubicBezTo>
                <a:cubicBezTo>
                  <a:pt x="377" y="39"/>
                  <a:pt x="360" y="70"/>
                  <a:pt x="360" y="92"/>
                </a:cubicBezTo>
                <a:cubicBezTo>
                  <a:pt x="360" y="116"/>
                  <a:pt x="376" y="130"/>
                  <a:pt x="410" y="138"/>
                </a:cubicBezTo>
                <a:cubicBezTo>
                  <a:pt x="420" y="140"/>
                  <a:pt x="431" y="141"/>
                  <a:pt x="443" y="142"/>
                </a:cubicBezTo>
                <a:cubicBezTo>
                  <a:pt x="419" y="142"/>
                  <a:pt x="391" y="143"/>
                  <a:pt x="372" y="132"/>
                </a:cubicBezTo>
                <a:close/>
                <a:moveTo>
                  <a:pt x="540" y="135"/>
                </a:moveTo>
                <a:cubicBezTo>
                  <a:pt x="519" y="136"/>
                  <a:pt x="519" y="136"/>
                  <a:pt x="519" y="136"/>
                </a:cubicBezTo>
                <a:cubicBezTo>
                  <a:pt x="482" y="137"/>
                  <a:pt x="441" y="139"/>
                  <a:pt x="411" y="133"/>
                </a:cubicBezTo>
                <a:cubicBezTo>
                  <a:pt x="370" y="124"/>
                  <a:pt x="365" y="106"/>
                  <a:pt x="365" y="92"/>
                </a:cubicBezTo>
                <a:cubicBezTo>
                  <a:pt x="365" y="72"/>
                  <a:pt x="382" y="45"/>
                  <a:pt x="426" y="24"/>
                </a:cubicBezTo>
                <a:cubicBezTo>
                  <a:pt x="465" y="6"/>
                  <a:pt x="514" y="1"/>
                  <a:pt x="554" y="19"/>
                </a:cubicBezTo>
                <a:cubicBezTo>
                  <a:pt x="564" y="24"/>
                  <a:pt x="574" y="29"/>
                  <a:pt x="582" y="37"/>
                </a:cubicBezTo>
                <a:cubicBezTo>
                  <a:pt x="586" y="41"/>
                  <a:pt x="591" y="45"/>
                  <a:pt x="595" y="48"/>
                </a:cubicBezTo>
                <a:cubicBezTo>
                  <a:pt x="600" y="51"/>
                  <a:pt x="607" y="52"/>
                  <a:pt x="612" y="49"/>
                </a:cubicBezTo>
                <a:cubicBezTo>
                  <a:pt x="618" y="47"/>
                  <a:pt x="621" y="42"/>
                  <a:pt x="623" y="36"/>
                </a:cubicBezTo>
                <a:cubicBezTo>
                  <a:pt x="623" y="31"/>
                  <a:pt x="623" y="27"/>
                  <a:pt x="620" y="24"/>
                </a:cubicBezTo>
                <a:cubicBezTo>
                  <a:pt x="620" y="24"/>
                  <a:pt x="620" y="23"/>
                  <a:pt x="619" y="23"/>
                </a:cubicBezTo>
                <a:cubicBezTo>
                  <a:pt x="625" y="24"/>
                  <a:pt x="632" y="27"/>
                  <a:pt x="637" y="33"/>
                </a:cubicBezTo>
                <a:cubicBezTo>
                  <a:pt x="641" y="38"/>
                  <a:pt x="641" y="45"/>
                  <a:pt x="638" y="53"/>
                </a:cubicBezTo>
                <a:cubicBezTo>
                  <a:pt x="634" y="63"/>
                  <a:pt x="625" y="69"/>
                  <a:pt x="614" y="69"/>
                </a:cubicBezTo>
                <a:cubicBezTo>
                  <a:pt x="593" y="70"/>
                  <a:pt x="580" y="57"/>
                  <a:pt x="565" y="43"/>
                </a:cubicBezTo>
                <a:cubicBezTo>
                  <a:pt x="562" y="40"/>
                  <a:pt x="558" y="36"/>
                  <a:pt x="553" y="32"/>
                </a:cubicBezTo>
                <a:cubicBezTo>
                  <a:pt x="542" y="22"/>
                  <a:pt x="523" y="16"/>
                  <a:pt x="504" y="16"/>
                </a:cubicBezTo>
                <a:cubicBezTo>
                  <a:pt x="474" y="16"/>
                  <a:pt x="444" y="24"/>
                  <a:pt x="417" y="38"/>
                </a:cubicBezTo>
                <a:cubicBezTo>
                  <a:pt x="401" y="47"/>
                  <a:pt x="382" y="64"/>
                  <a:pt x="379" y="82"/>
                </a:cubicBezTo>
                <a:cubicBezTo>
                  <a:pt x="377" y="92"/>
                  <a:pt x="379" y="101"/>
                  <a:pt x="385" y="108"/>
                </a:cubicBezTo>
                <a:cubicBezTo>
                  <a:pt x="402" y="128"/>
                  <a:pt x="447" y="135"/>
                  <a:pt x="523" y="130"/>
                </a:cubicBezTo>
                <a:cubicBezTo>
                  <a:pt x="609" y="124"/>
                  <a:pt x="743" y="130"/>
                  <a:pt x="757" y="173"/>
                </a:cubicBezTo>
                <a:cubicBezTo>
                  <a:pt x="759" y="180"/>
                  <a:pt x="758" y="188"/>
                  <a:pt x="754" y="195"/>
                </a:cubicBezTo>
                <a:cubicBezTo>
                  <a:pt x="740" y="221"/>
                  <a:pt x="690" y="246"/>
                  <a:pt x="617" y="265"/>
                </a:cubicBezTo>
                <a:cubicBezTo>
                  <a:pt x="582" y="275"/>
                  <a:pt x="542" y="285"/>
                  <a:pt x="507" y="288"/>
                </a:cubicBezTo>
                <a:cubicBezTo>
                  <a:pt x="495" y="289"/>
                  <a:pt x="495" y="289"/>
                  <a:pt x="495" y="289"/>
                </a:cubicBezTo>
                <a:cubicBezTo>
                  <a:pt x="452" y="294"/>
                  <a:pt x="419" y="297"/>
                  <a:pt x="376" y="289"/>
                </a:cubicBezTo>
                <a:cubicBezTo>
                  <a:pt x="361" y="287"/>
                  <a:pt x="309" y="275"/>
                  <a:pt x="286" y="249"/>
                </a:cubicBezTo>
                <a:cubicBezTo>
                  <a:pt x="287" y="249"/>
                  <a:pt x="287" y="248"/>
                  <a:pt x="287" y="248"/>
                </a:cubicBezTo>
                <a:cubicBezTo>
                  <a:pt x="289" y="242"/>
                  <a:pt x="287" y="236"/>
                  <a:pt x="282" y="232"/>
                </a:cubicBezTo>
                <a:cubicBezTo>
                  <a:pt x="278" y="229"/>
                  <a:pt x="273" y="228"/>
                  <a:pt x="269" y="230"/>
                </a:cubicBezTo>
                <a:cubicBezTo>
                  <a:pt x="265" y="232"/>
                  <a:pt x="262" y="236"/>
                  <a:pt x="261" y="241"/>
                </a:cubicBezTo>
                <a:cubicBezTo>
                  <a:pt x="261" y="242"/>
                  <a:pt x="262" y="243"/>
                  <a:pt x="263" y="243"/>
                </a:cubicBezTo>
                <a:cubicBezTo>
                  <a:pt x="265" y="244"/>
                  <a:pt x="266" y="243"/>
                  <a:pt x="266" y="241"/>
                </a:cubicBezTo>
                <a:cubicBezTo>
                  <a:pt x="266" y="238"/>
                  <a:pt x="268" y="236"/>
                  <a:pt x="271" y="235"/>
                </a:cubicBezTo>
                <a:cubicBezTo>
                  <a:pt x="273" y="234"/>
                  <a:pt x="276" y="234"/>
                  <a:pt x="279" y="236"/>
                </a:cubicBezTo>
                <a:cubicBezTo>
                  <a:pt x="283" y="239"/>
                  <a:pt x="284" y="242"/>
                  <a:pt x="282" y="246"/>
                </a:cubicBezTo>
                <a:cubicBezTo>
                  <a:pt x="280" y="252"/>
                  <a:pt x="272" y="258"/>
                  <a:pt x="265" y="257"/>
                </a:cubicBezTo>
                <a:cubicBezTo>
                  <a:pt x="257" y="256"/>
                  <a:pt x="249" y="252"/>
                  <a:pt x="246" y="245"/>
                </a:cubicBezTo>
                <a:cubicBezTo>
                  <a:pt x="242" y="239"/>
                  <a:pt x="243" y="232"/>
                  <a:pt x="246" y="226"/>
                </a:cubicBezTo>
                <a:cubicBezTo>
                  <a:pt x="250" y="219"/>
                  <a:pt x="255" y="216"/>
                  <a:pt x="260" y="216"/>
                </a:cubicBezTo>
                <a:cubicBezTo>
                  <a:pt x="267" y="214"/>
                  <a:pt x="276" y="216"/>
                  <a:pt x="283" y="222"/>
                </a:cubicBezTo>
                <a:cubicBezTo>
                  <a:pt x="284" y="223"/>
                  <a:pt x="284" y="223"/>
                  <a:pt x="284" y="223"/>
                </a:cubicBezTo>
                <a:cubicBezTo>
                  <a:pt x="286" y="222"/>
                  <a:pt x="286" y="222"/>
                  <a:pt x="286" y="222"/>
                </a:cubicBezTo>
                <a:cubicBezTo>
                  <a:pt x="287" y="222"/>
                  <a:pt x="306" y="210"/>
                  <a:pt x="317" y="224"/>
                </a:cubicBezTo>
                <a:cubicBezTo>
                  <a:pt x="318" y="226"/>
                  <a:pt x="318" y="226"/>
                  <a:pt x="318" y="226"/>
                </a:cubicBezTo>
                <a:cubicBezTo>
                  <a:pt x="320" y="225"/>
                  <a:pt x="320" y="225"/>
                  <a:pt x="320" y="225"/>
                </a:cubicBezTo>
                <a:cubicBezTo>
                  <a:pt x="320" y="225"/>
                  <a:pt x="334" y="218"/>
                  <a:pt x="339" y="226"/>
                </a:cubicBezTo>
                <a:cubicBezTo>
                  <a:pt x="341" y="231"/>
                  <a:pt x="341" y="231"/>
                  <a:pt x="341" y="231"/>
                </a:cubicBezTo>
                <a:cubicBezTo>
                  <a:pt x="352" y="250"/>
                  <a:pt x="364" y="274"/>
                  <a:pt x="397" y="280"/>
                </a:cubicBezTo>
                <a:cubicBezTo>
                  <a:pt x="428" y="286"/>
                  <a:pt x="472" y="286"/>
                  <a:pt x="508" y="281"/>
                </a:cubicBezTo>
                <a:cubicBezTo>
                  <a:pt x="615" y="265"/>
                  <a:pt x="692" y="240"/>
                  <a:pt x="729" y="210"/>
                </a:cubicBezTo>
                <a:cubicBezTo>
                  <a:pt x="747" y="196"/>
                  <a:pt x="748" y="183"/>
                  <a:pt x="746" y="175"/>
                </a:cubicBezTo>
                <a:cubicBezTo>
                  <a:pt x="741" y="157"/>
                  <a:pt x="715" y="143"/>
                  <a:pt x="679" y="138"/>
                </a:cubicBezTo>
                <a:cubicBezTo>
                  <a:pt x="661" y="135"/>
                  <a:pt x="643" y="135"/>
                  <a:pt x="625" y="134"/>
                </a:cubicBezTo>
                <a:cubicBezTo>
                  <a:pt x="604" y="134"/>
                  <a:pt x="582" y="134"/>
                  <a:pt x="560" y="135"/>
                </a:cubicBezTo>
                <a:cubicBezTo>
                  <a:pt x="554" y="135"/>
                  <a:pt x="547" y="135"/>
                  <a:pt x="540" y="135"/>
                </a:cubicBezTo>
                <a:close/>
                <a:moveTo>
                  <a:pt x="401" y="210"/>
                </a:moveTo>
                <a:cubicBezTo>
                  <a:pt x="407" y="219"/>
                  <a:pt x="408" y="230"/>
                  <a:pt x="405" y="238"/>
                </a:cubicBezTo>
                <a:cubicBezTo>
                  <a:pt x="403" y="244"/>
                  <a:pt x="399" y="247"/>
                  <a:pt x="393" y="248"/>
                </a:cubicBezTo>
                <a:cubicBezTo>
                  <a:pt x="384" y="249"/>
                  <a:pt x="377" y="244"/>
                  <a:pt x="375" y="238"/>
                </a:cubicBezTo>
                <a:cubicBezTo>
                  <a:pt x="373" y="233"/>
                  <a:pt x="376" y="228"/>
                  <a:pt x="383" y="225"/>
                </a:cubicBezTo>
                <a:cubicBezTo>
                  <a:pt x="385" y="223"/>
                  <a:pt x="389" y="225"/>
                  <a:pt x="390" y="228"/>
                </a:cubicBezTo>
                <a:cubicBezTo>
                  <a:pt x="391" y="229"/>
                  <a:pt x="392" y="231"/>
                  <a:pt x="389" y="233"/>
                </a:cubicBezTo>
                <a:cubicBezTo>
                  <a:pt x="388" y="234"/>
                  <a:pt x="388" y="235"/>
                  <a:pt x="389" y="237"/>
                </a:cubicBezTo>
                <a:cubicBezTo>
                  <a:pt x="390" y="238"/>
                  <a:pt x="391" y="238"/>
                  <a:pt x="392" y="237"/>
                </a:cubicBezTo>
                <a:cubicBezTo>
                  <a:pt x="396" y="234"/>
                  <a:pt x="397" y="230"/>
                  <a:pt x="395" y="225"/>
                </a:cubicBezTo>
                <a:cubicBezTo>
                  <a:pt x="392" y="221"/>
                  <a:pt x="386" y="218"/>
                  <a:pt x="380" y="220"/>
                </a:cubicBezTo>
                <a:cubicBezTo>
                  <a:pt x="370" y="225"/>
                  <a:pt x="368" y="233"/>
                  <a:pt x="370" y="240"/>
                </a:cubicBezTo>
                <a:cubicBezTo>
                  <a:pt x="372" y="245"/>
                  <a:pt x="376" y="250"/>
                  <a:pt x="383" y="252"/>
                </a:cubicBezTo>
                <a:cubicBezTo>
                  <a:pt x="382" y="252"/>
                  <a:pt x="382" y="252"/>
                  <a:pt x="382" y="252"/>
                </a:cubicBezTo>
                <a:cubicBezTo>
                  <a:pt x="418" y="275"/>
                  <a:pt x="480" y="277"/>
                  <a:pt x="567" y="260"/>
                </a:cubicBezTo>
                <a:cubicBezTo>
                  <a:pt x="651" y="244"/>
                  <a:pt x="709" y="220"/>
                  <a:pt x="726" y="195"/>
                </a:cubicBezTo>
                <a:cubicBezTo>
                  <a:pt x="730" y="189"/>
                  <a:pt x="731" y="183"/>
                  <a:pt x="730" y="178"/>
                </a:cubicBezTo>
                <a:cubicBezTo>
                  <a:pt x="728" y="168"/>
                  <a:pt x="719" y="154"/>
                  <a:pt x="688" y="144"/>
                </a:cubicBezTo>
                <a:cubicBezTo>
                  <a:pt x="717" y="150"/>
                  <a:pt x="737" y="163"/>
                  <a:pt x="741" y="177"/>
                </a:cubicBezTo>
                <a:cubicBezTo>
                  <a:pt x="744" y="186"/>
                  <a:pt x="738" y="197"/>
                  <a:pt x="726" y="207"/>
                </a:cubicBezTo>
                <a:cubicBezTo>
                  <a:pt x="689" y="236"/>
                  <a:pt x="614" y="260"/>
                  <a:pt x="507" y="276"/>
                </a:cubicBezTo>
                <a:cubicBezTo>
                  <a:pt x="472" y="281"/>
                  <a:pt x="428" y="280"/>
                  <a:pt x="398" y="275"/>
                </a:cubicBezTo>
                <a:cubicBezTo>
                  <a:pt x="367" y="269"/>
                  <a:pt x="356" y="248"/>
                  <a:pt x="346" y="228"/>
                </a:cubicBezTo>
                <a:cubicBezTo>
                  <a:pt x="343" y="224"/>
                  <a:pt x="343" y="224"/>
                  <a:pt x="343" y="224"/>
                </a:cubicBezTo>
                <a:cubicBezTo>
                  <a:pt x="338" y="214"/>
                  <a:pt x="327" y="216"/>
                  <a:pt x="320" y="219"/>
                </a:cubicBezTo>
                <a:cubicBezTo>
                  <a:pt x="309" y="208"/>
                  <a:pt x="293" y="212"/>
                  <a:pt x="285" y="217"/>
                </a:cubicBezTo>
                <a:cubicBezTo>
                  <a:pt x="277" y="211"/>
                  <a:pt x="267" y="209"/>
                  <a:pt x="259" y="211"/>
                </a:cubicBezTo>
                <a:cubicBezTo>
                  <a:pt x="251" y="212"/>
                  <a:pt x="245" y="217"/>
                  <a:pt x="242" y="223"/>
                </a:cubicBezTo>
                <a:cubicBezTo>
                  <a:pt x="237" y="231"/>
                  <a:pt x="237" y="240"/>
                  <a:pt x="241" y="247"/>
                </a:cubicBezTo>
                <a:cubicBezTo>
                  <a:pt x="246" y="255"/>
                  <a:pt x="255" y="261"/>
                  <a:pt x="265" y="262"/>
                </a:cubicBezTo>
                <a:cubicBezTo>
                  <a:pt x="271" y="263"/>
                  <a:pt x="279" y="259"/>
                  <a:pt x="283" y="254"/>
                </a:cubicBezTo>
                <a:cubicBezTo>
                  <a:pt x="307" y="279"/>
                  <a:pt x="355" y="291"/>
                  <a:pt x="376" y="294"/>
                </a:cubicBezTo>
                <a:cubicBezTo>
                  <a:pt x="419" y="303"/>
                  <a:pt x="454" y="299"/>
                  <a:pt x="495" y="295"/>
                </a:cubicBezTo>
                <a:cubicBezTo>
                  <a:pt x="508" y="293"/>
                  <a:pt x="508" y="293"/>
                  <a:pt x="508" y="293"/>
                </a:cubicBezTo>
                <a:cubicBezTo>
                  <a:pt x="543" y="290"/>
                  <a:pt x="583" y="280"/>
                  <a:pt x="618" y="270"/>
                </a:cubicBezTo>
                <a:cubicBezTo>
                  <a:pt x="693" y="251"/>
                  <a:pt x="744" y="224"/>
                  <a:pt x="759" y="198"/>
                </a:cubicBezTo>
                <a:cubicBezTo>
                  <a:pt x="764" y="189"/>
                  <a:pt x="764" y="180"/>
                  <a:pt x="762" y="171"/>
                </a:cubicBezTo>
                <a:cubicBezTo>
                  <a:pt x="746" y="122"/>
                  <a:pt x="598" y="120"/>
                  <a:pt x="523" y="125"/>
                </a:cubicBezTo>
                <a:cubicBezTo>
                  <a:pt x="450" y="130"/>
                  <a:pt x="405" y="124"/>
                  <a:pt x="389" y="105"/>
                </a:cubicBezTo>
                <a:cubicBezTo>
                  <a:pt x="384" y="99"/>
                  <a:pt x="382" y="91"/>
                  <a:pt x="384" y="83"/>
                </a:cubicBezTo>
                <a:cubicBezTo>
                  <a:pt x="387" y="67"/>
                  <a:pt x="404" y="51"/>
                  <a:pt x="419" y="43"/>
                </a:cubicBezTo>
                <a:cubicBezTo>
                  <a:pt x="417" y="44"/>
                  <a:pt x="415" y="46"/>
                  <a:pt x="414" y="47"/>
                </a:cubicBezTo>
                <a:cubicBezTo>
                  <a:pt x="400" y="59"/>
                  <a:pt x="394" y="74"/>
                  <a:pt x="396" y="87"/>
                </a:cubicBezTo>
                <a:cubicBezTo>
                  <a:pt x="398" y="98"/>
                  <a:pt x="405" y="107"/>
                  <a:pt x="418" y="112"/>
                </a:cubicBezTo>
                <a:cubicBezTo>
                  <a:pt x="443" y="122"/>
                  <a:pt x="473" y="120"/>
                  <a:pt x="499" y="120"/>
                </a:cubicBezTo>
                <a:cubicBezTo>
                  <a:pt x="525" y="119"/>
                  <a:pt x="551" y="118"/>
                  <a:pt x="576" y="118"/>
                </a:cubicBezTo>
                <a:cubicBezTo>
                  <a:pt x="701" y="116"/>
                  <a:pt x="771" y="137"/>
                  <a:pt x="775" y="177"/>
                </a:cubicBezTo>
                <a:cubicBezTo>
                  <a:pt x="778" y="208"/>
                  <a:pt x="714" y="265"/>
                  <a:pt x="565" y="293"/>
                </a:cubicBezTo>
                <a:cubicBezTo>
                  <a:pt x="466" y="312"/>
                  <a:pt x="415" y="310"/>
                  <a:pt x="414" y="310"/>
                </a:cubicBezTo>
                <a:cubicBezTo>
                  <a:pt x="340" y="312"/>
                  <a:pt x="285" y="287"/>
                  <a:pt x="250" y="268"/>
                </a:cubicBezTo>
                <a:cubicBezTo>
                  <a:pt x="223" y="253"/>
                  <a:pt x="207" y="260"/>
                  <a:pt x="190" y="268"/>
                </a:cubicBezTo>
                <a:cubicBezTo>
                  <a:pt x="191" y="265"/>
                  <a:pt x="191" y="262"/>
                  <a:pt x="191" y="260"/>
                </a:cubicBezTo>
                <a:cubicBezTo>
                  <a:pt x="189" y="254"/>
                  <a:pt x="184" y="249"/>
                  <a:pt x="179" y="247"/>
                </a:cubicBezTo>
                <a:cubicBezTo>
                  <a:pt x="174" y="246"/>
                  <a:pt x="170" y="247"/>
                  <a:pt x="167" y="250"/>
                </a:cubicBezTo>
                <a:cubicBezTo>
                  <a:pt x="166" y="251"/>
                  <a:pt x="166" y="253"/>
                  <a:pt x="167" y="254"/>
                </a:cubicBezTo>
                <a:cubicBezTo>
                  <a:pt x="168" y="255"/>
                  <a:pt x="170" y="255"/>
                  <a:pt x="171" y="254"/>
                </a:cubicBezTo>
                <a:cubicBezTo>
                  <a:pt x="173" y="251"/>
                  <a:pt x="176" y="251"/>
                  <a:pt x="177" y="252"/>
                </a:cubicBezTo>
                <a:cubicBezTo>
                  <a:pt x="181" y="253"/>
                  <a:pt x="185" y="257"/>
                  <a:pt x="186" y="261"/>
                </a:cubicBezTo>
                <a:cubicBezTo>
                  <a:pt x="186" y="264"/>
                  <a:pt x="186" y="268"/>
                  <a:pt x="181" y="273"/>
                </a:cubicBezTo>
                <a:cubicBezTo>
                  <a:pt x="175" y="278"/>
                  <a:pt x="167" y="278"/>
                  <a:pt x="160" y="275"/>
                </a:cubicBezTo>
                <a:cubicBezTo>
                  <a:pt x="154" y="271"/>
                  <a:pt x="149" y="266"/>
                  <a:pt x="150" y="260"/>
                </a:cubicBezTo>
                <a:cubicBezTo>
                  <a:pt x="150" y="249"/>
                  <a:pt x="161" y="243"/>
                  <a:pt x="161" y="243"/>
                </a:cubicBezTo>
                <a:cubicBezTo>
                  <a:pt x="167" y="240"/>
                  <a:pt x="167" y="240"/>
                  <a:pt x="167" y="240"/>
                </a:cubicBezTo>
                <a:cubicBezTo>
                  <a:pt x="160" y="238"/>
                  <a:pt x="160" y="238"/>
                  <a:pt x="160" y="238"/>
                </a:cubicBezTo>
                <a:cubicBezTo>
                  <a:pt x="159" y="238"/>
                  <a:pt x="151" y="236"/>
                  <a:pt x="152" y="226"/>
                </a:cubicBezTo>
                <a:cubicBezTo>
                  <a:pt x="154" y="213"/>
                  <a:pt x="169" y="211"/>
                  <a:pt x="169" y="211"/>
                </a:cubicBezTo>
                <a:cubicBezTo>
                  <a:pt x="171" y="211"/>
                  <a:pt x="171" y="211"/>
                  <a:pt x="171" y="211"/>
                </a:cubicBezTo>
                <a:cubicBezTo>
                  <a:pt x="172" y="209"/>
                  <a:pt x="172" y="209"/>
                  <a:pt x="172" y="209"/>
                </a:cubicBezTo>
                <a:cubicBezTo>
                  <a:pt x="173" y="197"/>
                  <a:pt x="183" y="189"/>
                  <a:pt x="195" y="190"/>
                </a:cubicBezTo>
                <a:cubicBezTo>
                  <a:pt x="196" y="192"/>
                  <a:pt x="196" y="194"/>
                  <a:pt x="197" y="196"/>
                </a:cubicBezTo>
                <a:cubicBezTo>
                  <a:pt x="201" y="207"/>
                  <a:pt x="211" y="215"/>
                  <a:pt x="223" y="217"/>
                </a:cubicBezTo>
                <a:cubicBezTo>
                  <a:pt x="233" y="219"/>
                  <a:pt x="242" y="216"/>
                  <a:pt x="248" y="208"/>
                </a:cubicBezTo>
                <a:cubicBezTo>
                  <a:pt x="253" y="201"/>
                  <a:pt x="254" y="192"/>
                  <a:pt x="251" y="186"/>
                </a:cubicBezTo>
                <a:cubicBezTo>
                  <a:pt x="247" y="180"/>
                  <a:pt x="241" y="176"/>
                  <a:pt x="234" y="176"/>
                </a:cubicBezTo>
                <a:cubicBezTo>
                  <a:pt x="228" y="176"/>
                  <a:pt x="223" y="179"/>
                  <a:pt x="221" y="184"/>
                </a:cubicBezTo>
                <a:cubicBezTo>
                  <a:pt x="220" y="185"/>
                  <a:pt x="221" y="187"/>
                  <a:pt x="222" y="188"/>
                </a:cubicBezTo>
                <a:cubicBezTo>
                  <a:pt x="223" y="188"/>
                  <a:pt x="225" y="188"/>
                  <a:pt x="225" y="186"/>
                </a:cubicBezTo>
                <a:cubicBezTo>
                  <a:pt x="227" y="183"/>
                  <a:pt x="230" y="181"/>
                  <a:pt x="235" y="181"/>
                </a:cubicBezTo>
                <a:cubicBezTo>
                  <a:pt x="239" y="181"/>
                  <a:pt x="244" y="184"/>
                  <a:pt x="246" y="188"/>
                </a:cubicBezTo>
                <a:cubicBezTo>
                  <a:pt x="249" y="193"/>
                  <a:pt x="248" y="200"/>
                  <a:pt x="244" y="205"/>
                </a:cubicBezTo>
                <a:cubicBezTo>
                  <a:pt x="239" y="211"/>
                  <a:pt x="232" y="214"/>
                  <a:pt x="224" y="212"/>
                </a:cubicBezTo>
                <a:cubicBezTo>
                  <a:pt x="213" y="210"/>
                  <a:pt x="205" y="203"/>
                  <a:pt x="202" y="194"/>
                </a:cubicBezTo>
                <a:cubicBezTo>
                  <a:pt x="199" y="187"/>
                  <a:pt x="200" y="180"/>
                  <a:pt x="204" y="175"/>
                </a:cubicBezTo>
                <a:cubicBezTo>
                  <a:pt x="213" y="163"/>
                  <a:pt x="222" y="166"/>
                  <a:pt x="222" y="167"/>
                </a:cubicBezTo>
                <a:cubicBezTo>
                  <a:pt x="222" y="167"/>
                  <a:pt x="222" y="167"/>
                  <a:pt x="222" y="167"/>
                </a:cubicBezTo>
                <a:cubicBezTo>
                  <a:pt x="222" y="167"/>
                  <a:pt x="223" y="167"/>
                  <a:pt x="223" y="167"/>
                </a:cubicBezTo>
                <a:cubicBezTo>
                  <a:pt x="226" y="167"/>
                  <a:pt x="226" y="167"/>
                  <a:pt x="226" y="167"/>
                </a:cubicBezTo>
                <a:cubicBezTo>
                  <a:pt x="225" y="164"/>
                  <a:pt x="225" y="164"/>
                  <a:pt x="225" y="164"/>
                </a:cubicBezTo>
                <a:cubicBezTo>
                  <a:pt x="225" y="164"/>
                  <a:pt x="224" y="156"/>
                  <a:pt x="228" y="151"/>
                </a:cubicBezTo>
                <a:cubicBezTo>
                  <a:pt x="231" y="148"/>
                  <a:pt x="235" y="147"/>
                  <a:pt x="242" y="147"/>
                </a:cubicBezTo>
                <a:cubicBezTo>
                  <a:pt x="243" y="147"/>
                  <a:pt x="243" y="147"/>
                  <a:pt x="243" y="147"/>
                </a:cubicBezTo>
                <a:cubicBezTo>
                  <a:pt x="244" y="145"/>
                  <a:pt x="244" y="145"/>
                  <a:pt x="244" y="145"/>
                </a:cubicBezTo>
                <a:cubicBezTo>
                  <a:pt x="244" y="145"/>
                  <a:pt x="247" y="138"/>
                  <a:pt x="254" y="136"/>
                </a:cubicBezTo>
                <a:cubicBezTo>
                  <a:pt x="259" y="135"/>
                  <a:pt x="265" y="136"/>
                  <a:pt x="271" y="140"/>
                </a:cubicBezTo>
                <a:cubicBezTo>
                  <a:pt x="272" y="141"/>
                  <a:pt x="272" y="141"/>
                  <a:pt x="272" y="141"/>
                </a:cubicBezTo>
                <a:cubicBezTo>
                  <a:pt x="274" y="140"/>
                  <a:pt x="274" y="140"/>
                  <a:pt x="274" y="140"/>
                </a:cubicBezTo>
                <a:cubicBezTo>
                  <a:pt x="274" y="140"/>
                  <a:pt x="283" y="138"/>
                  <a:pt x="291" y="142"/>
                </a:cubicBezTo>
                <a:cubicBezTo>
                  <a:pt x="295" y="144"/>
                  <a:pt x="298" y="148"/>
                  <a:pt x="300" y="154"/>
                </a:cubicBezTo>
                <a:cubicBezTo>
                  <a:pt x="300" y="156"/>
                  <a:pt x="300" y="156"/>
                  <a:pt x="300" y="156"/>
                </a:cubicBezTo>
                <a:cubicBezTo>
                  <a:pt x="302" y="156"/>
                  <a:pt x="302" y="156"/>
                  <a:pt x="302" y="156"/>
                </a:cubicBezTo>
                <a:cubicBezTo>
                  <a:pt x="303" y="156"/>
                  <a:pt x="316" y="156"/>
                  <a:pt x="321" y="169"/>
                </a:cubicBezTo>
                <a:cubicBezTo>
                  <a:pt x="324" y="175"/>
                  <a:pt x="323" y="182"/>
                  <a:pt x="320" y="188"/>
                </a:cubicBezTo>
                <a:cubicBezTo>
                  <a:pt x="316" y="194"/>
                  <a:pt x="310" y="199"/>
                  <a:pt x="303" y="201"/>
                </a:cubicBezTo>
                <a:cubicBezTo>
                  <a:pt x="293" y="202"/>
                  <a:pt x="285" y="200"/>
                  <a:pt x="280" y="194"/>
                </a:cubicBezTo>
                <a:cubicBezTo>
                  <a:pt x="276" y="189"/>
                  <a:pt x="274" y="183"/>
                  <a:pt x="277" y="176"/>
                </a:cubicBezTo>
                <a:cubicBezTo>
                  <a:pt x="280" y="168"/>
                  <a:pt x="286" y="166"/>
                  <a:pt x="291" y="168"/>
                </a:cubicBezTo>
                <a:cubicBezTo>
                  <a:pt x="295" y="169"/>
                  <a:pt x="298" y="172"/>
                  <a:pt x="297" y="175"/>
                </a:cubicBezTo>
                <a:cubicBezTo>
                  <a:pt x="297" y="177"/>
                  <a:pt x="298" y="178"/>
                  <a:pt x="299" y="178"/>
                </a:cubicBezTo>
                <a:cubicBezTo>
                  <a:pt x="300" y="179"/>
                  <a:pt x="302" y="178"/>
                  <a:pt x="302" y="177"/>
                </a:cubicBezTo>
                <a:cubicBezTo>
                  <a:pt x="304" y="171"/>
                  <a:pt x="299" y="165"/>
                  <a:pt x="292" y="163"/>
                </a:cubicBezTo>
                <a:cubicBezTo>
                  <a:pt x="285" y="161"/>
                  <a:pt x="276" y="163"/>
                  <a:pt x="272" y="174"/>
                </a:cubicBezTo>
                <a:cubicBezTo>
                  <a:pt x="269" y="183"/>
                  <a:pt x="271" y="191"/>
                  <a:pt x="276" y="198"/>
                </a:cubicBezTo>
                <a:cubicBezTo>
                  <a:pt x="282" y="205"/>
                  <a:pt x="293" y="208"/>
                  <a:pt x="304" y="205"/>
                </a:cubicBezTo>
                <a:cubicBezTo>
                  <a:pt x="313" y="204"/>
                  <a:pt x="320" y="198"/>
                  <a:pt x="324" y="190"/>
                </a:cubicBezTo>
                <a:cubicBezTo>
                  <a:pt x="328" y="183"/>
                  <a:pt x="329" y="174"/>
                  <a:pt x="326" y="167"/>
                </a:cubicBezTo>
                <a:cubicBezTo>
                  <a:pt x="326" y="166"/>
                  <a:pt x="325" y="166"/>
                  <a:pt x="325" y="166"/>
                </a:cubicBezTo>
                <a:cubicBezTo>
                  <a:pt x="329" y="163"/>
                  <a:pt x="335" y="162"/>
                  <a:pt x="339" y="164"/>
                </a:cubicBezTo>
                <a:cubicBezTo>
                  <a:pt x="345" y="165"/>
                  <a:pt x="348" y="168"/>
                  <a:pt x="351" y="172"/>
                </a:cubicBezTo>
                <a:cubicBezTo>
                  <a:pt x="351" y="174"/>
                  <a:pt x="351" y="174"/>
                  <a:pt x="351" y="174"/>
                </a:cubicBezTo>
                <a:cubicBezTo>
                  <a:pt x="353" y="173"/>
                  <a:pt x="353" y="173"/>
                  <a:pt x="353" y="173"/>
                </a:cubicBezTo>
                <a:cubicBezTo>
                  <a:pt x="353" y="173"/>
                  <a:pt x="365" y="173"/>
                  <a:pt x="371" y="180"/>
                </a:cubicBezTo>
                <a:cubicBezTo>
                  <a:pt x="374" y="184"/>
                  <a:pt x="375" y="189"/>
                  <a:pt x="373" y="197"/>
                </a:cubicBezTo>
                <a:cubicBezTo>
                  <a:pt x="372" y="200"/>
                  <a:pt x="372" y="200"/>
                  <a:pt x="372" y="200"/>
                </a:cubicBezTo>
                <a:cubicBezTo>
                  <a:pt x="376" y="200"/>
                  <a:pt x="376" y="200"/>
                  <a:pt x="376" y="200"/>
                </a:cubicBezTo>
                <a:cubicBezTo>
                  <a:pt x="376" y="200"/>
                  <a:pt x="393" y="198"/>
                  <a:pt x="401" y="210"/>
                </a:cubicBezTo>
                <a:close/>
                <a:moveTo>
                  <a:pt x="169" y="171"/>
                </a:moveTo>
                <a:cubicBezTo>
                  <a:pt x="189" y="171"/>
                  <a:pt x="201" y="163"/>
                  <a:pt x="204" y="160"/>
                </a:cubicBezTo>
                <a:cubicBezTo>
                  <a:pt x="208" y="158"/>
                  <a:pt x="207" y="154"/>
                  <a:pt x="207" y="151"/>
                </a:cubicBezTo>
                <a:cubicBezTo>
                  <a:pt x="207" y="147"/>
                  <a:pt x="208" y="146"/>
                  <a:pt x="210" y="145"/>
                </a:cubicBezTo>
                <a:cubicBezTo>
                  <a:pt x="219" y="142"/>
                  <a:pt x="222" y="137"/>
                  <a:pt x="228" y="127"/>
                </a:cubicBezTo>
                <a:cubicBezTo>
                  <a:pt x="229" y="126"/>
                  <a:pt x="229" y="126"/>
                  <a:pt x="229" y="126"/>
                </a:cubicBezTo>
                <a:cubicBezTo>
                  <a:pt x="239" y="111"/>
                  <a:pt x="261" y="121"/>
                  <a:pt x="261" y="121"/>
                </a:cubicBezTo>
                <a:cubicBezTo>
                  <a:pt x="263" y="122"/>
                  <a:pt x="263" y="122"/>
                  <a:pt x="263" y="122"/>
                </a:cubicBezTo>
                <a:cubicBezTo>
                  <a:pt x="264" y="120"/>
                  <a:pt x="264" y="120"/>
                  <a:pt x="264" y="120"/>
                </a:cubicBezTo>
                <a:cubicBezTo>
                  <a:pt x="265" y="119"/>
                  <a:pt x="272" y="106"/>
                  <a:pt x="287" y="108"/>
                </a:cubicBezTo>
                <a:cubicBezTo>
                  <a:pt x="302" y="109"/>
                  <a:pt x="309" y="129"/>
                  <a:pt x="309" y="130"/>
                </a:cubicBezTo>
                <a:cubicBezTo>
                  <a:pt x="309" y="130"/>
                  <a:pt x="309" y="130"/>
                  <a:pt x="309" y="130"/>
                </a:cubicBezTo>
                <a:cubicBezTo>
                  <a:pt x="309" y="130"/>
                  <a:pt x="309" y="130"/>
                  <a:pt x="309" y="130"/>
                </a:cubicBezTo>
                <a:cubicBezTo>
                  <a:pt x="310" y="131"/>
                  <a:pt x="310" y="131"/>
                  <a:pt x="310" y="131"/>
                </a:cubicBezTo>
                <a:cubicBezTo>
                  <a:pt x="312" y="131"/>
                  <a:pt x="312" y="131"/>
                  <a:pt x="312" y="131"/>
                </a:cubicBezTo>
                <a:cubicBezTo>
                  <a:pt x="332" y="130"/>
                  <a:pt x="338" y="149"/>
                  <a:pt x="338" y="150"/>
                </a:cubicBezTo>
                <a:cubicBezTo>
                  <a:pt x="339" y="153"/>
                  <a:pt x="339" y="153"/>
                  <a:pt x="339" y="153"/>
                </a:cubicBezTo>
                <a:cubicBezTo>
                  <a:pt x="339" y="153"/>
                  <a:pt x="341" y="151"/>
                  <a:pt x="341" y="151"/>
                </a:cubicBezTo>
                <a:cubicBezTo>
                  <a:pt x="349" y="147"/>
                  <a:pt x="364" y="153"/>
                  <a:pt x="371" y="162"/>
                </a:cubicBezTo>
                <a:cubicBezTo>
                  <a:pt x="374" y="165"/>
                  <a:pt x="378" y="171"/>
                  <a:pt x="375" y="177"/>
                </a:cubicBezTo>
                <a:cubicBezTo>
                  <a:pt x="375" y="177"/>
                  <a:pt x="375" y="177"/>
                  <a:pt x="375" y="177"/>
                </a:cubicBezTo>
                <a:cubicBezTo>
                  <a:pt x="369" y="169"/>
                  <a:pt x="358" y="168"/>
                  <a:pt x="354" y="168"/>
                </a:cubicBezTo>
                <a:cubicBezTo>
                  <a:pt x="351" y="163"/>
                  <a:pt x="347" y="160"/>
                  <a:pt x="341" y="159"/>
                </a:cubicBezTo>
                <a:cubicBezTo>
                  <a:pt x="334" y="157"/>
                  <a:pt x="328" y="158"/>
                  <a:pt x="323" y="162"/>
                </a:cubicBezTo>
                <a:cubicBezTo>
                  <a:pt x="317" y="153"/>
                  <a:pt x="308" y="151"/>
                  <a:pt x="304" y="151"/>
                </a:cubicBezTo>
                <a:cubicBezTo>
                  <a:pt x="302" y="144"/>
                  <a:pt x="298" y="140"/>
                  <a:pt x="293" y="137"/>
                </a:cubicBezTo>
                <a:cubicBezTo>
                  <a:pt x="285" y="133"/>
                  <a:pt x="276" y="135"/>
                  <a:pt x="273" y="135"/>
                </a:cubicBezTo>
                <a:cubicBezTo>
                  <a:pt x="266" y="131"/>
                  <a:pt x="259" y="130"/>
                  <a:pt x="253" y="132"/>
                </a:cubicBezTo>
                <a:cubicBezTo>
                  <a:pt x="246" y="134"/>
                  <a:pt x="242" y="139"/>
                  <a:pt x="240" y="142"/>
                </a:cubicBezTo>
                <a:cubicBezTo>
                  <a:pt x="233" y="142"/>
                  <a:pt x="228" y="144"/>
                  <a:pt x="224" y="148"/>
                </a:cubicBezTo>
                <a:cubicBezTo>
                  <a:pt x="221" y="152"/>
                  <a:pt x="220" y="158"/>
                  <a:pt x="220" y="161"/>
                </a:cubicBezTo>
                <a:cubicBezTo>
                  <a:pt x="216" y="160"/>
                  <a:pt x="208" y="162"/>
                  <a:pt x="200" y="172"/>
                </a:cubicBezTo>
                <a:cubicBezTo>
                  <a:pt x="197" y="176"/>
                  <a:pt x="195" y="180"/>
                  <a:pt x="195" y="185"/>
                </a:cubicBezTo>
                <a:cubicBezTo>
                  <a:pt x="181" y="184"/>
                  <a:pt x="169" y="193"/>
                  <a:pt x="167" y="207"/>
                </a:cubicBezTo>
                <a:cubicBezTo>
                  <a:pt x="160" y="208"/>
                  <a:pt x="149" y="213"/>
                  <a:pt x="147" y="225"/>
                </a:cubicBezTo>
                <a:cubicBezTo>
                  <a:pt x="146" y="234"/>
                  <a:pt x="150" y="239"/>
                  <a:pt x="155" y="242"/>
                </a:cubicBezTo>
                <a:cubicBezTo>
                  <a:pt x="151" y="245"/>
                  <a:pt x="145" y="251"/>
                  <a:pt x="145" y="260"/>
                </a:cubicBezTo>
                <a:cubicBezTo>
                  <a:pt x="144" y="267"/>
                  <a:pt x="149" y="275"/>
                  <a:pt x="158" y="279"/>
                </a:cubicBezTo>
                <a:cubicBezTo>
                  <a:pt x="167" y="284"/>
                  <a:pt x="176" y="283"/>
                  <a:pt x="184" y="277"/>
                </a:cubicBezTo>
                <a:cubicBezTo>
                  <a:pt x="187" y="276"/>
                  <a:pt x="189" y="274"/>
                  <a:pt x="192" y="273"/>
                </a:cubicBezTo>
                <a:cubicBezTo>
                  <a:pt x="195" y="272"/>
                  <a:pt x="198" y="270"/>
                  <a:pt x="201" y="269"/>
                </a:cubicBezTo>
                <a:cubicBezTo>
                  <a:pt x="201" y="269"/>
                  <a:pt x="201" y="269"/>
                  <a:pt x="201" y="269"/>
                </a:cubicBezTo>
                <a:cubicBezTo>
                  <a:pt x="203" y="270"/>
                  <a:pt x="205" y="272"/>
                  <a:pt x="205" y="276"/>
                </a:cubicBezTo>
                <a:cubicBezTo>
                  <a:pt x="205" y="279"/>
                  <a:pt x="204" y="289"/>
                  <a:pt x="186" y="295"/>
                </a:cubicBezTo>
                <a:cubicBezTo>
                  <a:pt x="169" y="300"/>
                  <a:pt x="159" y="296"/>
                  <a:pt x="151" y="293"/>
                </a:cubicBezTo>
                <a:cubicBezTo>
                  <a:pt x="147" y="292"/>
                  <a:pt x="144" y="291"/>
                  <a:pt x="141" y="290"/>
                </a:cubicBezTo>
                <a:cubicBezTo>
                  <a:pt x="138" y="289"/>
                  <a:pt x="134" y="289"/>
                  <a:pt x="130" y="289"/>
                </a:cubicBezTo>
                <a:cubicBezTo>
                  <a:pt x="122" y="290"/>
                  <a:pt x="113" y="290"/>
                  <a:pt x="108" y="286"/>
                </a:cubicBezTo>
                <a:cubicBezTo>
                  <a:pt x="106" y="283"/>
                  <a:pt x="106" y="279"/>
                  <a:pt x="105" y="274"/>
                </a:cubicBezTo>
                <a:cubicBezTo>
                  <a:pt x="105" y="270"/>
                  <a:pt x="105" y="266"/>
                  <a:pt x="103" y="263"/>
                </a:cubicBezTo>
                <a:cubicBezTo>
                  <a:pt x="102" y="260"/>
                  <a:pt x="99" y="258"/>
                  <a:pt x="96" y="256"/>
                </a:cubicBezTo>
                <a:cubicBezTo>
                  <a:pt x="92" y="254"/>
                  <a:pt x="89" y="252"/>
                  <a:pt x="89" y="247"/>
                </a:cubicBezTo>
                <a:cubicBezTo>
                  <a:pt x="89" y="243"/>
                  <a:pt x="98" y="236"/>
                  <a:pt x="108" y="231"/>
                </a:cubicBezTo>
                <a:cubicBezTo>
                  <a:pt x="114" y="229"/>
                  <a:pt x="120" y="226"/>
                  <a:pt x="121" y="221"/>
                </a:cubicBezTo>
                <a:cubicBezTo>
                  <a:pt x="121" y="219"/>
                  <a:pt x="121" y="217"/>
                  <a:pt x="119" y="214"/>
                </a:cubicBezTo>
                <a:cubicBezTo>
                  <a:pt x="117" y="211"/>
                  <a:pt x="116" y="206"/>
                  <a:pt x="118" y="202"/>
                </a:cubicBezTo>
                <a:cubicBezTo>
                  <a:pt x="119" y="200"/>
                  <a:pt x="121" y="197"/>
                  <a:pt x="125" y="197"/>
                </a:cubicBezTo>
                <a:cubicBezTo>
                  <a:pt x="126" y="197"/>
                  <a:pt x="128" y="197"/>
                  <a:pt x="129" y="197"/>
                </a:cubicBezTo>
                <a:cubicBezTo>
                  <a:pt x="136" y="197"/>
                  <a:pt x="141" y="196"/>
                  <a:pt x="145" y="190"/>
                </a:cubicBezTo>
                <a:cubicBezTo>
                  <a:pt x="145" y="189"/>
                  <a:pt x="145" y="189"/>
                  <a:pt x="145" y="188"/>
                </a:cubicBezTo>
                <a:cubicBezTo>
                  <a:pt x="145" y="188"/>
                  <a:pt x="145" y="188"/>
                  <a:pt x="145" y="188"/>
                </a:cubicBezTo>
                <a:cubicBezTo>
                  <a:pt x="146" y="187"/>
                  <a:pt x="146" y="187"/>
                  <a:pt x="146" y="186"/>
                </a:cubicBezTo>
                <a:cubicBezTo>
                  <a:pt x="149" y="177"/>
                  <a:pt x="152" y="171"/>
                  <a:pt x="169" y="171"/>
                </a:cubicBezTo>
                <a:close/>
                <a:moveTo>
                  <a:pt x="795" y="191"/>
                </a:moveTo>
                <a:cubicBezTo>
                  <a:pt x="783" y="233"/>
                  <a:pt x="705" y="277"/>
                  <a:pt x="596" y="301"/>
                </a:cubicBezTo>
                <a:cubicBezTo>
                  <a:pt x="472" y="328"/>
                  <a:pt x="412" y="330"/>
                  <a:pt x="372" y="331"/>
                </a:cubicBezTo>
                <a:cubicBezTo>
                  <a:pt x="362" y="331"/>
                  <a:pt x="362" y="331"/>
                  <a:pt x="362" y="331"/>
                </a:cubicBezTo>
                <a:cubicBezTo>
                  <a:pt x="330" y="332"/>
                  <a:pt x="327" y="326"/>
                  <a:pt x="327" y="325"/>
                </a:cubicBezTo>
                <a:cubicBezTo>
                  <a:pt x="327" y="321"/>
                  <a:pt x="327" y="321"/>
                  <a:pt x="327" y="321"/>
                </a:cubicBezTo>
                <a:cubicBezTo>
                  <a:pt x="324" y="322"/>
                  <a:pt x="324" y="322"/>
                  <a:pt x="324" y="322"/>
                </a:cubicBezTo>
                <a:cubicBezTo>
                  <a:pt x="303" y="328"/>
                  <a:pt x="295" y="316"/>
                  <a:pt x="295" y="316"/>
                </a:cubicBezTo>
                <a:cubicBezTo>
                  <a:pt x="293" y="313"/>
                  <a:pt x="293" y="313"/>
                  <a:pt x="293" y="313"/>
                </a:cubicBezTo>
                <a:cubicBezTo>
                  <a:pt x="293" y="313"/>
                  <a:pt x="290" y="316"/>
                  <a:pt x="290" y="316"/>
                </a:cubicBezTo>
                <a:cubicBezTo>
                  <a:pt x="286" y="322"/>
                  <a:pt x="278" y="321"/>
                  <a:pt x="278" y="321"/>
                </a:cubicBezTo>
                <a:cubicBezTo>
                  <a:pt x="278" y="321"/>
                  <a:pt x="278" y="321"/>
                  <a:pt x="278" y="321"/>
                </a:cubicBezTo>
                <a:cubicBezTo>
                  <a:pt x="278" y="321"/>
                  <a:pt x="277" y="321"/>
                  <a:pt x="277" y="321"/>
                </a:cubicBezTo>
                <a:cubicBezTo>
                  <a:pt x="268" y="321"/>
                  <a:pt x="268" y="321"/>
                  <a:pt x="268" y="321"/>
                </a:cubicBezTo>
                <a:cubicBezTo>
                  <a:pt x="276" y="326"/>
                  <a:pt x="276" y="326"/>
                  <a:pt x="276" y="326"/>
                </a:cubicBezTo>
                <a:cubicBezTo>
                  <a:pt x="280" y="328"/>
                  <a:pt x="278" y="336"/>
                  <a:pt x="278" y="338"/>
                </a:cubicBezTo>
                <a:cubicBezTo>
                  <a:pt x="270" y="340"/>
                  <a:pt x="267" y="346"/>
                  <a:pt x="268" y="352"/>
                </a:cubicBezTo>
                <a:cubicBezTo>
                  <a:pt x="268" y="358"/>
                  <a:pt x="272" y="361"/>
                  <a:pt x="276" y="361"/>
                </a:cubicBezTo>
                <a:cubicBezTo>
                  <a:pt x="278" y="361"/>
                  <a:pt x="279" y="360"/>
                  <a:pt x="279" y="359"/>
                </a:cubicBezTo>
                <a:cubicBezTo>
                  <a:pt x="279" y="358"/>
                  <a:pt x="278" y="356"/>
                  <a:pt x="276" y="356"/>
                </a:cubicBezTo>
                <a:cubicBezTo>
                  <a:pt x="274" y="356"/>
                  <a:pt x="273" y="354"/>
                  <a:pt x="273" y="352"/>
                </a:cubicBezTo>
                <a:cubicBezTo>
                  <a:pt x="273" y="348"/>
                  <a:pt x="275" y="342"/>
                  <a:pt x="283" y="341"/>
                </a:cubicBezTo>
                <a:cubicBezTo>
                  <a:pt x="289" y="340"/>
                  <a:pt x="294" y="342"/>
                  <a:pt x="297" y="347"/>
                </a:cubicBezTo>
                <a:cubicBezTo>
                  <a:pt x="300" y="353"/>
                  <a:pt x="300" y="362"/>
                  <a:pt x="294" y="370"/>
                </a:cubicBezTo>
                <a:cubicBezTo>
                  <a:pt x="285" y="383"/>
                  <a:pt x="266" y="375"/>
                  <a:pt x="266" y="374"/>
                </a:cubicBezTo>
                <a:cubicBezTo>
                  <a:pt x="265" y="374"/>
                  <a:pt x="265" y="374"/>
                  <a:pt x="265" y="374"/>
                </a:cubicBezTo>
                <a:cubicBezTo>
                  <a:pt x="264" y="374"/>
                  <a:pt x="264" y="374"/>
                  <a:pt x="264" y="374"/>
                </a:cubicBezTo>
                <a:cubicBezTo>
                  <a:pt x="250" y="379"/>
                  <a:pt x="242" y="370"/>
                  <a:pt x="242" y="370"/>
                </a:cubicBezTo>
                <a:cubicBezTo>
                  <a:pt x="241" y="369"/>
                  <a:pt x="241" y="369"/>
                  <a:pt x="241" y="369"/>
                </a:cubicBezTo>
                <a:cubicBezTo>
                  <a:pt x="241" y="369"/>
                  <a:pt x="239" y="369"/>
                  <a:pt x="239" y="369"/>
                </a:cubicBezTo>
                <a:cubicBezTo>
                  <a:pt x="230" y="372"/>
                  <a:pt x="222" y="372"/>
                  <a:pt x="217" y="368"/>
                </a:cubicBezTo>
                <a:cubicBezTo>
                  <a:pt x="210" y="364"/>
                  <a:pt x="210" y="356"/>
                  <a:pt x="210" y="356"/>
                </a:cubicBezTo>
                <a:cubicBezTo>
                  <a:pt x="209" y="354"/>
                  <a:pt x="209" y="354"/>
                  <a:pt x="209" y="354"/>
                </a:cubicBezTo>
                <a:cubicBezTo>
                  <a:pt x="207" y="354"/>
                  <a:pt x="207" y="354"/>
                  <a:pt x="207" y="354"/>
                </a:cubicBezTo>
                <a:cubicBezTo>
                  <a:pt x="193" y="356"/>
                  <a:pt x="183" y="352"/>
                  <a:pt x="177" y="343"/>
                </a:cubicBezTo>
                <a:cubicBezTo>
                  <a:pt x="172" y="335"/>
                  <a:pt x="172" y="324"/>
                  <a:pt x="177" y="317"/>
                </a:cubicBezTo>
                <a:cubicBezTo>
                  <a:pt x="177" y="317"/>
                  <a:pt x="177" y="317"/>
                  <a:pt x="177" y="317"/>
                </a:cubicBezTo>
                <a:cubicBezTo>
                  <a:pt x="178" y="316"/>
                  <a:pt x="180" y="315"/>
                  <a:pt x="181" y="314"/>
                </a:cubicBezTo>
                <a:cubicBezTo>
                  <a:pt x="184" y="311"/>
                  <a:pt x="184" y="311"/>
                  <a:pt x="184" y="311"/>
                </a:cubicBezTo>
                <a:cubicBezTo>
                  <a:pt x="193" y="304"/>
                  <a:pt x="207" y="300"/>
                  <a:pt x="216" y="310"/>
                </a:cubicBezTo>
                <a:cubicBezTo>
                  <a:pt x="221" y="315"/>
                  <a:pt x="222" y="324"/>
                  <a:pt x="219" y="331"/>
                </a:cubicBezTo>
                <a:cubicBezTo>
                  <a:pt x="218" y="334"/>
                  <a:pt x="215" y="340"/>
                  <a:pt x="207" y="340"/>
                </a:cubicBezTo>
                <a:cubicBezTo>
                  <a:pt x="201" y="341"/>
                  <a:pt x="197" y="339"/>
                  <a:pt x="195" y="335"/>
                </a:cubicBezTo>
                <a:cubicBezTo>
                  <a:pt x="194" y="332"/>
                  <a:pt x="195" y="327"/>
                  <a:pt x="198" y="325"/>
                </a:cubicBezTo>
                <a:cubicBezTo>
                  <a:pt x="200" y="324"/>
                  <a:pt x="200" y="322"/>
                  <a:pt x="199" y="321"/>
                </a:cubicBezTo>
                <a:cubicBezTo>
                  <a:pt x="198" y="320"/>
                  <a:pt x="196" y="320"/>
                  <a:pt x="195" y="321"/>
                </a:cubicBezTo>
                <a:cubicBezTo>
                  <a:pt x="191" y="324"/>
                  <a:pt x="189" y="331"/>
                  <a:pt x="191" y="337"/>
                </a:cubicBezTo>
                <a:cubicBezTo>
                  <a:pt x="192" y="340"/>
                  <a:pt x="195" y="346"/>
                  <a:pt x="207" y="345"/>
                </a:cubicBezTo>
                <a:cubicBezTo>
                  <a:pt x="215" y="345"/>
                  <a:pt x="221" y="341"/>
                  <a:pt x="224" y="333"/>
                </a:cubicBezTo>
                <a:cubicBezTo>
                  <a:pt x="228" y="324"/>
                  <a:pt x="226" y="313"/>
                  <a:pt x="220" y="307"/>
                </a:cubicBezTo>
                <a:cubicBezTo>
                  <a:pt x="209" y="295"/>
                  <a:pt x="193" y="299"/>
                  <a:pt x="181" y="307"/>
                </a:cubicBezTo>
                <a:cubicBezTo>
                  <a:pt x="178" y="310"/>
                  <a:pt x="178" y="310"/>
                  <a:pt x="178" y="310"/>
                </a:cubicBezTo>
                <a:cubicBezTo>
                  <a:pt x="171" y="315"/>
                  <a:pt x="170" y="316"/>
                  <a:pt x="164" y="314"/>
                </a:cubicBezTo>
                <a:cubicBezTo>
                  <a:pt x="161" y="314"/>
                  <a:pt x="159" y="313"/>
                  <a:pt x="158" y="311"/>
                </a:cubicBezTo>
                <a:cubicBezTo>
                  <a:pt x="154" y="309"/>
                  <a:pt x="150" y="307"/>
                  <a:pt x="141" y="308"/>
                </a:cubicBezTo>
                <a:cubicBezTo>
                  <a:pt x="137" y="309"/>
                  <a:pt x="137" y="309"/>
                  <a:pt x="137" y="309"/>
                </a:cubicBezTo>
                <a:cubicBezTo>
                  <a:pt x="124" y="312"/>
                  <a:pt x="116" y="313"/>
                  <a:pt x="112" y="306"/>
                </a:cubicBezTo>
                <a:cubicBezTo>
                  <a:pt x="105" y="295"/>
                  <a:pt x="96" y="291"/>
                  <a:pt x="83" y="294"/>
                </a:cubicBezTo>
                <a:cubicBezTo>
                  <a:pt x="77" y="296"/>
                  <a:pt x="71" y="295"/>
                  <a:pt x="68" y="293"/>
                </a:cubicBezTo>
                <a:cubicBezTo>
                  <a:pt x="67" y="291"/>
                  <a:pt x="66" y="289"/>
                  <a:pt x="66" y="287"/>
                </a:cubicBezTo>
                <a:cubicBezTo>
                  <a:pt x="66" y="285"/>
                  <a:pt x="66" y="284"/>
                  <a:pt x="65" y="283"/>
                </a:cubicBezTo>
                <a:cubicBezTo>
                  <a:pt x="61" y="279"/>
                  <a:pt x="51" y="280"/>
                  <a:pt x="35" y="282"/>
                </a:cubicBezTo>
                <a:cubicBezTo>
                  <a:pt x="27" y="283"/>
                  <a:pt x="20" y="284"/>
                  <a:pt x="15" y="284"/>
                </a:cubicBezTo>
                <a:cubicBezTo>
                  <a:pt x="11" y="284"/>
                  <a:pt x="10" y="283"/>
                  <a:pt x="10" y="283"/>
                </a:cubicBezTo>
                <a:cubicBezTo>
                  <a:pt x="10" y="281"/>
                  <a:pt x="13" y="278"/>
                  <a:pt x="19" y="276"/>
                </a:cubicBezTo>
                <a:cubicBezTo>
                  <a:pt x="25" y="275"/>
                  <a:pt x="32" y="272"/>
                  <a:pt x="32" y="267"/>
                </a:cubicBezTo>
                <a:cubicBezTo>
                  <a:pt x="32" y="265"/>
                  <a:pt x="31" y="263"/>
                  <a:pt x="27" y="262"/>
                </a:cubicBezTo>
                <a:cubicBezTo>
                  <a:pt x="25" y="261"/>
                  <a:pt x="23" y="261"/>
                  <a:pt x="20" y="260"/>
                </a:cubicBezTo>
                <a:cubicBezTo>
                  <a:pt x="11" y="259"/>
                  <a:pt x="6" y="257"/>
                  <a:pt x="6" y="251"/>
                </a:cubicBezTo>
                <a:cubicBezTo>
                  <a:pt x="6" y="246"/>
                  <a:pt x="18" y="237"/>
                  <a:pt x="42" y="234"/>
                </a:cubicBezTo>
                <a:cubicBezTo>
                  <a:pt x="43" y="234"/>
                  <a:pt x="44" y="234"/>
                  <a:pt x="46" y="234"/>
                </a:cubicBezTo>
                <a:cubicBezTo>
                  <a:pt x="55" y="234"/>
                  <a:pt x="62" y="233"/>
                  <a:pt x="63" y="229"/>
                </a:cubicBezTo>
                <a:cubicBezTo>
                  <a:pt x="64" y="225"/>
                  <a:pt x="60" y="223"/>
                  <a:pt x="59" y="222"/>
                </a:cubicBezTo>
                <a:cubicBezTo>
                  <a:pt x="55" y="219"/>
                  <a:pt x="55" y="217"/>
                  <a:pt x="56" y="216"/>
                </a:cubicBezTo>
                <a:cubicBezTo>
                  <a:pt x="56" y="211"/>
                  <a:pt x="67" y="204"/>
                  <a:pt x="72" y="202"/>
                </a:cubicBezTo>
                <a:cubicBezTo>
                  <a:pt x="78" y="199"/>
                  <a:pt x="93" y="197"/>
                  <a:pt x="98" y="198"/>
                </a:cubicBezTo>
                <a:cubicBezTo>
                  <a:pt x="101" y="198"/>
                  <a:pt x="101" y="198"/>
                  <a:pt x="101" y="198"/>
                </a:cubicBezTo>
                <a:cubicBezTo>
                  <a:pt x="101" y="196"/>
                  <a:pt x="101" y="196"/>
                  <a:pt x="101" y="196"/>
                </a:cubicBezTo>
                <a:cubicBezTo>
                  <a:pt x="101" y="192"/>
                  <a:pt x="102" y="190"/>
                  <a:pt x="104" y="189"/>
                </a:cubicBezTo>
                <a:cubicBezTo>
                  <a:pt x="111" y="183"/>
                  <a:pt x="129" y="187"/>
                  <a:pt x="139" y="189"/>
                </a:cubicBezTo>
                <a:cubicBezTo>
                  <a:pt x="137" y="191"/>
                  <a:pt x="134" y="192"/>
                  <a:pt x="129" y="192"/>
                </a:cubicBezTo>
                <a:cubicBezTo>
                  <a:pt x="127" y="192"/>
                  <a:pt x="126" y="192"/>
                  <a:pt x="124" y="192"/>
                </a:cubicBezTo>
                <a:cubicBezTo>
                  <a:pt x="119" y="192"/>
                  <a:pt x="115" y="195"/>
                  <a:pt x="113" y="200"/>
                </a:cubicBezTo>
                <a:cubicBezTo>
                  <a:pt x="111" y="206"/>
                  <a:pt x="111" y="213"/>
                  <a:pt x="115" y="217"/>
                </a:cubicBezTo>
                <a:cubicBezTo>
                  <a:pt x="116" y="218"/>
                  <a:pt x="116" y="219"/>
                  <a:pt x="116" y="220"/>
                </a:cubicBezTo>
                <a:cubicBezTo>
                  <a:pt x="115" y="223"/>
                  <a:pt x="110" y="225"/>
                  <a:pt x="106" y="227"/>
                </a:cubicBezTo>
                <a:cubicBezTo>
                  <a:pt x="105" y="227"/>
                  <a:pt x="83" y="237"/>
                  <a:pt x="84" y="248"/>
                </a:cubicBezTo>
                <a:cubicBezTo>
                  <a:pt x="85" y="255"/>
                  <a:pt x="90" y="258"/>
                  <a:pt x="94" y="261"/>
                </a:cubicBezTo>
                <a:cubicBezTo>
                  <a:pt x="96" y="262"/>
                  <a:pt x="98" y="263"/>
                  <a:pt x="98" y="265"/>
                </a:cubicBezTo>
                <a:cubicBezTo>
                  <a:pt x="100" y="268"/>
                  <a:pt x="100" y="271"/>
                  <a:pt x="100" y="274"/>
                </a:cubicBezTo>
                <a:cubicBezTo>
                  <a:pt x="101" y="280"/>
                  <a:pt x="101" y="285"/>
                  <a:pt x="105" y="289"/>
                </a:cubicBezTo>
                <a:cubicBezTo>
                  <a:pt x="111" y="295"/>
                  <a:pt x="121" y="295"/>
                  <a:pt x="130" y="295"/>
                </a:cubicBezTo>
                <a:cubicBezTo>
                  <a:pt x="134" y="294"/>
                  <a:pt x="137" y="294"/>
                  <a:pt x="140" y="295"/>
                </a:cubicBezTo>
                <a:cubicBezTo>
                  <a:pt x="143" y="295"/>
                  <a:pt x="146" y="297"/>
                  <a:pt x="149" y="298"/>
                </a:cubicBezTo>
                <a:cubicBezTo>
                  <a:pt x="158" y="301"/>
                  <a:pt x="169" y="306"/>
                  <a:pt x="188" y="300"/>
                </a:cubicBezTo>
                <a:cubicBezTo>
                  <a:pt x="209" y="293"/>
                  <a:pt x="210" y="280"/>
                  <a:pt x="210" y="276"/>
                </a:cubicBezTo>
                <a:cubicBezTo>
                  <a:pt x="210" y="272"/>
                  <a:pt x="208" y="269"/>
                  <a:pt x="207" y="267"/>
                </a:cubicBezTo>
                <a:cubicBezTo>
                  <a:pt x="218" y="263"/>
                  <a:pt x="230" y="263"/>
                  <a:pt x="248" y="273"/>
                </a:cubicBezTo>
                <a:cubicBezTo>
                  <a:pt x="283" y="292"/>
                  <a:pt x="339" y="317"/>
                  <a:pt x="414" y="315"/>
                </a:cubicBezTo>
                <a:cubicBezTo>
                  <a:pt x="415" y="315"/>
                  <a:pt x="466" y="317"/>
                  <a:pt x="566" y="298"/>
                </a:cubicBezTo>
                <a:cubicBezTo>
                  <a:pt x="705" y="272"/>
                  <a:pt x="784" y="216"/>
                  <a:pt x="780" y="177"/>
                </a:cubicBezTo>
                <a:cubicBezTo>
                  <a:pt x="778" y="155"/>
                  <a:pt x="759" y="131"/>
                  <a:pt x="692" y="120"/>
                </a:cubicBezTo>
                <a:cubicBezTo>
                  <a:pt x="694" y="120"/>
                  <a:pt x="696" y="120"/>
                  <a:pt x="698" y="120"/>
                </a:cubicBezTo>
                <a:cubicBezTo>
                  <a:pt x="702" y="120"/>
                  <a:pt x="705" y="121"/>
                  <a:pt x="709" y="121"/>
                </a:cubicBezTo>
                <a:cubicBezTo>
                  <a:pt x="718" y="122"/>
                  <a:pt x="726" y="124"/>
                  <a:pt x="731" y="119"/>
                </a:cubicBezTo>
                <a:cubicBezTo>
                  <a:pt x="733" y="117"/>
                  <a:pt x="734" y="114"/>
                  <a:pt x="734" y="110"/>
                </a:cubicBezTo>
                <a:cubicBezTo>
                  <a:pt x="733" y="105"/>
                  <a:pt x="735" y="100"/>
                  <a:pt x="739" y="96"/>
                </a:cubicBezTo>
                <a:cubicBezTo>
                  <a:pt x="743" y="92"/>
                  <a:pt x="748" y="89"/>
                  <a:pt x="752" y="89"/>
                </a:cubicBezTo>
                <a:cubicBezTo>
                  <a:pt x="759" y="89"/>
                  <a:pt x="766" y="92"/>
                  <a:pt x="770" y="96"/>
                </a:cubicBezTo>
                <a:cubicBezTo>
                  <a:pt x="773" y="99"/>
                  <a:pt x="774" y="103"/>
                  <a:pt x="774" y="107"/>
                </a:cubicBezTo>
                <a:cubicBezTo>
                  <a:pt x="773" y="114"/>
                  <a:pt x="768" y="116"/>
                  <a:pt x="764" y="117"/>
                </a:cubicBezTo>
                <a:cubicBezTo>
                  <a:pt x="764" y="115"/>
                  <a:pt x="763" y="113"/>
                  <a:pt x="763" y="112"/>
                </a:cubicBezTo>
                <a:cubicBezTo>
                  <a:pt x="761" y="110"/>
                  <a:pt x="756" y="108"/>
                  <a:pt x="752" y="109"/>
                </a:cubicBezTo>
                <a:cubicBezTo>
                  <a:pt x="747" y="110"/>
                  <a:pt x="742" y="113"/>
                  <a:pt x="742" y="119"/>
                </a:cubicBezTo>
                <a:cubicBezTo>
                  <a:pt x="741" y="125"/>
                  <a:pt x="746" y="128"/>
                  <a:pt x="754" y="131"/>
                </a:cubicBezTo>
                <a:cubicBezTo>
                  <a:pt x="761" y="135"/>
                  <a:pt x="770" y="139"/>
                  <a:pt x="779" y="147"/>
                </a:cubicBezTo>
                <a:cubicBezTo>
                  <a:pt x="794" y="160"/>
                  <a:pt x="799" y="175"/>
                  <a:pt x="795" y="191"/>
                </a:cubicBezTo>
                <a:close/>
              </a:path>
            </a:pathLst>
          </a:custGeom>
          <a:solidFill>
            <a:srgbClr val="F2CF6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9222463" y="4634625"/>
            <a:ext cx="2684249" cy="1774923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solidFill>
              <a:srgbClr val="F2CF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73728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3000">
        <p14:prism isInverted="1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895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2" grpId="0"/>
      <p:bldP spid="43" grpId="0" animBg="1"/>
      <p:bldP spid="44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158"/>
          <a:stretch/>
        </p:blipFill>
        <p:spPr>
          <a:xfrm rot="16200000">
            <a:off x="-104103" y="104102"/>
            <a:ext cx="3468971" cy="326076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4305300" y="1942058"/>
            <a:ext cx="6686550" cy="2516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itchFamily="2" charset="-122"/>
                <a:ea typeface="方正清刻本悦宋简体" pitchFamily="2" charset="-122"/>
              </a:rPr>
              <a:t>中秋佳节我国民间有家家吃月饼的习俗。中秋吃月饼，和端午节吃粽子、元宵节吃元宵一样，是我国民间的传统食俗。</a:t>
            </a:r>
            <a:endParaRPr lang="en-US" altLang="zh-CN" sz="15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itchFamily="2" charset="-122"/>
              <a:ea typeface="方正清刻本悦宋简体" pitchFamily="2" charset="-122"/>
            </a:endParaRPr>
          </a:p>
          <a:p>
            <a:pPr indent="457200">
              <a:lnSpc>
                <a:spcPct val="150000"/>
              </a:lnSpc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itchFamily="2" charset="-122"/>
                <a:ea typeface="方正清刻本悦宋简体" pitchFamily="2" charset="-122"/>
              </a:rPr>
              <a:t>在唐代，中秋赏月、玩月颇为盛行。在北宋，八月十五夜，满城人家，不论贫富老小，都要穿上成人的衣服，焚香拜月说出心愿，祈求月亮神的保佑。南宋，民间以月饼相赠，取团圆之意。有些地方还有舞草龙、砌宝塔等活动。明清以来，中秋节的风俗更加盛行，许多地方形成了烧斗香、树中秋、点塔灯、放天灯、走月亮、舞火龙等特殊风俗。</a:t>
            </a:r>
          </a:p>
        </p:txBody>
      </p:sp>
      <p:sp>
        <p:nvSpPr>
          <p:cNvPr id="20" name="Freeform 22"/>
          <p:cNvSpPr>
            <a:spLocks noEditPoints="1"/>
          </p:cNvSpPr>
          <p:nvPr/>
        </p:nvSpPr>
        <p:spPr bwMode="auto">
          <a:xfrm flipH="1">
            <a:off x="10982804" y="374023"/>
            <a:ext cx="1002774" cy="555523"/>
          </a:xfrm>
          <a:custGeom>
            <a:avLst/>
            <a:gdLst>
              <a:gd name="T0" fmla="*/ 779 w 804"/>
              <a:gd name="T1" fmla="*/ 108 h 386"/>
              <a:gd name="T2" fmla="*/ 531 w 804"/>
              <a:gd name="T3" fmla="*/ 114 h 386"/>
              <a:gd name="T4" fmla="*/ 542 w 804"/>
              <a:gd name="T5" fmla="*/ 53 h 386"/>
              <a:gd name="T6" fmla="*/ 616 w 804"/>
              <a:gd name="T7" fmla="*/ 27 h 386"/>
              <a:gd name="T8" fmla="*/ 340 w 804"/>
              <a:gd name="T9" fmla="*/ 98 h 386"/>
              <a:gd name="T10" fmla="*/ 566 w 804"/>
              <a:gd name="T11" fmla="*/ 255 h 386"/>
              <a:gd name="T12" fmla="*/ 342 w 804"/>
              <a:gd name="T13" fmla="*/ 146 h 386"/>
              <a:gd name="T14" fmla="*/ 201 w 804"/>
              <a:gd name="T15" fmla="*/ 156 h 386"/>
              <a:gd name="T16" fmla="*/ 56 w 804"/>
              <a:gd name="T17" fmla="*/ 226 h 386"/>
              <a:gd name="T18" fmla="*/ 18 w 804"/>
              <a:gd name="T19" fmla="*/ 271 h 386"/>
              <a:gd name="T20" fmla="*/ 138 w 804"/>
              <a:gd name="T21" fmla="*/ 314 h 386"/>
              <a:gd name="T22" fmla="*/ 239 w 804"/>
              <a:gd name="T23" fmla="*/ 374 h 386"/>
              <a:gd name="T24" fmla="*/ 324 w 804"/>
              <a:gd name="T25" fmla="*/ 329 h 386"/>
              <a:gd name="T26" fmla="*/ 566 w 804"/>
              <a:gd name="T27" fmla="*/ 65 h 386"/>
              <a:gd name="T28" fmla="*/ 529 w 804"/>
              <a:gd name="T29" fmla="*/ 30 h 386"/>
              <a:gd name="T30" fmla="*/ 643 w 804"/>
              <a:gd name="T31" fmla="*/ 55 h 386"/>
              <a:gd name="T32" fmla="*/ 424 w 804"/>
              <a:gd name="T33" fmla="*/ 19 h 386"/>
              <a:gd name="T34" fmla="*/ 365 w 804"/>
              <a:gd name="T35" fmla="*/ 92 h 386"/>
              <a:gd name="T36" fmla="*/ 619 w 804"/>
              <a:gd name="T37" fmla="*/ 23 h 386"/>
              <a:gd name="T38" fmla="*/ 379 w 804"/>
              <a:gd name="T39" fmla="*/ 82 h 386"/>
              <a:gd name="T40" fmla="*/ 376 w 804"/>
              <a:gd name="T41" fmla="*/ 289 h 386"/>
              <a:gd name="T42" fmla="*/ 271 w 804"/>
              <a:gd name="T43" fmla="*/ 235 h 386"/>
              <a:gd name="T44" fmla="*/ 284 w 804"/>
              <a:gd name="T45" fmla="*/ 223 h 386"/>
              <a:gd name="T46" fmla="*/ 508 w 804"/>
              <a:gd name="T47" fmla="*/ 281 h 386"/>
              <a:gd name="T48" fmla="*/ 405 w 804"/>
              <a:gd name="T49" fmla="*/ 238 h 386"/>
              <a:gd name="T50" fmla="*/ 395 w 804"/>
              <a:gd name="T51" fmla="*/ 225 h 386"/>
              <a:gd name="T52" fmla="*/ 688 w 804"/>
              <a:gd name="T53" fmla="*/ 144 h 386"/>
              <a:gd name="T54" fmla="*/ 285 w 804"/>
              <a:gd name="T55" fmla="*/ 217 h 386"/>
              <a:gd name="T56" fmla="*/ 508 w 804"/>
              <a:gd name="T57" fmla="*/ 293 h 386"/>
              <a:gd name="T58" fmla="*/ 414 w 804"/>
              <a:gd name="T59" fmla="*/ 47 h 386"/>
              <a:gd name="T60" fmla="*/ 250 w 804"/>
              <a:gd name="T61" fmla="*/ 268 h 386"/>
              <a:gd name="T62" fmla="*/ 186 w 804"/>
              <a:gd name="T63" fmla="*/ 261 h 386"/>
              <a:gd name="T64" fmla="*/ 169 w 804"/>
              <a:gd name="T65" fmla="*/ 211 h 386"/>
              <a:gd name="T66" fmla="*/ 234 w 804"/>
              <a:gd name="T67" fmla="*/ 176 h 386"/>
              <a:gd name="T68" fmla="*/ 202 w 804"/>
              <a:gd name="T69" fmla="*/ 194 h 386"/>
              <a:gd name="T70" fmla="*/ 242 w 804"/>
              <a:gd name="T71" fmla="*/ 147 h 386"/>
              <a:gd name="T72" fmla="*/ 300 w 804"/>
              <a:gd name="T73" fmla="*/ 154 h 386"/>
              <a:gd name="T74" fmla="*/ 291 w 804"/>
              <a:gd name="T75" fmla="*/ 168 h 386"/>
              <a:gd name="T76" fmla="*/ 324 w 804"/>
              <a:gd name="T77" fmla="*/ 190 h 386"/>
              <a:gd name="T78" fmla="*/ 373 w 804"/>
              <a:gd name="T79" fmla="*/ 197 h 386"/>
              <a:gd name="T80" fmla="*/ 228 w 804"/>
              <a:gd name="T81" fmla="*/ 127 h 386"/>
              <a:gd name="T82" fmla="*/ 309 w 804"/>
              <a:gd name="T83" fmla="*/ 130 h 386"/>
              <a:gd name="T84" fmla="*/ 375 w 804"/>
              <a:gd name="T85" fmla="*/ 177 h 386"/>
              <a:gd name="T86" fmla="*/ 240 w 804"/>
              <a:gd name="T87" fmla="*/ 142 h 386"/>
              <a:gd name="T88" fmla="*/ 145 w 804"/>
              <a:gd name="T89" fmla="*/ 260 h 386"/>
              <a:gd name="T90" fmla="*/ 151 w 804"/>
              <a:gd name="T91" fmla="*/ 293 h 386"/>
              <a:gd name="T92" fmla="*/ 108 w 804"/>
              <a:gd name="T93" fmla="*/ 231 h 386"/>
              <a:gd name="T94" fmla="*/ 145 w 804"/>
              <a:gd name="T95" fmla="*/ 188 h 386"/>
              <a:gd name="T96" fmla="*/ 327 w 804"/>
              <a:gd name="T97" fmla="*/ 321 h 386"/>
              <a:gd name="T98" fmla="*/ 268 w 804"/>
              <a:gd name="T99" fmla="*/ 321 h 386"/>
              <a:gd name="T100" fmla="*/ 283 w 804"/>
              <a:gd name="T101" fmla="*/ 341 h 386"/>
              <a:gd name="T102" fmla="*/ 239 w 804"/>
              <a:gd name="T103" fmla="*/ 369 h 386"/>
              <a:gd name="T104" fmla="*/ 181 w 804"/>
              <a:gd name="T105" fmla="*/ 314 h 386"/>
              <a:gd name="T106" fmla="*/ 195 w 804"/>
              <a:gd name="T107" fmla="*/ 321 h 386"/>
              <a:gd name="T108" fmla="*/ 158 w 804"/>
              <a:gd name="T109" fmla="*/ 311 h 386"/>
              <a:gd name="T110" fmla="*/ 35 w 804"/>
              <a:gd name="T111" fmla="*/ 282 h 386"/>
              <a:gd name="T112" fmla="*/ 42 w 804"/>
              <a:gd name="T113" fmla="*/ 234 h 386"/>
              <a:gd name="T114" fmla="*/ 101 w 804"/>
              <a:gd name="T115" fmla="*/ 196 h 386"/>
              <a:gd name="T116" fmla="*/ 106 w 804"/>
              <a:gd name="T117" fmla="*/ 227 h 386"/>
              <a:gd name="T118" fmla="*/ 149 w 804"/>
              <a:gd name="T119" fmla="*/ 298 h 386"/>
              <a:gd name="T120" fmla="*/ 692 w 804"/>
              <a:gd name="T121" fmla="*/ 120 h 386"/>
              <a:gd name="T122" fmla="*/ 774 w 804"/>
              <a:gd name="T123" fmla="*/ 107 h 3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04" h="386">
                <a:moveTo>
                  <a:pt x="782" y="143"/>
                </a:moveTo>
                <a:cubicBezTo>
                  <a:pt x="773" y="135"/>
                  <a:pt x="763" y="130"/>
                  <a:pt x="756" y="127"/>
                </a:cubicBezTo>
                <a:cubicBezTo>
                  <a:pt x="751" y="125"/>
                  <a:pt x="747" y="123"/>
                  <a:pt x="747" y="121"/>
                </a:cubicBezTo>
                <a:cubicBezTo>
                  <a:pt x="747" y="117"/>
                  <a:pt x="751" y="115"/>
                  <a:pt x="753" y="114"/>
                </a:cubicBezTo>
                <a:cubicBezTo>
                  <a:pt x="756" y="113"/>
                  <a:pt x="758" y="115"/>
                  <a:pt x="758" y="116"/>
                </a:cubicBezTo>
                <a:cubicBezTo>
                  <a:pt x="759" y="116"/>
                  <a:pt x="759" y="118"/>
                  <a:pt x="759" y="119"/>
                </a:cubicBezTo>
                <a:cubicBezTo>
                  <a:pt x="756" y="125"/>
                  <a:pt x="766" y="122"/>
                  <a:pt x="769" y="121"/>
                </a:cubicBezTo>
                <a:cubicBezTo>
                  <a:pt x="774" y="119"/>
                  <a:pt x="778" y="114"/>
                  <a:pt x="779" y="108"/>
                </a:cubicBezTo>
                <a:cubicBezTo>
                  <a:pt x="779" y="102"/>
                  <a:pt x="777" y="97"/>
                  <a:pt x="774" y="93"/>
                </a:cubicBezTo>
                <a:cubicBezTo>
                  <a:pt x="769" y="87"/>
                  <a:pt x="761" y="84"/>
                  <a:pt x="752" y="84"/>
                </a:cubicBezTo>
                <a:cubicBezTo>
                  <a:pt x="746" y="84"/>
                  <a:pt x="740" y="87"/>
                  <a:pt x="735" y="92"/>
                </a:cubicBezTo>
                <a:cubicBezTo>
                  <a:pt x="731" y="97"/>
                  <a:pt x="728" y="104"/>
                  <a:pt x="729" y="110"/>
                </a:cubicBezTo>
                <a:cubicBezTo>
                  <a:pt x="729" y="113"/>
                  <a:pt x="729" y="115"/>
                  <a:pt x="728" y="116"/>
                </a:cubicBezTo>
                <a:cubicBezTo>
                  <a:pt x="725" y="118"/>
                  <a:pt x="717" y="117"/>
                  <a:pt x="709" y="116"/>
                </a:cubicBezTo>
                <a:cubicBezTo>
                  <a:pt x="706" y="116"/>
                  <a:pt x="702" y="115"/>
                  <a:pt x="699" y="115"/>
                </a:cubicBezTo>
                <a:cubicBezTo>
                  <a:pt x="636" y="111"/>
                  <a:pt x="595" y="110"/>
                  <a:pt x="531" y="114"/>
                </a:cubicBezTo>
                <a:cubicBezTo>
                  <a:pt x="526" y="114"/>
                  <a:pt x="526" y="114"/>
                  <a:pt x="526" y="114"/>
                </a:cubicBezTo>
                <a:cubicBezTo>
                  <a:pt x="466" y="115"/>
                  <a:pt x="442" y="116"/>
                  <a:pt x="420" y="107"/>
                </a:cubicBezTo>
                <a:cubicBezTo>
                  <a:pt x="409" y="103"/>
                  <a:pt x="402" y="96"/>
                  <a:pt x="401" y="86"/>
                </a:cubicBezTo>
                <a:cubicBezTo>
                  <a:pt x="399" y="75"/>
                  <a:pt x="405" y="62"/>
                  <a:pt x="417" y="51"/>
                </a:cubicBezTo>
                <a:cubicBezTo>
                  <a:pt x="438" y="33"/>
                  <a:pt x="465" y="23"/>
                  <a:pt x="492" y="29"/>
                </a:cubicBezTo>
                <a:cubicBezTo>
                  <a:pt x="497" y="31"/>
                  <a:pt x="501" y="32"/>
                  <a:pt x="506" y="33"/>
                </a:cubicBezTo>
                <a:cubicBezTo>
                  <a:pt x="514" y="36"/>
                  <a:pt x="521" y="38"/>
                  <a:pt x="528" y="36"/>
                </a:cubicBezTo>
                <a:cubicBezTo>
                  <a:pt x="529" y="42"/>
                  <a:pt x="532" y="50"/>
                  <a:pt x="542" y="53"/>
                </a:cubicBezTo>
                <a:cubicBezTo>
                  <a:pt x="544" y="59"/>
                  <a:pt x="550" y="69"/>
                  <a:pt x="563" y="69"/>
                </a:cubicBezTo>
                <a:cubicBezTo>
                  <a:pt x="566" y="73"/>
                  <a:pt x="580" y="87"/>
                  <a:pt x="607" y="87"/>
                </a:cubicBezTo>
                <a:cubicBezTo>
                  <a:pt x="624" y="87"/>
                  <a:pt x="640" y="79"/>
                  <a:pt x="647" y="65"/>
                </a:cubicBezTo>
                <a:cubicBezTo>
                  <a:pt x="653" y="53"/>
                  <a:pt x="650" y="39"/>
                  <a:pt x="641" y="30"/>
                </a:cubicBezTo>
                <a:cubicBezTo>
                  <a:pt x="634" y="24"/>
                  <a:pt x="626" y="20"/>
                  <a:pt x="617" y="18"/>
                </a:cubicBezTo>
                <a:cubicBezTo>
                  <a:pt x="615" y="17"/>
                  <a:pt x="607" y="15"/>
                  <a:pt x="605" y="17"/>
                </a:cubicBezTo>
                <a:cubicBezTo>
                  <a:pt x="603" y="20"/>
                  <a:pt x="607" y="21"/>
                  <a:pt x="609" y="22"/>
                </a:cubicBezTo>
                <a:cubicBezTo>
                  <a:pt x="611" y="23"/>
                  <a:pt x="614" y="25"/>
                  <a:pt x="616" y="27"/>
                </a:cubicBezTo>
                <a:cubicBezTo>
                  <a:pt x="618" y="29"/>
                  <a:pt x="618" y="32"/>
                  <a:pt x="618" y="35"/>
                </a:cubicBezTo>
                <a:cubicBezTo>
                  <a:pt x="617" y="39"/>
                  <a:pt x="614" y="43"/>
                  <a:pt x="610" y="45"/>
                </a:cubicBezTo>
                <a:cubicBezTo>
                  <a:pt x="606" y="46"/>
                  <a:pt x="602" y="46"/>
                  <a:pt x="597" y="43"/>
                </a:cubicBezTo>
                <a:cubicBezTo>
                  <a:pt x="594" y="41"/>
                  <a:pt x="591" y="38"/>
                  <a:pt x="588" y="35"/>
                </a:cubicBezTo>
                <a:cubicBezTo>
                  <a:pt x="563" y="11"/>
                  <a:pt x="530" y="0"/>
                  <a:pt x="487" y="2"/>
                </a:cubicBezTo>
                <a:cubicBezTo>
                  <a:pt x="468" y="3"/>
                  <a:pt x="449" y="6"/>
                  <a:pt x="431" y="11"/>
                </a:cubicBezTo>
                <a:cubicBezTo>
                  <a:pt x="400" y="18"/>
                  <a:pt x="375" y="31"/>
                  <a:pt x="359" y="47"/>
                </a:cubicBezTo>
                <a:cubicBezTo>
                  <a:pt x="344" y="62"/>
                  <a:pt x="337" y="80"/>
                  <a:pt x="340" y="98"/>
                </a:cubicBezTo>
                <a:cubicBezTo>
                  <a:pt x="343" y="114"/>
                  <a:pt x="353" y="129"/>
                  <a:pt x="369" y="137"/>
                </a:cubicBezTo>
                <a:cubicBezTo>
                  <a:pt x="387" y="146"/>
                  <a:pt x="409" y="147"/>
                  <a:pt x="428" y="147"/>
                </a:cubicBezTo>
                <a:cubicBezTo>
                  <a:pt x="451" y="147"/>
                  <a:pt x="475" y="145"/>
                  <a:pt x="498" y="143"/>
                </a:cubicBezTo>
                <a:cubicBezTo>
                  <a:pt x="511" y="142"/>
                  <a:pt x="525" y="141"/>
                  <a:pt x="539" y="140"/>
                </a:cubicBezTo>
                <a:cubicBezTo>
                  <a:pt x="566" y="139"/>
                  <a:pt x="593" y="138"/>
                  <a:pt x="620" y="139"/>
                </a:cubicBezTo>
                <a:cubicBezTo>
                  <a:pt x="708" y="144"/>
                  <a:pt x="723" y="168"/>
                  <a:pt x="725" y="179"/>
                </a:cubicBezTo>
                <a:cubicBezTo>
                  <a:pt x="726" y="183"/>
                  <a:pt x="725" y="187"/>
                  <a:pt x="721" y="192"/>
                </a:cubicBezTo>
                <a:cubicBezTo>
                  <a:pt x="706" y="216"/>
                  <a:pt x="648" y="239"/>
                  <a:pt x="566" y="255"/>
                </a:cubicBezTo>
                <a:cubicBezTo>
                  <a:pt x="487" y="271"/>
                  <a:pt x="429" y="270"/>
                  <a:pt x="393" y="253"/>
                </a:cubicBezTo>
                <a:cubicBezTo>
                  <a:pt x="394" y="253"/>
                  <a:pt x="394" y="253"/>
                  <a:pt x="394" y="253"/>
                </a:cubicBezTo>
                <a:cubicBezTo>
                  <a:pt x="401" y="251"/>
                  <a:pt x="407" y="247"/>
                  <a:pt x="409" y="240"/>
                </a:cubicBezTo>
                <a:cubicBezTo>
                  <a:pt x="414" y="231"/>
                  <a:pt x="412" y="217"/>
                  <a:pt x="406" y="208"/>
                </a:cubicBezTo>
                <a:cubicBezTo>
                  <a:pt x="398" y="196"/>
                  <a:pt x="385" y="194"/>
                  <a:pt x="379" y="194"/>
                </a:cubicBezTo>
                <a:cubicBezTo>
                  <a:pt x="379" y="190"/>
                  <a:pt x="379" y="186"/>
                  <a:pt x="378" y="183"/>
                </a:cubicBezTo>
                <a:cubicBezTo>
                  <a:pt x="383" y="175"/>
                  <a:pt x="382" y="166"/>
                  <a:pt x="375" y="158"/>
                </a:cubicBezTo>
                <a:cubicBezTo>
                  <a:pt x="367" y="149"/>
                  <a:pt x="352" y="142"/>
                  <a:pt x="342" y="146"/>
                </a:cubicBezTo>
                <a:cubicBezTo>
                  <a:pt x="339" y="140"/>
                  <a:pt x="331" y="126"/>
                  <a:pt x="313" y="126"/>
                </a:cubicBezTo>
                <a:cubicBezTo>
                  <a:pt x="311" y="121"/>
                  <a:pt x="303" y="104"/>
                  <a:pt x="287" y="103"/>
                </a:cubicBezTo>
                <a:cubicBezTo>
                  <a:pt x="273" y="101"/>
                  <a:pt x="264" y="111"/>
                  <a:pt x="261" y="116"/>
                </a:cubicBezTo>
                <a:cubicBezTo>
                  <a:pt x="252" y="112"/>
                  <a:pt x="234" y="109"/>
                  <a:pt x="225" y="123"/>
                </a:cubicBezTo>
                <a:cubicBezTo>
                  <a:pt x="224" y="125"/>
                  <a:pt x="224" y="125"/>
                  <a:pt x="224" y="125"/>
                </a:cubicBezTo>
                <a:cubicBezTo>
                  <a:pt x="219" y="134"/>
                  <a:pt x="216" y="138"/>
                  <a:pt x="209" y="140"/>
                </a:cubicBezTo>
                <a:cubicBezTo>
                  <a:pt x="202" y="142"/>
                  <a:pt x="202" y="147"/>
                  <a:pt x="202" y="151"/>
                </a:cubicBezTo>
                <a:cubicBezTo>
                  <a:pt x="202" y="154"/>
                  <a:pt x="202" y="155"/>
                  <a:pt x="201" y="156"/>
                </a:cubicBezTo>
                <a:cubicBezTo>
                  <a:pt x="198" y="159"/>
                  <a:pt x="188" y="166"/>
                  <a:pt x="169" y="166"/>
                </a:cubicBezTo>
                <a:cubicBezTo>
                  <a:pt x="151" y="166"/>
                  <a:pt x="145" y="172"/>
                  <a:pt x="141" y="185"/>
                </a:cubicBezTo>
                <a:cubicBezTo>
                  <a:pt x="141" y="185"/>
                  <a:pt x="141" y="185"/>
                  <a:pt x="141" y="185"/>
                </a:cubicBezTo>
                <a:cubicBezTo>
                  <a:pt x="127" y="181"/>
                  <a:pt x="110" y="178"/>
                  <a:pt x="101" y="185"/>
                </a:cubicBezTo>
                <a:cubicBezTo>
                  <a:pt x="98" y="187"/>
                  <a:pt x="97" y="189"/>
                  <a:pt x="96" y="193"/>
                </a:cubicBezTo>
                <a:cubicBezTo>
                  <a:pt x="89" y="193"/>
                  <a:pt x="76" y="195"/>
                  <a:pt x="70" y="197"/>
                </a:cubicBezTo>
                <a:cubicBezTo>
                  <a:pt x="64" y="199"/>
                  <a:pt x="51" y="207"/>
                  <a:pt x="50" y="216"/>
                </a:cubicBezTo>
                <a:cubicBezTo>
                  <a:pt x="50" y="218"/>
                  <a:pt x="51" y="223"/>
                  <a:pt x="56" y="226"/>
                </a:cubicBezTo>
                <a:cubicBezTo>
                  <a:pt x="57" y="227"/>
                  <a:pt x="58" y="227"/>
                  <a:pt x="58" y="227"/>
                </a:cubicBezTo>
                <a:cubicBezTo>
                  <a:pt x="55" y="228"/>
                  <a:pt x="48" y="229"/>
                  <a:pt x="45" y="229"/>
                </a:cubicBezTo>
                <a:cubicBezTo>
                  <a:pt x="44" y="229"/>
                  <a:pt x="42" y="229"/>
                  <a:pt x="41" y="229"/>
                </a:cubicBezTo>
                <a:cubicBezTo>
                  <a:pt x="18" y="232"/>
                  <a:pt x="0" y="242"/>
                  <a:pt x="0" y="251"/>
                </a:cubicBezTo>
                <a:cubicBezTo>
                  <a:pt x="0" y="261"/>
                  <a:pt x="11" y="264"/>
                  <a:pt x="19" y="265"/>
                </a:cubicBezTo>
                <a:cubicBezTo>
                  <a:pt x="22" y="266"/>
                  <a:pt x="24" y="266"/>
                  <a:pt x="26" y="267"/>
                </a:cubicBezTo>
                <a:cubicBezTo>
                  <a:pt x="26" y="267"/>
                  <a:pt x="27" y="267"/>
                  <a:pt x="27" y="267"/>
                </a:cubicBezTo>
                <a:cubicBezTo>
                  <a:pt x="26" y="268"/>
                  <a:pt x="23" y="270"/>
                  <a:pt x="18" y="271"/>
                </a:cubicBezTo>
                <a:cubicBezTo>
                  <a:pt x="11" y="273"/>
                  <a:pt x="4" y="278"/>
                  <a:pt x="5" y="283"/>
                </a:cubicBezTo>
                <a:cubicBezTo>
                  <a:pt x="5" y="286"/>
                  <a:pt x="7" y="289"/>
                  <a:pt x="15" y="289"/>
                </a:cubicBezTo>
                <a:cubicBezTo>
                  <a:pt x="20" y="289"/>
                  <a:pt x="27" y="288"/>
                  <a:pt x="36" y="287"/>
                </a:cubicBezTo>
                <a:cubicBezTo>
                  <a:pt x="44" y="286"/>
                  <a:pt x="59" y="284"/>
                  <a:pt x="61" y="286"/>
                </a:cubicBezTo>
                <a:cubicBezTo>
                  <a:pt x="61" y="290"/>
                  <a:pt x="62" y="294"/>
                  <a:pt x="65" y="297"/>
                </a:cubicBezTo>
                <a:cubicBezTo>
                  <a:pt x="70" y="300"/>
                  <a:pt x="77" y="301"/>
                  <a:pt x="85" y="299"/>
                </a:cubicBezTo>
                <a:cubicBezTo>
                  <a:pt x="95" y="296"/>
                  <a:pt x="102" y="299"/>
                  <a:pt x="108" y="309"/>
                </a:cubicBezTo>
                <a:cubicBezTo>
                  <a:pt x="114" y="319"/>
                  <a:pt x="126" y="317"/>
                  <a:pt x="138" y="314"/>
                </a:cubicBezTo>
                <a:cubicBezTo>
                  <a:pt x="142" y="313"/>
                  <a:pt x="142" y="313"/>
                  <a:pt x="142" y="313"/>
                </a:cubicBezTo>
                <a:cubicBezTo>
                  <a:pt x="149" y="312"/>
                  <a:pt x="152" y="314"/>
                  <a:pt x="155" y="316"/>
                </a:cubicBezTo>
                <a:cubicBezTo>
                  <a:pt x="157" y="317"/>
                  <a:pt x="159" y="319"/>
                  <a:pt x="163" y="319"/>
                </a:cubicBezTo>
                <a:cubicBezTo>
                  <a:pt x="166" y="320"/>
                  <a:pt x="168" y="320"/>
                  <a:pt x="170" y="320"/>
                </a:cubicBezTo>
                <a:cubicBezTo>
                  <a:pt x="167" y="328"/>
                  <a:pt x="168" y="338"/>
                  <a:pt x="173" y="345"/>
                </a:cubicBezTo>
                <a:cubicBezTo>
                  <a:pt x="176" y="351"/>
                  <a:pt x="185" y="361"/>
                  <a:pt x="205" y="359"/>
                </a:cubicBezTo>
                <a:cubicBezTo>
                  <a:pt x="206" y="363"/>
                  <a:pt x="208" y="369"/>
                  <a:pt x="214" y="373"/>
                </a:cubicBezTo>
                <a:cubicBezTo>
                  <a:pt x="220" y="377"/>
                  <a:pt x="229" y="377"/>
                  <a:pt x="239" y="374"/>
                </a:cubicBezTo>
                <a:cubicBezTo>
                  <a:pt x="242" y="377"/>
                  <a:pt x="251" y="384"/>
                  <a:pt x="265" y="379"/>
                </a:cubicBezTo>
                <a:cubicBezTo>
                  <a:pt x="273" y="383"/>
                  <a:pt x="289" y="386"/>
                  <a:pt x="298" y="373"/>
                </a:cubicBezTo>
                <a:cubicBezTo>
                  <a:pt x="305" y="364"/>
                  <a:pt x="306" y="353"/>
                  <a:pt x="301" y="345"/>
                </a:cubicBezTo>
                <a:cubicBezTo>
                  <a:pt x="297" y="338"/>
                  <a:pt x="291" y="335"/>
                  <a:pt x="283" y="336"/>
                </a:cubicBezTo>
                <a:cubicBezTo>
                  <a:pt x="284" y="333"/>
                  <a:pt x="284" y="329"/>
                  <a:pt x="283" y="326"/>
                </a:cubicBezTo>
                <a:cubicBezTo>
                  <a:pt x="286" y="325"/>
                  <a:pt x="289" y="324"/>
                  <a:pt x="293" y="321"/>
                </a:cubicBezTo>
                <a:cubicBezTo>
                  <a:pt x="296" y="325"/>
                  <a:pt x="306" y="332"/>
                  <a:pt x="323" y="328"/>
                </a:cubicBezTo>
                <a:cubicBezTo>
                  <a:pt x="323" y="328"/>
                  <a:pt x="323" y="329"/>
                  <a:pt x="324" y="329"/>
                </a:cubicBezTo>
                <a:cubicBezTo>
                  <a:pt x="328" y="335"/>
                  <a:pt x="341" y="337"/>
                  <a:pt x="362" y="336"/>
                </a:cubicBezTo>
                <a:cubicBezTo>
                  <a:pt x="372" y="336"/>
                  <a:pt x="372" y="336"/>
                  <a:pt x="372" y="336"/>
                </a:cubicBezTo>
                <a:cubicBezTo>
                  <a:pt x="412" y="335"/>
                  <a:pt x="472" y="333"/>
                  <a:pt x="597" y="306"/>
                </a:cubicBezTo>
                <a:cubicBezTo>
                  <a:pt x="710" y="281"/>
                  <a:pt x="787" y="237"/>
                  <a:pt x="799" y="192"/>
                </a:cubicBezTo>
                <a:cubicBezTo>
                  <a:pt x="804" y="175"/>
                  <a:pt x="798" y="158"/>
                  <a:pt x="782" y="143"/>
                </a:cubicBezTo>
                <a:close/>
                <a:moveTo>
                  <a:pt x="642" y="63"/>
                </a:moveTo>
                <a:cubicBezTo>
                  <a:pt x="636" y="75"/>
                  <a:pt x="622" y="82"/>
                  <a:pt x="607" y="82"/>
                </a:cubicBezTo>
                <a:cubicBezTo>
                  <a:pt x="579" y="82"/>
                  <a:pt x="567" y="66"/>
                  <a:pt x="566" y="65"/>
                </a:cubicBezTo>
                <a:cubicBezTo>
                  <a:pt x="566" y="64"/>
                  <a:pt x="566" y="64"/>
                  <a:pt x="566" y="64"/>
                </a:cubicBezTo>
                <a:cubicBezTo>
                  <a:pt x="566" y="64"/>
                  <a:pt x="564" y="64"/>
                  <a:pt x="564" y="64"/>
                </a:cubicBezTo>
                <a:cubicBezTo>
                  <a:pt x="550" y="64"/>
                  <a:pt x="547" y="51"/>
                  <a:pt x="547" y="50"/>
                </a:cubicBezTo>
                <a:cubicBezTo>
                  <a:pt x="546" y="49"/>
                  <a:pt x="546" y="49"/>
                  <a:pt x="546" y="49"/>
                </a:cubicBezTo>
                <a:cubicBezTo>
                  <a:pt x="546" y="49"/>
                  <a:pt x="545" y="49"/>
                  <a:pt x="545" y="49"/>
                </a:cubicBezTo>
                <a:cubicBezTo>
                  <a:pt x="532" y="45"/>
                  <a:pt x="533" y="33"/>
                  <a:pt x="533" y="33"/>
                </a:cubicBezTo>
                <a:cubicBezTo>
                  <a:pt x="533" y="28"/>
                  <a:pt x="533" y="28"/>
                  <a:pt x="533" y="28"/>
                </a:cubicBezTo>
                <a:cubicBezTo>
                  <a:pt x="533" y="28"/>
                  <a:pt x="529" y="30"/>
                  <a:pt x="529" y="30"/>
                </a:cubicBezTo>
                <a:cubicBezTo>
                  <a:pt x="523" y="34"/>
                  <a:pt x="517" y="31"/>
                  <a:pt x="507" y="28"/>
                </a:cubicBezTo>
                <a:cubicBezTo>
                  <a:pt x="503" y="27"/>
                  <a:pt x="499" y="26"/>
                  <a:pt x="494" y="25"/>
                </a:cubicBezTo>
                <a:cubicBezTo>
                  <a:pt x="490" y="24"/>
                  <a:pt x="487" y="23"/>
                  <a:pt x="483" y="23"/>
                </a:cubicBezTo>
                <a:cubicBezTo>
                  <a:pt x="492" y="22"/>
                  <a:pt x="500" y="21"/>
                  <a:pt x="504" y="21"/>
                </a:cubicBezTo>
                <a:cubicBezTo>
                  <a:pt x="522" y="21"/>
                  <a:pt x="540" y="27"/>
                  <a:pt x="550" y="36"/>
                </a:cubicBezTo>
                <a:cubicBezTo>
                  <a:pt x="554" y="39"/>
                  <a:pt x="558" y="43"/>
                  <a:pt x="562" y="47"/>
                </a:cubicBezTo>
                <a:cubicBezTo>
                  <a:pt x="576" y="61"/>
                  <a:pt x="591" y="76"/>
                  <a:pt x="614" y="74"/>
                </a:cubicBezTo>
                <a:cubicBezTo>
                  <a:pt x="627" y="74"/>
                  <a:pt x="638" y="66"/>
                  <a:pt x="643" y="55"/>
                </a:cubicBezTo>
                <a:cubicBezTo>
                  <a:pt x="644" y="53"/>
                  <a:pt x="644" y="51"/>
                  <a:pt x="645" y="49"/>
                </a:cubicBezTo>
                <a:cubicBezTo>
                  <a:pt x="645" y="53"/>
                  <a:pt x="645" y="58"/>
                  <a:pt x="642" y="63"/>
                </a:cubicBezTo>
                <a:close/>
                <a:moveTo>
                  <a:pt x="372" y="132"/>
                </a:moveTo>
                <a:cubicBezTo>
                  <a:pt x="357" y="125"/>
                  <a:pt x="347" y="112"/>
                  <a:pt x="345" y="97"/>
                </a:cubicBezTo>
                <a:cubicBezTo>
                  <a:pt x="342" y="81"/>
                  <a:pt x="349" y="64"/>
                  <a:pt x="362" y="51"/>
                </a:cubicBezTo>
                <a:cubicBezTo>
                  <a:pt x="378" y="35"/>
                  <a:pt x="402" y="23"/>
                  <a:pt x="432" y="16"/>
                </a:cubicBezTo>
                <a:cubicBezTo>
                  <a:pt x="434" y="15"/>
                  <a:pt x="436" y="15"/>
                  <a:pt x="438" y="14"/>
                </a:cubicBezTo>
                <a:cubicBezTo>
                  <a:pt x="433" y="16"/>
                  <a:pt x="429" y="18"/>
                  <a:pt x="424" y="19"/>
                </a:cubicBezTo>
                <a:cubicBezTo>
                  <a:pt x="377" y="39"/>
                  <a:pt x="360" y="70"/>
                  <a:pt x="360" y="92"/>
                </a:cubicBezTo>
                <a:cubicBezTo>
                  <a:pt x="360" y="116"/>
                  <a:pt x="376" y="130"/>
                  <a:pt x="410" y="138"/>
                </a:cubicBezTo>
                <a:cubicBezTo>
                  <a:pt x="420" y="140"/>
                  <a:pt x="431" y="141"/>
                  <a:pt x="443" y="142"/>
                </a:cubicBezTo>
                <a:cubicBezTo>
                  <a:pt x="419" y="142"/>
                  <a:pt x="391" y="143"/>
                  <a:pt x="372" y="132"/>
                </a:cubicBezTo>
                <a:close/>
                <a:moveTo>
                  <a:pt x="540" y="135"/>
                </a:moveTo>
                <a:cubicBezTo>
                  <a:pt x="519" y="136"/>
                  <a:pt x="519" y="136"/>
                  <a:pt x="519" y="136"/>
                </a:cubicBezTo>
                <a:cubicBezTo>
                  <a:pt x="482" y="137"/>
                  <a:pt x="441" y="139"/>
                  <a:pt x="411" y="133"/>
                </a:cubicBezTo>
                <a:cubicBezTo>
                  <a:pt x="370" y="124"/>
                  <a:pt x="365" y="106"/>
                  <a:pt x="365" y="92"/>
                </a:cubicBezTo>
                <a:cubicBezTo>
                  <a:pt x="365" y="72"/>
                  <a:pt x="382" y="45"/>
                  <a:pt x="426" y="24"/>
                </a:cubicBezTo>
                <a:cubicBezTo>
                  <a:pt x="465" y="6"/>
                  <a:pt x="514" y="1"/>
                  <a:pt x="554" y="19"/>
                </a:cubicBezTo>
                <a:cubicBezTo>
                  <a:pt x="564" y="24"/>
                  <a:pt x="574" y="29"/>
                  <a:pt x="582" y="37"/>
                </a:cubicBezTo>
                <a:cubicBezTo>
                  <a:pt x="586" y="41"/>
                  <a:pt x="591" y="45"/>
                  <a:pt x="595" y="48"/>
                </a:cubicBezTo>
                <a:cubicBezTo>
                  <a:pt x="600" y="51"/>
                  <a:pt x="607" y="52"/>
                  <a:pt x="612" y="49"/>
                </a:cubicBezTo>
                <a:cubicBezTo>
                  <a:pt x="618" y="47"/>
                  <a:pt x="621" y="42"/>
                  <a:pt x="623" y="36"/>
                </a:cubicBezTo>
                <a:cubicBezTo>
                  <a:pt x="623" y="31"/>
                  <a:pt x="623" y="27"/>
                  <a:pt x="620" y="24"/>
                </a:cubicBezTo>
                <a:cubicBezTo>
                  <a:pt x="620" y="24"/>
                  <a:pt x="620" y="23"/>
                  <a:pt x="619" y="23"/>
                </a:cubicBezTo>
                <a:cubicBezTo>
                  <a:pt x="625" y="24"/>
                  <a:pt x="632" y="27"/>
                  <a:pt x="637" y="33"/>
                </a:cubicBezTo>
                <a:cubicBezTo>
                  <a:pt x="641" y="38"/>
                  <a:pt x="641" y="45"/>
                  <a:pt x="638" y="53"/>
                </a:cubicBezTo>
                <a:cubicBezTo>
                  <a:pt x="634" y="63"/>
                  <a:pt x="625" y="69"/>
                  <a:pt x="614" y="69"/>
                </a:cubicBezTo>
                <a:cubicBezTo>
                  <a:pt x="593" y="70"/>
                  <a:pt x="580" y="57"/>
                  <a:pt x="565" y="43"/>
                </a:cubicBezTo>
                <a:cubicBezTo>
                  <a:pt x="562" y="40"/>
                  <a:pt x="558" y="36"/>
                  <a:pt x="553" y="32"/>
                </a:cubicBezTo>
                <a:cubicBezTo>
                  <a:pt x="542" y="22"/>
                  <a:pt x="523" y="16"/>
                  <a:pt x="504" y="16"/>
                </a:cubicBezTo>
                <a:cubicBezTo>
                  <a:pt x="474" y="16"/>
                  <a:pt x="444" y="24"/>
                  <a:pt x="417" y="38"/>
                </a:cubicBezTo>
                <a:cubicBezTo>
                  <a:pt x="401" y="47"/>
                  <a:pt x="382" y="64"/>
                  <a:pt x="379" y="82"/>
                </a:cubicBezTo>
                <a:cubicBezTo>
                  <a:pt x="377" y="92"/>
                  <a:pt x="379" y="101"/>
                  <a:pt x="385" y="108"/>
                </a:cubicBezTo>
                <a:cubicBezTo>
                  <a:pt x="402" y="128"/>
                  <a:pt x="447" y="135"/>
                  <a:pt x="523" y="130"/>
                </a:cubicBezTo>
                <a:cubicBezTo>
                  <a:pt x="609" y="124"/>
                  <a:pt x="743" y="130"/>
                  <a:pt x="757" y="173"/>
                </a:cubicBezTo>
                <a:cubicBezTo>
                  <a:pt x="759" y="180"/>
                  <a:pt x="758" y="188"/>
                  <a:pt x="754" y="195"/>
                </a:cubicBezTo>
                <a:cubicBezTo>
                  <a:pt x="740" y="221"/>
                  <a:pt x="690" y="246"/>
                  <a:pt x="617" y="265"/>
                </a:cubicBezTo>
                <a:cubicBezTo>
                  <a:pt x="582" y="275"/>
                  <a:pt x="542" y="285"/>
                  <a:pt x="507" y="288"/>
                </a:cubicBezTo>
                <a:cubicBezTo>
                  <a:pt x="495" y="289"/>
                  <a:pt x="495" y="289"/>
                  <a:pt x="495" y="289"/>
                </a:cubicBezTo>
                <a:cubicBezTo>
                  <a:pt x="452" y="294"/>
                  <a:pt x="419" y="297"/>
                  <a:pt x="376" y="289"/>
                </a:cubicBezTo>
                <a:cubicBezTo>
                  <a:pt x="361" y="287"/>
                  <a:pt x="309" y="275"/>
                  <a:pt x="286" y="249"/>
                </a:cubicBezTo>
                <a:cubicBezTo>
                  <a:pt x="287" y="249"/>
                  <a:pt x="287" y="248"/>
                  <a:pt x="287" y="248"/>
                </a:cubicBezTo>
                <a:cubicBezTo>
                  <a:pt x="289" y="242"/>
                  <a:pt x="287" y="236"/>
                  <a:pt x="282" y="232"/>
                </a:cubicBezTo>
                <a:cubicBezTo>
                  <a:pt x="278" y="229"/>
                  <a:pt x="273" y="228"/>
                  <a:pt x="269" y="230"/>
                </a:cubicBezTo>
                <a:cubicBezTo>
                  <a:pt x="265" y="232"/>
                  <a:pt x="262" y="236"/>
                  <a:pt x="261" y="241"/>
                </a:cubicBezTo>
                <a:cubicBezTo>
                  <a:pt x="261" y="242"/>
                  <a:pt x="262" y="243"/>
                  <a:pt x="263" y="243"/>
                </a:cubicBezTo>
                <a:cubicBezTo>
                  <a:pt x="265" y="244"/>
                  <a:pt x="266" y="243"/>
                  <a:pt x="266" y="241"/>
                </a:cubicBezTo>
                <a:cubicBezTo>
                  <a:pt x="266" y="238"/>
                  <a:pt x="268" y="236"/>
                  <a:pt x="271" y="235"/>
                </a:cubicBezTo>
                <a:cubicBezTo>
                  <a:pt x="273" y="234"/>
                  <a:pt x="276" y="234"/>
                  <a:pt x="279" y="236"/>
                </a:cubicBezTo>
                <a:cubicBezTo>
                  <a:pt x="283" y="239"/>
                  <a:pt x="284" y="242"/>
                  <a:pt x="282" y="246"/>
                </a:cubicBezTo>
                <a:cubicBezTo>
                  <a:pt x="280" y="252"/>
                  <a:pt x="272" y="258"/>
                  <a:pt x="265" y="257"/>
                </a:cubicBezTo>
                <a:cubicBezTo>
                  <a:pt x="257" y="256"/>
                  <a:pt x="249" y="252"/>
                  <a:pt x="246" y="245"/>
                </a:cubicBezTo>
                <a:cubicBezTo>
                  <a:pt x="242" y="239"/>
                  <a:pt x="243" y="232"/>
                  <a:pt x="246" y="226"/>
                </a:cubicBezTo>
                <a:cubicBezTo>
                  <a:pt x="250" y="219"/>
                  <a:pt x="255" y="216"/>
                  <a:pt x="260" y="216"/>
                </a:cubicBezTo>
                <a:cubicBezTo>
                  <a:pt x="267" y="214"/>
                  <a:pt x="276" y="216"/>
                  <a:pt x="283" y="222"/>
                </a:cubicBezTo>
                <a:cubicBezTo>
                  <a:pt x="284" y="223"/>
                  <a:pt x="284" y="223"/>
                  <a:pt x="284" y="223"/>
                </a:cubicBezTo>
                <a:cubicBezTo>
                  <a:pt x="286" y="222"/>
                  <a:pt x="286" y="222"/>
                  <a:pt x="286" y="222"/>
                </a:cubicBezTo>
                <a:cubicBezTo>
                  <a:pt x="287" y="222"/>
                  <a:pt x="306" y="210"/>
                  <a:pt x="317" y="224"/>
                </a:cubicBezTo>
                <a:cubicBezTo>
                  <a:pt x="318" y="226"/>
                  <a:pt x="318" y="226"/>
                  <a:pt x="318" y="226"/>
                </a:cubicBezTo>
                <a:cubicBezTo>
                  <a:pt x="320" y="225"/>
                  <a:pt x="320" y="225"/>
                  <a:pt x="320" y="225"/>
                </a:cubicBezTo>
                <a:cubicBezTo>
                  <a:pt x="320" y="225"/>
                  <a:pt x="334" y="218"/>
                  <a:pt x="339" y="226"/>
                </a:cubicBezTo>
                <a:cubicBezTo>
                  <a:pt x="341" y="231"/>
                  <a:pt x="341" y="231"/>
                  <a:pt x="341" y="231"/>
                </a:cubicBezTo>
                <a:cubicBezTo>
                  <a:pt x="352" y="250"/>
                  <a:pt x="364" y="274"/>
                  <a:pt x="397" y="280"/>
                </a:cubicBezTo>
                <a:cubicBezTo>
                  <a:pt x="428" y="286"/>
                  <a:pt x="472" y="286"/>
                  <a:pt x="508" y="281"/>
                </a:cubicBezTo>
                <a:cubicBezTo>
                  <a:pt x="615" y="265"/>
                  <a:pt x="692" y="240"/>
                  <a:pt x="729" y="210"/>
                </a:cubicBezTo>
                <a:cubicBezTo>
                  <a:pt x="747" y="196"/>
                  <a:pt x="748" y="183"/>
                  <a:pt x="746" y="175"/>
                </a:cubicBezTo>
                <a:cubicBezTo>
                  <a:pt x="741" y="157"/>
                  <a:pt x="715" y="143"/>
                  <a:pt x="679" y="138"/>
                </a:cubicBezTo>
                <a:cubicBezTo>
                  <a:pt x="661" y="135"/>
                  <a:pt x="643" y="135"/>
                  <a:pt x="625" y="134"/>
                </a:cubicBezTo>
                <a:cubicBezTo>
                  <a:pt x="604" y="134"/>
                  <a:pt x="582" y="134"/>
                  <a:pt x="560" y="135"/>
                </a:cubicBezTo>
                <a:cubicBezTo>
                  <a:pt x="554" y="135"/>
                  <a:pt x="547" y="135"/>
                  <a:pt x="540" y="135"/>
                </a:cubicBezTo>
                <a:close/>
                <a:moveTo>
                  <a:pt x="401" y="210"/>
                </a:moveTo>
                <a:cubicBezTo>
                  <a:pt x="407" y="219"/>
                  <a:pt x="408" y="230"/>
                  <a:pt x="405" y="238"/>
                </a:cubicBezTo>
                <a:cubicBezTo>
                  <a:pt x="403" y="244"/>
                  <a:pt x="399" y="247"/>
                  <a:pt x="393" y="248"/>
                </a:cubicBezTo>
                <a:cubicBezTo>
                  <a:pt x="384" y="249"/>
                  <a:pt x="377" y="244"/>
                  <a:pt x="375" y="238"/>
                </a:cubicBezTo>
                <a:cubicBezTo>
                  <a:pt x="373" y="233"/>
                  <a:pt x="376" y="228"/>
                  <a:pt x="383" y="225"/>
                </a:cubicBezTo>
                <a:cubicBezTo>
                  <a:pt x="385" y="223"/>
                  <a:pt x="389" y="225"/>
                  <a:pt x="390" y="228"/>
                </a:cubicBezTo>
                <a:cubicBezTo>
                  <a:pt x="391" y="229"/>
                  <a:pt x="392" y="231"/>
                  <a:pt x="389" y="233"/>
                </a:cubicBezTo>
                <a:cubicBezTo>
                  <a:pt x="388" y="234"/>
                  <a:pt x="388" y="235"/>
                  <a:pt x="389" y="237"/>
                </a:cubicBezTo>
                <a:cubicBezTo>
                  <a:pt x="390" y="238"/>
                  <a:pt x="391" y="238"/>
                  <a:pt x="392" y="237"/>
                </a:cubicBezTo>
                <a:cubicBezTo>
                  <a:pt x="396" y="234"/>
                  <a:pt x="397" y="230"/>
                  <a:pt x="395" y="225"/>
                </a:cubicBezTo>
                <a:cubicBezTo>
                  <a:pt x="392" y="221"/>
                  <a:pt x="386" y="218"/>
                  <a:pt x="380" y="220"/>
                </a:cubicBezTo>
                <a:cubicBezTo>
                  <a:pt x="370" y="225"/>
                  <a:pt x="368" y="233"/>
                  <a:pt x="370" y="240"/>
                </a:cubicBezTo>
                <a:cubicBezTo>
                  <a:pt x="372" y="245"/>
                  <a:pt x="376" y="250"/>
                  <a:pt x="383" y="252"/>
                </a:cubicBezTo>
                <a:cubicBezTo>
                  <a:pt x="382" y="252"/>
                  <a:pt x="382" y="252"/>
                  <a:pt x="382" y="252"/>
                </a:cubicBezTo>
                <a:cubicBezTo>
                  <a:pt x="418" y="275"/>
                  <a:pt x="480" y="277"/>
                  <a:pt x="567" y="260"/>
                </a:cubicBezTo>
                <a:cubicBezTo>
                  <a:pt x="651" y="244"/>
                  <a:pt x="709" y="220"/>
                  <a:pt x="726" y="195"/>
                </a:cubicBezTo>
                <a:cubicBezTo>
                  <a:pt x="730" y="189"/>
                  <a:pt x="731" y="183"/>
                  <a:pt x="730" y="178"/>
                </a:cubicBezTo>
                <a:cubicBezTo>
                  <a:pt x="728" y="168"/>
                  <a:pt x="719" y="154"/>
                  <a:pt x="688" y="144"/>
                </a:cubicBezTo>
                <a:cubicBezTo>
                  <a:pt x="717" y="150"/>
                  <a:pt x="737" y="163"/>
                  <a:pt x="741" y="177"/>
                </a:cubicBezTo>
                <a:cubicBezTo>
                  <a:pt x="744" y="186"/>
                  <a:pt x="738" y="197"/>
                  <a:pt x="726" y="207"/>
                </a:cubicBezTo>
                <a:cubicBezTo>
                  <a:pt x="689" y="236"/>
                  <a:pt x="614" y="260"/>
                  <a:pt x="507" y="276"/>
                </a:cubicBezTo>
                <a:cubicBezTo>
                  <a:pt x="472" y="281"/>
                  <a:pt x="428" y="280"/>
                  <a:pt x="398" y="275"/>
                </a:cubicBezTo>
                <a:cubicBezTo>
                  <a:pt x="367" y="269"/>
                  <a:pt x="356" y="248"/>
                  <a:pt x="346" y="228"/>
                </a:cubicBezTo>
                <a:cubicBezTo>
                  <a:pt x="343" y="224"/>
                  <a:pt x="343" y="224"/>
                  <a:pt x="343" y="224"/>
                </a:cubicBezTo>
                <a:cubicBezTo>
                  <a:pt x="338" y="214"/>
                  <a:pt x="327" y="216"/>
                  <a:pt x="320" y="219"/>
                </a:cubicBezTo>
                <a:cubicBezTo>
                  <a:pt x="309" y="208"/>
                  <a:pt x="293" y="212"/>
                  <a:pt x="285" y="217"/>
                </a:cubicBezTo>
                <a:cubicBezTo>
                  <a:pt x="277" y="211"/>
                  <a:pt x="267" y="209"/>
                  <a:pt x="259" y="211"/>
                </a:cubicBezTo>
                <a:cubicBezTo>
                  <a:pt x="251" y="212"/>
                  <a:pt x="245" y="217"/>
                  <a:pt x="242" y="223"/>
                </a:cubicBezTo>
                <a:cubicBezTo>
                  <a:pt x="237" y="231"/>
                  <a:pt x="237" y="240"/>
                  <a:pt x="241" y="247"/>
                </a:cubicBezTo>
                <a:cubicBezTo>
                  <a:pt x="246" y="255"/>
                  <a:pt x="255" y="261"/>
                  <a:pt x="265" y="262"/>
                </a:cubicBezTo>
                <a:cubicBezTo>
                  <a:pt x="271" y="263"/>
                  <a:pt x="279" y="259"/>
                  <a:pt x="283" y="254"/>
                </a:cubicBezTo>
                <a:cubicBezTo>
                  <a:pt x="307" y="279"/>
                  <a:pt x="355" y="291"/>
                  <a:pt x="376" y="294"/>
                </a:cubicBezTo>
                <a:cubicBezTo>
                  <a:pt x="419" y="303"/>
                  <a:pt x="454" y="299"/>
                  <a:pt x="495" y="295"/>
                </a:cubicBezTo>
                <a:cubicBezTo>
                  <a:pt x="508" y="293"/>
                  <a:pt x="508" y="293"/>
                  <a:pt x="508" y="293"/>
                </a:cubicBezTo>
                <a:cubicBezTo>
                  <a:pt x="543" y="290"/>
                  <a:pt x="583" y="280"/>
                  <a:pt x="618" y="270"/>
                </a:cubicBezTo>
                <a:cubicBezTo>
                  <a:pt x="693" y="251"/>
                  <a:pt x="744" y="224"/>
                  <a:pt x="759" y="198"/>
                </a:cubicBezTo>
                <a:cubicBezTo>
                  <a:pt x="764" y="189"/>
                  <a:pt x="764" y="180"/>
                  <a:pt x="762" y="171"/>
                </a:cubicBezTo>
                <a:cubicBezTo>
                  <a:pt x="746" y="122"/>
                  <a:pt x="598" y="120"/>
                  <a:pt x="523" y="125"/>
                </a:cubicBezTo>
                <a:cubicBezTo>
                  <a:pt x="450" y="130"/>
                  <a:pt x="405" y="124"/>
                  <a:pt x="389" y="105"/>
                </a:cubicBezTo>
                <a:cubicBezTo>
                  <a:pt x="384" y="99"/>
                  <a:pt x="382" y="91"/>
                  <a:pt x="384" y="83"/>
                </a:cubicBezTo>
                <a:cubicBezTo>
                  <a:pt x="387" y="67"/>
                  <a:pt x="404" y="51"/>
                  <a:pt x="419" y="43"/>
                </a:cubicBezTo>
                <a:cubicBezTo>
                  <a:pt x="417" y="44"/>
                  <a:pt x="415" y="46"/>
                  <a:pt x="414" y="47"/>
                </a:cubicBezTo>
                <a:cubicBezTo>
                  <a:pt x="400" y="59"/>
                  <a:pt x="394" y="74"/>
                  <a:pt x="396" y="87"/>
                </a:cubicBezTo>
                <a:cubicBezTo>
                  <a:pt x="398" y="98"/>
                  <a:pt x="405" y="107"/>
                  <a:pt x="418" y="112"/>
                </a:cubicBezTo>
                <a:cubicBezTo>
                  <a:pt x="443" y="122"/>
                  <a:pt x="473" y="120"/>
                  <a:pt x="499" y="120"/>
                </a:cubicBezTo>
                <a:cubicBezTo>
                  <a:pt x="525" y="119"/>
                  <a:pt x="551" y="118"/>
                  <a:pt x="576" y="118"/>
                </a:cubicBezTo>
                <a:cubicBezTo>
                  <a:pt x="701" y="116"/>
                  <a:pt x="771" y="137"/>
                  <a:pt x="775" y="177"/>
                </a:cubicBezTo>
                <a:cubicBezTo>
                  <a:pt x="778" y="208"/>
                  <a:pt x="714" y="265"/>
                  <a:pt x="565" y="293"/>
                </a:cubicBezTo>
                <a:cubicBezTo>
                  <a:pt x="466" y="312"/>
                  <a:pt x="415" y="310"/>
                  <a:pt x="414" y="310"/>
                </a:cubicBezTo>
                <a:cubicBezTo>
                  <a:pt x="340" y="312"/>
                  <a:pt x="285" y="287"/>
                  <a:pt x="250" y="268"/>
                </a:cubicBezTo>
                <a:cubicBezTo>
                  <a:pt x="223" y="253"/>
                  <a:pt x="207" y="260"/>
                  <a:pt x="190" y="268"/>
                </a:cubicBezTo>
                <a:cubicBezTo>
                  <a:pt x="191" y="265"/>
                  <a:pt x="191" y="262"/>
                  <a:pt x="191" y="260"/>
                </a:cubicBezTo>
                <a:cubicBezTo>
                  <a:pt x="189" y="254"/>
                  <a:pt x="184" y="249"/>
                  <a:pt x="179" y="247"/>
                </a:cubicBezTo>
                <a:cubicBezTo>
                  <a:pt x="174" y="246"/>
                  <a:pt x="170" y="247"/>
                  <a:pt x="167" y="250"/>
                </a:cubicBezTo>
                <a:cubicBezTo>
                  <a:pt x="166" y="251"/>
                  <a:pt x="166" y="253"/>
                  <a:pt x="167" y="254"/>
                </a:cubicBezTo>
                <a:cubicBezTo>
                  <a:pt x="168" y="255"/>
                  <a:pt x="170" y="255"/>
                  <a:pt x="171" y="254"/>
                </a:cubicBezTo>
                <a:cubicBezTo>
                  <a:pt x="173" y="251"/>
                  <a:pt x="176" y="251"/>
                  <a:pt x="177" y="252"/>
                </a:cubicBezTo>
                <a:cubicBezTo>
                  <a:pt x="181" y="253"/>
                  <a:pt x="185" y="257"/>
                  <a:pt x="186" y="261"/>
                </a:cubicBezTo>
                <a:cubicBezTo>
                  <a:pt x="186" y="264"/>
                  <a:pt x="186" y="268"/>
                  <a:pt x="181" y="273"/>
                </a:cubicBezTo>
                <a:cubicBezTo>
                  <a:pt x="175" y="278"/>
                  <a:pt x="167" y="278"/>
                  <a:pt x="160" y="275"/>
                </a:cubicBezTo>
                <a:cubicBezTo>
                  <a:pt x="154" y="271"/>
                  <a:pt x="149" y="266"/>
                  <a:pt x="150" y="260"/>
                </a:cubicBezTo>
                <a:cubicBezTo>
                  <a:pt x="150" y="249"/>
                  <a:pt x="161" y="243"/>
                  <a:pt x="161" y="243"/>
                </a:cubicBezTo>
                <a:cubicBezTo>
                  <a:pt x="167" y="240"/>
                  <a:pt x="167" y="240"/>
                  <a:pt x="167" y="240"/>
                </a:cubicBezTo>
                <a:cubicBezTo>
                  <a:pt x="160" y="238"/>
                  <a:pt x="160" y="238"/>
                  <a:pt x="160" y="238"/>
                </a:cubicBezTo>
                <a:cubicBezTo>
                  <a:pt x="159" y="238"/>
                  <a:pt x="151" y="236"/>
                  <a:pt x="152" y="226"/>
                </a:cubicBezTo>
                <a:cubicBezTo>
                  <a:pt x="154" y="213"/>
                  <a:pt x="169" y="211"/>
                  <a:pt x="169" y="211"/>
                </a:cubicBezTo>
                <a:cubicBezTo>
                  <a:pt x="171" y="211"/>
                  <a:pt x="171" y="211"/>
                  <a:pt x="171" y="211"/>
                </a:cubicBezTo>
                <a:cubicBezTo>
                  <a:pt x="172" y="209"/>
                  <a:pt x="172" y="209"/>
                  <a:pt x="172" y="209"/>
                </a:cubicBezTo>
                <a:cubicBezTo>
                  <a:pt x="173" y="197"/>
                  <a:pt x="183" y="189"/>
                  <a:pt x="195" y="190"/>
                </a:cubicBezTo>
                <a:cubicBezTo>
                  <a:pt x="196" y="192"/>
                  <a:pt x="196" y="194"/>
                  <a:pt x="197" y="196"/>
                </a:cubicBezTo>
                <a:cubicBezTo>
                  <a:pt x="201" y="207"/>
                  <a:pt x="211" y="215"/>
                  <a:pt x="223" y="217"/>
                </a:cubicBezTo>
                <a:cubicBezTo>
                  <a:pt x="233" y="219"/>
                  <a:pt x="242" y="216"/>
                  <a:pt x="248" y="208"/>
                </a:cubicBezTo>
                <a:cubicBezTo>
                  <a:pt x="253" y="201"/>
                  <a:pt x="254" y="192"/>
                  <a:pt x="251" y="186"/>
                </a:cubicBezTo>
                <a:cubicBezTo>
                  <a:pt x="247" y="180"/>
                  <a:pt x="241" y="176"/>
                  <a:pt x="234" y="176"/>
                </a:cubicBezTo>
                <a:cubicBezTo>
                  <a:pt x="228" y="176"/>
                  <a:pt x="223" y="179"/>
                  <a:pt x="221" y="184"/>
                </a:cubicBezTo>
                <a:cubicBezTo>
                  <a:pt x="220" y="185"/>
                  <a:pt x="221" y="187"/>
                  <a:pt x="222" y="188"/>
                </a:cubicBezTo>
                <a:cubicBezTo>
                  <a:pt x="223" y="188"/>
                  <a:pt x="225" y="188"/>
                  <a:pt x="225" y="186"/>
                </a:cubicBezTo>
                <a:cubicBezTo>
                  <a:pt x="227" y="183"/>
                  <a:pt x="230" y="181"/>
                  <a:pt x="235" y="181"/>
                </a:cubicBezTo>
                <a:cubicBezTo>
                  <a:pt x="239" y="181"/>
                  <a:pt x="244" y="184"/>
                  <a:pt x="246" y="188"/>
                </a:cubicBezTo>
                <a:cubicBezTo>
                  <a:pt x="249" y="193"/>
                  <a:pt x="248" y="200"/>
                  <a:pt x="244" y="205"/>
                </a:cubicBezTo>
                <a:cubicBezTo>
                  <a:pt x="239" y="211"/>
                  <a:pt x="232" y="214"/>
                  <a:pt x="224" y="212"/>
                </a:cubicBezTo>
                <a:cubicBezTo>
                  <a:pt x="213" y="210"/>
                  <a:pt x="205" y="203"/>
                  <a:pt x="202" y="194"/>
                </a:cubicBezTo>
                <a:cubicBezTo>
                  <a:pt x="199" y="187"/>
                  <a:pt x="200" y="180"/>
                  <a:pt x="204" y="175"/>
                </a:cubicBezTo>
                <a:cubicBezTo>
                  <a:pt x="213" y="163"/>
                  <a:pt x="222" y="166"/>
                  <a:pt x="222" y="167"/>
                </a:cubicBezTo>
                <a:cubicBezTo>
                  <a:pt x="222" y="167"/>
                  <a:pt x="222" y="167"/>
                  <a:pt x="222" y="167"/>
                </a:cubicBezTo>
                <a:cubicBezTo>
                  <a:pt x="222" y="167"/>
                  <a:pt x="223" y="167"/>
                  <a:pt x="223" y="167"/>
                </a:cubicBezTo>
                <a:cubicBezTo>
                  <a:pt x="226" y="167"/>
                  <a:pt x="226" y="167"/>
                  <a:pt x="226" y="167"/>
                </a:cubicBezTo>
                <a:cubicBezTo>
                  <a:pt x="225" y="164"/>
                  <a:pt x="225" y="164"/>
                  <a:pt x="225" y="164"/>
                </a:cubicBezTo>
                <a:cubicBezTo>
                  <a:pt x="225" y="164"/>
                  <a:pt x="224" y="156"/>
                  <a:pt x="228" y="151"/>
                </a:cubicBezTo>
                <a:cubicBezTo>
                  <a:pt x="231" y="148"/>
                  <a:pt x="235" y="147"/>
                  <a:pt x="242" y="147"/>
                </a:cubicBezTo>
                <a:cubicBezTo>
                  <a:pt x="243" y="147"/>
                  <a:pt x="243" y="147"/>
                  <a:pt x="243" y="147"/>
                </a:cubicBezTo>
                <a:cubicBezTo>
                  <a:pt x="244" y="145"/>
                  <a:pt x="244" y="145"/>
                  <a:pt x="244" y="145"/>
                </a:cubicBezTo>
                <a:cubicBezTo>
                  <a:pt x="244" y="145"/>
                  <a:pt x="247" y="138"/>
                  <a:pt x="254" y="136"/>
                </a:cubicBezTo>
                <a:cubicBezTo>
                  <a:pt x="259" y="135"/>
                  <a:pt x="265" y="136"/>
                  <a:pt x="271" y="140"/>
                </a:cubicBezTo>
                <a:cubicBezTo>
                  <a:pt x="272" y="141"/>
                  <a:pt x="272" y="141"/>
                  <a:pt x="272" y="141"/>
                </a:cubicBezTo>
                <a:cubicBezTo>
                  <a:pt x="274" y="140"/>
                  <a:pt x="274" y="140"/>
                  <a:pt x="274" y="140"/>
                </a:cubicBezTo>
                <a:cubicBezTo>
                  <a:pt x="274" y="140"/>
                  <a:pt x="283" y="138"/>
                  <a:pt x="291" y="142"/>
                </a:cubicBezTo>
                <a:cubicBezTo>
                  <a:pt x="295" y="144"/>
                  <a:pt x="298" y="148"/>
                  <a:pt x="300" y="154"/>
                </a:cubicBezTo>
                <a:cubicBezTo>
                  <a:pt x="300" y="156"/>
                  <a:pt x="300" y="156"/>
                  <a:pt x="300" y="156"/>
                </a:cubicBezTo>
                <a:cubicBezTo>
                  <a:pt x="302" y="156"/>
                  <a:pt x="302" y="156"/>
                  <a:pt x="302" y="156"/>
                </a:cubicBezTo>
                <a:cubicBezTo>
                  <a:pt x="303" y="156"/>
                  <a:pt x="316" y="156"/>
                  <a:pt x="321" y="169"/>
                </a:cubicBezTo>
                <a:cubicBezTo>
                  <a:pt x="324" y="175"/>
                  <a:pt x="323" y="182"/>
                  <a:pt x="320" y="188"/>
                </a:cubicBezTo>
                <a:cubicBezTo>
                  <a:pt x="316" y="194"/>
                  <a:pt x="310" y="199"/>
                  <a:pt x="303" y="201"/>
                </a:cubicBezTo>
                <a:cubicBezTo>
                  <a:pt x="293" y="202"/>
                  <a:pt x="285" y="200"/>
                  <a:pt x="280" y="194"/>
                </a:cubicBezTo>
                <a:cubicBezTo>
                  <a:pt x="276" y="189"/>
                  <a:pt x="274" y="183"/>
                  <a:pt x="277" y="176"/>
                </a:cubicBezTo>
                <a:cubicBezTo>
                  <a:pt x="280" y="168"/>
                  <a:pt x="286" y="166"/>
                  <a:pt x="291" y="168"/>
                </a:cubicBezTo>
                <a:cubicBezTo>
                  <a:pt x="295" y="169"/>
                  <a:pt x="298" y="172"/>
                  <a:pt x="297" y="175"/>
                </a:cubicBezTo>
                <a:cubicBezTo>
                  <a:pt x="297" y="177"/>
                  <a:pt x="298" y="178"/>
                  <a:pt x="299" y="178"/>
                </a:cubicBezTo>
                <a:cubicBezTo>
                  <a:pt x="300" y="179"/>
                  <a:pt x="302" y="178"/>
                  <a:pt x="302" y="177"/>
                </a:cubicBezTo>
                <a:cubicBezTo>
                  <a:pt x="304" y="171"/>
                  <a:pt x="299" y="165"/>
                  <a:pt x="292" y="163"/>
                </a:cubicBezTo>
                <a:cubicBezTo>
                  <a:pt x="285" y="161"/>
                  <a:pt x="276" y="163"/>
                  <a:pt x="272" y="174"/>
                </a:cubicBezTo>
                <a:cubicBezTo>
                  <a:pt x="269" y="183"/>
                  <a:pt x="271" y="191"/>
                  <a:pt x="276" y="198"/>
                </a:cubicBezTo>
                <a:cubicBezTo>
                  <a:pt x="282" y="205"/>
                  <a:pt x="293" y="208"/>
                  <a:pt x="304" y="205"/>
                </a:cubicBezTo>
                <a:cubicBezTo>
                  <a:pt x="313" y="204"/>
                  <a:pt x="320" y="198"/>
                  <a:pt x="324" y="190"/>
                </a:cubicBezTo>
                <a:cubicBezTo>
                  <a:pt x="328" y="183"/>
                  <a:pt x="329" y="174"/>
                  <a:pt x="326" y="167"/>
                </a:cubicBezTo>
                <a:cubicBezTo>
                  <a:pt x="326" y="166"/>
                  <a:pt x="325" y="166"/>
                  <a:pt x="325" y="166"/>
                </a:cubicBezTo>
                <a:cubicBezTo>
                  <a:pt x="329" y="163"/>
                  <a:pt x="335" y="162"/>
                  <a:pt x="339" y="164"/>
                </a:cubicBezTo>
                <a:cubicBezTo>
                  <a:pt x="345" y="165"/>
                  <a:pt x="348" y="168"/>
                  <a:pt x="351" y="172"/>
                </a:cubicBezTo>
                <a:cubicBezTo>
                  <a:pt x="351" y="174"/>
                  <a:pt x="351" y="174"/>
                  <a:pt x="351" y="174"/>
                </a:cubicBezTo>
                <a:cubicBezTo>
                  <a:pt x="353" y="173"/>
                  <a:pt x="353" y="173"/>
                  <a:pt x="353" y="173"/>
                </a:cubicBezTo>
                <a:cubicBezTo>
                  <a:pt x="353" y="173"/>
                  <a:pt x="365" y="173"/>
                  <a:pt x="371" y="180"/>
                </a:cubicBezTo>
                <a:cubicBezTo>
                  <a:pt x="374" y="184"/>
                  <a:pt x="375" y="189"/>
                  <a:pt x="373" y="197"/>
                </a:cubicBezTo>
                <a:cubicBezTo>
                  <a:pt x="372" y="200"/>
                  <a:pt x="372" y="200"/>
                  <a:pt x="372" y="200"/>
                </a:cubicBezTo>
                <a:cubicBezTo>
                  <a:pt x="376" y="200"/>
                  <a:pt x="376" y="200"/>
                  <a:pt x="376" y="200"/>
                </a:cubicBezTo>
                <a:cubicBezTo>
                  <a:pt x="376" y="200"/>
                  <a:pt x="393" y="198"/>
                  <a:pt x="401" y="210"/>
                </a:cubicBezTo>
                <a:close/>
                <a:moveTo>
                  <a:pt x="169" y="171"/>
                </a:moveTo>
                <a:cubicBezTo>
                  <a:pt x="189" y="171"/>
                  <a:pt x="201" y="163"/>
                  <a:pt x="204" y="160"/>
                </a:cubicBezTo>
                <a:cubicBezTo>
                  <a:pt x="208" y="158"/>
                  <a:pt x="207" y="154"/>
                  <a:pt x="207" y="151"/>
                </a:cubicBezTo>
                <a:cubicBezTo>
                  <a:pt x="207" y="147"/>
                  <a:pt x="208" y="146"/>
                  <a:pt x="210" y="145"/>
                </a:cubicBezTo>
                <a:cubicBezTo>
                  <a:pt x="219" y="142"/>
                  <a:pt x="222" y="137"/>
                  <a:pt x="228" y="127"/>
                </a:cubicBezTo>
                <a:cubicBezTo>
                  <a:pt x="229" y="126"/>
                  <a:pt x="229" y="126"/>
                  <a:pt x="229" y="126"/>
                </a:cubicBezTo>
                <a:cubicBezTo>
                  <a:pt x="239" y="111"/>
                  <a:pt x="261" y="121"/>
                  <a:pt x="261" y="121"/>
                </a:cubicBezTo>
                <a:cubicBezTo>
                  <a:pt x="263" y="122"/>
                  <a:pt x="263" y="122"/>
                  <a:pt x="263" y="122"/>
                </a:cubicBezTo>
                <a:cubicBezTo>
                  <a:pt x="264" y="120"/>
                  <a:pt x="264" y="120"/>
                  <a:pt x="264" y="120"/>
                </a:cubicBezTo>
                <a:cubicBezTo>
                  <a:pt x="265" y="119"/>
                  <a:pt x="272" y="106"/>
                  <a:pt x="287" y="108"/>
                </a:cubicBezTo>
                <a:cubicBezTo>
                  <a:pt x="302" y="109"/>
                  <a:pt x="309" y="129"/>
                  <a:pt x="309" y="130"/>
                </a:cubicBezTo>
                <a:cubicBezTo>
                  <a:pt x="309" y="130"/>
                  <a:pt x="309" y="130"/>
                  <a:pt x="309" y="130"/>
                </a:cubicBezTo>
                <a:cubicBezTo>
                  <a:pt x="309" y="130"/>
                  <a:pt x="309" y="130"/>
                  <a:pt x="309" y="130"/>
                </a:cubicBezTo>
                <a:cubicBezTo>
                  <a:pt x="310" y="131"/>
                  <a:pt x="310" y="131"/>
                  <a:pt x="310" y="131"/>
                </a:cubicBezTo>
                <a:cubicBezTo>
                  <a:pt x="312" y="131"/>
                  <a:pt x="312" y="131"/>
                  <a:pt x="312" y="131"/>
                </a:cubicBezTo>
                <a:cubicBezTo>
                  <a:pt x="332" y="130"/>
                  <a:pt x="338" y="149"/>
                  <a:pt x="338" y="150"/>
                </a:cubicBezTo>
                <a:cubicBezTo>
                  <a:pt x="339" y="153"/>
                  <a:pt x="339" y="153"/>
                  <a:pt x="339" y="153"/>
                </a:cubicBezTo>
                <a:cubicBezTo>
                  <a:pt x="339" y="153"/>
                  <a:pt x="341" y="151"/>
                  <a:pt x="341" y="151"/>
                </a:cubicBezTo>
                <a:cubicBezTo>
                  <a:pt x="349" y="147"/>
                  <a:pt x="364" y="153"/>
                  <a:pt x="371" y="162"/>
                </a:cubicBezTo>
                <a:cubicBezTo>
                  <a:pt x="374" y="165"/>
                  <a:pt x="378" y="171"/>
                  <a:pt x="375" y="177"/>
                </a:cubicBezTo>
                <a:cubicBezTo>
                  <a:pt x="375" y="177"/>
                  <a:pt x="375" y="177"/>
                  <a:pt x="375" y="177"/>
                </a:cubicBezTo>
                <a:cubicBezTo>
                  <a:pt x="369" y="169"/>
                  <a:pt x="358" y="168"/>
                  <a:pt x="354" y="168"/>
                </a:cubicBezTo>
                <a:cubicBezTo>
                  <a:pt x="351" y="163"/>
                  <a:pt x="347" y="160"/>
                  <a:pt x="341" y="159"/>
                </a:cubicBezTo>
                <a:cubicBezTo>
                  <a:pt x="334" y="157"/>
                  <a:pt x="328" y="158"/>
                  <a:pt x="323" y="162"/>
                </a:cubicBezTo>
                <a:cubicBezTo>
                  <a:pt x="317" y="153"/>
                  <a:pt x="308" y="151"/>
                  <a:pt x="304" y="151"/>
                </a:cubicBezTo>
                <a:cubicBezTo>
                  <a:pt x="302" y="144"/>
                  <a:pt x="298" y="140"/>
                  <a:pt x="293" y="137"/>
                </a:cubicBezTo>
                <a:cubicBezTo>
                  <a:pt x="285" y="133"/>
                  <a:pt x="276" y="135"/>
                  <a:pt x="273" y="135"/>
                </a:cubicBezTo>
                <a:cubicBezTo>
                  <a:pt x="266" y="131"/>
                  <a:pt x="259" y="130"/>
                  <a:pt x="253" y="132"/>
                </a:cubicBezTo>
                <a:cubicBezTo>
                  <a:pt x="246" y="134"/>
                  <a:pt x="242" y="139"/>
                  <a:pt x="240" y="142"/>
                </a:cubicBezTo>
                <a:cubicBezTo>
                  <a:pt x="233" y="142"/>
                  <a:pt x="228" y="144"/>
                  <a:pt x="224" y="148"/>
                </a:cubicBezTo>
                <a:cubicBezTo>
                  <a:pt x="221" y="152"/>
                  <a:pt x="220" y="158"/>
                  <a:pt x="220" y="161"/>
                </a:cubicBezTo>
                <a:cubicBezTo>
                  <a:pt x="216" y="160"/>
                  <a:pt x="208" y="162"/>
                  <a:pt x="200" y="172"/>
                </a:cubicBezTo>
                <a:cubicBezTo>
                  <a:pt x="197" y="176"/>
                  <a:pt x="195" y="180"/>
                  <a:pt x="195" y="185"/>
                </a:cubicBezTo>
                <a:cubicBezTo>
                  <a:pt x="181" y="184"/>
                  <a:pt x="169" y="193"/>
                  <a:pt x="167" y="207"/>
                </a:cubicBezTo>
                <a:cubicBezTo>
                  <a:pt x="160" y="208"/>
                  <a:pt x="149" y="213"/>
                  <a:pt x="147" y="225"/>
                </a:cubicBezTo>
                <a:cubicBezTo>
                  <a:pt x="146" y="234"/>
                  <a:pt x="150" y="239"/>
                  <a:pt x="155" y="242"/>
                </a:cubicBezTo>
                <a:cubicBezTo>
                  <a:pt x="151" y="245"/>
                  <a:pt x="145" y="251"/>
                  <a:pt x="145" y="260"/>
                </a:cubicBezTo>
                <a:cubicBezTo>
                  <a:pt x="144" y="267"/>
                  <a:pt x="149" y="275"/>
                  <a:pt x="158" y="279"/>
                </a:cubicBezTo>
                <a:cubicBezTo>
                  <a:pt x="167" y="284"/>
                  <a:pt x="176" y="283"/>
                  <a:pt x="184" y="277"/>
                </a:cubicBezTo>
                <a:cubicBezTo>
                  <a:pt x="187" y="276"/>
                  <a:pt x="189" y="274"/>
                  <a:pt x="192" y="273"/>
                </a:cubicBezTo>
                <a:cubicBezTo>
                  <a:pt x="195" y="272"/>
                  <a:pt x="198" y="270"/>
                  <a:pt x="201" y="269"/>
                </a:cubicBezTo>
                <a:cubicBezTo>
                  <a:pt x="201" y="269"/>
                  <a:pt x="201" y="269"/>
                  <a:pt x="201" y="269"/>
                </a:cubicBezTo>
                <a:cubicBezTo>
                  <a:pt x="203" y="270"/>
                  <a:pt x="205" y="272"/>
                  <a:pt x="205" y="276"/>
                </a:cubicBezTo>
                <a:cubicBezTo>
                  <a:pt x="205" y="279"/>
                  <a:pt x="204" y="289"/>
                  <a:pt x="186" y="295"/>
                </a:cubicBezTo>
                <a:cubicBezTo>
                  <a:pt x="169" y="300"/>
                  <a:pt x="159" y="296"/>
                  <a:pt x="151" y="293"/>
                </a:cubicBezTo>
                <a:cubicBezTo>
                  <a:pt x="147" y="292"/>
                  <a:pt x="144" y="291"/>
                  <a:pt x="141" y="290"/>
                </a:cubicBezTo>
                <a:cubicBezTo>
                  <a:pt x="138" y="289"/>
                  <a:pt x="134" y="289"/>
                  <a:pt x="130" y="289"/>
                </a:cubicBezTo>
                <a:cubicBezTo>
                  <a:pt x="122" y="290"/>
                  <a:pt x="113" y="290"/>
                  <a:pt x="108" y="286"/>
                </a:cubicBezTo>
                <a:cubicBezTo>
                  <a:pt x="106" y="283"/>
                  <a:pt x="106" y="279"/>
                  <a:pt x="105" y="274"/>
                </a:cubicBezTo>
                <a:cubicBezTo>
                  <a:pt x="105" y="270"/>
                  <a:pt x="105" y="266"/>
                  <a:pt x="103" y="263"/>
                </a:cubicBezTo>
                <a:cubicBezTo>
                  <a:pt x="102" y="260"/>
                  <a:pt x="99" y="258"/>
                  <a:pt x="96" y="256"/>
                </a:cubicBezTo>
                <a:cubicBezTo>
                  <a:pt x="92" y="254"/>
                  <a:pt x="89" y="252"/>
                  <a:pt x="89" y="247"/>
                </a:cubicBezTo>
                <a:cubicBezTo>
                  <a:pt x="89" y="243"/>
                  <a:pt x="98" y="236"/>
                  <a:pt x="108" y="231"/>
                </a:cubicBezTo>
                <a:cubicBezTo>
                  <a:pt x="114" y="229"/>
                  <a:pt x="120" y="226"/>
                  <a:pt x="121" y="221"/>
                </a:cubicBezTo>
                <a:cubicBezTo>
                  <a:pt x="121" y="219"/>
                  <a:pt x="121" y="217"/>
                  <a:pt x="119" y="214"/>
                </a:cubicBezTo>
                <a:cubicBezTo>
                  <a:pt x="117" y="211"/>
                  <a:pt x="116" y="206"/>
                  <a:pt x="118" y="202"/>
                </a:cubicBezTo>
                <a:cubicBezTo>
                  <a:pt x="119" y="200"/>
                  <a:pt x="121" y="197"/>
                  <a:pt x="125" y="197"/>
                </a:cubicBezTo>
                <a:cubicBezTo>
                  <a:pt x="126" y="197"/>
                  <a:pt x="128" y="197"/>
                  <a:pt x="129" y="197"/>
                </a:cubicBezTo>
                <a:cubicBezTo>
                  <a:pt x="136" y="197"/>
                  <a:pt x="141" y="196"/>
                  <a:pt x="145" y="190"/>
                </a:cubicBezTo>
                <a:cubicBezTo>
                  <a:pt x="145" y="189"/>
                  <a:pt x="145" y="189"/>
                  <a:pt x="145" y="188"/>
                </a:cubicBezTo>
                <a:cubicBezTo>
                  <a:pt x="145" y="188"/>
                  <a:pt x="145" y="188"/>
                  <a:pt x="145" y="188"/>
                </a:cubicBezTo>
                <a:cubicBezTo>
                  <a:pt x="146" y="187"/>
                  <a:pt x="146" y="187"/>
                  <a:pt x="146" y="186"/>
                </a:cubicBezTo>
                <a:cubicBezTo>
                  <a:pt x="149" y="177"/>
                  <a:pt x="152" y="171"/>
                  <a:pt x="169" y="171"/>
                </a:cubicBezTo>
                <a:close/>
                <a:moveTo>
                  <a:pt x="795" y="191"/>
                </a:moveTo>
                <a:cubicBezTo>
                  <a:pt x="783" y="233"/>
                  <a:pt x="705" y="277"/>
                  <a:pt x="596" y="301"/>
                </a:cubicBezTo>
                <a:cubicBezTo>
                  <a:pt x="472" y="328"/>
                  <a:pt x="412" y="330"/>
                  <a:pt x="372" y="331"/>
                </a:cubicBezTo>
                <a:cubicBezTo>
                  <a:pt x="362" y="331"/>
                  <a:pt x="362" y="331"/>
                  <a:pt x="362" y="331"/>
                </a:cubicBezTo>
                <a:cubicBezTo>
                  <a:pt x="330" y="332"/>
                  <a:pt x="327" y="326"/>
                  <a:pt x="327" y="325"/>
                </a:cubicBezTo>
                <a:cubicBezTo>
                  <a:pt x="327" y="321"/>
                  <a:pt x="327" y="321"/>
                  <a:pt x="327" y="321"/>
                </a:cubicBezTo>
                <a:cubicBezTo>
                  <a:pt x="324" y="322"/>
                  <a:pt x="324" y="322"/>
                  <a:pt x="324" y="322"/>
                </a:cubicBezTo>
                <a:cubicBezTo>
                  <a:pt x="303" y="328"/>
                  <a:pt x="295" y="316"/>
                  <a:pt x="295" y="316"/>
                </a:cubicBezTo>
                <a:cubicBezTo>
                  <a:pt x="293" y="313"/>
                  <a:pt x="293" y="313"/>
                  <a:pt x="293" y="313"/>
                </a:cubicBezTo>
                <a:cubicBezTo>
                  <a:pt x="293" y="313"/>
                  <a:pt x="290" y="316"/>
                  <a:pt x="290" y="316"/>
                </a:cubicBezTo>
                <a:cubicBezTo>
                  <a:pt x="286" y="322"/>
                  <a:pt x="278" y="321"/>
                  <a:pt x="278" y="321"/>
                </a:cubicBezTo>
                <a:cubicBezTo>
                  <a:pt x="278" y="321"/>
                  <a:pt x="278" y="321"/>
                  <a:pt x="278" y="321"/>
                </a:cubicBezTo>
                <a:cubicBezTo>
                  <a:pt x="278" y="321"/>
                  <a:pt x="277" y="321"/>
                  <a:pt x="277" y="321"/>
                </a:cubicBezTo>
                <a:cubicBezTo>
                  <a:pt x="268" y="321"/>
                  <a:pt x="268" y="321"/>
                  <a:pt x="268" y="321"/>
                </a:cubicBezTo>
                <a:cubicBezTo>
                  <a:pt x="276" y="326"/>
                  <a:pt x="276" y="326"/>
                  <a:pt x="276" y="326"/>
                </a:cubicBezTo>
                <a:cubicBezTo>
                  <a:pt x="280" y="328"/>
                  <a:pt x="278" y="336"/>
                  <a:pt x="278" y="338"/>
                </a:cubicBezTo>
                <a:cubicBezTo>
                  <a:pt x="270" y="340"/>
                  <a:pt x="267" y="346"/>
                  <a:pt x="268" y="352"/>
                </a:cubicBezTo>
                <a:cubicBezTo>
                  <a:pt x="268" y="358"/>
                  <a:pt x="272" y="361"/>
                  <a:pt x="276" y="361"/>
                </a:cubicBezTo>
                <a:cubicBezTo>
                  <a:pt x="278" y="361"/>
                  <a:pt x="279" y="360"/>
                  <a:pt x="279" y="359"/>
                </a:cubicBezTo>
                <a:cubicBezTo>
                  <a:pt x="279" y="358"/>
                  <a:pt x="278" y="356"/>
                  <a:pt x="276" y="356"/>
                </a:cubicBezTo>
                <a:cubicBezTo>
                  <a:pt x="274" y="356"/>
                  <a:pt x="273" y="354"/>
                  <a:pt x="273" y="352"/>
                </a:cubicBezTo>
                <a:cubicBezTo>
                  <a:pt x="273" y="348"/>
                  <a:pt x="275" y="342"/>
                  <a:pt x="283" y="341"/>
                </a:cubicBezTo>
                <a:cubicBezTo>
                  <a:pt x="289" y="340"/>
                  <a:pt x="294" y="342"/>
                  <a:pt x="297" y="347"/>
                </a:cubicBezTo>
                <a:cubicBezTo>
                  <a:pt x="300" y="353"/>
                  <a:pt x="300" y="362"/>
                  <a:pt x="294" y="370"/>
                </a:cubicBezTo>
                <a:cubicBezTo>
                  <a:pt x="285" y="383"/>
                  <a:pt x="266" y="375"/>
                  <a:pt x="266" y="374"/>
                </a:cubicBezTo>
                <a:cubicBezTo>
                  <a:pt x="265" y="374"/>
                  <a:pt x="265" y="374"/>
                  <a:pt x="265" y="374"/>
                </a:cubicBezTo>
                <a:cubicBezTo>
                  <a:pt x="264" y="374"/>
                  <a:pt x="264" y="374"/>
                  <a:pt x="264" y="374"/>
                </a:cubicBezTo>
                <a:cubicBezTo>
                  <a:pt x="250" y="379"/>
                  <a:pt x="242" y="370"/>
                  <a:pt x="242" y="370"/>
                </a:cubicBezTo>
                <a:cubicBezTo>
                  <a:pt x="241" y="369"/>
                  <a:pt x="241" y="369"/>
                  <a:pt x="241" y="369"/>
                </a:cubicBezTo>
                <a:cubicBezTo>
                  <a:pt x="241" y="369"/>
                  <a:pt x="239" y="369"/>
                  <a:pt x="239" y="369"/>
                </a:cubicBezTo>
                <a:cubicBezTo>
                  <a:pt x="230" y="372"/>
                  <a:pt x="222" y="372"/>
                  <a:pt x="217" y="368"/>
                </a:cubicBezTo>
                <a:cubicBezTo>
                  <a:pt x="210" y="364"/>
                  <a:pt x="210" y="356"/>
                  <a:pt x="210" y="356"/>
                </a:cubicBezTo>
                <a:cubicBezTo>
                  <a:pt x="209" y="354"/>
                  <a:pt x="209" y="354"/>
                  <a:pt x="209" y="354"/>
                </a:cubicBezTo>
                <a:cubicBezTo>
                  <a:pt x="207" y="354"/>
                  <a:pt x="207" y="354"/>
                  <a:pt x="207" y="354"/>
                </a:cubicBezTo>
                <a:cubicBezTo>
                  <a:pt x="193" y="356"/>
                  <a:pt x="183" y="352"/>
                  <a:pt x="177" y="343"/>
                </a:cubicBezTo>
                <a:cubicBezTo>
                  <a:pt x="172" y="335"/>
                  <a:pt x="172" y="324"/>
                  <a:pt x="177" y="317"/>
                </a:cubicBezTo>
                <a:cubicBezTo>
                  <a:pt x="177" y="317"/>
                  <a:pt x="177" y="317"/>
                  <a:pt x="177" y="317"/>
                </a:cubicBezTo>
                <a:cubicBezTo>
                  <a:pt x="178" y="316"/>
                  <a:pt x="180" y="315"/>
                  <a:pt x="181" y="314"/>
                </a:cubicBezTo>
                <a:cubicBezTo>
                  <a:pt x="184" y="311"/>
                  <a:pt x="184" y="311"/>
                  <a:pt x="184" y="311"/>
                </a:cubicBezTo>
                <a:cubicBezTo>
                  <a:pt x="193" y="304"/>
                  <a:pt x="207" y="300"/>
                  <a:pt x="216" y="310"/>
                </a:cubicBezTo>
                <a:cubicBezTo>
                  <a:pt x="221" y="315"/>
                  <a:pt x="222" y="324"/>
                  <a:pt x="219" y="331"/>
                </a:cubicBezTo>
                <a:cubicBezTo>
                  <a:pt x="218" y="334"/>
                  <a:pt x="215" y="340"/>
                  <a:pt x="207" y="340"/>
                </a:cubicBezTo>
                <a:cubicBezTo>
                  <a:pt x="201" y="341"/>
                  <a:pt x="197" y="339"/>
                  <a:pt x="195" y="335"/>
                </a:cubicBezTo>
                <a:cubicBezTo>
                  <a:pt x="194" y="332"/>
                  <a:pt x="195" y="327"/>
                  <a:pt x="198" y="325"/>
                </a:cubicBezTo>
                <a:cubicBezTo>
                  <a:pt x="200" y="324"/>
                  <a:pt x="200" y="322"/>
                  <a:pt x="199" y="321"/>
                </a:cubicBezTo>
                <a:cubicBezTo>
                  <a:pt x="198" y="320"/>
                  <a:pt x="196" y="320"/>
                  <a:pt x="195" y="321"/>
                </a:cubicBezTo>
                <a:cubicBezTo>
                  <a:pt x="191" y="324"/>
                  <a:pt x="189" y="331"/>
                  <a:pt x="191" y="337"/>
                </a:cubicBezTo>
                <a:cubicBezTo>
                  <a:pt x="192" y="340"/>
                  <a:pt x="195" y="346"/>
                  <a:pt x="207" y="345"/>
                </a:cubicBezTo>
                <a:cubicBezTo>
                  <a:pt x="215" y="345"/>
                  <a:pt x="221" y="341"/>
                  <a:pt x="224" y="333"/>
                </a:cubicBezTo>
                <a:cubicBezTo>
                  <a:pt x="228" y="324"/>
                  <a:pt x="226" y="313"/>
                  <a:pt x="220" y="307"/>
                </a:cubicBezTo>
                <a:cubicBezTo>
                  <a:pt x="209" y="295"/>
                  <a:pt x="193" y="299"/>
                  <a:pt x="181" y="307"/>
                </a:cubicBezTo>
                <a:cubicBezTo>
                  <a:pt x="178" y="310"/>
                  <a:pt x="178" y="310"/>
                  <a:pt x="178" y="310"/>
                </a:cubicBezTo>
                <a:cubicBezTo>
                  <a:pt x="171" y="315"/>
                  <a:pt x="170" y="316"/>
                  <a:pt x="164" y="314"/>
                </a:cubicBezTo>
                <a:cubicBezTo>
                  <a:pt x="161" y="314"/>
                  <a:pt x="159" y="313"/>
                  <a:pt x="158" y="311"/>
                </a:cubicBezTo>
                <a:cubicBezTo>
                  <a:pt x="154" y="309"/>
                  <a:pt x="150" y="307"/>
                  <a:pt x="141" y="308"/>
                </a:cubicBezTo>
                <a:cubicBezTo>
                  <a:pt x="137" y="309"/>
                  <a:pt x="137" y="309"/>
                  <a:pt x="137" y="309"/>
                </a:cubicBezTo>
                <a:cubicBezTo>
                  <a:pt x="124" y="312"/>
                  <a:pt x="116" y="313"/>
                  <a:pt x="112" y="306"/>
                </a:cubicBezTo>
                <a:cubicBezTo>
                  <a:pt x="105" y="295"/>
                  <a:pt x="96" y="291"/>
                  <a:pt x="83" y="294"/>
                </a:cubicBezTo>
                <a:cubicBezTo>
                  <a:pt x="77" y="296"/>
                  <a:pt x="71" y="295"/>
                  <a:pt x="68" y="293"/>
                </a:cubicBezTo>
                <a:cubicBezTo>
                  <a:pt x="67" y="291"/>
                  <a:pt x="66" y="289"/>
                  <a:pt x="66" y="287"/>
                </a:cubicBezTo>
                <a:cubicBezTo>
                  <a:pt x="66" y="285"/>
                  <a:pt x="66" y="284"/>
                  <a:pt x="65" y="283"/>
                </a:cubicBezTo>
                <a:cubicBezTo>
                  <a:pt x="61" y="279"/>
                  <a:pt x="51" y="280"/>
                  <a:pt x="35" y="282"/>
                </a:cubicBezTo>
                <a:cubicBezTo>
                  <a:pt x="27" y="283"/>
                  <a:pt x="20" y="284"/>
                  <a:pt x="15" y="284"/>
                </a:cubicBezTo>
                <a:cubicBezTo>
                  <a:pt x="11" y="284"/>
                  <a:pt x="10" y="283"/>
                  <a:pt x="10" y="283"/>
                </a:cubicBezTo>
                <a:cubicBezTo>
                  <a:pt x="10" y="281"/>
                  <a:pt x="13" y="278"/>
                  <a:pt x="19" y="276"/>
                </a:cubicBezTo>
                <a:cubicBezTo>
                  <a:pt x="25" y="275"/>
                  <a:pt x="32" y="272"/>
                  <a:pt x="32" y="267"/>
                </a:cubicBezTo>
                <a:cubicBezTo>
                  <a:pt x="32" y="265"/>
                  <a:pt x="31" y="263"/>
                  <a:pt x="27" y="262"/>
                </a:cubicBezTo>
                <a:cubicBezTo>
                  <a:pt x="25" y="261"/>
                  <a:pt x="23" y="261"/>
                  <a:pt x="20" y="260"/>
                </a:cubicBezTo>
                <a:cubicBezTo>
                  <a:pt x="11" y="259"/>
                  <a:pt x="6" y="257"/>
                  <a:pt x="6" y="251"/>
                </a:cubicBezTo>
                <a:cubicBezTo>
                  <a:pt x="6" y="246"/>
                  <a:pt x="18" y="237"/>
                  <a:pt x="42" y="234"/>
                </a:cubicBezTo>
                <a:cubicBezTo>
                  <a:pt x="43" y="234"/>
                  <a:pt x="44" y="234"/>
                  <a:pt x="46" y="234"/>
                </a:cubicBezTo>
                <a:cubicBezTo>
                  <a:pt x="55" y="234"/>
                  <a:pt x="62" y="233"/>
                  <a:pt x="63" y="229"/>
                </a:cubicBezTo>
                <a:cubicBezTo>
                  <a:pt x="64" y="225"/>
                  <a:pt x="60" y="223"/>
                  <a:pt x="59" y="222"/>
                </a:cubicBezTo>
                <a:cubicBezTo>
                  <a:pt x="55" y="219"/>
                  <a:pt x="55" y="217"/>
                  <a:pt x="56" y="216"/>
                </a:cubicBezTo>
                <a:cubicBezTo>
                  <a:pt x="56" y="211"/>
                  <a:pt x="67" y="204"/>
                  <a:pt x="72" y="202"/>
                </a:cubicBezTo>
                <a:cubicBezTo>
                  <a:pt x="78" y="199"/>
                  <a:pt x="93" y="197"/>
                  <a:pt x="98" y="198"/>
                </a:cubicBezTo>
                <a:cubicBezTo>
                  <a:pt x="101" y="198"/>
                  <a:pt x="101" y="198"/>
                  <a:pt x="101" y="198"/>
                </a:cubicBezTo>
                <a:cubicBezTo>
                  <a:pt x="101" y="196"/>
                  <a:pt x="101" y="196"/>
                  <a:pt x="101" y="196"/>
                </a:cubicBezTo>
                <a:cubicBezTo>
                  <a:pt x="101" y="192"/>
                  <a:pt x="102" y="190"/>
                  <a:pt x="104" y="189"/>
                </a:cubicBezTo>
                <a:cubicBezTo>
                  <a:pt x="111" y="183"/>
                  <a:pt x="129" y="187"/>
                  <a:pt x="139" y="189"/>
                </a:cubicBezTo>
                <a:cubicBezTo>
                  <a:pt x="137" y="191"/>
                  <a:pt x="134" y="192"/>
                  <a:pt x="129" y="192"/>
                </a:cubicBezTo>
                <a:cubicBezTo>
                  <a:pt x="127" y="192"/>
                  <a:pt x="126" y="192"/>
                  <a:pt x="124" y="192"/>
                </a:cubicBezTo>
                <a:cubicBezTo>
                  <a:pt x="119" y="192"/>
                  <a:pt x="115" y="195"/>
                  <a:pt x="113" y="200"/>
                </a:cubicBezTo>
                <a:cubicBezTo>
                  <a:pt x="111" y="206"/>
                  <a:pt x="111" y="213"/>
                  <a:pt x="115" y="217"/>
                </a:cubicBezTo>
                <a:cubicBezTo>
                  <a:pt x="116" y="218"/>
                  <a:pt x="116" y="219"/>
                  <a:pt x="116" y="220"/>
                </a:cubicBezTo>
                <a:cubicBezTo>
                  <a:pt x="115" y="223"/>
                  <a:pt x="110" y="225"/>
                  <a:pt x="106" y="227"/>
                </a:cubicBezTo>
                <a:cubicBezTo>
                  <a:pt x="105" y="227"/>
                  <a:pt x="83" y="237"/>
                  <a:pt x="84" y="248"/>
                </a:cubicBezTo>
                <a:cubicBezTo>
                  <a:pt x="85" y="255"/>
                  <a:pt x="90" y="258"/>
                  <a:pt x="94" y="261"/>
                </a:cubicBezTo>
                <a:cubicBezTo>
                  <a:pt x="96" y="262"/>
                  <a:pt x="98" y="263"/>
                  <a:pt x="98" y="265"/>
                </a:cubicBezTo>
                <a:cubicBezTo>
                  <a:pt x="100" y="268"/>
                  <a:pt x="100" y="271"/>
                  <a:pt x="100" y="274"/>
                </a:cubicBezTo>
                <a:cubicBezTo>
                  <a:pt x="101" y="280"/>
                  <a:pt x="101" y="285"/>
                  <a:pt x="105" y="289"/>
                </a:cubicBezTo>
                <a:cubicBezTo>
                  <a:pt x="111" y="295"/>
                  <a:pt x="121" y="295"/>
                  <a:pt x="130" y="295"/>
                </a:cubicBezTo>
                <a:cubicBezTo>
                  <a:pt x="134" y="294"/>
                  <a:pt x="137" y="294"/>
                  <a:pt x="140" y="295"/>
                </a:cubicBezTo>
                <a:cubicBezTo>
                  <a:pt x="143" y="295"/>
                  <a:pt x="146" y="297"/>
                  <a:pt x="149" y="298"/>
                </a:cubicBezTo>
                <a:cubicBezTo>
                  <a:pt x="158" y="301"/>
                  <a:pt x="169" y="306"/>
                  <a:pt x="188" y="300"/>
                </a:cubicBezTo>
                <a:cubicBezTo>
                  <a:pt x="209" y="293"/>
                  <a:pt x="210" y="280"/>
                  <a:pt x="210" y="276"/>
                </a:cubicBezTo>
                <a:cubicBezTo>
                  <a:pt x="210" y="272"/>
                  <a:pt x="208" y="269"/>
                  <a:pt x="207" y="267"/>
                </a:cubicBezTo>
                <a:cubicBezTo>
                  <a:pt x="218" y="263"/>
                  <a:pt x="230" y="263"/>
                  <a:pt x="248" y="273"/>
                </a:cubicBezTo>
                <a:cubicBezTo>
                  <a:pt x="283" y="292"/>
                  <a:pt x="339" y="317"/>
                  <a:pt x="414" y="315"/>
                </a:cubicBezTo>
                <a:cubicBezTo>
                  <a:pt x="415" y="315"/>
                  <a:pt x="466" y="317"/>
                  <a:pt x="566" y="298"/>
                </a:cubicBezTo>
                <a:cubicBezTo>
                  <a:pt x="705" y="272"/>
                  <a:pt x="784" y="216"/>
                  <a:pt x="780" y="177"/>
                </a:cubicBezTo>
                <a:cubicBezTo>
                  <a:pt x="778" y="155"/>
                  <a:pt x="759" y="131"/>
                  <a:pt x="692" y="120"/>
                </a:cubicBezTo>
                <a:cubicBezTo>
                  <a:pt x="694" y="120"/>
                  <a:pt x="696" y="120"/>
                  <a:pt x="698" y="120"/>
                </a:cubicBezTo>
                <a:cubicBezTo>
                  <a:pt x="702" y="120"/>
                  <a:pt x="705" y="121"/>
                  <a:pt x="709" y="121"/>
                </a:cubicBezTo>
                <a:cubicBezTo>
                  <a:pt x="718" y="122"/>
                  <a:pt x="726" y="124"/>
                  <a:pt x="731" y="119"/>
                </a:cubicBezTo>
                <a:cubicBezTo>
                  <a:pt x="733" y="117"/>
                  <a:pt x="734" y="114"/>
                  <a:pt x="734" y="110"/>
                </a:cubicBezTo>
                <a:cubicBezTo>
                  <a:pt x="733" y="105"/>
                  <a:pt x="735" y="100"/>
                  <a:pt x="739" y="96"/>
                </a:cubicBezTo>
                <a:cubicBezTo>
                  <a:pt x="743" y="92"/>
                  <a:pt x="748" y="89"/>
                  <a:pt x="752" y="89"/>
                </a:cubicBezTo>
                <a:cubicBezTo>
                  <a:pt x="759" y="89"/>
                  <a:pt x="766" y="92"/>
                  <a:pt x="770" y="96"/>
                </a:cubicBezTo>
                <a:cubicBezTo>
                  <a:pt x="773" y="99"/>
                  <a:pt x="774" y="103"/>
                  <a:pt x="774" y="107"/>
                </a:cubicBezTo>
                <a:cubicBezTo>
                  <a:pt x="773" y="114"/>
                  <a:pt x="768" y="116"/>
                  <a:pt x="764" y="117"/>
                </a:cubicBezTo>
                <a:cubicBezTo>
                  <a:pt x="764" y="115"/>
                  <a:pt x="763" y="113"/>
                  <a:pt x="763" y="112"/>
                </a:cubicBezTo>
                <a:cubicBezTo>
                  <a:pt x="761" y="110"/>
                  <a:pt x="756" y="108"/>
                  <a:pt x="752" y="109"/>
                </a:cubicBezTo>
                <a:cubicBezTo>
                  <a:pt x="747" y="110"/>
                  <a:pt x="742" y="113"/>
                  <a:pt x="742" y="119"/>
                </a:cubicBezTo>
                <a:cubicBezTo>
                  <a:pt x="741" y="125"/>
                  <a:pt x="746" y="128"/>
                  <a:pt x="754" y="131"/>
                </a:cubicBezTo>
                <a:cubicBezTo>
                  <a:pt x="761" y="135"/>
                  <a:pt x="770" y="139"/>
                  <a:pt x="779" y="147"/>
                </a:cubicBezTo>
                <a:cubicBezTo>
                  <a:pt x="794" y="160"/>
                  <a:pt x="799" y="175"/>
                  <a:pt x="795" y="191"/>
                </a:cubicBezTo>
                <a:close/>
              </a:path>
            </a:pathLst>
          </a:custGeom>
          <a:solidFill>
            <a:srgbClr val="F2CF6A">
              <a:alpha val="72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1" name="Freeform 22"/>
          <p:cNvSpPr>
            <a:spLocks noEditPoints="1"/>
          </p:cNvSpPr>
          <p:nvPr/>
        </p:nvSpPr>
        <p:spPr bwMode="auto">
          <a:xfrm>
            <a:off x="9897848" y="792443"/>
            <a:ext cx="1123931" cy="693457"/>
          </a:xfrm>
          <a:custGeom>
            <a:avLst/>
            <a:gdLst>
              <a:gd name="T0" fmla="*/ 779 w 804"/>
              <a:gd name="T1" fmla="*/ 108 h 386"/>
              <a:gd name="T2" fmla="*/ 531 w 804"/>
              <a:gd name="T3" fmla="*/ 114 h 386"/>
              <a:gd name="T4" fmla="*/ 542 w 804"/>
              <a:gd name="T5" fmla="*/ 53 h 386"/>
              <a:gd name="T6" fmla="*/ 616 w 804"/>
              <a:gd name="T7" fmla="*/ 27 h 386"/>
              <a:gd name="T8" fmla="*/ 340 w 804"/>
              <a:gd name="T9" fmla="*/ 98 h 386"/>
              <a:gd name="T10" fmla="*/ 566 w 804"/>
              <a:gd name="T11" fmla="*/ 255 h 386"/>
              <a:gd name="T12" fmla="*/ 342 w 804"/>
              <a:gd name="T13" fmla="*/ 146 h 386"/>
              <a:gd name="T14" fmla="*/ 201 w 804"/>
              <a:gd name="T15" fmla="*/ 156 h 386"/>
              <a:gd name="T16" fmla="*/ 56 w 804"/>
              <a:gd name="T17" fmla="*/ 226 h 386"/>
              <a:gd name="T18" fmla="*/ 18 w 804"/>
              <a:gd name="T19" fmla="*/ 271 h 386"/>
              <a:gd name="T20" fmla="*/ 138 w 804"/>
              <a:gd name="T21" fmla="*/ 314 h 386"/>
              <a:gd name="T22" fmla="*/ 239 w 804"/>
              <a:gd name="T23" fmla="*/ 374 h 386"/>
              <a:gd name="T24" fmla="*/ 324 w 804"/>
              <a:gd name="T25" fmla="*/ 329 h 386"/>
              <a:gd name="T26" fmla="*/ 566 w 804"/>
              <a:gd name="T27" fmla="*/ 65 h 386"/>
              <a:gd name="T28" fmla="*/ 529 w 804"/>
              <a:gd name="T29" fmla="*/ 30 h 386"/>
              <a:gd name="T30" fmla="*/ 643 w 804"/>
              <a:gd name="T31" fmla="*/ 55 h 386"/>
              <a:gd name="T32" fmla="*/ 424 w 804"/>
              <a:gd name="T33" fmla="*/ 19 h 386"/>
              <a:gd name="T34" fmla="*/ 365 w 804"/>
              <a:gd name="T35" fmla="*/ 92 h 386"/>
              <a:gd name="T36" fmla="*/ 619 w 804"/>
              <a:gd name="T37" fmla="*/ 23 h 386"/>
              <a:gd name="T38" fmla="*/ 379 w 804"/>
              <a:gd name="T39" fmla="*/ 82 h 386"/>
              <a:gd name="T40" fmla="*/ 376 w 804"/>
              <a:gd name="T41" fmla="*/ 289 h 386"/>
              <a:gd name="T42" fmla="*/ 271 w 804"/>
              <a:gd name="T43" fmla="*/ 235 h 386"/>
              <a:gd name="T44" fmla="*/ 284 w 804"/>
              <a:gd name="T45" fmla="*/ 223 h 386"/>
              <a:gd name="T46" fmla="*/ 508 w 804"/>
              <a:gd name="T47" fmla="*/ 281 h 386"/>
              <a:gd name="T48" fmla="*/ 405 w 804"/>
              <a:gd name="T49" fmla="*/ 238 h 386"/>
              <a:gd name="T50" fmla="*/ 395 w 804"/>
              <a:gd name="T51" fmla="*/ 225 h 386"/>
              <a:gd name="T52" fmla="*/ 688 w 804"/>
              <a:gd name="T53" fmla="*/ 144 h 386"/>
              <a:gd name="T54" fmla="*/ 285 w 804"/>
              <a:gd name="T55" fmla="*/ 217 h 386"/>
              <a:gd name="T56" fmla="*/ 508 w 804"/>
              <a:gd name="T57" fmla="*/ 293 h 386"/>
              <a:gd name="T58" fmla="*/ 414 w 804"/>
              <a:gd name="T59" fmla="*/ 47 h 386"/>
              <a:gd name="T60" fmla="*/ 250 w 804"/>
              <a:gd name="T61" fmla="*/ 268 h 386"/>
              <a:gd name="T62" fmla="*/ 186 w 804"/>
              <a:gd name="T63" fmla="*/ 261 h 386"/>
              <a:gd name="T64" fmla="*/ 169 w 804"/>
              <a:gd name="T65" fmla="*/ 211 h 386"/>
              <a:gd name="T66" fmla="*/ 234 w 804"/>
              <a:gd name="T67" fmla="*/ 176 h 386"/>
              <a:gd name="T68" fmla="*/ 202 w 804"/>
              <a:gd name="T69" fmla="*/ 194 h 386"/>
              <a:gd name="T70" fmla="*/ 242 w 804"/>
              <a:gd name="T71" fmla="*/ 147 h 386"/>
              <a:gd name="T72" fmla="*/ 300 w 804"/>
              <a:gd name="T73" fmla="*/ 154 h 386"/>
              <a:gd name="T74" fmla="*/ 291 w 804"/>
              <a:gd name="T75" fmla="*/ 168 h 386"/>
              <a:gd name="T76" fmla="*/ 324 w 804"/>
              <a:gd name="T77" fmla="*/ 190 h 386"/>
              <a:gd name="T78" fmla="*/ 373 w 804"/>
              <a:gd name="T79" fmla="*/ 197 h 386"/>
              <a:gd name="T80" fmla="*/ 228 w 804"/>
              <a:gd name="T81" fmla="*/ 127 h 386"/>
              <a:gd name="T82" fmla="*/ 309 w 804"/>
              <a:gd name="T83" fmla="*/ 130 h 386"/>
              <a:gd name="T84" fmla="*/ 375 w 804"/>
              <a:gd name="T85" fmla="*/ 177 h 386"/>
              <a:gd name="T86" fmla="*/ 240 w 804"/>
              <a:gd name="T87" fmla="*/ 142 h 386"/>
              <a:gd name="T88" fmla="*/ 145 w 804"/>
              <a:gd name="T89" fmla="*/ 260 h 386"/>
              <a:gd name="T90" fmla="*/ 151 w 804"/>
              <a:gd name="T91" fmla="*/ 293 h 386"/>
              <a:gd name="T92" fmla="*/ 108 w 804"/>
              <a:gd name="T93" fmla="*/ 231 h 386"/>
              <a:gd name="T94" fmla="*/ 145 w 804"/>
              <a:gd name="T95" fmla="*/ 188 h 386"/>
              <a:gd name="T96" fmla="*/ 327 w 804"/>
              <a:gd name="T97" fmla="*/ 321 h 386"/>
              <a:gd name="T98" fmla="*/ 268 w 804"/>
              <a:gd name="T99" fmla="*/ 321 h 386"/>
              <a:gd name="T100" fmla="*/ 283 w 804"/>
              <a:gd name="T101" fmla="*/ 341 h 386"/>
              <a:gd name="T102" fmla="*/ 239 w 804"/>
              <a:gd name="T103" fmla="*/ 369 h 386"/>
              <a:gd name="T104" fmla="*/ 181 w 804"/>
              <a:gd name="T105" fmla="*/ 314 h 386"/>
              <a:gd name="T106" fmla="*/ 195 w 804"/>
              <a:gd name="T107" fmla="*/ 321 h 386"/>
              <a:gd name="T108" fmla="*/ 158 w 804"/>
              <a:gd name="T109" fmla="*/ 311 h 386"/>
              <a:gd name="T110" fmla="*/ 35 w 804"/>
              <a:gd name="T111" fmla="*/ 282 h 386"/>
              <a:gd name="T112" fmla="*/ 42 w 804"/>
              <a:gd name="T113" fmla="*/ 234 h 386"/>
              <a:gd name="T114" fmla="*/ 101 w 804"/>
              <a:gd name="T115" fmla="*/ 196 h 386"/>
              <a:gd name="T116" fmla="*/ 106 w 804"/>
              <a:gd name="T117" fmla="*/ 227 h 386"/>
              <a:gd name="T118" fmla="*/ 149 w 804"/>
              <a:gd name="T119" fmla="*/ 298 h 386"/>
              <a:gd name="T120" fmla="*/ 692 w 804"/>
              <a:gd name="T121" fmla="*/ 120 h 386"/>
              <a:gd name="T122" fmla="*/ 774 w 804"/>
              <a:gd name="T123" fmla="*/ 107 h 3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04" h="386">
                <a:moveTo>
                  <a:pt x="782" y="143"/>
                </a:moveTo>
                <a:cubicBezTo>
                  <a:pt x="773" y="135"/>
                  <a:pt x="763" y="130"/>
                  <a:pt x="756" y="127"/>
                </a:cubicBezTo>
                <a:cubicBezTo>
                  <a:pt x="751" y="125"/>
                  <a:pt x="747" y="123"/>
                  <a:pt x="747" y="121"/>
                </a:cubicBezTo>
                <a:cubicBezTo>
                  <a:pt x="747" y="117"/>
                  <a:pt x="751" y="115"/>
                  <a:pt x="753" y="114"/>
                </a:cubicBezTo>
                <a:cubicBezTo>
                  <a:pt x="756" y="113"/>
                  <a:pt x="758" y="115"/>
                  <a:pt x="758" y="116"/>
                </a:cubicBezTo>
                <a:cubicBezTo>
                  <a:pt x="759" y="116"/>
                  <a:pt x="759" y="118"/>
                  <a:pt x="759" y="119"/>
                </a:cubicBezTo>
                <a:cubicBezTo>
                  <a:pt x="756" y="125"/>
                  <a:pt x="766" y="122"/>
                  <a:pt x="769" y="121"/>
                </a:cubicBezTo>
                <a:cubicBezTo>
                  <a:pt x="774" y="119"/>
                  <a:pt x="778" y="114"/>
                  <a:pt x="779" y="108"/>
                </a:cubicBezTo>
                <a:cubicBezTo>
                  <a:pt x="779" y="102"/>
                  <a:pt x="777" y="97"/>
                  <a:pt x="774" y="93"/>
                </a:cubicBezTo>
                <a:cubicBezTo>
                  <a:pt x="769" y="87"/>
                  <a:pt x="761" y="84"/>
                  <a:pt x="752" y="84"/>
                </a:cubicBezTo>
                <a:cubicBezTo>
                  <a:pt x="746" y="84"/>
                  <a:pt x="740" y="87"/>
                  <a:pt x="735" y="92"/>
                </a:cubicBezTo>
                <a:cubicBezTo>
                  <a:pt x="731" y="97"/>
                  <a:pt x="728" y="104"/>
                  <a:pt x="729" y="110"/>
                </a:cubicBezTo>
                <a:cubicBezTo>
                  <a:pt x="729" y="113"/>
                  <a:pt x="729" y="115"/>
                  <a:pt x="728" y="116"/>
                </a:cubicBezTo>
                <a:cubicBezTo>
                  <a:pt x="725" y="118"/>
                  <a:pt x="717" y="117"/>
                  <a:pt x="709" y="116"/>
                </a:cubicBezTo>
                <a:cubicBezTo>
                  <a:pt x="706" y="116"/>
                  <a:pt x="702" y="115"/>
                  <a:pt x="699" y="115"/>
                </a:cubicBezTo>
                <a:cubicBezTo>
                  <a:pt x="636" y="111"/>
                  <a:pt x="595" y="110"/>
                  <a:pt x="531" y="114"/>
                </a:cubicBezTo>
                <a:cubicBezTo>
                  <a:pt x="526" y="114"/>
                  <a:pt x="526" y="114"/>
                  <a:pt x="526" y="114"/>
                </a:cubicBezTo>
                <a:cubicBezTo>
                  <a:pt x="466" y="115"/>
                  <a:pt x="442" y="116"/>
                  <a:pt x="420" y="107"/>
                </a:cubicBezTo>
                <a:cubicBezTo>
                  <a:pt x="409" y="103"/>
                  <a:pt x="402" y="96"/>
                  <a:pt x="401" y="86"/>
                </a:cubicBezTo>
                <a:cubicBezTo>
                  <a:pt x="399" y="75"/>
                  <a:pt x="405" y="62"/>
                  <a:pt x="417" y="51"/>
                </a:cubicBezTo>
                <a:cubicBezTo>
                  <a:pt x="438" y="33"/>
                  <a:pt x="465" y="23"/>
                  <a:pt x="492" y="29"/>
                </a:cubicBezTo>
                <a:cubicBezTo>
                  <a:pt x="497" y="31"/>
                  <a:pt x="501" y="32"/>
                  <a:pt x="506" y="33"/>
                </a:cubicBezTo>
                <a:cubicBezTo>
                  <a:pt x="514" y="36"/>
                  <a:pt x="521" y="38"/>
                  <a:pt x="528" y="36"/>
                </a:cubicBezTo>
                <a:cubicBezTo>
                  <a:pt x="529" y="42"/>
                  <a:pt x="532" y="50"/>
                  <a:pt x="542" y="53"/>
                </a:cubicBezTo>
                <a:cubicBezTo>
                  <a:pt x="544" y="59"/>
                  <a:pt x="550" y="69"/>
                  <a:pt x="563" y="69"/>
                </a:cubicBezTo>
                <a:cubicBezTo>
                  <a:pt x="566" y="73"/>
                  <a:pt x="580" y="87"/>
                  <a:pt x="607" y="87"/>
                </a:cubicBezTo>
                <a:cubicBezTo>
                  <a:pt x="624" y="87"/>
                  <a:pt x="640" y="79"/>
                  <a:pt x="647" y="65"/>
                </a:cubicBezTo>
                <a:cubicBezTo>
                  <a:pt x="653" y="53"/>
                  <a:pt x="650" y="39"/>
                  <a:pt x="641" y="30"/>
                </a:cubicBezTo>
                <a:cubicBezTo>
                  <a:pt x="634" y="24"/>
                  <a:pt x="626" y="20"/>
                  <a:pt x="617" y="18"/>
                </a:cubicBezTo>
                <a:cubicBezTo>
                  <a:pt x="615" y="17"/>
                  <a:pt x="607" y="15"/>
                  <a:pt x="605" y="17"/>
                </a:cubicBezTo>
                <a:cubicBezTo>
                  <a:pt x="603" y="20"/>
                  <a:pt x="607" y="21"/>
                  <a:pt x="609" y="22"/>
                </a:cubicBezTo>
                <a:cubicBezTo>
                  <a:pt x="611" y="23"/>
                  <a:pt x="614" y="25"/>
                  <a:pt x="616" y="27"/>
                </a:cubicBezTo>
                <a:cubicBezTo>
                  <a:pt x="618" y="29"/>
                  <a:pt x="618" y="32"/>
                  <a:pt x="618" y="35"/>
                </a:cubicBezTo>
                <a:cubicBezTo>
                  <a:pt x="617" y="39"/>
                  <a:pt x="614" y="43"/>
                  <a:pt x="610" y="45"/>
                </a:cubicBezTo>
                <a:cubicBezTo>
                  <a:pt x="606" y="46"/>
                  <a:pt x="602" y="46"/>
                  <a:pt x="597" y="43"/>
                </a:cubicBezTo>
                <a:cubicBezTo>
                  <a:pt x="594" y="41"/>
                  <a:pt x="591" y="38"/>
                  <a:pt x="588" y="35"/>
                </a:cubicBezTo>
                <a:cubicBezTo>
                  <a:pt x="563" y="11"/>
                  <a:pt x="530" y="0"/>
                  <a:pt x="487" y="2"/>
                </a:cubicBezTo>
                <a:cubicBezTo>
                  <a:pt x="468" y="3"/>
                  <a:pt x="449" y="6"/>
                  <a:pt x="431" y="11"/>
                </a:cubicBezTo>
                <a:cubicBezTo>
                  <a:pt x="400" y="18"/>
                  <a:pt x="375" y="31"/>
                  <a:pt x="359" y="47"/>
                </a:cubicBezTo>
                <a:cubicBezTo>
                  <a:pt x="344" y="62"/>
                  <a:pt x="337" y="80"/>
                  <a:pt x="340" y="98"/>
                </a:cubicBezTo>
                <a:cubicBezTo>
                  <a:pt x="343" y="114"/>
                  <a:pt x="353" y="129"/>
                  <a:pt x="369" y="137"/>
                </a:cubicBezTo>
                <a:cubicBezTo>
                  <a:pt x="387" y="146"/>
                  <a:pt x="409" y="147"/>
                  <a:pt x="428" y="147"/>
                </a:cubicBezTo>
                <a:cubicBezTo>
                  <a:pt x="451" y="147"/>
                  <a:pt x="475" y="145"/>
                  <a:pt x="498" y="143"/>
                </a:cubicBezTo>
                <a:cubicBezTo>
                  <a:pt x="511" y="142"/>
                  <a:pt x="525" y="141"/>
                  <a:pt x="539" y="140"/>
                </a:cubicBezTo>
                <a:cubicBezTo>
                  <a:pt x="566" y="139"/>
                  <a:pt x="593" y="138"/>
                  <a:pt x="620" y="139"/>
                </a:cubicBezTo>
                <a:cubicBezTo>
                  <a:pt x="708" y="144"/>
                  <a:pt x="723" y="168"/>
                  <a:pt x="725" y="179"/>
                </a:cubicBezTo>
                <a:cubicBezTo>
                  <a:pt x="726" y="183"/>
                  <a:pt x="725" y="187"/>
                  <a:pt x="721" y="192"/>
                </a:cubicBezTo>
                <a:cubicBezTo>
                  <a:pt x="706" y="216"/>
                  <a:pt x="648" y="239"/>
                  <a:pt x="566" y="255"/>
                </a:cubicBezTo>
                <a:cubicBezTo>
                  <a:pt x="487" y="271"/>
                  <a:pt x="429" y="270"/>
                  <a:pt x="393" y="253"/>
                </a:cubicBezTo>
                <a:cubicBezTo>
                  <a:pt x="394" y="253"/>
                  <a:pt x="394" y="253"/>
                  <a:pt x="394" y="253"/>
                </a:cubicBezTo>
                <a:cubicBezTo>
                  <a:pt x="401" y="251"/>
                  <a:pt x="407" y="247"/>
                  <a:pt x="409" y="240"/>
                </a:cubicBezTo>
                <a:cubicBezTo>
                  <a:pt x="414" y="231"/>
                  <a:pt x="412" y="217"/>
                  <a:pt x="406" y="208"/>
                </a:cubicBezTo>
                <a:cubicBezTo>
                  <a:pt x="398" y="196"/>
                  <a:pt x="385" y="194"/>
                  <a:pt x="379" y="194"/>
                </a:cubicBezTo>
                <a:cubicBezTo>
                  <a:pt x="379" y="190"/>
                  <a:pt x="379" y="186"/>
                  <a:pt x="378" y="183"/>
                </a:cubicBezTo>
                <a:cubicBezTo>
                  <a:pt x="383" y="175"/>
                  <a:pt x="382" y="166"/>
                  <a:pt x="375" y="158"/>
                </a:cubicBezTo>
                <a:cubicBezTo>
                  <a:pt x="367" y="149"/>
                  <a:pt x="352" y="142"/>
                  <a:pt x="342" y="146"/>
                </a:cubicBezTo>
                <a:cubicBezTo>
                  <a:pt x="339" y="140"/>
                  <a:pt x="331" y="126"/>
                  <a:pt x="313" y="126"/>
                </a:cubicBezTo>
                <a:cubicBezTo>
                  <a:pt x="311" y="121"/>
                  <a:pt x="303" y="104"/>
                  <a:pt x="287" y="103"/>
                </a:cubicBezTo>
                <a:cubicBezTo>
                  <a:pt x="273" y="101"/>
                  <a:pt x="264" y="111"/>
                  <a:pt x="261" y="116"/>
                </a:cubicBezTo>
                <a:cubicBezTo>
                  <a:pt x="252" y="112"/>
                  <a:pt x="234" y="109"/>
                  <a:pt x="225" y="123"/>
                </a:cubicBezTo>
                <a:cubicBezTo>
                  <a:pt x="224" y="125"/>
                  <a:pt x="224" y="125"/>
                  <a:pt x="224" y="125"/>
                </a:cubicBezTo>
                <a:cubicBezTo>
                  <a:pt x="219" y="134"/>
                  <a:pt x="216" y="138"/>
                  <a:pt x="209" y="140"/>
                </a:cubicBezTo>
                <a:cubicBezTo>
                  <a:pt x="202" y="142"/>
                  <a:pt x="202" y="147"/>
                  <a:pt x="202" y="151"/>
                </a:cubicBezTo>
                <a:cubicBezTo>
                  <a:pt x="202" y="154"/>
                  <a:pt x="202" y="155"/>
                  <a:pt x="201" y="156"/>
                </a:cubicBezTo>
                <a:cubicBezTo>
                  <a:pt x="198" y="159"/>
                  <a:pt x="188" y="166"/>
                  <a:pt x="169" y="166"/>
                </a:cubicBezTo>
                <a:cubicBezTo>
                  <a:pt x="151" y="166"/>
                  <a:pt x="145" y="172"/>
                  <a:pt x="141" y="185"/>
                </a:cubicBezTo>
                <a:cubicBezTo>
                  <a:pt x="141" y="185"/>
                  <a:pt x="141" y="185"/>
                  <a:pt x="141" y="185"/>
                </a:cubicBezTo>
                <a:cubicBezTo>
                  <a:pt x="127" y="181"/>
                  <a:pt x="110" y="178"/>
                  <a:pt x="101" y="185"/>
                </a:cubicBezTo>
                <a:cubicBezTo>
                  <a:pt x="98" y="187"/>
                  <a:pt x="97" y="189"/>
                  <a:pt x="96" y="193"/>
                </a:cubicBezTo>
                <a:cubicBezTo>
                  <a:pt x="89" y="193"/>
                  <a:pt x="76" y="195"/>
                  <a:pt x="70" y="197"/>
                </a:cubicBezTo>
                <a:cubicBezTo>
                  <a:pt x="64" y="199"/>
                  <a:pt x="51" y="207"/>
                  <a:pt x="50" y="216"/>
                </a:cubicBezTo>
                <a:cubicBezTo>
                  <a:pt x="50" y="218"/>
                  <a:pt x="51" y="223"/>
                  <a:pt x="56" y="226"/>
                </a:cubicBezTo>
                <a:cubicBezTo>
                  <a:pt x="57" y="227"/>
                  <a:pt x="58" y="227"/>
                  <a:pt x="58" y="227"/>
                </a:cubicBezTo>
                <a:cubicBezTo>
                  <a:pt x="55" y="228"/>
                  <a:pt x="48" y="229"/>
                  <a:pt x="45" y="229"/>
                </a:cubicBezTo>
                <a:cubicBezTo>
                  <a:pt x="44" y="229"/>
                  <a:pt x="42" y="229"/>
                  <a:pt x="41" y="229"/>
                </a:cubicBezTo>
                <a:cubicBezTo>
                  <a:pt x="18" y="232"/>
                  <a:pt x="0" y="242"/>
                  <a:pt x="0" y="251"/>
                </a:cubicBezTo>
                <a:cubicBezTo>
                  <a:pt x="0" y="261"/>
                  <a:pt x="11" y="264"/>
                  <a:pt x="19" y="265"/>
                </a:cubicBezTo>
                <a:cubicBezTo>
                  <a:pt x="22" y="266"/>
                  <a:pt x="24" y="266"/>
                  <a:pt x="26" y="267"/>
                </a:cubicBezTo>
                <a:cubicBezTo>
                  <a:pt x="26" y="267"/>
                  <a:pt x="27" y="267"/>
                  <a:pt x="27" y="267"/>
                </a:cubicBezTo>
                <a:cubicBezTo>
                  <a:pt x="26" y="268"/>
                  <a:pt x="23" y="270"/>
                  <a:pt x="18" y="271"/>
                </a:cubicBezTo>
                <a:cubicBezTo>
                  <a:pt x="11" y="273"/>
                  <a:pt x="4" y="278"/>
                  <a:pt x="5" y="283"/>
                </a:cubicBezTo>
                <a:cubicBezTo>
                  <a:pt x="5" y="286"/>
                  <a:pt x="7" y="289"/>
                  <a:pt x="15" y="289"/>
                </a:cubicBezTo>
                <a:cubicBezTo>
                  <a:pt x="20" y="289"/>
                  <a:pt x="27" y="288"/>
                  <a:pt x="36" y="287"/>
                </a:cubicBezTo>
                <a:cubicBezTo>
                  <a:pt x="44" y="286"/>
                  <a:pt x="59" y="284"/>
                  <a:pt x="61" y="286"/>
                </a:cubicBezTo>
                <a:cubicBezTo>
                  <a:pt x="61" y="290"/>
                  <a:pt x="62" y="294"/>
                  <a:pt x="65" y="297"/>
                </a:cubicBezTo>
                <a:cubicBezTo>
                  <a:pt x="70" y="300"/>
                  <a:pt x="77" y="301"/>
                  <a:pt x="85" y="299"/>
                </a:cubicBezTo>
                <a:cubicBezTo>
                  <a:pt x="95" y="296"/>
                  <a:pt x="102" y="299"/>
                  <a:pt x="108" y="309"/>
                </a:cubicBezTo>
                <a:cubicBezTo>
                  <a:pt x="114" y="319"/>
                  <a:pt x="126" y="317"/>
                  <a:pt x="138" y="314"/>
                </a:cubicBezTo>
                <a:cubicBezTo>
                  <a:pt x="142" y="313"/>
                  <a:pt x="142" y="313"/>
                  <a:pt x="142" y="313"/>
                </a:cubicBezTo>
                <a:cubicBezTo>
                  <a:pt x="149" y="312"/>
                  <a:pt x="152" y="314"/>
                  <a:pt x="155" y="316"/>
                </a:cubicBezTo>
                <a:cubicBezTo>
                  <a:pt x="157" y="317"/>
                  <a:pt x="159" y="319"/>
                  <a:pt x="163" y="319"/>
                </a:cubicBezTo>
                <a:cubicBezTo>
                  <a:pt x="166" y="320"/>
                  <a:pt x="168" y="320"/>
                  <a:pt x="170" y="320"/>
                </a:cubicBezTo>
                <a:cubicBezTo>
                  <a:pt x="167" y="328"/>
                  <a:pt x="168" y="338"/>
                  <a:pt x="173" y="345"/>
                </a:cubicBezTo>
                <a:cubicBezTo>
                  <a:pt x="176" y="351"/>
                  <a:pt x="185" y="361"/>
                  <a:pt x="205" y="359"/>
                </a:cubicBezTo>
                <a:cubicBezTo>
                  <a:pt x="206" y="363"/>
                  <a:pt x="208" y="369"/>
                  <a:pt x="214" y="373"/>
                </a:cubicBezTo>
                <a:cubicBezTo>
                  <a:pt x="220" y="377"/>
                  <a:pt x="229" y="377"/>
                  <a:pt x="239" y="374"/>
                </a:cubicBezTo>
                <a:cubicBezTo>
                  <a:pt x="242" y="377"/>
                  <a:pt x="251" y="384"/>
                  <a:pt x="265" y="379"/>
                </a:cubicBezTo>
                <a:cubicBezTo>
                  <a:pt x="273" y="383"/>
                  <a:pt x="289" y="386"/>
                  <a:pt x="298" y="373"/>
                </a:cubicBezTo>
                <a:cubicBezTo>
                  <a:pt x="305" y="364"/>
                  <a:pt x="306" y="353"/>
                  <a:pt x="301" y="345"/>
                </a:cubicBezTo>
                <a:cubicBezTo>
                  <a:pt x="297" y="338"/>
                  <a:pt x="291" y="335"/>
                  <a:pt x="283" y="336"/>
                </a:cubicBezTo>
                <a:cubicBezTo>
                  <a:pt x="284" y="333"/>
                  <a:pt x="284" y="329"/>
                  <a:pt x="283" y="326"/>
                </a:cubicBezTo>
                <a:cubicBezTo>
                  <a:pt x="286" y="325"/>
                  <a:pt x="289" y="324"/>
                  <a:pt x="293" y="321"/>
                </a:cubicBezTo>
                <a:cubicBezTo>
                  <a:pt x="296" y="325"/>
                  <a:pt x="306" y="332"/>
                  <a:pt x="323" y="328"/>
                </a:cubicBezTo>
                <a:cubicBezTo>
                  <a:pt x="323" y="328"/>
                  <a:pt x="323" y="329"/>
                  <a:pt x="324" y="329"/>
                </a:cubicBezTo>
                <a:cubicBezTo>
                  <a:pt x="328" y="335"/>
                  <a:pt x="341" y="337"/>
                  <a:pt x="362" y="336"/>
                </a:cubicBezTo>
                <a:cubicBezTo>
                  <a:pt x="372" y="336"/>
                  <a:pt x="372" y="336"/>
                  <a:pt x="372" y="336"/>
                </a:cubicBezTo>
                <a:cubicBezTo>
                  <a:pt x="412" y="335"/>
                  <a:pt x="472" y="333"/>
                  <a:pt x="597" y="306"/>
                </a:cubicBezTo>
                <a:cubicBezTo>
                  <a:pt x="710" y="281"/>
                  <a:pt x="787" y="237"/>
                  <a:pt x="799" y="192"/>
                </a:cubicBezTo>
                <a:cubicBezTo>
                  <a:pt x="804" y="175"/>
                  <a:pt x="798" y="158"/>
                  <a:pt x="782" y="143"/>
                </a:cubicBezTo>
                <a:close/>
                <a:moveTo>
                  <a:pt x="642" y="63"/>
                </a:moveTo>
                <a:cubicBezTo>
                  <a:pt x="636" y="75"/>
                  <a:pt x="622" y="82"/>
                  <a:pt x="607" y="82"/>
                </a:cubicBezTo>
                <a:cubicBezTo>
                  <a:pt x="579" y="82"/>
                  <a:pt x="567" y="66"/>
                  <a:pt x="566" y="65"/>
                </a:cubicBezTo>
                <a:cubicBezTo>
                  <a:pt x="566" y="64"/>
                  <a:pt x="566" y="64"/>
                  <a:pt x="566" y="64"/>
                </a:cubicBezTo>
                <a:cubicBezTo>
                  <a:pt x="566" y="64"/>
                  <a:pt x="564" y="64"/>
                  <a:pt x="564" y="64"/>
                </a:cubicBezTo>
                <a:cubicBezTo>
                  <a:pt x="550" y="64"/>
                  <a:pt x="547" y="51"/>
                  <a:pt x="547" y="50"/>
                </a:cubicBezTo>
                <a:cubicBezTo>
                  <a:pt x="546" y="49"/>
                  <a:pt x="546" y="49"/>
                  <a:pt x="546" y="49"/>
                </a:cubicBezTo>
                <a:cubicBezTo>
                  <a:pt x="546" y="49"/>
                  <a:pt x="545" y="49"/>
                  <a:pt x="545" y="49"/>
                </a:cubicBezTo>
                <a:cubicBezTo>
                  <a:pt x="532" y="45"/>
                  <a:pt x="533" y="33"/>
                  <a:pt x="533" y="33"/>
                </a:cubicBezTo>
                <a:cubicBezTo>
                  <a:pt x="533" y="28"/>
                  <a:pt x="533" y="28"/>
                  <a:pt x="533" y="28"/>
                </a:cubicBezTo>
                <a:cubicBezTo>
                  <a:pt x="533" y="28"/>
                  <a:pt x="529" y="30"/>
                  <a:pt x="529" y="30"/>
                </a:cubicBezTo>
                <a:cubicBezTo>
                  <a:pt x="523" y="34"/>
                  <a:pt x="517" y="31"/>
                  <a:pt x="507" y="28"/>
                </a:cubicBezTo>
                <a:cubicBezTo>
                  <a:pt x="503" y="27"/>
                  <a:pt x="499" y="26"/>
                  <a:pt x="494" y="25"/>
                </a:cubicBezTo>
                <a:cubicBezTo>
                  <a:pt x="490" y="24"/>
                  <a:pt x="487" y="23"/>
                  <a:pt x="483" y="23"/>
                </a:cubicBezTo>
                <a:cubicBezTo>
                  <a:pt x="492" y="22"/>
                  <a:pt x="500" y="21"/>
                  <a:pt x="504" y="21"/>
                </a:cubicBezTo>
                <a:cubicBezTo>
                  <a:pt x="522" y="21"/>
                  <a:pt x="540" y="27"/>
                  <a:pt x="550" y="36"/>
                </a:cubicBezTo>
                <a:cubicBezTo>
                  <a:pt x="554" y="39"/>
                  <a:pt x="558" y="43"/>
                  <a:pt x="562" y="47"/>
                </a:cubicBezTo>
                <a:cubicBezTo>
                  <a:pt x="576" y="61"/>
                  <a:pt x="591" y="76"/>
                  <a:pt x="614" y="74"/>
                </a:cubicBezTo>
                <a:cubicBezTo>
                  <a:pt x="627" y="74"/>
                  <a:pt x="638" y="66"/>
                  <a:pt x="643" y="55"/>
                </a:cubicBezTo>
                <a:cubicBezTo>
                  <a:pt x="644" y="53"/>
                  <a:pt x="644" y="51"/>
                  <a:pt x="645" y="49"/>
                </a:cubicBezTo>
                <a:cubicBezTo>
                  <a:pt x="645" y="53"/>
                  <a:pt x="645" y="58"/>
                  <a:pt x="642" y="63"/>
                </a:cubicBezTo>
                <a:close/>
                <a:moveTo>
                  <a:pt x="372" y="132"/>
                </a:moveTo>
                <a:cubicBezTo>
                  <a:pt x="357" y="125"/>
                  <a:pt x="347" y="112"/>
                  <a:pt x="345" y="97"/>
                </a:cubicBezTo>
                <a:cubicBezTo>
                  <a:pt x="342" y="81"/>
                  <a:pt x="349" y="64"/>
                  <a:pt x="362" y="51"/>
                </a:cubicBezTo>
                <a:cubicBezTo>
                  <a:pt x="378" y="35"/>
                  <a:pt x="402" y="23"/>
                  <a:pt x="432" y="16"/>
                </a:cubicBezTo>
                <a:cubicBezTo>
                  <a:pt x="434" y="15"/>
                  <a:pt x="436" y="15"/>
                  <a:pt x="438" y="14"/>
                </a:cubicBezTo>
                <a:cubicBezTo>
                  <a:pt x="433" y="16"/>
                  <a:pt x="429" y="18"/>
                  <a:pt x="424" y="19"/>
                </a:cubicBezTo>
                <a:cubicBezTo>
                  <a:pt x="377" y="39"/>
                  <a:pt x="360" y="70"/>
                  <a:pt x="360" y="92"/>
                </a:cubicBezTo>
                <a:cubicBezTo>
                  <a:pt x="360" y="116"/>
                  <a:pt x="376" y="130"/>
                  <a:pt x="410" y="138"/>
                </a:cubicBezTo>
                <a:cubicBezTo>
                  <a:pt x="420" y="140"/>
                  <a:pt x="431" y="141"/>
                  <a:pt x="443" y="142"/>
                </a:cubicBezTo>
                <a:cubicBezTo>
                  <a:pt x="419" y="142"/>
                  <a:pt x="391" y="143"/>
                  <a:pt x="372" y="132"/>
                </a:cubicBezTo>
                <a:close/>
                <a:moveTo>
                  <a:pt x="540" y="135"/>
                </a:moveTo>
                <a:cubicBezTo>
                  <a:pt x="519" y="136"/>
                  <a:pt x="519" y="136"/>
                  <a:pt x="519" y="136"/>
                </a:cubicBezTo>
                <a:cubicBezTo>
                  <a:pt x="482" y="137"/>
                  <a:pt x="441" y="139"/>
                  <a:pt x="411" y="133"/>
                </a:cubicBezTo>
                <a:cubicBezTo>
                  <a:pt x="370" y="124"/>
                  <a:pt x="365" y="106"/>
                  <a:pt x="365" y="92"/>
                </a:cubicBezTo>
                <a:cubicBezTo>
                  <a:pt x="365" y="72"/>
                  <a:pt x="382" y="45"/>
                  <a:pt x="426" y="24"/>
                </a:cubicBezTo>
                <a:cubicBezTo>
                  <a:pt x="465" y="6"/>
                  <a:pt x="514" y="1"/>
                  <a:pt x="554" y="19"/>
                </a:cubicBezTo>
                <a:cubicBezTo>
                  <a:pt x="564" y="24"/>
                  <a:pt x="574" y="29"/>
                  <a:pt x="582" y="37"/>
                </a:cubicBezTo>
                <a:cubicBezTo>
                  <a:pt x="586" y="41"/>
                  <a:pt x="591" y="45"/>
                  <a:pt x="595" y="48"/>
                </a:cubicBezTo>
                <a:cubicBezTo>
                  <a:pt x="600" y="51"/>
                  <a:pt x="607" y="52"/>
                  <a:pt x="612" y="49"/>
                </a:cubicBezTo>
                <a:cubicBezTo>
                  <a:pt x="618" y="47"/>
                  <a:pt x="621" y="42"/>
                  <a:pt x="623" y="36"/>
                </a:cubicBezTo>
                <a:cubicBezTo>
                  <a:pt x="623" y="31"/>
                  <a:pt x="623" y="27"/>
                  <a:pt x="620" y="24"/>
                </a:cubicBezTo>
                <a:cubicBezTo>
                  <a:pt x="620" y="24"/>
                  <a:pt x="620" y="23"/>
                  <a:pt x="619" y="23"/>
                </a:cubicBezTo>
                <a:cubicBezTo>
                  <a:pt x="625" y="24"/>
                  <a:pt x="632" y="27"/>
                  <a:pt x="637" y="33"/>
                </a:cubicBezTo>
                <a:cubicBezTo>
                  <a:pt x="641" y="38"/>
                  <a:pt x="641" y="45"/>
                  <a:pt x="638" y="53"/>
                </a:cubicBezTo>
                <a:cubicBezTo>
                  <a:pt x="634" y="63"/>
                  <a:pt x="625" y="69"/>
                  <a:pt x="614" y="69"/>
                </a:cubicBezTo>
                <a:cubicBezTo>
                  <a:pt x="593" y="70"/>
                  <a:pt x="580" y="57"/>
                  <a:pt x="565" y="43"/>
                </a:cubicBezTo>
                <a:cubicBezTo>
                  <a:pt x="562" y="40"/>
                  <a:pt x="558" y="36"/>
                  <a:pt x="553" y="32"/>
                </a:cubicBezTo>
                <a:cubicBezTo>
                  <a:pt x="542" y="22"/>
                  <a:pt x="523" y="16"/>
                  <a:pt x="504" y="16"/>
                </a:cubicBezTo>
                <a:cubicBezTo>
                  <a:pt x="474" y="16"/>
                  <a:pt x="444" y="24"/>
                  <a:pt x="417" y="38"/>
                </a:cubicBezTo>
                <a:cubicBezTo>
                  <a:pt x="401" y="47"/>
                  <a:pt x="382" y="64"/>
                  <a:pt x="379" y="82"/>
                </a:cubicBezTo>
                <a:cubicBezTo>
                  <a:pt x="377" y="92"/>
                  <a:pt x="379" y="101"/>
                  <a:pt x="385" y="108"/>
                </a:cubicBezTo>
                <a:cubicBezTo>
                  <a:pt x="402" y="128"/>
                  <a:pt x="447" y="135"/>
                  <a:pt x="523" y="130"/>
                </a:cubicBezTo>
                <a:cubicBezTo>
                  <a:pt x="609" y="124"/>
                  <a:pt x="743" y="130"/>
                  <a:pt x="757" y="173"/>
                </a:cubicBezTo>
                <a:cubicBezTo>
                  <a:pt x="759" y="180"/>
                  <a:pt x="758" y="188"/>
                  <a:pt x="754" y="195"/>
                </a:cubicBezTo>
                <a:cubicBezTo>
                  <a:pt x="740" y="221"/>
                  <a:pt x="690" y="246"/>
                  <a:pt x="617" y="265"/>
                </a:cubicBezTo>
                <a:cubicBezTo>
                  <a:pt x="582" y="275"/>
                  <a:pt x="542" y="285"/>
                  <a:pt x="507" y="288"/>
                </a:cubicBezTo>
                <a:cubicBezTo>
                  <a:pt x="495" y="289"/>
                  <a:pt x="495" y="289"/>
                  <a:pt x="495" y="289"/>
                </a:cubicBezTo>
                <a:cubicBezTo>
                  <a:pt x="452" y="294"/>
                  <a:pt x="419" y="297"/>
                  <a:pt x="376" y="289"/>
                </a:cubicBezTo>
                <a:cubicBezTo>
                  <a:pt x="361" y="287"/>
                  <a:pt x="309" y="275"/>
                  <a:pt x="286" y="249"/>
                </a:cubicBezTo>
                <a:cubicBezTo>
                  <a:pt x="287" y="249"/>
                  <a:pt x="287" y="248"/>
                  <a:pt x="287" y="248"/>
                </a:cubicBezTo>
                <a:cubicBezTo>
                  <a:pt x="289" y="242"/>
                  <a:pt x="287" y="236"/>
                  <a:pt x="282" y="232"/>
                </a:cubicBezTo>
                <a:cubicBezTo>
                  <a:pt x="278" y="229"/>
                  <a:pt x="273" y="228"/>
                  <a:pt x="269" y="230"/>
                </a:cubicBezTo>
                <a:cubicBezTo>
                  <a:pt x="265" y="232"/>
                  <a:pt x="262" y="236"/>
                  <a:pt x="261" y="241"/>
                </a:cubicBezTo>
                <a:cubicBezTo>
                  <a:pt x="261" y="242"/>
                  <a:pt x="262" y="243"/>
                  <a:pt x="263" y="243"/>
                </a:cubicBezTo>
                <a:cubicBezTo>
                  <a:pt x="265" y="244"/>
                  <a:pt x="266" y="243"/>
                  <a:pt x="266" y="241"/>
                </a:cubicBezTo>
                <a:cubicBezTo>
                  <a:pt x="266" y="238"/>
                  <a:pt x="268" y="236"/>
                  <a:pt x="271" y="235"/>
                </a:cubicBezTo>
                <a:cubicBezTo>
                  <a:pt x="273" y="234"/>
                  <a:pt x="276" y="234"/>
                  <a:pt x="279" y="236"/>
                </a:cubicBezTo>
                <a:cubicBezTo>
                  <a:pt x="283" y="239"/>
                  <a:pt x="284" y="242"/>
                  <a:pt x="282" y="246"/>
                </a:cubicBezTo>
                <a:cubicBezTo>
                  <a:pt x="280" y="252"/>
                  <a:pt x="272" y="258"/>
                  <a:pt x="265" y="257"/>
                </a:cubicBezTo>
                <a:cubicBezTo>
                  <a:pt x="257" y="256"/>
                  <a:pt x="249" y="252"/>
                  <a:pt x="246" y="245"/>
                </a:cubicBezTo>
                <a:cubicBezTo>
                  <a:pt x="242" y="239"/>
                  <a:pt x="243" y="232"/>
                  <a:pt x="246" y="226"/>
                </a:cubicBezTo>
                <a:cubicBezTo>
                  <a:pt x="250" y="219"/>
                  <a:pt x="255" y="216"/>
                  <a:pt x="260" y="216"/>
                </a:cubicBezTo>
                <a:cubicBezTo>
                  <a:pt x="267" y="214"/>
                  <a:pt x="276" y="216"/>
                  <a:pt x="283" y="222"/>
                </a:cubicBezTo>
                <a:cubicBezTo>
                  <a:pt x="284" y="223"/>
                  <a:pt x="284" y="223"/>
                  <a:pt x="284" y="223"/>
                </a:cubicBezTo>
                <a:cubicBezTo>
                  <a:pt x="286" y="222"/>
                  <a:pt x="286" y="222"/>
                  <a:pt x="286" y="222"/>
                </a:cubicBezTo>
                <a:cubicBezTo>
                  <a:pt x="287" y="222"/>
                  <a:pt x="306" y="210"/>
                  <a:pt x="317" y="224"/>
                </a:cubicBezTo>
                <a:cubicBezTo>
                  <a:pt x="318" y="226"/>
                  <a:pt x="318" y="226"/>
                  <a:pt x="318" y="226"/>
                </a:cubicBezTo>
                <a:cubicBezTo>
                  <a:pt x="320" y="225"/>
                  <a:pt x="320" y="225"/>
                  <a:pt x="320" y="225"/>
                </a:cubicBezTo>
                <a:cubicBezTo>
                  <a:pt x="320" y="225"/>
                  <a:pt x="334" y="218"/>
                  <a:pt x="339" y="226"/>
                </a:cubicBezTo>
                <a:cubicBezTo>
                  <a:pt x="341" y="231"/>
                  <a:pt x="341" y="231"/>
                  <a:pt x="341" y="231"/>
                </a:cubicBezTo>
                <a:cubicBezTo>
                  <a:pt x="352" y="250"/>
                  <a:pt x="364" y="274"/>
                  <a:pt x="397" y="280"/>
                </a:cubicBezTo>
                <a:cubicBezTo>
                  <a:pt x="428" y="286"/>
                  <a:pt x="472" y="286"/>
                  <a:pt x="508" y="281"/>
                </a:cubicBezTo>
                <a:cubicBezTo>
                  <a:pt x="615" y="265"/>
                  <a:pt x="692" y="240"/>
                  <a:pt x="729" y="210"/>
                </a:cubicBezTo>
                <a:cubicBezTo>
                  <a:pt x="747" y="196"/>
                  <a:pt x="748" y="183"/>
                  <a:pt x="746" y="175"/>
                </a:cubicBezTo>
                <a:cubicBezTo>
                  <a:pt x="741" y="157"/>
                  <a:pt x="715" y="143"/>
                  <a:pt x="679" y="138"/>
                </a:cubicBezTo>
                <a:cubicBezTo>
                  <a:pt x="661" y="135"/>
                  <a:pt x="643" y="135"/>
                  <a:pt x="625" y="134"/>
                </a:cubicBezTo>
                <a:cubicBezTo>
                  <a:pt x="604" y="134"/>
                  <a:pt x="582" y="134"/>
                  <a:pt x="560" y="135"/>
                </a:cubicBezTo>
                <a:cubicBezTo>
                  <a:pt x="554" y="135"/>
                  <a:pt x="547" y="135"/>
                  <a:pt x="540" y="135"/>
                </a:cubicBezTo>
                <a:close/>
                <a:moveTo>
                  <a:pt x="401" y="210"/>
                </a:moveTo>
                <a:cubicBezTo>
                  <a:pt x="407" y="219"/>
                  <a:pt x="408" y="230"/>
                  <a:pt x="405" y="238"/>
                </a:cubicBezTo>
                <a:cubicBezTo>
                  <a:pt x="403" y="244"/>
                  <a:pt x="399" y="247"/>
                  <a:pt x="393" y="248"/>
                </a:cubicBezTo>
                <a:cubicBezTo>
                  <a:pt x="384" y="249"/>
                  <a:pt x="377" y="244"/>
                  <a:pt x="375" y="238"/>
                </a:cubicBezTo>
                <a:cubicBezTo>
                  <a:pt x="373" y="233"/>
                  <a:pt x="376" y="228"/>
                  <a:pt x="383" y="225"/>
                </a:cubicBezTo>
                <a:cubicBezTo>
                  <a:pt x="385" y="223"/>
                  <a:pt x="389" y="225"/>
                  <a:pt x="390" y="228"/>
                </a:cubicBezTo>
                <a:cubicBezTo>
                  <a:pt x="391" y="229"/>
                  <a:pt x="392" y="231"/>
                  <a:pt x="389" y="233"/>
                </a:cubicBezTo>
                <a:cubicBezTo>
                  <a:pt x="388" y="234"/>
                  <a:pt x="388" y="235"/>
                  <a:pt x="389" y="237"/>
                </a:cubicBezTo>
                <a:cubicBezTo>
                  <a:pt x="390" y="238"/>
                  <a:pt x="391" y="238"/>
                  <a:pt x="392" y="237"/>
                </a:cubicBezTo>
                <a:cubicBezTo>
                  <a:pt x="396" y="234"/>
                  <a:pt x="397" y="230"/>
                  <a:pt x="395" y="225"/>
                </a:cubicBezTo>
                <a:cubicBezTo>
                  <a:pt x="392" y="221"/>
                  <a:pt x="386" y="218"/>
                  <a:pt x="380" y="220"/>
                </a:cubicBezTo>
                <a:cubicBezTo>
                  <a:pt x="370" y="225"/>
                  <a:pt x="368" y="233"/>
                  <a:pt x="370" y="240"/>
                </a:cubicBezTo>
                <a:cubicBezTo>
                  <a:pt x="372" y="245"/>
                  <a:pt x="376" y="250"/>
                  <a:pt x="383" y="252"/>
                </a:cubicBezTo>
                <a:cubicBezTo>
                  <a:pt x="382" y="252"/>
                  <a:pt x="382" y="252"/>
                  <a:pt x="382" y="252"/>
                </a:cubicBezTo>
                <a:cubicBezTo>
                  <a:pt x="418" y="275"/>
                  <a:pt x="480" y="277"/>
                  <a:pt x="567" y="260"/>
                </a:cubicBezTo>
                <a:cubicBezTo>
                  <a:pt x="651" y="244"/>
                  <a:pt x="709" y="220"/>
                  <a:pt x="726" y="195"/>
                </a:cubicBezTo>
                <a:cubicBezTo>
                  <a:pt x="730" y="189"/>
                  <a:pt x="731" y="183"/>
                  <a:pt x="730" y="178"/>
                </a:cubicBezTo>
                <a:cubicBezTo>
                  <a:pt x="728" y="168"/>
                  <a:pt x="719" y="154"/>
                  <a:pt x="688" y="144"/>
                </a:cubicBezTo>
                <a:cubicBezTo>
                  <a:pt x="717" y="150"/>
                  <a:pt x="737" y="163"/>
                  <a:pt x="741" y="177"/>
                </a:cubicBezTo>
                <a:cubicBezTo>
                  <a:pt x="744" y="186"/>
                  <a:pt x="738" y="197"/>
                  <a:pt x="726" y="207"/>
                </a:cubicBezTo>
                <a:cubicBezTo>
                  <a:pt x="689" y="236"/>
                  <a:pt x="614" y="260"/>
                  <a:pt x="507" y="276"/>
                </a:cubicBezTo>
                <a:cubicBezTo>
                  <a:pt x="472" y="281"/>
                  <a:pt x="428" y="280"/>
                  <a:pt x="398" y="275"/>
                </a:cubicBezTo>
                <a:cubicBezTo>
                  <a:pt x="367" y="269"/>
                  <a:pt x="356" y="248"/>
                  <a:pt x="346" y="228"/>
                </a:cubicBezTo>
                <a:cubicBezTo>
                  <a:pt x="343" y="224"/>
                  <a:pt x="343" y="224"/>
                  <a:pt x="343" y="224"/>
                </a:cubicBezTo>
                <a:cubicBezTo>
                  <a:pt x="338" y="214"/>
                  <a:pt x="327" y="216"/>
                  <a:pt x="320" y="219"/>
                </a:cubicBezTo>
                <a:cubicBezTo>
                  <a:pt x="309" y="208"/>
                  <a:pt x="293" y="212"/>
                  <a:pt x="285" y="217"/>
                </a:cubicBezTo>
                <a:cubicBezTo>
                  <a:pt x="277" y="211"/>
                  <a:pt x="267" y="209"/>
                  <a:pt x="259" y="211"/>
                </a:cubicBezTo>
                <a:cubicBezTo>
                  <a:pt x="251" y="212"/>
                  <a:pt x="245" y="217"/>
                  <a:pt x="242" y="223"/>
                </a:cubicBezTo>
                <a:cubicBezTo>
                  <a:pt x="237" y="231"/>
                  <a:pt x="237" y="240"/>
                  <a:pt x="241" y="247"/>
                </a:cubicBezTo>
                <a:cubicBezTo>
                  <a:pt x="246" y="255"/>
                  <a:pt x="255" y="261"/>
                  <a:pt x="265" y="262"/>
                </a:cubicBezTo>
                <a:cubicBezTo>
                  <a:pt x="271" y="263"/>
                  <a:pt x="279" y="259"/>
                  <a:pt x="283" y="254"/>
                </a:cubicBezTo>
                <a:cubicBezTo>
                  <a:pt x="307" y="279"/>
                  <a:pt x="355" y="291"/>
                  <a:pt x="376" y="294"/>
                </a:cubicBezTo>
                <a:cubicBezTo>
                  <a:pt x="419" y="303"/>
                  <a:pt x="454" y="299"/>
                  <a:pt x="495" y="295"/>
                </a:cubicBezTo>
                <a:cubicBezTo>
                  <a:pt x="508" y="293"/>
                  <a:pt x="508" y="293"/>
                  <a:pt x="508" y="293"/>
                </a:cubicBezTo>
                <a:cubicBezTo>
                  <a:pt x="543" y="290"/>
                  <a:pt x="583" y="280"/>
                  <a:pt x="618" y="270"/>
                </a:cubicBezTo>
                <a:cubicBezTo>
                  <a:pt x="693" y="251"/>
                  <a:pt x="744" y="224"/>
                  <a:pt x="759" y="198"/>
                </a:cubicBezTo>
                <a:cubicBezTo>
                  <a:pt x="764" y="189"/>
                  <a:pt x="764" y="180"/>
                  <a:pt x="762" y="171"/>
                </a:cubicBezTo>
                <a:cubicBezTo>
                  <a:pt x="746" y="122"/>
                  <a:pt x="598" y="120"/>
                  <a:pt x="523" y="125"/>
                </a:cubicBezTo>
                <a:cubicBezTo>
                  <a:pt x="450" y="130"/>
                  <a:pt x="405" y="124"/>
                  <a:pt x="389" y="105"/>
                </a:cubicBezTo>
                <a:cubicBezTo>
                  <a:pt x="384" y="99"/>
                  <a:pt x="382" y="91"/>
                  <a:pt x="384" y="83"/>
                </a:cubicBezTo>
                <a:cubicBezTo>
                  <a:pt x="387" y="67"/>
                  <a:pt x="404" y="51"/>
                  <a:pt x="419" y="43"/>
                </a:cubicBezTo>
                <a:cubicBezTo>
                  <a:pt x="417" y="44"/>
                  <a:pt x="415" y="46"/>
                  <a:pt x="414" y="47"/>
                </a:cubicBezTo>
                <a:cubicBezTo>
                  <a:pt x="400" y="59"/>
                  <a:pt x="394" y="74"/>
                  <a:pt x="396" y="87"/>
                </a:cubicBezTo>
                <a:cubicBezTo>
                  <a:pt x="398" y="98"/>
                  <a:pt x="405" y="107"/>
                  <a:pt x="418" y="112"/>
                </a:cubicBezTo>
                <a:cubicBezTo>
                  <a:pt x="443" y="122"/>
                  <a:pt x="473" y="120"/>
                  <a:pt x="499" y="120"/>
                </a:cubicBezTo>
                <a:cubicBezTo>
                  <a:pt x="525" y="119"/>
                  <a:pt x="551" y="118"/>
                  <a:pt x="576" y="118"/>
                </a:cubicBezTo>
                <a:cubicBezTo>
                  <a:pt x="701" y="116"/>
                  <a:pt x="771" y="137"/>
                  <a:pt x="775" y="177"/>
                </a:cubicBezTo>
                <a:cubicBezTo>
                  <a:pt x="778" y="208"/>
                  <a:pt x="714" y="265"/>
                  <a:pt x="565" y="293"/>
                </a:cubicBezTo>
                <a:cubicBezTo>
                  <a:pt x="466" y="312"/>
                  <a:pt x="415" y="310"/>
                  <a:pt x="414" y="310"/>
                </a:cubicBezTo>
                <a:cubicBezTo>
                  <a:pt x="340" y="312"/>
                  <a:pt x="285" y="287"/>
                  <a:pt x="250" y="268"/>
                </a:cubicBezTo>
                <a:cubicBezTo>
                  <a:pt x="223" y="253"/>
                  <a:pt x="207" y="260"/>
                  <a:pt x="190" y="268"/>
                </a:cubicBezTo>
                <a:cubicBezTo>
                  <a:pt x="191" y="265"/>
                  <a:pt x="191" y="262"/>
                  <a:pt x="191" y="260"/>
                </a:cubicBezTo>
                <a:cubicBezTo>
                  <a:pt x="189" y="254"/>
                  <a:pt x="184" y="249"/>
                  <a:pt x="179" y="247"/>
                </a:cubicBezTo>
                <a:cubicBezTo>
                  <a:pt x="174" y="246"/>
                  <a:pt x="170" y="247"/>
                  <a:pt x="167" y="250"/>
                </a:cubicBezTo>
                <a:cubicBezTo>
                  <a:pt x="166" y="251"/>
                  <a:pt x="166" y="253"/>
                  <a:pt x="167" y="254"/>
                </a:cubicBezTo>
                <a:cubicBezTo>
                  <a:pt x="168" y="255"/>
                  <a:pt x="170" y="255"/>
                  <a:pt x="171" y="254"/>
                </a:cubicBezTo>
                <a:cubicBezTo>
                  <a:pt x="173" y="251"/>
                  <a:pt x="176" y="251"/>
                  <a:pt x="177" y="252"/>
                </a:cubicBezTo>
                <a:cubicBezTo>
                  <a:pt x="181" y="253"/>
                  <a:pt x="185" y="257"/>
                  <a:pt x="186" y="261"/>
                </a:cubicBezTo>
                <a:cubicBezTo>
                  <a:pt x="186" y="264"/>
                  <a:pt x="186" y="268"/>
                  <a:pt x="181" y="273"/>
                </a:cubicBezTo>
                <a:cubicBezTo>
                  <a:pt x="175" y="278"/>
                  <a:pt x="167" y="278"/>
                  <a:pt x="160" y="275"/>
                </a:cubicBezTo>
                <a:cubicBezTo>
                  <a:pt x="154" y="271"/>
                  <a:pt x="149" y="266"/>
                  <a:pt x="150" y="260"/>
                </a:cubicBezTo>
                <a:cubicBezTo>
                  <a:pt x="150" y="249"/>
                  <a:pt x="161" y="243"/>
                  <a:pt x="161" y="243"/>
                </a:cubicBezTo>
                <a:cubicBezTo>
                  <a:pt x="167" y="240"/>
                  <a:pt x="167" y="240"/>
                  <a:pt x="167" y="240"/>
                </a:cubicBezTo>
                <a:cubicBezTo>
                  <a:pt x="160" y="238"/>
                  <a:pt x="160" y="238"/>
                  <a:pt x="160" y="238"/>
                </a:cubicBezTo>
                <a:cubicBezTo>
                  <a:pt x="159" y="238"/>
                  <a:pt x="151" y="236"/>
                  <a:pt x="152" y="226"/>
                </a:cubicBezTo>
                <a:cubicBezTo>
                  <a:pt x="154" y="213"/>
                  <a:pt x="169" y="211"/>
                  <a:pt x="169" y="211"/>
                </a:cubicBezTo>
                <a:cubicBezTo>
                  <a:pt x="171" y="211"/>
                  <a:pt x="171" y="211"/>
                  <a:pt x="171" y="211"/>
                </a:cubicBezTo>
                <a:cubicBezTo>
                  <a:pt x="172" y="209"/>
                  <a:pt x="172" y="209"/>
                  <a:pt x="172" y="209"/>
                </a:cubicBezTo>
                <a:cubicBezTo>
                  <a:pt x="173" y="197"/>
                  <a:pt x="183" y="189"/>
                  <a:pt x="195" y="190"/>
                </a:cubicBezTo>
                <a:cubicBezTo>
                  <a:pt x="196" y="192"/>
                  <a:pt x="196" y="194"/>
                  <a:pt x="197" y="196"/>
                </a:cubicBezTo>
                <a:cubicBezTo>
                  <a:pt x="201" y="207"/>
                  <a:pt x="211" y="215"/>
                  <a:pt x="223" y="217"/>
                </a:cubicBezTo>
                <a:cubicBezTo>
                  <a:pt x="233" y="219"/>
                  <a:pt x="242" y="216"/>
                  <a:pt x="248" y="208"/>
                </a:cubicBezTo>
                <a:cubicBezTo>
                  <a:pt x="253" y="201"/>
                  <a:pt x="254" y="192"/>
                  <a:pt x="251" y="186"/>
                </a:cubicBezTo>
                <a:cubicBezTo>
                  <a:pt x="247" y="180"/>
                  <a:pt x="241" y="176"/>
                  <a:pt x="234" y="176"/>
                </a:cubicBezTo>
                <a:cubicBezTo>
                  <a:pt x="228" y="176"/>
                  <a:pt x="223" y="179"/>
                  <a:pt x="221" y="184"/>
                </a:cubicBezTo>
                <a:cubicBezTo>
                  <a:pt x="220" y="185"/>
                  <a:pt x="221" y="187"/>
                  <a:pt x="222" y="188"/>
                </a:cubicBezTo>
                <a:cubicBezTo>
                  <a:pt x="223" y="188"/>
                  <a:pt x="225" y="188"/>
                  <a:pt x="225" y="186"/>
                </a:cubicBezTo>
                <a:cubicBezTo>
                  <a:pt x="227" y="183"/>
                  <a:pt x="230" y="181"/>
                  <a:pt x="235" y="181"/>
                </a:cubicBezTo>
                <a:cubicBezTo>
                  <a:pt x="239" y="181"/>
                  <a:pt x="244" y="184"/>
                  <a:pt x="246" y="188"/>
                </a:cubicBezTo>
                <a:cubicBezTo>
                  <a:pt x="249" y="193"/>
                  <a:pt x="248" y="200"/>
                  <a:pt x="244" y="205"/>
                </a:cubicBezTo>
                <a:cubicBezTo>
                  <a:pt x="239" y="211"/>
                  <a:pt x="232" y="214"/>
                  <a:pt x="224" y="212"/>
                </a:cubicBezTo>
                <a:cubicBezTo>
                  <a:pt x="213" y="210"/>
                  <a:pt x="205" y="203"/>
                  <a:pt x="202" y="194"/>
                </a:cubicBezTo>
                <a:cubicBezTo>
                  <a:pt x="199" y="187"/>
                  <a:pt x="200" y="180"/>
                  <a:pt x="204" y="175"/>
                </a:cubicBezTo>
                <a:cubicBezTo>
                  <a:pt x="213" y="163"/>
                  <a:pt x="222" y="166"/>
                  <a:pt x="222" y="167"/>
                </a:cubicBezTo>
                <a:cubicBezTo>
                  <a:pt x="222" y="167"/>
                  <a:pt x="222" y="167"/>
                  <a:pt x="222" y="167"/>
                </a:cubicBezTo>
                <a:cubicBezTo>
                  <a:pt x="222" y="167"/>
                  <a:pt x="223" y="167"/>
                  <a:pt x="223" y="167"/>
                </a:cubicBezTo>
                <a:cubicBezTo>
                  <a:pt x="226" y="167"/>
                  <a:pt x="226" y="167"/>
                  <a:pt x="226" y="167"/>
                </a:cubicBezTo>
                <a:cubicBezTo>
                  <a:pt x="225" y="164"/>
                  <a:pt x="225" y="164"/>
                  <a:pt x="225" y="164"/>
                </a:cubicBezTo>
                <a:cubicBezTo>
                  <a:pt x="225" y="164"/>
                  <a:pt x="224" y="156"/>
                  <a:pt x="228" y="151"/>
                </a:cubicBezTo>
                <a:cubicBezTo>
                  <a:pt x="231" y="148"/>
                  <a:pt x="235" y="147"/>
                  <a:pt x="242" y="147"/>
                </a:cubicBezTo>
                <a:cubicBezTo>
                  <a:pt x="243" y="147"/>
                  <a:pt x="243" y="147"/>
                  <a:pt x="243" y="147"/>
                </a:cubicBezTo>
                <a:cubicBezTo>
                  <a:pt x="244" y="145"/>
                  <a:pt x="244" y="145"/>
                  <a:pt x="244" y="145"/>
                </a:cubicBezTo>
                <a:cubicBezTo>
                  <a:pt x="244" y="145"/>
                  <a:pt x="247" y="138"/>
                  <a:pt x="254" y="136"/>
                </a:cubicBezTo>
                <a:cubicBezTo>
                  <a:pt x="259" y="135"/>
                  <a:pt x="265" y="136"/>
                  <a:pt x="271" y="140"/>
                </a:cubicBezTo>
                <a:cubicBezTo>
                  <a:pt x="272" y="141"/>
                  <a:pt x="272" y="141"/>
                  <a:pt x="272" y="141"/>
                </a:cubicBezTo>
                <a:cubicBezTo>
                  <a:pt x="274" y="140"/>
                  <a:pt x="274" y="140"/>
                  <a:pt x="274" y="140"/>
                </a:cubicBezTo>
                <a:cubicBezTo>
                  <a:pt x="274" y="140"/>
                  <a:pt x="283" y="138"/>
                  <a:pt x="291" y="142"/>
                </a:cubicBezTo>
                <a:cubicBezTo>
                  <a:pt x="295" y="144"/>
                  <a:pt x="298" y="148"/>
                  <a:pt x="300" y="154"/>
                </a:cubicBezTo>
                <a:cubicBezTo>
                  <a:pt x="300" y="156"/>
                  <a:pt x="300" y="156"/>
                  <a:pt x="300" y="156"/>
                </a:cubicBezTo>
                <a:cubicBezTo>
                  <a:pt x="302" y="156"/>
                  <a:pt x="302" y="156"/>
                  <a:pt x="302" y="156"/>
                </a:cubicBezTo>
                <a:cubicBezTo>
                  <a:pt x="303" y="156"/>
                  <a:pt x="316" y="156"/>
                  <a:pt x="321" y="169"/>
                </a:cubicBezTo>
                <a:cubicBezTo>
                  <a:pt x="324" y="175"/>
                  <a:pt x="323" y="182"/>
                  <a:pt x="320" y="188"/>
                </a:cubicBezTo>
                <a:cubicBezTo>
                  <a:pt x="316" y="194"/>
                  <a:pt x="310" y="199"/>
                  <a:pt x="303" y="201"/>
                </a:cubicBezTo>
                <a:cubicBezTo>
                  <a:pt x="293" y="202"/>
                  <a:pt x="285" y="200"/>
                  <a:pt x="280" y="194"/>
                </a:cubicBezTo>
                <a:cubicBezTo>
                  <a:pt x="276" y="189"/>
                  <a:pt x="274" y="183"/>
                  <a:pt x="277" y="176"/>
                </a:cubicBezTo>
                <a:cubicBezTo>
                  <a:pt x="280" y="168"/>
                  <a:pt x="286" y="166"/>
                  <a:pt x="291" y="168"/>
                </a:cubicBezTo>
                <a:cubicBezTo>
                  <a:pt x="295" y="169"/>
                  <a:pt x="298" y="172"/>
                  <a:pt x="297" y="175"/>
                </a:cubicBezTo>
                <a:cubicBezTo>
                  <a:pt x="297" y="177"/>
                  <a:pt x="298" y="178"/>
                  <a:pt x="299" y="178"/>
                </a:cubicBezTo>
                <a:cubicBezTo>
                  <a:pt x="300" y="179"/>
                  <a:pt x="302" y="178"/>
                  <a:pt x="302" y="177"/>
                </a:cubicBezTo>
                <a:cubicBezTo>
                  <a:pt x="304" y="171"/>
                  <a:pt x="299" y="165"/>
                  <a:pt x="292" y="163"/>
                </a:cubicBezTo>
                <a:cubicBezTo>
                  <a:pt x="285" y="161"/>
                  <a:pt x="276" y="163"/>
                  <a:pt x="272" y="174"/>
                </a:cubicBezTo>
                <a:cubicBezTo>
                  <a:pt x="269" y="183"/>
                  <a:pt x="271" y="191"/>
                  <a:pt x="276" y="198"/>
                </a:cubicBezTo>
                <a:cubicBezTo>
                  <a:pt x="282" y="205"/>
                  <a:pt x="293" y="208"/>
                  <a:pt x="304" y="205"/>
                </a:cubicBezTo>
                <a:cubicBezTo>
                  <a:pt x="313" y="204"/>
                  <a:pt x="320" y="198"/>
                  <a:pt x="324" y="190"/>
                </a:cubicBezTo>
                <a:cubicBezTo>
                  <a:pt x="328" y="183"/>
                  <a:pt x="329" y="174"/>
                  <a:pt x="326" y="167"/>
                </a:cubicBezTo>
                <a:cubicBezTo>
                  <a:pt x="326" y="166"/>
                  <a:pt x="325" y="166"/>
                  <a:pt x="325" y="166"/>
                </a:cubicBezTo>
                <a:cubicBezTo>
                  <a:pt x="329" y="163"/>
                  <a:pt x="335" y="162"/>
                  <a:pt x="339" y="164"/>
                </a:cubicBezTo>
                <a:cubicBezTo>
                  <a:pt x="345" y="165"/>
                  <a:pt x="348" y="168"/>
                  <a:pt x="351" y="172"/>
                </a:cubicBezTo>
                <a:cubicBezTo>
                  <a:pt x="351" y="174"/>
                  <a:pt x="351" y="174"/>
                  <a:pt x="351" y="174"/>
                </a:cubicBezTo>
                <a:cubicBezTo>
                  <a:pt x="353" y="173"/>
                  <a:pt x="353" y="173"/>
                  <a:pt x="353" y="173"/>
                </a:cubicBezTo>
                <a:cubicBezTo>
                  <a:pt x="353" y="173"/>
                  <a:pt x="365" y="173"/>
                  <a:pt x="371" y="180"/>
                </a:cubicBezTo>
                <a:cubicBezTo>
                  <a:pt x="374" y="184"/>
                  <a:pt x="375" y="189"/>
                  <a:pt x="373" y="197"/>
                </a:cubicBezTo>
                <a:cubicBezTo>
                  <a:pt x="372" y="200"/>
                  <a:pt x="372" y="200"/>
                  <a:pt x="372" y="200"/>
                </a:cubicBezTo>
                <a:cubicBezTo>
                  <a:pt x="376" y="200"/>
                  <a:pt x="376" y="200"/>
                  <a:pt x="376" y="200"/>
                </a:cubicBezTo>
                <a:cubicBezTo>
                  <a:pt x="376" y="200"/>
                  <a:pt x="393" y="198"/>
                  <a:pt x="401" y="210"/>
                </a:cubicBezTo>
                <a:close/>
                <a:moveTo>
                  <a:pt x="169" y="171"/>
                </a:moveTo>
                <a:cubicBezTo>
                  <a:pt x="189" y="171"/>
                  <a:pt x="201" y="163"/>
                  <a:pt x="204" y="160"/>
                </a:cubicBezTo>
                <a:cubicBezTo>
                  <a:pt x="208" y="158"/>
                  <a:pt x="207" y="154"/>
                  <a:pt x="207" y="151"/>
                </a:cubicBezTo>
                <a:cubicBezTo>
                  <a:pt x="207" y="147"/>
                  <a:pt x="208" y="146"/>
                  <a:pt x="210" y="145"/>
                </a:cubicBezTo>
                <a:cubicBezTo>
                  <a:pt x="219" y="142"/>
                  <a:pt x="222" y="137"/>
                  <a:pt x="228" y="127"/>
                </a:cubicBezTo>
                <a:cubicBezTo>
                  <a:pt x="229" y="126"/>
                  <a:pt x="229" y="126"/>
                  <a:pt x="229" y="126"/>
                </a:cubicBezTo>
                <a:cubicBezTo>
                  <a:pt x="239" y="111"/>
                  <a:pt x="261" y="121"/>
                  <a:pt x="261" y="121"/>
                </a:cubicBezTo>
                <a:cubicBezTo>
                  <a:pt x="263" y="122"/>
                  <a:pt x="263" y="122"/>
                  <a:pt x="263" y="122"/>
                </a:cubicBezTo>
                <a:cubicBezTo>
                  <a:pt x="264" y="120"/>
                  <a:pt x="264" y="120"/>
                  <a:pt x="264" y="120"/>
                </a:cubicBezTo>
                <a:cubicBezTo>
                  <a:pt x="265" y="119"/>
                  <a:pt x="272" y="106"/>
                  <a:pt x="287" y="108"/>
                </a:cubicBezTo>
                <a:cubicBezTo>
                  <a:pt x="302" y="109"/>
                  <a:pt x="309" y="129"/>
                  <a:pt x="309" y="130"/>
                </a:cubicBezTo>
                <a:cubicBezTo>
                  <a:pt x="309" y="130"/>
                  <a:pt x="309" y="130"/>
                  <a:pt x="309" y="130"/>
                </a:cubicBezTo>
                <a:cubicBezTo>
                  <a:pt x="309" y="130"/>
                  <a:pt x="309" y="130"/>
                  <a:pt x="309" y="130"/>
                </a:cubicBezTo>
                <a:cubicBezTo>
                  <a:pt x="310" y="131"/>
                  <a:pt x="310" y="131"/>
                  <a:pt x="310" y="131"/>
                </a:cubicBezTo>
                <a:cubicBezTo>
                  <a:pt x="312" y="131"/>
                  <a:pt x="312" y="131"/>
                  <a:pt x="312" y="131"/>
                </a:cubicBezTo>
                <a:cubicBezTo>
                  <a:pt x="332" y="130"/>
                  <a:pt x="338" y="149"/>
                  <a:pt x="338" y="150"/>
                </a:cubicBezTo>
                <a:cubicBezTo>
                  <a:pt x="339" y="153"/>
                  <a:pt x="339" y="153"/>
                  <a:pt x="339" y="153"/>
                </a:cubicBezTo>
                <a:cubicBezTo>
                  <a:pt x="339" y="153"/>
                  <a:pt x="341" y="151"/>
                  <a:pt x="341" y="151"/>
                </a:cubicBezTo>
                <a:cubicBezTo>
                  <a:pt x="349" y="147"/>
                  <a:pt x="364" y="153"/>
                  <a:pt x="371" y="162"/>
                </a:cubicBezTo>
                <a:cubicBezTo>
                  <a:pt x="374" y="165"/>
                  <a:pt x="378" y="171"/>
                  <a:pt x="375" y="177"/>
                </a:cubicBezTo>
                <a:cubicBezTo>
                  <a:pt x="375" y="177"/>
                  <a:pt x="375" y="177"/>
                  <a:pt x="375" y="177"/>
                </a:cubicBezTo>
                <a:cubicBezTo>
                  <a:pt x="369" y="169"/>
                  <a:pt x="358" y="168"/>
                  <a:pt x="354" y="168"/>
                </a:cubicBezTo>
                <a:cubicBezTo>
                  <a:pt x="351" y="163"/>
                  <a:pt x="347" y="160"/>
                  <a:pt x="341" y="159"/>
                </a:cubicBezTo>
                <a:cubicBezTo>
                  <a:pt x="334" y="157"/>
                  <a:pt x="328" y="158"/>
                  <a:pt x="323" y="162"/>
                </a:cubicBezTo>
                <a:cubicBezTo>
                  <a:pt x="317" y="153"/>
                  <a:pt x="308" y="151"/>
                  <a:pt x="304" y="151"/>
                </a:cubicBezTo>
                <a:cubicBezTo>
                  <a:pt x="302" y="144"/>
                  <a:pt x="298" y="140"/>
                  <a:pt x="293" y="137"/>
                </a:cubicBezTo>
                <a:cubicBezTo>
                  <a:pt x="285" y="133"/>
                  <a:pt x="276" y="135"/>
                  <a:pt x="273" y="135"/>
                </a:cubicBezTo>
                <a:cubicBezTo>
                  <a:pt x="266" y="131"/>
                  <a:pt x="259" y="130"/>
                  <a:pt x="253" y="132"/>
                </a:cubicBezTo>
                <a:cubicBezTo>
                  <a:pt x="246" y="134"/>
                  <a:pt x="242" y="139"/>
                  <a:pt x="240" y="142"/>
                </a:cubicBezTo>
                <a:cubicBezTo>
                  <a:pt x="233" y="142"/>
                  <a:pt x="228" y="144"/>
                  <a:pt x="224" y="148"/>
                </a:cubicBezTo>
                <a:cubicBezTo>
                  <a:pt x="221" y="152"/>
                  <a:pt x="220" y="158"/>
                  <a:pt x="220" y="161"/>
                </a:cubicBezTo>
                <a:cubicBezTo>
                  <a:pt x="216" y="160"/>
                  <a:pt x="208" y="162"/>
                  <a:pt x="200" y="172"/>
                </a:cubicBezTo>
                <a:cubicBezTo>
                  <a:pt x="197" y="176"/>
                  <a:pt x="195" y="180"/>
                  <a:pt x="195" y="185"/>
                </a:cubicBezTo>
                <a:cubicBezTo>
                  <a:pt x="181" y="184"/>
                  <a:pt x="169" y="193"/>
                  <a:pt x="167" y="207"/>
                </a:cubicBezTo>
                <a:cubicBezTo>
                  <a:pt x="160" y="208"/>
                  <a:pt x="149" y="213"/>
                  <a:pt x="147" y="225"/>
                </a:cubicBezTo>
                <a:cubicBezTo>
                  <a:pt x="146" y="234"/>
                  <a:pt x="150" y="239"/>
                  <a:pt x="155" y="242"/>
                </a:cubicBezTo>
                <a:cubicBezTo>
                  <a:pt x="151" y="245"/>
                  <a:pt x="145" y="251"/>
                  <a:pt x="145" y="260"/>
                </a:cubicBezTo>
                <a:cubicBezTo>
                  <a:pt x="144" y="267"/>
                  <a:pt x="149" y="275"/>
                  <a:pt x="158" y="279"/>
                </a:cubicBezTo>
                <a:cubicBezTo>
                  <a:pt x="167" y="284"/>
                  <a:pt x="176" y="283"/>
                  <a:pt x="184" y="277"/>
                </a:cubicBezTo>
                <a:cubicBezTo>
                  <a:pt x="187" y="276"/>
                  <a:pt x="189" y="274"/>
                  <a:pt x="192" y="273"/>
                </a:cubicBezTo>
                <a:cubicBezTo>
                  <a:pt x="195" y="272"/>
                  <a:pt x="198" y="270"/>
                  <a:pt x="201" y="269"/>
                </a:cubicBezTo>
                <a:cubicBezTo>
                  <a:pt x="201" y="269"/>
                  <a:pt x="201" y="269"/>
                  <a:pt x="201" y="269"/>
                </a:cubicBezTo>
                <a:cubicBezTo>
                  <a:pt x="203" y="270"/>
                  <a:pt x="205" y="272"/>
                  <a:pt x="205" y="276"/>
                </a:cubicBezTo>
                <a:cubicBezTo>
                  <a:pt x="205" y="279"/>
                  <a:pt x="204" y="289"/>
                  <a:pt x="186" y="295"/>
                </a:cubicBezTo>
                <a:cubicBezTo>
                  <a:pt x="169" y="300"/>
                  <a:pt x="159" y="296"/>
                  <a:pt x="151" y="293"/>
                </a:cubicBezTo>
                <a:cubicBezTo>
                  <a:pt x="147" y="292"/>
                  <a:pt x="144" y="291"/>
                  <a:pt x="141" y="290"/>
                </a:cubicBezTo>
                <a:cubicBezTo>
                  <a:pt x="138" y="289"/>
                  <a:pt x="134" y="289"/>
                  <a:pt x="130" y="289"/>
                </a:cubicBezTo>
                <a:cubicBezTo>
                  <a:pt x="122" y="290"/>
                  <a:pt x="113" y="290"/>
                  <a:pt x="108" y="286"/>
                </a:cubicBezTo>
                <a:cubicBezTo>
                  <a:pt x="106" y="283"/>
                  <a:pt x="106" y="279"/>
                  <a:pt x="105" y="274"/>
                </a:cubicBezTo>
                <a:cubicBezTo>
                  <a:pt x="105" y="270"/>
                  <a:pt x="105" y="266"/>
                  <a:pt x="103" y="263"/>
                </a:cubicBezTo>
                <a:cubicBezTo>
                  <a:pt x="102" y="260"/>
                  <a:pt x="99" y="258"/>
                  <a:pt x="96" y="256"/>
                </a:cubicBezTo>
                <a:cubicBezTo>
                  <a:pt x="92" y="254"/>
                  <a:pt x="89" y="252"/>
                  <a:pt x="89" y="247"/>
                </a:cubicBezTo>
                <a:cubicBezTo>
                  <a:pt x="89" y="243"/>
                  <a:pt x="98" y="236"/>
                  <a:pt x="108" y="231"/>
                </a:cubicBezTo>
                <a:cubicBezTo>
                  <a:pt x="114" y="229"/>
                  <a:pt x="120" y="226"/>
                  <a:pt x="121" y="221"/>
                </a:cubicBezTo>
                <a:cubicBezTo>
                  <a:pt x="121" y="219"/>
                  <a:pt x="121" y="217"/>
                  <a:pt x="119" y="214"/>
                </a:cubicBezTo>
                <a:cubicBezTo>
                  <a:pt x="117" y="211"/>
                  <a:pt x="116" y="206"/>
                  <a:pt x="118" y="202"/>
                </a:cubicBezTo>
                <a:cubicBezTo>
                  <a:pt x="119" y="200"/>
                  <a:pt x="121" y="197"/>
                  <a:pt x="125" y="197"/>
                </a:cubicBezTo>
                <a:cubicBezTo>
                  <a:pt x="126" y="197"/>
                  <a:pt x="128" y="197"/>
                  <a:pt x="129" y="197"/>
                </a:cubicBezTo>
                <a:cubicBezTo>
                  <a:pt x="136" y="197"/>
                  <a:pt x="141" y="196"/>
                  <a:pt x="145" y="190"/>
                </a:cubicBezTo>
                <a:cubicBezTo>
                  <a:pt x="145" y="189"/>
                  <a:pt x="145" y="189"/>
                  <a:pt x="145" y="188"/>
                </a:cubicBezTo>
                <a:cubicBezTo>
                  <a:pt x="145" y="188"/>
                  <a:pt x="145" y="188"/>
                  <a:pt x="145" y="188"/>
                </a:cubicBezTo>
                <a:cubicBezTo>
                  <a:pt x="146" y="187"/>
                  <a:pt x="146" y="187"/>
                  <a:pt x="146" y="186"/>
                </a:cubicBezTo>
                <a:cubicBezTo>
                  <a:pt x="149" y="177"/>
                  <a:pt x="152" y="171"/>
                  <a:pt x="169" y="171"/>
                </a:cubicBezTo>
                <a:close/>
                <a:moveTo>
                  <a:pt x="795" y="191"/>
                </a:moveTo>
                <a:cubicBezTo>
                  <a:pt x="783" y="233"/>
                  <a:pt x="705" y="277"/>
                  <a:pt x="596" y="301"/>
                </a:cubicBezTo>
                <a:cubicBezTo>
                  <a:pt x="472" y="328"/>
                  <a:pt x="412" y="330"/>
                  <a:pt x="372" y="331"/>
                </a:cubicBezTo>
                <a:cubicBezTo>
                  <a:pt x="362" y="331"/>
                  <a:pt x="362" y="331"/>
                  <a:pt x="362" y="331"/>
                </a:cubicBezTo>
                <a:cubicBezTo>
                  <a:pt x="330" y="332"/>
                  <a:pt x="327" y="326"/>
                  <a:pt x="327" y="325"/>
                </a:cubicBezTo>
                <a:cubicBezTo>
                  <a:pt x="327" y="321"/>
                  <a:pt x="327" y="321"/>
                  <a:pt x="327" y="321"/>
                </a:cubicBezTo>
                <a:cubicBezTo>
                  <a:pt x="324" y="322"/>
                  <a:pt x="324" y="322"/>
                  <a:pt x="324" y="322"/>
                </a:cubicBezTo>
                <a:cubicBezTo>
                  <a:pt x="303" y="328"/>
                  <a:pt x="295" y="316"/>
                  <a:pt x="295" y="316"/>
                </a:cubicBezTo>
                <a:cubicBezTo>
                  <a:pt x="293" y="313"/>
                  <a:pt x="293" y="313"/>
                  <a:pt x="293" y="313"/>
                </a:cubicBezTo>
                <a:cubicBezTo>
                  <a:pt x="293" y="313"/>
                  <a:pt x="290" y="316"/>
                  <a:pt x="290" y="316"/>
                </a:cubicBezTo>
                <a:cubicBezTo>
                  <a:pt x="286" y="322"/>
                  <a:pt x="278" y="321"/>
                  <a:pt x="278" y="321"/>
                </a:cubicBezTo>
                <a:cubicBezTo>
                  <a:pt x="278" y="321"/>
                  <a:pt x="278" y="321"/>
                  <a:pt x="278" y="321"/>
                </a:cubicBezTo>
                <a:cubicBezTo>
                  <a:pt x="278" y="321"/>
                  <a:pt x="277" y="321"/>
                  <a:pt x="277" y="321"/>
                </a:cubicBezTo>
                <a:cubicBezTo>
                  <a:pt x="268" y="321"/>
                  <a:pt x="268" y="321"/>
                  <a:pt x="268" y="321"/>
                </a:cubicBezTo>
                <a:cubicBezTo>
                  <a:pt x="276" y="326"/>
                  <a:pt x="276" y="326"/>
                  <a:pt x="276" y="326"/>
                </a:cubicBezTo>
                <a:cubicBezTo>
                  <a:pt x="280" y="328"/>
                  <a:pt x="278" y="336"/>
                  <a:pt x="278" y="338"/>
                </a:cubicBezTo>
                <a:cubicBezTo>
                  <a:pt x="270" y="340"/>
                  <a:pt x="267" y="346"/>
                  <a:pt x="268" y="352"/>
                </a:cubicBezTo>
                <a:cubicBezTo>
                  <a:pt x="268" y="358"/>
                  <a:pt x="272" y="361"/>
                  <a:pt x="276" y="361"/>
                </a:cubicBezTo>
                <a:cubicBezTo>
                  <a:pt x="278" y="361"/>
                  <a:pt x="279" y="360"/>
                  <a:pt x="279" y="359"/>
                </a:cubicBezTo>
                <a:cubicBezTo>
                  <a:pt x="279" y="358"/>
                  <a:pt x="278" y="356"/>
                  <a:pt x="276" y="356"/>
                </a:cubicBezTo>
                <a:cubicBezTo>
                  <a:pt x="274" y="356"/>
                  <a:pt x="273" y="354"/>
                  <a:pt x="273" y="352"/>
                </a:cubicBezTo>
                <a:cubicBezTo>
                  <a:pt x="273" y="348"/>
                  <a:pt x="275" y="342"/>
                  <a:pt x="283" y="341"/>
                </a:cubicBezTo>
                <a:cubicBezTo>
                  <a:pt x="289" y="340"/>
                  <a:pt x="294" y="342"/>
                  <a:pt x="297" y="347"/>
                </a:cubicBezTo>
                <a:cubicBezTo>
                  <a:pt x="300" y="353"/>
                  <a:pt x="300" y="362"/>
                  <a:pt x="294" y="370"/>
                </a:cubicBezTo>
                <a:cubicBezTo>
                  <a:pt x="285" y="383"/>
                  <a:pt x="266" y="375"/>
                  <a:pt x="266" y="374"/>
                </a:cubicBezTo>
                <a:cubicBezTo>
                  <a:pt x="265" y="374"/>
                  <a:pt x="265" y="374"/>
                  <a:pt x="265" y="374"/>
                </a:cubicBezTo>
                <a:cubicBezTo>
                  <a:pt x="264" y="374"/>
                  <a:pt x="264" y="374"/>
                  <a:pt x="264" y="374"/>
                </a:cubicBezTo>
                <a:cubicBezTo>
                  <a:pt x="250" y="379"/>
                  <a:pt x="242" y="370"/>
                  <a:pt x="242" y="370"/>
                </a:cubicBezTo>
                <a:cubicBezTo>
                  <a:pt x="241" y="369"/>
                  <a:pt x="241" y="369"/>
                  <a:pt x="241" y="369"/>
                </a:cubicBezTo>
                <a:cubicBezTo>
                  <a:pt x="241" y="369"/>
                  <a:pt x="239" y="369"/>
                  <a:pt x="239" y="369"/>
                </a:cubicBezTo>
                <a:cubicBezTo>
                  <a:pt x="230" y="372"/>
                  <a:pt x="222" y="372"/>
                  <a:pt x="217" y="368"/>
                </a:cubicBezTo>
                <a:cubicBezTo>
                  <a:pt x="210" y="364"/>
                  <a:pt x="210" y="356"/>
                  <a:pt x="210" y="356"/>
                </a:cubicBezTo>
                <a:cubicBezTo>
                  <a:pt x="209" y="354"/>
                  <a:pt x="209" y="354"/>
                  <a:pt x="209" y="354"/>
                </a:cubicBezTo>
                <a:cubicBezTo>
                  <a:pt x="207" y="354"/>
                  <a:pt x="207" y="354"/>
                  <a:pt x="207" y="354"/>
                </a:cubicBezTo>
                <a:cubicBezTo>
                  <a:pt x="193" y="356"/>
                  <a:pt x="183" y="352"/>
                  <a:pt x="177" y="343"/>
                </a:cubicBezTo>
                <a:cubicBezTo>
                  <a:pt x="172" y="335"/>
                  <a:pt x="172" y="324"/>
                  <a:pt x="177" y="317"/>
                </a:cubicBezTo>
                <a:cubicBezTo>
                  <a:pt x="177" y="317"/>
                  <a:pt x="177" y="317"/>
                  <a:pt x="177" y="317"/>
                </a:cubicBezTo>
                <a:cubicBezTo>
                  <a:pt x="178" y="316"/>
                  <a:pt x="180" y="315"/>
                  <a:pt x="181" y="314"/>
                </a:cubicBezTo>
                <a:cubicBezTo>
                  <a:pt x="184" y="311"/>
                  <a:pt x="184" y="311"/>
                  <a:pt x="184" y="311"/>
                </a:cubicBezTo>
                <a:cubicBezTo>
                  <a:pt x="193" y="304"/>
                  <a:pt x="207" y="300"/>
                  <a:pt x="216" y="310"/>
                </a:cubicBezTo>
                <a:cubicBezTo>
                  <a:pt x="221" y="315"/>
                  <a:pt x="222" y="324"/>
                  <a:pt x="219" y="331"/>
                </a:cubicBezTo>
                <a:cubicBezTo>
                  <a:pt x="218" y="334"/>
                  <a:pt x="215" y="340"/>
                  <a:pt x="207" y="340"/>
                </a:cubicBezTo>
                <a:cubicBezTo>
                  <a:pt x="201" y="341"/>
                  <a:pt x="197" y="339"/>
                  <a:pt x="195" y="335"/>
                </a:cubicBezTo>
                <a:cubicBezTo>
                  <a:pt x="194" y="332"/>
                  <a:pt x="195" y="327"/>
                  <a:pt x="198" y="325"/>
                </a:cubicBezTo>
                <a:cubicBezTo>
                  <a:pt x="200" y="324"/>
                  <a:pt x="200" y="322"/>
                  <a:pt x="199" y="321"/>
                </a:cubicBezTo>
                <a:cubicBezTo>
                  <a:pt x="198" y="320"/>
                  <a:pt x="196" y="320"/>
                  <a:pt x="195" y="321"/>
                </a:cubicBezTo>
                <a:cubicBezTo>
                  <a:pt x="191" y="324"/>
                  <a:pt x="189" y="331"/>
                  <a:pt x="191" y="337"/>
                </a:cubicBezTo>
                <a:cubicBezTo>
                  <a:pt x="192" y="340"/>
                  <a:pt x="195" y="346"/>
                  <a:pt x="207" y="345"/>
                </a:cubicBezTo>
                <a:cubicBezTo>
                  <a:pt x="215" y="345"/>
                  <a:pt x="221" y="341"/>
                  <a:pt x="224" y="333"/>
                </a:cubicBezTo>
                <a:cubicBezTo>
                  <a:pt x="228" y="324"/>
                  <a:pt x="226" y="313"/>
                  <a:pt x="220" y="307"/>
                </a:cubicBezTo>
                <a:cubicBezTo>
                  <a:pt x="209" y="295"/>
                  <a:pt x="193" y="299"/>
                  <a:pt x="181" y="307"/>
                </a:cubicBezTo>
                <a:cubicBezTo>
                  <a:pt x="178" y="310"/>
                  <a:pt x="178" y="310"/>
                  <a:pt x="178" y="310"/>
                </a:cubicBezTo>
                <a:cubicBezTo>
                  <a:pt x="171" y="315"/>
                  <a:pt x="170" y="316"/>
                  <a:pt x="164" y="314"/>
                </a:cubicBezTo>
                <a:cubicBezTo>
                  <a:pt x="161" y="314"/>
                  <a:pt x="159" y="313"/>
                  <a:pt x="158" y="311"/>
                </a:cubicBezTo>
                <a:cubicBezTo>
                  <a:pt x="154" y="309"/>
                  <a:pt x="150" y="307"/>
                  <a:pt x="141" y="308"/>
                </a:cubicBezTo>
                <a:cubicBezTo>
                  <a:pt x="137" y="309"/>
                  <a:pt x="137" y="309"/>
                  <a:pt x="137" y="309"/>
                </a:cubicBezTo>
                <a:cubicBezTo>
                  <a:pt x="124" y="312"/>
                  <a:pt x="116" y="313"/>
                  <a:pt x="112" y="306"/>
                </a:cubicBezTo>
                <a:cubicBezTo>
                  <a:pt x="105" y="295"/>
                  <a:pt x="96" y="291"/>
                  <a:pt x="83" y="294"/>
                </a:cubicBezTo>
                <a:cubicBezTo>
                  <a:pt x="77" y="296"/>
                  <a:pt x="71" y="295"/>
                  <a:pt x="68" y="293"/>
                </a:cubicBezTo>
                <a:cubicBezTo>
                  <a:pt x="67" y="291"/>
                  <a:pt x="66" y="289"/>
                  <a:pt x="66" y="287"/>
                </a:cubicBezTo>
                <a:cubicBezTo>
                  <a:pt x="66" y="285"/>
                  <a:pt x="66" y="284"/>
                  <a:pt x="65" y="283"/>
                </a:cubicBezTo>
                <a:cubicBezTo>
                  <a:pt x="61" y="279"/>
                  <a:pt x="51" y="280"/>
                  <a:pt x="35" y="282"/>
                </a:cubicBezTo>
                <a:cubicBezTo>
                  <a:pt x="27" y="283"/>
                  <a:pt x="20" y="284"/>
                  <a:pt x="15" y="284"/>
                </a:cubicBezTo>
                <a:cubicBezTo>
                  <a:pt x="11" y="284"/>
                  <a:pt x="10" y="283"/>
                  <a:pt x="10" y="283"/>
                </a:cubicBezTo>
                <a:cubicBezTo>
                  <a:pt x="10" y="281"/>
                  <a:pt x="13" y="278"/>
                  <a:pt x="19" y="276"/>
                </a:cubicBezTo>
                <a:cubicBezTo>
                  <a:pt x="25" y="275"/>
                  <a:pt x="32" y="272"/>
                  <a:pt x="32" y="267"/>
                </a:cubicBezTo>
                <a:cubicBezTo>
                  <a:pt x="32" y="265"/>
                  <a:pt x="31" y="263"/>
                  <a:pt x="27" y="262"/>
                </a:cubicBezTo>
                <a:cubicBezTo>
                  <a:pt x="25" y="261"/>
                  <a:pt x="23" y="261"/>
                  <a:pt x="20" y="260"/>
                </a:cubicBezTo>
                <a:cubicBezTo>
                  <a:pt x="11" y="259"/>
                  <a:pt x="6" y="257"/>
                  <a:pt x="6" y="251"/>
                </a:cubicBezTo>
                <a:cubicBezTo>
                  <a:pt x="6" y="246"/>
                  <a:pt x="18" y="237"/>
                  <a:pt x="42" y="234"/>
                </a:cubicBezTo>
                <a:cubicBezTo>
                  <a:pt x="43" y="234"/>
                  <a:pt x="44" y="234"/>
                  <a:pt x="46" y="234"/>
                </a:cubicBezTo>
                <a:cubicBezTo>
                  <a:pt x="55" y="234"/>
                  <a:pt x="62" y="233"/>
                  <a:pt x="63" y="229"/>
                </a:cubicBezTo>
                <a:cubicBezTo>
                  <a:pt x="64" y="225"/>
                  <a:pt x="60" y="223"/>
                  <a:pt x="59" y="222"/>
                </a:cubicBezTo>
                <a:cubicBezTo>
                  <a:pt x="55" y="219"/>
                  <a:pt x="55" y="217"/>
                  <a:pt x="56" y="216"/>
                </a:cubicBezTo>
                <a:cubicBezTo>
                  <a:pt x="56" y="211"/>
                  <a:pt x="67" y="204"/>
                  <a:pt x="72" y="202"/>
                </a:cubicBezTo>
                <a:cubicBezTo>
                  <a:pt x="78" y="199"/>
                  <a:pt x="93" y="197"/>
                  <a:pt x="98" y="198"/>
                </a:cubicBezTo>
                <a:cubicBezTo>
                  <a:pt x="101" y="198"/>
                  <a:pt x="101" y="198"/>
                  <a:pt x="101" y="198"/>
                </a:cubicBezTo>
                <a:cubicBezTo>
                  <a:pt x="101" y="196"/>
                  <a:pt x="101" y="196"/>
                  <a:pt x="101" y="196"/>
                </a:cubicBezTo>
                <a:cubicBezTo>
                  <a:pt x="101" y="192"/>
                  <a:pt x="102" y="190"/>
                  <a:pt x="104" y="189"/>
                </a:cubicBezTo>
                <a:cubicBezTo>
                  <a:pt x="111" y="183"/>
                  <a:pt x="129" y="187"/>
                  <a:pt x="139" y="189"/>
                </a:cubicBezTo>
                <a:cubicBezTo>
                  <a:pt x="137" y="191"/>
                  <a:pt x="134" y="192"/>
                  <a:pt x="129" y="192"/>
                </a:cubicBezTo>
                <a:cubicBezTo>
                  <a:pt x="127" y="192"/>
                  <a:pt x="126" y="192"/>
                  <a:pt x="124" y="192"/>
                </a:cubicBezTo>
                <a:cubicBezTo>
                  <a:pt x="119" y="192"/>
                  <a:pt x="115" y="195"/>
                  <a:pt x="113" y="200"/>
                </a:cubicBezTo>
                <a:cubicBezTo>
                  <a:pt x="111" y="206"/>
                  <a:pt x="111" y="213"/>
                  <a:pt x="115" y="217"/>
                </a:cubicBezTo>
                <a:cubicBezTo>
                  <a:pt x="116" y="218"/>
                  <a:pt x="116" y="219"/>
                  <a:pt x="116" y="220"/>
                </a:cubicBezTo>
                <a:cubicBezTo>
                  <a:pt x="115" y="223"/>
                  <a:pt x="110" y="225"/>
                  <a:pt x="106" y="227"/>
                </a:cubicBezTo>
                <a:cubicBezTo>
                  <a:pt x="105" y="227"/>
                  <a:pt x="83" y="237"/>
                  <a:pt x="84" y="248"/>
                </a:cubicBezTo>
                <a:cubicBezTo>
                  <a:pt x="85" y="255"/>
                  <a:pt x="90" y="258"/>
                  <a:pt x="94" y="261"/>
                </a:cubicBezTo>
                <a:cubicBezTo>
                  <a:pt x="96" y="262"/>
                  <a:pt x="98" y="263"/>
                  <a:pt x="98" y="265"/>
                </a:cubicBezTo>
                <a:cubicBezTo>
                  <a:pt x="100" y="268"/>
                  <a:pt x="100" y="271"/>
                  <a:pt x="100" y="274"/>
                </a:cubicBezTo>
                <a:cubicBezTo>
                  <a:pt x="101" y="280"/>
                  <a:pt x="101" y="285"/>
                  <a:pt x="105" y="289"/>
                </a:cubicBezTo>
                <a:cubicBezTo>
                  <a:pt x="111" y="295"/>
                  <a:pt x="121" y="295"/>
                  <a:pt x="130" y="295"/>
                </a:cubicBezTo>
                <a:cubicBezTo>
                  <a:pt x="134" y="294"/>
                  <a:pt x="137" y="294"/>
                  <a:pt x="140" y="295"/>
                </a:cubicBezTo>
                <a:cubicBezTo>
                  <a:pt x="143" y="295"/>
                  <a:pt x="146" y="297"/>
                  <a:pt x="149" y="298"/>
                </a:cubicBezTo>
                <a:cubicBezTo>
                  <a:pt x="158" y="301"/>
                  <a:pt x="169" y="306"/>
                  <a:pt x="188" y="300"/>
                </a:cubicBezTo>
                <a:cubicBezTo>
                  <a:pt x="209" y="293"/>
                  <a:pt x="210" y="280"/>
                  <a:pt x="210" y="276"/>
                </a:cubicBezTo>
                <a:cubicBezTo>
                  <a:pt x="210" y="272"/>
                  <a:pt x="208" y="269"/>
                  <a:pt x="207" y="267"/>
                </a:cubicBezTo>
                <a:cubicBezTo>
                  <a:pt x="218" y="263"/>
                  <a:pt x="230" y="263"/>
                  <a:pt x="248" y="273"/>
                </a:cubicBezTo>
                <a:cubicBezTo>
                  <a:pt x="283" y="292"/>
                  <a:pt x="339" y="317"/>
                  <a:pt x="414" y="315"/>
                </a:cubicBezTo>
                <a:cubicBezTo>
                  <a:pt x="415" y="315"/>
                  <a:pt x="466" y="317"/>
                  <a:pt x="566" y="298"/>
                </a:cubicBezTo>
                <a:cubicBezTo>
                  <a:pt x="705" y="272"/>
                  <a:pt x="784" y="216"/>
                  <a:pt x="780" y="177"/>
                </a:cubicBezTo>
                <a:cubicBezTo>
                  <a:pt x="778" y="155"/>
                  <a:pt x="759" y="131"/>
                  <a:pt x="692" y="120"/>
                </a:cubicBezTo>
                <a:cubicBezTo>
                  <a:pt x="694" y="120"/>
                  <a:pt x="696" y="120"/>
                  <a:pt x="698" y="120"/>
                </a:cubicBezTo>
                <a:cubicBezTo>
                  <a:pt x="702" y="120"/>
                  <a:pt x="705" y="121"/>
                  <a:pt x="709" y="121"/>
                </a:cubicBezTo>
                <a:cubicBezTo>
                  <a:pt x="718" y="122"/>
                  <a:pt x="726" y="124"/>
                  <a:pt x="731" y="119"/>
                </a:cubicBezTo>
                <a:cubicBezTo>
                  <a:pt x="733" y="117"/>
                  <a:pt x="734" y="114"/>
                  <a:pt x="734" y="110"/>
                </a:cubicBezTo>
                <a:cubicBezTo>
                  <a:pt x="733" y="105"/>
                  <a:pt x="735" y="100"/>
                  <a:pt x="739" y="96"/>
                </a:cubicBezTo>
                <a:cubicBezTo>
                  <a:pt x="743" y="92"/>
                  <a:pt x="748" y="89"/>
                  <a:pt x="752" y="89"/>
                </a:cubicBezTo>
                <a:cubicBezTo>
                  <a:pt x="759" y="89"/>
                  <a:pt x="766" y="92"/>
                  <a:pt x="770" y="96"/>
                </a:cubicBezTo>
                <a:cubicBezTo>
                  <a:pt x="773" y="99"/>
                  <a:pt x="774" y="103"/>
                  <a:pt x="774" y="107"/>
                </a:cubicBezTo>
                <a:cubicBezTo>
                  <a:pt x="773" y="114"/>
                  <a:pt x="768" y="116"/>
                  <a:pt x="764" y="117"/>
                </a:cubicBezTo>
                <a:cubicBezTo>
                  <a:pt x="764" y="115"/>
                  <a:pt x="763" y="113"/>
                  <a:pt x="763" y="112"/>
                </a:cubicBezTo>
                <a:cubicBezTo>
                  <a:pt x="761" y="110"/>
                  <a:pt x="756" y="108"/>
                  <a:pt x="752" y="109"/>
                </a:cubicBezTo>
                <a:cubicBezTo>
                  <a:pt x="747" y="110"/>
                  <a:pt x="742" y="113"/>
                  <a:pt x="742" y="119"/>
                </a:cubicBezTo>
                <a:cubicBezTo>
                  <a:pt x="741" y="125"/>
                  <a:pt x="746" y="128"/>
                  <a:pt x="754" y="131"/>
                </a:cubicBezTo>
                <a:cubicBezTo>
                  <a:pt x="761" y="135"/>
                  <a:pt x="770" y="139"/>
                  <a:pt x="779" y="147"/>
                </a:cubicBezTo>
                <a:cubicBezTo>
                  <a:pt x="794" y="160"/>
                  <a:pt x="799" y="175"/>
                  <a:pt x="795" y="191"/>
                </a:cubicBezTo>
                <a:close/>
              </a:path>
            </a:pathLst>
          </a:custGeom>
          <a:solidFill>
            <a:srgbClr val="F2CF6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3614880" y="1699412"/>
            <a:ext cx="8055805" cy="3501238"/>
            <a:chOff x="1320957" y="1836662"/>
            <a:chExt cx="9550082" cy="4150685"/>
          </a:xfrm>
          <a:solidFill>
            <a:srgbClr val="F2CF6A"/>
          </a:solidFill>
        </p:grpSpPr>
        <p:sp>
          <p:nvSpPr>
            <p:cNvPr id="25" name="任意多边形 24"/>
            <p:cNvSpPr/>
            <p:nvPr/>
          </p:nvSpPr>
          <p:spPr>
            <a:xfrm>
              <a:off x="1320957" y="1836662"/>
              <a:ext cx="9550082" cy="4150685"/>
            </a:xfrm>
            <a:custGeom>
              <a:avLst/>
              <a:gdLst>
                <a:gd name="connsiteX0" fmla="*/ 0 w 9550082"/>
                <a:gd name="connsiteY0" fmla="*/ 0 h 4150685"/>
                <a:gd name="connsiteX1" fmla="*/ 8829475 w 9550082"/>
                <a:gd name="connsiteY1" fmla="*/ 0 h 4150685"/>
                <a:gd name="connsiteX2" fmla="*/ 8829475 w 9550082"/>
                <a:gd name="connsiteY2" fmla="*/ 663430 h 4150685"/>
                <a:gd name="connsiteX3" fmla="*/ 9550082 w 9550082"/>
                <a:gd name="connsiteY3" fmla="*/ 663430 h 4150685"/>
                <a:gd name="connsiteX4" fmla="*/ 9550082 w 9550082"/>
                <a:gd name="connsiteY4" fmla="*/ 4150685 h 4150685"/>
                <a:gd name="connsiteX5" fmla="*/ 709409 w 9550082"/>
                <a:gd name="connsiteY5" fmla="*/ 4150685 h 4150685"/>
                <a:gd name="connsiteX6" fmla="*/ 709409 w 9550082"/>
                <a:gd name="connsiteY6" fmla="*/ 3466452 h 4150685"/>
                <a:gd name="connsiteX7" fmla="*/ 0 w 9550082"/>
                <a:gd name="connsiteY7" fmla="*/ 3466452 h 4150685"/>
                <a:gd name="connsiteX8" fmla="*/ 0 w 9550082"/>
                <a:gd name="connsiteY8" fmla="*/ 0 h 4150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550082" h="4150685">
                  <a:moveTo>
                    <a:pt x="0" y="0"/>
                  </a:moveTo>
                  <a:lnTo>
                    <a:pt x="8829475" y="0"/>
                  </a:lnTo>
                  <a:lnTo>
                    <a:pt x="8829475" y="663430"/>
                  </a:lnTo>
                  <a:lnTo>
                    <a:pt x="9550082" y="663430"/>
                  </a:lnTo>
                  <a:lnTo>
                    <a:pt x="9550082" y="4150685"/>
                  </a:lnTo>
                  <a:lnTo>
                    <a:pt x="709409" y="4150685"/>
                  </a:lnTo>
                  <a:lnTo>
                    <a:pt x="709409" y="3466452"/>
                  </a:lnTo>
                  <a:lnTo>
                    <a:pt x="0" y="3466452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>
              <a:solidFill>
                <a:srgbClr val="F2CF6A">
                  <a:alpha val="7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n w="12700">
                  <a:solidFill>
                    <a:schemeClr val="tx1"/>
                  </a:solidFill>
                </a:ln>
                <a:solidFill>
                  <a:srgbClr val="640000"/>
                </a:solidFill>
              </a:endParaRPr>
            </a:p>
          </p:txBody>
        </p:sp>
        <p:sp>
          <p:nvSpPr>
            <p:cNvPr id="27" name="Freeform 5"/>
            <p:cNvSpPr>
              <a:spLocks noEditPoints="1"/>
            </p:cNvSpPr>
            <p:nvPr/>
          </p:nvSpPr>
          <p:spPr bwMode="auto">
            <a:xfrm>
              <a:off x="10266944" y="1888852"/>
              <a:ext cx="462016" cy="462014"/>
            </a:xfrm>
            <a:custGeom>
              <a:avLst/>
              <a:gdLst>
                <a:gd name="T0" fmla="*/ 822 w 920"/>
                <a:gd name="T1" fmla="*/ 920 h 920"/>
                <a:gd name="T2" fmla="*/ 732 w 920"/>
                <a:gd name="T3" fmla="*/ 591 h 920"/>
                <a:gd name="T4" fmla="*/ 732 w 920"/>
                <a:gd name="T5" fmla="*/ 577 h 920"/>
                <a:gd name="T6" fmla="*/ 920 w 920"/>
                <a:gd name="T7" fmla="*/ 920 h 920"/>
                <a:gd name="T8" fmla="*/ 732 w 920"/>
                <a:gd name="T9" fmla="*/ 577 h 920"/>
                <a:gd name="T10" fmla="*/ 920 w 920"/>
                <a:gd name="T11" fmla="*/ 377 h 920"/>
                <a:gd name="T12" fmla="*/ 732 w 920"/>
                <a:gd name="T13" fmla="*/ 69 h 920"/>
                <a:gd name="T14" fmla="*/ 732 w 920"/>
                <a:gd name="T15" fmla="*/ 310 h 920"/>
                <a:gd name="T16" fmla="*/ 732 w 920"/>
                <a:gd name="T17" fmla="*/ 293 h 920"/>
                <a:gd name="T18" fmla="*/ 822 w 920"/>
                <a:gd name="T19" fmla="*/ 98 h 920"/>
                <a:gd name="T20" fmla="*/ 837 w 920"/>
                <a:gd name="T21" fmla="*/ 84 h 920"/>
                <a:gd name="T22" fmla="*/ 477 w 920"/>
                <a:gd name="T23" fmla="*/ 836 h 920"/>
                <a:gd name="T24" fmla="*/ 732 w 920"/>
                <a:gd name="T25" fmla="*/ 608 h 920"/>
                <a:gd name="T26" fmla="*/ 644 w 920"/>
                <a:gd name="T27" fmla="*/ 577 h 920"/>
                <a:gd name="T28" fmla="*/ 644 w 920"/>
                <a:gd name="T29" fmla="*/ 508 h 920"/>
                <a:gd name="T30" fmla="*/ 732 w 920"/>
                <a:gd name="T31" fmla="*/ 310 h 920"/>
                <a:gd name="T32" fmla="*/ 544 w 920"/>
                <a:gd name="T33" fmla="*/ 377 h 920"/>
                <a:gd name="T34" fmla="*/ 477 w 920"/>
                <a:gd name="T35" fmla="*/ 577 h 920"/>
                <a:gd name="T36" fmla="*/ 477 w 920"/>
                <a:gd name="T37" fmla="*/ 591 h 920"/>
                <a:gd name="T38" fmla="*/ 544 w 920"/>
                <a:gd name="T39" fmla="*/ 739 h 920"/>
                <a:gd name="T40" fmla="*/ 610 w 920"/>
                <a:gd name="T41" fmla="*/ 805 h 920"/>
                <a:gd name="T42" fmla="*/ 627 w 920"/>
                <a:gd name="T43" fmla="*/ 822 h 920"/>
                <a:gd name="T44" fmla="*/ 477 w 920"/>
                <a:gd name="T45" fmla="*/ 836 h 920"/>
                <a:gd name="T46" fmla="*/ 544 w 920"/>
                <a:gd name="T47" fmla="*/ 279 h 920"/>
                <a:gd name="T48" fmla="*/ 732 w 920"/>
                <a:gd name="T49" fmla="*/ 293 h 920"/>
                <a:gd name="T50" fmla="*/ 644 w 920"/>
                <a:gd name="T51" fmla="*/ 98 h 920"/>
                <a:gd name="T52" fmla="*/ 627 w 920"/>
                <a:gd name="T53" fmla="*/ 84 h 920"/>
                <a:gd name="T54" fmla="*/ 610 w 920"/>
                <a:gd name="T55" fmla="*/ 69 h 920"/>
                <a:gd name="T56" fmla="*/ 413 w 920"/>
                <a:gd name="T57" fmla="*/ 279 h 920"/>
                <a:gd name="T58" fmla="*/ 246 w 920"/>
                <a:gd name="T59" fmla="*/ 69 h 920"/>
                <a:gd name="T60" fmla="*/ 329 w 920"/>
                <a:gd name="T61" fmla="*/ 508 h 920"/>
                <a:gd name="T62" fmla="*/ 246 w 920"/>
                <a:gd name="T63" fmla="*/ 98 h 920"/>
                <a:gd name="T64" fmla="*/ 246 w 920"/>
                <a:gd name="T65" fmla="*/ 279 h 920"/>
                <a:gd name="T66" fmla="*/ 312 w 920"/>
                <a:gd name="T67" fmla="*/ 310 h 920"/>
                <a:gd name="T68" fmla="*/ 312 w 920"/>
                <a:gd name="T69" fmla="*/ 377 h 920"/>
                <a:gd name="T70" fmla="*/ 246 w 920"/>
                <a:gd name="T71" fmla="*/ 577 h 920"/>
                <a:gd name="T72" fmla="*/ 413 w 920"/>
                <a:gd name="T73" fmla="*/ 508 h 920"/>
                <a:gd name="T74" fmla="*/ 477 w 920"/>
                <a:gd name="T75" fmla="*/ 310 h 920"/>
                <a:gd name="T76" fmla="*/ 477 w 920"/>
                <a:gd name="T77" fmla="*/ 293 h 920"/>
                <a:gd name="T78" fmla="*/ 413 w 920"/>
                <a:gd name="T79" fmla="*/ 279 h 920"/>
                <a:gd name="T80" fmla="*/ 312 w 920"/>
                <a:gd name="T81" fmla="*/ 836 h 920"/>
                <a:gd name="T82" fmla="*/ 329 w 920"/>
                <a:gd name="T83" fmla="*/ 822 h 920"/>
                <a:gd name="T84" fmla="*/ 343 w 920"/>
                <a:gd name="T85" fmla="*/ 805 h 920"/>
                <a:gd name="T86" fmla="*/ 413 w 920"/>
                <a:gd name="T87" fmla="*/ 739 h 920"/>
                <a:gd name="T88" fmla="*/ 477 w 920"/>
                <a:gd name="T89" fmla="*/ 591 h 920"/>
                <a:gd name="T90" fmla="*/ 246 w 920"/>
                <a:gd name="T91" fmla="*/ 0 h 920"/>
                <a:gd name="T92" fmla="*/ 246 w 920"/>
                <a:gd name="T93" fmla="*/ 69 h 920"/>
                <a:gd name="T94" fmla="*/ 246 w 920"/>
                <a:gd name="T95" fmla="*/ 84 h 920"/>
                <a:gd name="T96" fmla="*/ 246 w 920"/>
                <a:gd name="T97" fmla="*/ 98 h 920"/>
                <a:gd name="T98" fmla="*/ 246 w 920"/>
                <a:gd name="T99" fmla="*/ 279 h 920"/>
                <a:gd name="T100" fmla="*/ 246 w 920"/>
                <a:gd name="T101" fmla="*/ 608 h 920"/>
                <a:gd name="T102" fmla="*/ 100 w 920"/>
                <a:gd name="T103" fmla="*/ 293 h 920"/>
                <a:gd name="T104" fmla="*/ 246 w 920"/>
                <a:gd name="T105" fmla="*/ 279 h 920"/>
                <a:gd name="T106" fmla="*/ 181 w 920"/>
                <a:gd name="T107" fmla="*/ 377 h 920"/>
                <a:gd name="T108" fmla="*/ 246 w 920"/>
                <a:gd name="T109" fmla="*/ 577 h 920"/>
                <a:gd name="T110" fmla="*/ 246 w 920"/>
                <a:gd name="T111" fmla="*/ 310 h 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20" h="920">
                  <a:moveTo>
                    <a:pt x="732" y="608"/>
                  </a:moveTo>
                  <a:lnTo>
                    <a:pt x="822" y="608"/>
                  </a:lnTo>
                  <a:lnTo>
                    <a:pt x="822" y="920"/>
                  </a:lnTo>
                  <a:lnTo>
                    <a:pt x="837" y="920"/>
                  </a:lnTo>
                  <a:lnTo>
                    <a:pt x="837" y="591"/>
                  </a:lnTo>
                  <a:lnTo>
                    <a:pt x="732" y="591"/>
                  </a:lnTo>
                  <a:lnTo>
                    <a:pt x="732" y="608"/>
                  </a:lnTo>
                  <a:lnTo>
                    <a:pt x="732" y="608"/>
                  </a:lnTo>
                  <a:close/>
                  <a:moveTo>
                    <a:pt x="732" y="577"/>
                  </a:moveTo>
                  <a:lnTo>
                    <a:pt x="732" y="508"/>
                  </a:lnTo>
                  <a:lnTo>
                    <a:pt x="920" y="508"/>
                  </a:lnTo>
                  <a:lnTo>
                    <a:pt x="920" y="920"/>
                  </a:lnTo>
                  <a:lnTo>
                    <a:pt x="851" y="920"/>
                  </a:lnTo>
                  <a:lnTo>
                    <a:pt x="851" y="577"/>
                  </a:lnTo>
                  <a:lnTo>
                    <a:pt x="732" y="577"/>
                  </a:lnTo>
                  <a:lnTo>
                    <a:pt x="732" y="577"/>
                  </a:lnTo>
                  <a:close/>
                  <a:moveTo>
                    <a:pt x="732" y="377"/>
                  </a:moveTo>
                  <a:lnTo>
                    <a:pt x="920" y="377"/>
                  </a:lnTo>
                  <a:lnTo>
                    <a:pt x="920" y="0"/>
                  </a:lnTo>
                  <a:lnTo>
                    <a:pt x="732" y="0"/>
                  </a:lnTo>
                  <a:lnTo>
                    <a:pt x="732" y="69"/>
                  </a:lnTo>
                  <a:lnTo>
                    <a:pt x="851" y="69"/>
                  </a:lnTo>
                  <a:lnTo>
                    <a:pt x="851" y="310"/>
                  </a:lnTo>
                  <a:lnTo>
                    <a:pt x="732" y="310"/>
                  </a:lnTo>
                  <a:lnTo>
                    <a:pt x="732" y="377"/>
                  </a:lnTo>
                  <a:lnTo>
                    <a:pt x="732" y="377"/>
                  </a:lnTo>
                  <a:close/>
                  <a:moveTo>
                    <a:pt x="732" y="293"/>
                  </a:moveTo>
                  <a:lnTo>
                    <a:pt x="732" y="279"/>
                  </a:lnTo>
                  <a:lnTo>
                    <a:pt x="822" y="279"/>
                  </a:lnTo>
                  <a:lnTo>
                    <a:pt x="822" y="98"/>
                  </a:lnTo>
                  <a:lnTo>
                    <a:pt x="732" y="98"/>
                  </a:lnTo>
                  <a:lnTo>
                    <a:pt x="732" y="84"/>
                  </a:lnTo>
                  <a:lnTo>
                    <a:pt x="837" y="84"/>
                  </a:lnTo>
                  <a:lnTo>
                    <a:pt x="837" y="293"/>
                  </a:lnTo>
                  <a:lnTo>
                    <a:pt x="732" y="293"/>
                  </a:lnTo>
                  <a:close/>
                  <a:moveTo>
                    <a:pt x="477" y="836"/>
                  </a:moveTo>
                  <a:lnTo>
                    <a:pt x="644" y="836"/>
                  </a:lnTo>
                  <a:lnTo>
                    <a:pt x="644" y="608"/>
                  </a:lnTo>
                  <a:lnTo>
                    <a:pt x="732" y="608"/>
                  </a:lnTo>
                  <a:lnTo>
                    <a:pt x="732" y="591"/>
                  </a:lnTo>
                  <a:lnTo>
                    <a:pt x="644" y="591"/>
                  </a:lnTo>
                  <a:lnTo>
                    <a:pt x="644" y="577"/>
                  </a:lnTo>
                  <a:lnTo>
                    <a:pt x="732" y="577"/>
                  </a:lnTo>
                  <a:lnTo>
                    <a:pt x="732" y="508"/>
                  </a:lnTo>
                  <a:lnTo>
                    <a:pt x="644" y="508"/>
                  </a:lnTo>
                  <a:lnTo>
                    <a:pt x="644" y="377"/>
                  </a:lnTo>
                  <a:lnTo>
                    <a:pt x="732" y="377"/>
                  </a:lnTo>
                  <a:lnTo>
                    <a:pt x="732" y="310"/>
                  </a:lnTo>
                  <a:lnTo>
                    <a:pt x="477" y="310"/>
                  </a:lnTo>
                  <a:lnTo>
                    <a:pt x="477" y="377"/>
                  </a:lnTo>
                  <a:lnTo>
                    <a:pt x="544" y="377"/>
                  </a:lnTo>
                  <a:lnTo>
                    <a:pt x="544" y="508"/>
                  </a:lnTo>
                  <a:lnTo>
                    <a:pt x="477" y="508"/>
                  </a:lnTo>
                  <a:lnTo>
                    <a:pt x="477" y="577"/>
                  </a:lnTo>
                  <a:lnTo>
                    <a:pt x="544" y="577"/>
                  </a:lnTo>
                  <a:lnTo>
                    <a:pt x="544" y="591"/>
                  </a:lnTo>
                  <a:lnTo>
                    <a:pt x="477" y="591"/>
                  </a:lnTo>
                  <a:lnTo>
                    <a:pt x="477" y="608"/>
                  </a:lnTo>
                  <a:lnTo>
                    <a:pt x="544" y="608"/>
                  </a:lnTo>
                  <a:lnTo>
                    <a:pt x="544" y="739"/>
                  </a:lnTo>
                  <a:lnTo>
                    <a:pt x="477" y="739"/>
                  </a:lnTo>
                  <a:lnTo>
                    <a:pt x="477" y="805"/>
                  </a:lnTo>
                  <a:lnTo>
                    <a:pt x="610" y="805"/>
                  </a:lnTo>
                  <a:lnTo>
                    <a:pt x="610" y="377"/>
                  </a:lnTo>
                  <a:lnTo>
                    <a:pt x="627" y="377"/>
                  </a:lnTo>
                  <a:lnTo>
                    <a:pt x="627" y="822"/>
                  </a:lnTo>
                  <a:lnTo>
                    <a:pt x="477" y="822"/>
                  </a:lnTo>
                  <a:lnTo>
                    <a:pt x="477" y="836"/>
                  </a:lnTo>
                  <a:lnTo>
                    <a:pt x="477" y="836"/>
                  </a:lnTo>
                  <a:close/>
                  <a:moveTo>
                    <a:pt x="732" y="0"/>
                  </a:moveTo>
                  <a:lnTo>
                    <a:pt x="544" y="0"/>
                  </a:lnTo>
                  <a:lnTo>
                    <a:pt x="544" y="279"/>
                  </a:lnTo>
                  <a:lnTo>
                    <a:pt x="477" y="279"/>
                  </a:lnTo>
                  <a:lnTo>
                    <a:pt x="477" y="293"/>
                  </a:lnTo>
                  <a:lnTo>
                    <a:pt x="732" y="293"/>
                  </a:lnTo>
                  <a:lnTo>
                    <a:pt x="732" y="279"/>
                  </a:lnTo>
                  <a:lnTo>
                    <a:pt x="644" y="279"/>
                  </a:lnTo>
                  <a:lnTo>
                    <a:pt x="644" y="98"/>
                  </a:lnTo>
                  <a:lnTo>
                    <a:pt x="732" y="98"/>
                  </a:lnTo>
                  <a:lnTo>
                    <a:pt x="732" y="84"/>
                  </a:lnTo>
                  <a:lnTo>
                    <a:pt x="627" y="84"/>
                  </a:lnTo>
                  <a:lnTo>
                    <a:pt x="627" y="279"/>
                  </a:lnTo>
                  <a:lnTo>
                    <a:pt x="610" y="279"/>
                  </a:lnTo>
                  <a:lnTo>
                    <a:pt x="610" y="69"/>
                  </a:lnTo>
                  <a:lnTo>
                    <a:pt x="732" y="69"/>
                  </a:lnTo>
                  <a:lnTo>
                    <a:pt x="732" y="0"/>
                  </a:lnTo>
                  <a:close/>
                  <a:moveTo>
                    <a:pt x="413" y="279"/>
                  </a:moveTo>
                  <a:lnTo>
                    <a:pt x="413" y="0"/>
                  </a:lnTo>
                  <a:lnTo>
                    <a:pt x="246" y="0"/>
                  </a:lnTo>
                  <a:lnTo>
                    <a:pt x="246" y="69"/>
                  </a:lnTo>
                  <a:lnTo>
                    <a:pt x="343" y="69"/>
                  </a:lnTo>
                  <a:lnTo>
                    <a:pt x="343" y="508"/>
                  </a:lnTo>
                  <a:lnTo>
                    <a:pt x="329" y="508"/>
                  </a:lnTo>
                  <a:lnTo>
                    <a:pt x="329" y="84"/>
                  </a:lnTo>
                  <a:lnTo>
                    <a:pt x="246" y="84"/>
                  </a:lnTo>
                  <a:lnTo>
                    <a:pt x="246" y="98"/>
                  </a:lnTo>
                  <a:lnTo>
                    <a:pt x="312" y="98"/>
                  </a:lnTo>
                  <a:lnTo>
                    <a:pt x="312" y="279"/>
                  </a:lnTo>
                  <a:lnTo>
                    <a:pt x="246" y="279"/>
                  </a:lnTo>
                  <a:lnTo>
                    <a:pt x="246" y="293"/>
                  </a:lnTo>
                  <a:lnTo>
                    <a:pt x="312" y="293"/>
                  </a:lnTo>
                  <a:lnTo>
                    <a:pt x="312" y="310"/>
                  </a:lnTo>
                  <a:lnTo>
                    <a:pt x="246" y="310"/>
                  </a:lnTo>
                  <a:lnTo>
                    <a:pt x="246" y="377"/>
                  </a:lnTo>
                  <a:lnTo>
                    <a:pt x="312" y="377"/>
                  </a:lnTo>
                  <a:lnTo>
                    <a:pt x="312" y="508"/>
                  </a:lnTo>
                  <a:lnTo>
                    <a:pt x="246" y="508"/>
                  </a:lnTo>
                  <a:lnTo>
                    <a:pt x="246" y="577"/>
                  </a:lnTo>
                  <a:lnTo>
                    <a:pt x="477" y="577"/>
                  </a:lnTo>
                  <a:lnTo>
                    <a:pt x="477" y="508"/>
                  </a:lnTo>
                  <a:lnTo>
                    <a:pt x="413" y="508"/>
                  </a:lnTo>
                  <a:lnTo>
                    <a:pt x="413" y="377"/>
                  </a:lnTo>
                  <a:lnTo>
                    <a:pt x="477" y="377"/>
                  </a:lnTo>
                  <a:lnTo>
                    <a:pt x="477" y="310"/>
                  </a:lnTo>
                  <a:lnTo>
                    <a:pt x="413" y="310"/>
                  </a:lnTo>
                  <a:lnTo>
                    <a:pt x="413" y="293"/>
                  </a:lnTo>
                  <a:lnTo>
                    <a:pt x="477" y="293"/>
                  </a:lnTo>
                  <a:lnTo>
                    <a:pt x="477" y="279"/>
                  </a:lnTo>
                  <a:lnTo>
                    <a:pt x="413" y="279"/>
                  </a:lnTo>
                  <a:lnTo>
                    <a:pt x="413" y="279"/>
                  </a:lnTo>
                  <a:close/>
                  <a:moveTo>
                    <a:pt x="246" y="608"/>
                  </a:moveTo>
                  <a:lnTo>
                    <a:pt x="312" y="608"/>
                  </a:lnTo>
                  <a:lnTo>
                    <a:pt x="312" y="836"/>
                  </a:lnTo>
                  <a:lnTo>
                    <a:pt x="477" y="836"/>
                  </a:lnTo>
                  <a:lnTo>
                    <a:pt x="477" y="822"/>
                  </a:lnTo>
                  <a:lnTo>
                    <a:pt x="329" y="822"/>
                  </a:lnTo>
                  <a:lnTo>
                    <a:pt x="329" y="608"/>
                  </a:lnTo>
                  <a:lnTo>
                    <a:pt x="343" y="608"/>
                  </a:lnTo>
                  <a:lnTo>
                    <a:pt x="343" y="805"/>
                  </a:lnTo>
                  <a:lnTo>
                    <a:pt x="477" y="805"/>
                  </a:lnTo>
                  <a:lnTo>
                    <a:pt x="477" y="739"/>
                  </a:lnTo>
                  <a:lnTo>
                    <a:pt x="413" y="739"/>
                  </a:lnTo>
                  <a:lnTo>
                    <a:pt x="413" y="608"/>
                  </a:lnTo>
                  <a:lnTo>
                    <a:pt x="477" y="608"/>
                  </a:lnTo>
                  <a:lnTo>
                    <a:pt x="477" y="591"/>
                  </a:lnTo>
                  <a:lnTo>
                    <a:pt x="246" y="591"/>
                  </a:lnTo>
                  <a:lnTo>
                    <a:pt x="246" y="608"/>
                  </a:lnTo>
                  <a:close/>
                  <a:moveTo>
                    <a:pt x="246" y="0"/>
                  </a:moveTo>
                  <a:lnTo>
                    <a:pt x="0" y="0"/>
                  </a:lnTo>
                  <a:lnTo>
                    <a:pt x="0" y="69"/>
                  </a:lnTo>
                  <a:lnTo>
                    <a:pt x="246" y="69"/>
                  </a:lnTo>
                  <a:lnTo>
                    <a:pt x="246" y="0"/>
                  </a:lnTo>
                  <a:lnTo>
                    <a:pt x="246" y="0"/>
                  </a:lnTo>
                  <a:close/>
                  <a:moveTo>
                    <a:pt x="246" y="84"/>
                  </a:moveTo>
                  <a:lnTo>
                    <a:pt x="0" y="84"/>
                  </a:lnTo>
                  <a:lnTo>
                    <a:pt x="0" y="98"/>
                  </a:lnTo>
                  <a:lnTo>
                    <a:pt x="246" y="98"/>
                  </a:lnTo>
                  <a:lnTo>
                    <a:pt x="246" y="84"/>
                  </a:lnTo>
                  <a:lnTo>
                    <a:pt x="246" y="84"/>
                  </a:lnTo>
                  <a:close/>
                  <a:moveTo>
                    <a:pt x="246" y="279"/>
                  </a:moveTo>
                  <a:lnTo>
                    <a:pt x="84" y="279"/>
                  </a:lnTo>
                  <a:lnTo>
                    <a:pt x="84" y="608"/>
                  </a:lnTo>
                  <a:lnTo>
                    <a:pt x="246" y="608"/>
                  </a:lnTo>
                  <a:lnTo>
                    <a:pt x="246" y="591"/>
                  </a:lnTo>
                  <a:lnTo>
                    <a:pt x="100" y="591"/>
                  </a:lnTo>
                  <a:lnTo>
                    <a:pt x="100" y="293"/>
                  </a:lnTo>
                  <a:lnTo>
                    <a:pt x="246" y="293"/>
                  </a:lnTo>
                  <a:lnTo>
                    <a:pt x="246" y="279"/>
                  </a:lnTo>
                  <a:lnTo>
                    <a:pt x="246" y="279"/>
                  </a:lnTo>
                  <a:close/>
                  <a:moveTo>
                    <a:pt x="246" y="310"/>
                  </a:moveTo>
                  <a:lnTo>
                    <a:pt x="246" y="377"/>
                  </a:lnTo>
                  <a:lnTo>
                    <a:pt x="181" y="377"/>
                  </a:lnTo>
                  <a:lnTo>
                    <a:pt x="181" y="508"/>
                  </a:lnTo>
                  <a:lnTo>
                    <a:pt x="246" y="508"/>
                  </a:lnTo>
                  <a:lnTo>
                    <a:pt x="246" y="577"/>
                  </a:lnTo>
                  <a:lnTo>
                    <a:pt x="115" y="577"/>
                  </a:lnTo>
                  <a:lnTo>
                    <a:pt x="115" y="310"/>
                  </a:lnTo>
                  <a:lnTo>
                    <a:pt x="246" y="310"/>
                  </a:lnTo>
                  <a:close/>
                </a:path>
              </a:pathLst>
            </a:custGeom>
            <a:grpFill/>
            <a:ln w="19050"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5"/>
            <p:cNvSpPr>
              <a:spLocks noEditPoints="1"/>
            </p:cNvSpPr>
            <p:nvPr/>
          </p:nvSpPr>
          <p:spPr bwMode="auto">
            <a:xfrm flipH="1" flipV="1">
              <a:off x="1418284" y="5465567"/>
              <a:ext cx="462016" cy="462014"/>
            </a:xfrm>
            <a:custGeom>
              <a:avLst/>
              <a:gdLst>
                <a:gd name="T0" fmla="*/ 822 w 920"/>
                <a:gd name="T1" fmla="*/ 920 h 920"/>
                <a:gd name="T2" fmla="*/ 732 w 920"/>
                <a:gd name="T3" fmla="*/ 591 h 920"/>
                <a:gd name="T4" fmla="*/ 732 w 920"/>
                <a:gd name="T5" fmla="*/ 577 h 920"/>
                <a:gd name="T6" fmla="*/ 920 w 920"/>
                <a:gd name="T7" fmla="*/ 920 h 920"/>
                <a:gd name="T8" fmla="*/ 732 w 920"/>
                <a:gd name="T9" fmla="*/ 577 h 920"/>
                <a:gd name="T10" fmla="*/ 920 w 920"/>
                <a:gd name="T11" fmla="*/ 377 h 920"/>
                <a:gd name="T12" fmla="*/ 732 w 920"/>
                <a:gd name="T13" fmla="*/ 69 h 920"/>
                <a:gd name="T14" fmla="*/ 732 w 920"/>
                <a:gd name="T15" fmla="*/ 310 h 920"/>
                <a:gd name="T16" fmla="*/ 732 w 920"/>
                <a:gd name="T17" fmla="*/ 293 h 920"/>
                <a:gd name="T18" fmla="*/ 822 w 920"/>
                <a:gd name="T19" fmla="*/ 98 h 920"/>
                <a:gd name="T20" fmla="*/ 837 w 920"/>
                <a:gd name="T21" fmla="*/ 84 h 920"/>
                <a:gd name="T22" fmla="*/ 477 w 920"/>
                <a:gd name="T23" fmla="*/ 836 h 920"/>
                <a:gd name="T24" fmla="*/ 732 w 920"/>
                <a:gd name="T25" fmla="*/ 608 h 920"/>
                <a:gd name="T26" fmla="*/ 644 w 920"/>
                <a:gd name="T27" fmla="*/ 577 h 920"/>
                <a:gd name="T28" fmla="*/ 644 w 920"/>
                <a:gd name="T29" fmla="*/ 508 h 920"/>
                <a:gd name="T30" fmla="*/ 732 w 920"/>
                <a:gd name="T31" fmla="*/ 310 h 920"/>
                <a:gd name="T32" fmla="*/ 544 w 920"/>
                <a:gd name="T33" fmla="*/ 377 h 920"/>
                <a:gd name="T34" fmla="*/ 477 w 920"/>
                <a:gd name="T35" fmla="*/ 577 h 920"/>
                <a:gd name="T36" fmla="*/ 477 w 920"/>
                <a:gd name="T37" fmla="*/ 591 h 920"/>
                <a:gd name="T38" fmla="*/ 544 w 920"/>
                <a:gd name="T39" fmla="*/ 739 h 920"/>
                <a:gd name="T40" fmla="*/ 610 w 920"/>
                <a:gd name="T41" fmla="*/ 805 h 920"/>
                <a:gd name="T42" fmla="*/ 627 w 920"/>
                <a:gd name="T43" fmla="*/ 822 h 920"/>
                <a:gd name="T44" fmla="*/ 477 w 920"/>
                <a:gd name="T45" fmla="*/ 836 h 920"/>
                <a:gd name="T46" fmla="*/ 544 w 920"/>
                <a:gd name="T47" fmla="*/ 279 h 920"/>
                <a:gd name="T48" fmla="*/ 732 w 920"/>
                <a:gd name="T49" fmla="*/ 293 h 920"/>
                <a:gd name="T50" fmla="*/ 644 w 920"/>
                <a:gd name="T51" fmla="*/ 98 h 920"/>
                <a:gd name="T52" fmla="*/ 627 w 920"/>
                <a:gd name="T53" fmla="*/ 84 h 920"/>
                <a:gd name="T54" fmla="*/ 610 w 920"/>
                <a:gd name="T55" fmla="*/ 69 h 920"/>
                <a:gd name="T56" fmla="*/ 413 w 920"/>
                <a:gd name="T57" fmla="*/ 279 h 920"/>
                <a:gd name="T58" fmla="*/ 246 w 920"/>
                <a:gd name="T59" fmla="*/ 69 h 920"/>
                <a:gd name="T60" fmla="*/ 329 w 920"/>
                <a:gd name="T61" fmla="*/ 508 h 920"/>
                <a:gd name="T62" fmla="*/ 246 w 920"/>
                <a:gd name="T63" fmla="*/ 98 h 920"/>
                <a:gd name="T64" fmla="*/ 246 w 920"/>
                <a:gd name="T65" fmla="*/ 279 h 920"/>
                <a:gd name="T66" fmla="*/ 312 w 920"/>
                <a:gd name="T67" fmla="*/ 310 h 920"/>
                <a:gd name="T68" fmla="*/ 312 w 920"/>
                <a:gd name="T69" fmla="*/ 377 h 920"/>
                <a:gd name="T70" fmla="*/ 246 w 920"/>
                <a:gd name="T71" fmla="*/ 577 h 920"/>
                <a:gd name="T72" fmla="*/ 413 w 920"/>
                <a:gd name="T73" fmla="*/ 508 h 920"/>
                <a:gd name="T74" fmla="*/ 477 w 920"/>
                <a:gd name="T75" fmla="*/ 310 h 920"/>
                <a:gd name="T76" fmla="*/ 477 w 920"/>
                <a:gd name="T77" fmla="*/ 293 h 920"/>
                <a:gd name="T78" fmla="*/ 413 w 920"/>
                <a:gd name="T79" fmla="*/ 279 h 920"/>
                <a:gd name="T80" fmla="*/ 312 w 920"/>
                <a:gd name="T81" fmla="*/ 836 h 920"/>
                <a:gd name="T82" fmla="*/ 329 w 920"/>
                <a:gd name="T83" fmla="*/ 822 h 920"/>
                <a:gd name="T84" fmla="*/ 343 w 920"/>
                <a:gd name="T85" fmla="*/ 805 h 920"/>
                <a:gd name="T86" fmla="*/ 413 w 920"/>
                <a:gd name="T87" fmla="*/ 739 h 920"/>
                <a:gd name="T88" fmla="*/ 477 w 920"/>
                <a:gd name="T89" fmla="*/ 591 h 920"/>
                <a:gd name="T90" fmla="*/ 246 w 920"/>
                <a:gd name="T91" fmla="*/ 0 h 920"/>
                <a:gd name="T92" fmla="*/ 246 w 920"/>
                <a:gd name="T93" fmla="*/ 69 h 920"/>
                <a:gd name="T94" fmla="*/ 246 w 920"/>
                <a:gd name="T95" fmla="*/ 84 h 920"/>
                <a:gd name="T96" fmla="*/ 246 w 920"/>
                <a:gd name="T97" fmla="*/ 98 h 920"/>
                <a:gd name="T98" fmla="*/ 246 w 920"/>
                <a:gd name="T99" fmla="*/ 279 h 920"/>
                <a:gd name="T100" fmla="*/ 246 w 920"/>
                <a:gd name="T101" fmla="*/ 608 h 920"/>
                <a:gd name="T102" fmla="*/ 100 w 920"/>
                <a:gd name="T103" fmla="*/ 293 h 920"/>
                <a:gd name="T104" fmla="*/ 246 w 920"/>
                <a:gd name="T105" fmla="*/ 279 h 920"/>
                <a:gd name="T106" fmla="*/ 181 w 920"/>
                <a:gd name="T107" fmla="*/ 377 h 920"/>
                <a:gd name="T108" fmla="*/ 246 w 920"/>
                <a:gd name="T109" fmla="*/ 577 h 920"/>
                <a:gd name="T110" fmla="*/ 246 w 920"/>
                <a:gd name="T111" fmla="*/ 310 h 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20" h="920">
                  <a:moveTo>
                    <a:pt x="732" y="608"/>
                  </a:moveTo>
                  <a:lnTo>
                    <a:pt x="822" y="608"/>
                  </a:lnTo>
                  <a:lnTo>
                    <a:pt x="822" y="920"/>
                  </a:lnTo>
                  <a:lnTo>
                    <a:pt x="837" y="920"/>
                  </a:lnTo>
                  <a:lnTo>
                    <a:pt x="837" y="591"/>
                  </a:lnTo>
                  <a:lnTo>
                    <a:pt x="732" y="591"/>
                  </a:lnTo>
                  <a:lnTo>
                    <a:pt x="732" y="608"/>
                  </a:lnTo>
                  <a:lnTo>
                    <a:pt x="732" y="608"/>
                  </a:lnTo>
                  <a:close/>
                  <a:moveTo>
                    <a:pt x="732" y="577"/>
                  </a:moveTo>
                  <a:lnTo>
                    <a:pt x="732" y="508"/>
                  </a:lnTo>
                  <a:lnTo>
                    <a:pt x="920" y="508"/>
                  </a:lnTo>
                  <a:lnTo>
                    <a:pt x="920" y="920"/>
                  </a:lnTo>
                  <a:lnTo>
                    <a:pt x="851" y="920"/>
                  </a:lnTo>
                  <a:lnTo>
                    <a:pt x="851" y="577"/>
                  </a:lnTo>
                  <a:lnTo>
                    <a:pt x="732" y="577"/>
                  </a:lnTo>
                  <a:lnTo>
                    <a:pt x="732" y="577"/>
                  </a:lnTo>
                  <a:close/>
                  <a:moveTo>
                    <a:pt x="732" y="377"/>
                  </a:moveTo>
                  <a:lnTo>
                    <a:pt x="920" y="377"/>
                  </a:lnTo>
                  <a:lnTo>
                    <a:pt x="920" y="0"/>
                  </a:lnTo>
                  <a:lnTo>
                    <a:pt x="732" y="0"/>
                  </a:lnTo>
                  <a:lnTo>
                    <a:pt x="732" y="69"/>
                  </a:lnTo>
                  <a:lnTo>
                    <a:pt x="851" y="69"/>
                  </a:lnTo>
                  <a:lnTo>
                    <a:pt x="851" y="310"/>
                  </a:lnTo>
                  <a:lnTo>
                    <a:pt x="732" y="310"/>
                  </a:lnTo>
                  <a:lnTo>
                    <a:pt x="732" y="377"/>
                  </a:lnTo>
                  <a:lnTo>
                    <a:pt x="732" y="377"/>
                  </a:lnTo>
                  <a:close/>
                  <a:moveTo>
                    <a:pt x="732" y="293"/>
                  </a:moveTo>
                  <a:lnTo>
                    <a:pt x="732" y="279"/>
                  </a:lnTo>
                  <a:lnTo>
                    <a:pt x="822" y="279"/>
                  </a:lnTo>
                  <a:lnTo>
                    <a:pt x="822" y="98"/>
                  </a:lnTo>
                  <a:lnTo>
                    <a:pt x="732" y="98"/>
                  </a:lnTo>
                  <a:lnTo>
                    <a:pt x="732" y="84"/>
                  </a:lnTo>
                  <a:lnTo>
                    <a:pt x="837" y="84"/>
                  </a:lnTo>
                  <a:lnTo>
                    <a:pt x="837" y="293"/>
                  </a:lnTo>
                  <a:lnTo>
                    <a:pt x="732" y="293"/>
                  </a:lnTo>
                  <a:close/>
                  <a:moveTo>
                    <a:pt x="477" y="836"/>
                  </a:moveTo>
                  <a:lnTo>
                    <a:pt x="644" y="836"/>
                  </a:lnTo>
                  <a:lnTo>
                    <a:pt x="644" y="608"/>
                  </a:lnTo>
                  <a:lnTo>
                    <a:pt x="732" y="608"/>
                  </a:lnTo>
                  <a:lnTo>
                    <a:pt x="732" y="591"/>
                  </a:lnTo>
                  <a:lnTo>
                    <a:pt x="644" y="591"/>
                  </a:lnTo>
                  <a:lnTo>
                    <a:pt x="644" y="577"/>
                  </a:lnTo>
                  <a:lnTo>
                    <a:pt x="732" y="577"/>
                  </a:lnTo>
                  <a:lnTo>
                    <a:pt x="732" y="508"/>
                  </a:lnTo>
                  <a:lnTo>
                    <a:pt x="644" y="508"/>
                  </a:lnTo>
                  <a:lnTo>
                    <a:pt x="644" y="377"/>
                  </a:lnTo>
                  <a:lnTo>
                    <a:pt x="732" y="377"/>
                  </a:lnTo>
                  <a:lnTo>
                    <a:pt x="732" y="310"/>
                  </a:lnTo>
                  <a:lnTo>
                    <a:pt x="477" y="310"/>
                  </a:lnTo>
                  <a:lnTo>
                    <a:pt x="477" y="377"/>
                  </a:lnTo>
                  <a:lnTo>
                    <a:pt x="544" y="377"/>
                  </a:lnTo>
                  <a:lnTo>
                    <a:pt x="544" y="508"/>
                  </a:lnTo>
                  <a:lnTo>
                    <a:pt x="477" y="508"/>
                  </a:lnTo>
                  <a:lnTo>
                    <a:pt x="477" y="577"/>
                  </a:lnTo>
                  <a:lnTo>
                    <a:pt x="544" y="577"/>
                  </a:lnTo>
                  <a:lnTo>
                    <a:pt x="544" y="591"/>
                  </a:lnTo>
                  <a:lnTo>
                    <a:pt x="477" y="591"/>
                  </a:lnTo>
                  <a:lnTo>
                    <a:pt x="477" y="608"/>
                  </a:lnTo>
                  <a:lnTo>
                    <a:pt x="544" y="608"/>
                  </a:lnTo>
                  <a:lnTo>
                    <a:pt x="544" y="739"/>
                  </a:lnTo>
                  <a:lnTo>
                    <a:pt x="477" y="739"/>
                  </a:lnTo>
                  <a:lnTo>
                    <a:pt x="477" y="805"/>
                  </a:lnTo>
                  <a:lnTo>
                    <a:pt x="610" y="805"/>
                  </a:lnTo>
                  <a:lnTo>
                    <a:pt x="610" y="377"/>
                  </a:lnTo>
                  <a:lnTo>
                    <a:pt x="627" y="377"/>
                  </a:lnTo>
                  <a:lnTo>
                    <a:pt x="627" y="822"/>
                  </a:lnTo>
                  <a:lnTo>
                    <a:pt x="477" y="822"/>
                  </a:lnTo>
                  <a:lnTo>
                    <a:pt x="477" y="836"/>
                  </a:lnTo>
                  <a:lnTo>
                    <a:pt x="477" y="836"/>
                  </a:lnTo>
                  <a:close/>
                  <a:moveTo>
                    <a:pt x="732" y="0"/>
                  </a:moveTo>
                  <a:lnTo>
                    <a:pt x="544" y="0"/>
                  </a:lnTo>
                  <a:lnTo>
                    <a:pt x="544" y="279"/>
                  </a:lnTo>
                  <a:lnTo>
                    <a:pt x="477" y="279"/>
                  </a:lnTo>
                  <a:lnTo>
                    <a:pt x="477" y="293"/>
                  </a:lnTo>
                  <a:lnTo>
                    <a:pt x="732" y="293"/>
                  </a:lnTo>
                  <a:lnTo>
                    <a:pt x="732" y="279"/>
                  </a:lnTo>
                  <a:lnTo>
                    <a:pt x="644" y="279"/>
                  </a:lnTo>
                  <a:lnTo>
                    <a:pt x="644" y="98"/>
                  </a:lnTo>
                  <a:lnTo>
                    <a:pt x="732" y="98"/>
                  </a:lnTo>
                  <a:lnTo>
                    <a:pt x="732" y="84"/>
                  </a:lnTo>
                  <a:lnTo>
                    <a:pt x="627" y="84"/>
                  </a:lnTo>
                  <a:lnTo>
                    <a:pt x="627" y="279"/>
                  </a:lnTo>
                  <a:lnTo>
                    <a:pt x="610" y="279"/>
                  </a:lnTo>
                  <a:lnTo>
                    <a:pt x="610" y="69"/>
                  </a:lnTo>
                  <a:lnTo>
                    <a:pt x="732" y="69"/>
                  </a:lnTo>
                  <a:lnTo>
                    <a:pt x="732" y="0"/>
                  </a:lnTo>
                  <a:close/>
                  <a:moveTo>
                    <a:pt x="413" y="279"/>
                  </a:moveTo>
                  <a:lnTo>
                    <a:pt x="413" y="0"/>
                  </a:lnTo>
                  <a:lnTo>
                    <a:pt x="246" y="0"/>
                  </a:lnTo>
                  <a:lnTo>
                    <a:pt x="246" y="69"/>
                  </a:lnTo>
                  <a:lnTo>
                    <a:pt x="343" y="69"/>
                  </a:lnTo>
                  <a:lnTo>
                    <a:pt x="343" y="508"/>
                  </a:lnTo>
                  <a:lnTo>
                    <a:pt x="329" y="508"/>
                  </a:lnTo>
                  <a:lnTo>
                    <a:pt x="329" y="84"/>
                  </a:lnTo>
                  <a:lnTo>
                    <a:pt x="246" y="84"/>
                  </a:lnTo>
                  <a:lnTo>
                    <a:pt x="246" y="98"/>
                  </a:lnTo>
                  <a:lnTo>
                    <a:pt x="312" y="98"/>
                  </a:lnTo>
                  <a:lnTo>
                    <a:pt x="312" y="279"/>
                  </a:lnTo>
                  <a:lnTo>
                    <a:pt x="246" y="279"/>
                  </a:lnTo>
                  <a:lnTo>
                    <a:pt x="246" y="293"/>
                  </a:lnTo>
                  <a:lnTo>
                    <a:pt x="312" y="293"/>
                  </a:lnTo>
                  <a:lnTo>
                    <a:pt x="312" y="310"/>
                  </a:lnTo>
                  <a:lnTo>
                    <a:pt x="246" y="310"/>
                  </a:lnTo>
                  <a:lnTo>
                    <a:pt x="246" y="377"/>
                  </a:lnTo>
                  <a:lnTo>
                    <a:pt x="312" y="377"/>
                  </a:lnTo>
                  <a:lnTo>
                    <a:pt x="312" y="508"/>
                  </a:lnTo>
                  <a:lnTo>
                    <a:pt x="246" y="508"/>
                  </a:lnTo>
                  <a:lnTo>
                    <a:pt x="246" y="577"/>
                  </a:lnTo>
                  <a:lnTo>
                    <a:pt x="477" y="577"/>
                  </a:lnTo>
                  <a:lnTo>
                    <a:pt x="477" y="508"/>
                  </a:lnTo>
                  <a:lnTo>
                    <a:pt x="413" y="508"/>
                  </a:lnTo>
                  <a:lnTo>
                    <a:pt x="413" y="377"/>
                  </a:lnTo>
                  <a:lnTo>
                    <a:pt x="477" y="377"/>
                  </a:lnTo>
                  <a:lnTo>
                    <a:pt x="477" y="310"/>
                  </a:lnTo>
                  <a:lnTo>
                    <a:pt x="413" y="310"/>
                  </a:lnTo>
                  <a:lnTo>
                    <a:pt x="413" y="293"/>
                  </a:lnTo>
                  <a:lnTo>
                    <a:pt x="477" y="293"/>
                  </a:lnTo>
                  <a:lnTo>
                    <a:pt x="477" y="279"/>
                  </a:lnTo>
                  <a:lnTo>
                    <a:pt x="413" y="279"/>
                  </a:lnTo>
                  <a:lnTo>
                    <a:pt x="413" y="279"/>
                  </a:lnTo>
                  <a:close/>
                  <a:moveTo>
                    <a:pt x="246" y="608"/>
                  </a:moveTo>
                  <a:lnTo>
                    <a:pt x="312" y="608"/>
                  </a:lnTo>
                  <a:lnTo>
                    <a:pt x="312" y="836"/>
                  </a:lnTo>
                  <a:lnTo>
                    <a:pt x="477" y="836"/>
                  </a:lnTo>
                  <a:lnTo>
                    <a:pt x="477" y="822"/>
                  </a:lnTo>
                  <a:lnTo>
                    <a:pt x="329" y="822"/>
                  </a:lnTo>
                  <a:lnTo>
                    <a:pt x="329" y="608"/>
                  </a:lnTo>
                  <a:lnTo>
                    <a:pt x="343" y="608"/>
                  </a:lnTo>
                  <a:lnTo>
                    <a:pt x="343" y="805"/>
                  </a:lnTo>
                  <a:lnTo>
                    <a:pt x="477" y="805"/>
                  </a:lnTo>
                  <a:lnTo>
                    <a:pt x="477" y="739"/>
                  </a:lnTo>
                  <a:lnTo>
                    <a:pt x="413" y="739"/>
                  </a:lnTo>
                  <a:lnTo>
                    <a:pt x="413" y="608"/>
                  </a:lnTo>
                  <a:lnTo>
                    <a:pt x="477" y="608"/>
                  </a:lnTo>
                  <a:lnTo>
                    <a:pt x="477" y="591"/>
                  </a:lnTo>
                  <a:lnTo>
                    <a:pt x="246" y="591"/>
                  </a:lnTo>
                  <a:lnTo>
                    <a:pt x="246" y="608"/>
                  </a:lnTo>
                  <a:close/>
                  <a:moveTo>
                    <a:pt x="246" y="0"/>
                  </a:moveTo>
                  <a:lnTo>
                    <a:pt x="0" y="0"/>
                  </a:lnTo>
                  <a:lnTo>
                    <a:pt x="0" y="69"/>
                  </a:lnTo>
                  <a:lnTo>
                    <a:pt x="246" y="69"/>
                  </a:lnTo>
                  <a:lnTo>
                    <a:pt x="246" y="0"/>
                  </a:lnTo>
                  <a:lnTo>
                    <a:pt x="246" y="0"/>
                  </a:lnTo>
                  <a:close/>
                  <a:moveTo>
                    <a:pt x="246" y="84"/>
                  </a:moveTo>
                  <a:lnTo>
                    <a:pt x="0" y="84"/>
                  </a:lnTo>
                  <a:lnTo>
                    <a:pt x="0" y="98"/>
                  </a:lnTo>
                  <a:lnTo>
                    <a:pt x="246" y="98"/>
                  </a:lnTo>
                  <a:lnTo>
                    <a:pt x="246" y="84"/>
                  </a:lnTo>
                  <a:lnTo>
                    <a:pt x="246" y="84"/>
                  </a:lnTo>
                  <a:close/>
                  <a:moveTo>
                    <a:pt x="246" y="279"/>
                  </a:moveTo>
                  <a:lnTo>
                    <a:pt x="84" y="279"/>
                  </a:lnTo>
                  <a:lnTo>
                    <a:pt x="84" y="608"/>
                  </a:lnTo>
                  <a:lnTo>
                    <a:pt x="246" y="608"/>
                  </a:lnTo>
                  <a:lnTo>
                    <a:pt x="246" y="591"/>
                  </a:lnTo>
                  <a:lnTo>
                    <a:pt x="100" y="591"/>
                  </a:lnTo>
                  <a:lnTo>
                    <a:pt x="100" y="293"/>
                  </a:lnTo>
                  <a:lnTo>
                    <a:pt x="246" y="293"/>
                  </a:lnTo>
                  <a:lnTo>
                    <a:pt x="246" y="279"/>
                  </a:lnTo>
                  <a:lnTo>
                    <a:pt x="246" y="279"/>
                  </a:lnTo>
                  <a:close/>
                  <a:moveTo>
                    <a:pt x="246" y="310"/>
                  </a:moveTo>
                  <a:lnTo>
                    <a:pt x="246" y="377"/>
                  </a:lnTo>
                  <a:lnTo>
                    <a:pt x="181" y="377"/>
                  </a:lnTo>
                  <a:lnTo>
                    <a:pt x="181" y="508"/>
                  </a:lnTo>
                  <a:lnTo>
                    <a:pt x="246" y="508"/>
                  </a:lnTo>
                  <a:lnTo>
                    <a:pt x="246" y="577"/>
                  </a:lnTo>
                  <a:lnTo>
                    <a:pt x="115" y="577"/>
                  </a:lnTo>
                  <a:lnTo>
                    <a:pt x="115" y="310"/>
                  </a:lnTo>
                  <a:lnTo>
                    <a:pt x="246" y="310"/>
                  </a:lnTo>
                  <a:close/>
                </a:path>
              </a:pathLst>
            </a:custGeom>
            <a:grpFill/>
            <a:ln w="19050"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65075" y="4146208"/>
            <a:ext cx="1900428" cy="569416"/>
            <a:chOff x="6537075" y="4846320"/>
            <a:chExt cx="1900428" cy="569416"/>
          </a:xfrm>
        </p:grpSpPr>
        <p:cxnSp>
          <p:nvCxnSpPr>
            <p:cNvPr id="30" name="直接连接符 29"/>
            <p:cNvCxnSpPr/>
            <p:nvPr/>
          </p:nvCxnSpPr>
          <p:spPr>
            <a:xfrm>
              <a:off x="6537075" y="4846320"/>
              <a:ext cx="1900428" cy="0"/>
            </a:xfrm>
            <a:prstGeom prst="line">
              <a:avLst/>
            </a:prstGeom>
            <a:ln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31" name="文本框 31"/>
            <p:cNvSpPr txBox="1"/>
            <p:nvPr/>
          </p:nvSpPr>
          <p:spPr>
            <a:xfrm>
              <a:off x="6584003" y="4892516"/>
              <a:ext cx="184697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rgbClr val="640000"/>
                  </a:solidFill>
                  <a:latin typeface="方正清刻本悦宋简体" pitchFamily="2" charset="-122"/>
                  <a:ea typeface="方正清刻本悦宋简体" pitchFamily="2" charset="-122"/>
                </a:rPr>
                <a:t>The Mid-autumn Festival</a:t>
              </a:r>
            </a:p>
            <a:p>
              <a:pPr algn="ctr"/>
              <a:r>
                <a:rPr lang="en-US" altLang="zh-CN" sz="1400" dirty="0">
                  <a:solidFill>
                    <a:srgbClr val="640000"/>
                  </a:solidFill>
                  <a:latin typeface="方正清刻本悦宋简体" pitchFamily="2" charset="-122"/>
                  <a:ea typeface="方正清刻本悦宋简体" pitchFamily="2" charset="-122"/>
                </a:rPr>
                <a:t>Of </a:t>
              </a:r>
              <a:r>
                <a:rPr lang="en-US" altLang="zh-CN" sz="1400" dirty="0" smtClean="0">
                  <a:solidFill>
                    <a:srgbClr val="640000"/>
                  </a:solidFill>
                  <a:latin typeface="方正清刻本悦宋简体" pitchFamily="2" charset="-122"/>
                  <a:ea typeface="方正清刻本悦宋简体" pitchFamily="2" charset="-122"/>
                </a:rPr>
                <a:t>Convention</a:t>
              </a:r>
              <a:endParaRPr lang="zh-CN" altLang="en-US" sz="1400" dirty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endParaRPr>
            </a:p>
          </p:txBody>
        </p:sp>
      </p:grpSp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05" t="7822" r="17405" b="13637"/>
          <a:stretch/>
        </p:blipFill>
        <p:spPr>
          <a:xfrm>
            <a:off x="630859" y="1701502"/>
            <a:ext cx="2609270" cy="2354254"/>
          </a:xfrm>
          <a:prstGeom prst="rect">
            <a:avLst/>
          </a:prstGeom>
        </p:spPr>
      </p:pic>
      <p:sp>
        <p:nvSpPr>
          <p:cNvPr id="33" name="文本框 38"/>
          <p:cNvSpPr txBox="1"/>
          <p:nvPr/>
        </p:nvSpPr>
        <p:spPr>
          <a:xfrm>
            <a:off x="1020792" y="2564159"/>
            <a:ext cx="172835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zh-CN" altLang="en-US" sz="4000" b="1" dirty="0" smtClean="0">
                <a:solidFill>
                  <a:srgbClr val="640000"/>
                </a:solidFill>
                <a:effectLst>
                  <a:outerShdw blurRad="50800" dist="101600" dir="720000" algn="l" rotWithShape="0">
                    <a:prstClr val="black">
                      <a:alpha val="20000"/>
                    </a:prstClr>
                  </a:outerShdw>
                </a:effectLst>
                <a:latin typeface="方正古隶简体" panose="03000509000000000000" pitchFamily="65" charset="-122"/>
                <a:ea typeface="方正古隶简体" panose="03000509000000000000" pitchFamily="65" charset="-122"/>
              </a:rPr>
              <a:t>中秋节</a:t>
            </a:r>
            <a:endParaRPr lang="en-US" altLang="zh-CN" sz="4000" b="1" dirty="0" smtClean="0">
              <a:solidFill>
                <a:srgbClr val="640000"/>
              </a:solidFill>
              <a:effectLst>
                <a:outerShdw blurRad="50800" dist="101600" dir="720000" algn="l" rotWithShape="0">
                  <a:prstClr val="black">
                    <a:alpha val="20000"/>
                  </a:prstClr>
                </a:outerShdw>
              </a:effectLst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pPr algn="ctr">
              <a:lnSpc>
                <a:spcPts val="3000"/>
              </a:lnSpc>
            </a:pPr>
            <a:r>
              <a:rPr lang="zh-CN" altLang="en-US" sz="4000" b="1" dirty="0" smtClean="0">
                <a:solidFill>
                  <a:srgbClr val="640000"/>
                </a:solidFill>
                <a:effectLst>
                  <a:outerShdw blurRad="50800" dist="101600" dir="720000" algn="l" rotWithShape="0">
                    <a:prstClr val="black">
                      <a:alpha val="20000"/>
                    </a:prstClr>
                  </a:outerShdw>
                </a:effectLst>
                <a:latin typeface="方正古隶简体" panose="03000509000000000000" pitchFamily="65" charset="-122"/>
                <a:ea typeface="方正古隶简体" panose="03000509000000000000" pitchFamily="65" charset="-122"/>
              </a:rPr>
              <a:t>习俗</a:t>
            </a:r>
            <a:endParaRPr lang="zh-CN" altLang="en-US" sz="4000" b="1" dirty="0">
              <a:solidFill>
                <a:srgbClr val="640000"/>
              </a:solidFill>
              <a:effectLst>
                <a:outerShdw blurRad="50800" dist="101600" dir="720000" algn="l" rotWithShape="0">
                  <a:prstClr val="black">
                    <a:alpha val="20000"/>
                  </a:prstClr>
                </a:outerShdw>
              </a:effectLst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9669" y="4454014"/>
            <a:ext cx="2738667" cy="1789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9592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Click="0" advTm="6000">
        <p14:switch dir="r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37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650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0" grpId="0" animBg="1"/>
      <p:bldP spid="21" grpId="0" animBg="1"/>
      <p:bldP spid="3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图片 4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158"/>
          <a:stretch/>
        </p:blipFill>
        <p:spPr>
          <a:xfrm rot="16200000">
            <a:off x="-104103" y="104102"/>
            <a:ext cx="3468971" cy="326076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4326250" y="2601804"/>
            <a:ext cx="6714579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itchFamily="2" charset="-122"/>
                <a:ea typeface="方正清刻本悦宋简体" pitchFamily="2" charset="-122"/>
              </a:rPr>
              <a:t>盛唐时代，中秋祭月被唐太宗指定为固定的国家节日，</a:t>
            </a:r>
            <a:r>
              <a:rPr lang="en-US" altLang="zh-CN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itchFamily="2" charset="-122"/>
                <a:ea typeface="方正清刻本悦宋简体" pitchFamily="2" charset="-122"/>
              </a:rPr>
              <a:t>《</a:t>
            </a: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itchFamily="2" charset="-122"/>
                <a:ea typeface="方正清刻本悦宋简体" pitchFamily="2" charset="-122"/>
              </a:rPr>
              <a:t>唐书</a:t>
            </a:r>
            <a:r>
              <a:rPr lang="en-US" altLang="zh-CN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itchFamily="2" charset="-122"/>
                <a:ea typeface="方正清刻本悦宋简体" pitchFamily="2" charset="-122"/>
              </a:rPr>
              <a:t>·</a:t>
            </a: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itchFamily="2" charset="-122"/>
                <a:ea typeface="方正清刻本悦宋简体" pitchFamily="2" charset="-122"/>
              </a:rPr>
              <a:t>太宗记</a:t>
            </a:r>
            <a:r>
              <a:rPr lang="en-US" altLang="zh-CN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itchFamily="2" charset="-122"/>
                <a:ea typeface="方正清刻本悦宋简体" pitchFamily="2" charset="-122"/>
              </a:rPr>
              <a:t>》</a:t>
            </a: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itchFamily="2" charset="-122"/>
                <a:ea typeface="方正清刻本悦宋简体" pitchFamily="2" charset="-122"/>
              </a:rPr>
              <a:t>就记载了家国同庆“八月十五中秋节”的宏大气势。中国人的思亲图腾也从单一的吃“月饼”逐步演化为烧斗香、树中秋、点塔灯、放天灯、走月亮、舞火龙等特殊的庆典活动。丰富的庆典活动，打造出血亲团圆、民族团结的祥和氛围，显示了中华民族对团圆的期盼以及团圆的凝聚力。</a:t>
            </a:r>
          </a:p>
          <a:p>
            <a:pPr indent="457200">
              <a:lnSpc>
                <a:spcPct val="150000"/>
              </a:lnSpc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itchFamily="2" charset="-122"/>
                <a:ea typeface="方正清刻本悦宋简体" pitchFamily="2" charset="-122"/>
              </a:rPr>
              <a:t>　　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5212360" y="1948172"/>
            <a:ext cx="1847552" cy="536200"/>
            <a:chOff x="7606328" y="1354269"/>
            <a:chExt cx="1847552" cy="536200"/>
          </a:xfrm>
        </p:grpSpPr>
        <p:sp>
          <p:nvSpPr>
            <p:cNvPr id="25" name="矩形 24"/>
            <p:cNvSpPr/>
            <p:nvPr/>
          </p:nvSpPr>
          <p:spPr>
            <a:xfrm>
              <a:off x="7606328" y="1354269"/>
              <a:ext cx="1847552" cy="536200"/>
            </a:xfrm>
            <a:prstGeom prst="rect">
              <a:avLst/>
            </a:prstGeom>
            <a:noFill/>
            <a:ln>
              <a:solidFill>
                <a:srgbClr val="F2CF6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7684486" y="1367248"/>
              <a:ext cx="162095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 dirty="0">
                  <a:solidFill>
                    <a:srgbClr val="640000"/>
                  </a:solidFill>
                  <a:effectLst>
                    <a:outerShdw blurRad="38100" dist="101600" dir="2700000" algn="tl">
                      <a:srgbClr val="000000">
                        <a:alpha val="20000"/>
                      </a:srgbClr>
                    </a:outerShdw>
                  </a:effectLst>
                  <a:latin typeface="方正古隶简体" pitchFamily="65" charset="-122"/>
                  <a:ea typeface="方正古隶简体" pitchFamily="65" charset="-122"/>
                </a:rPr>
                <a:t>盛唐时代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478154" y="2062487"/>
            <a:ext cx="660606" cy="374260"/>
            <a:chOff x="5464176" y="3097213"/>
            <a:chExt cx="1252537" cy="709613"/>
          </a:xfrm>
        </p:grpSpPr>
        <p:sp>
          <p:nvSpPr>
            <p:cNvPr id="13" name="Freeform 5"/>
            <p:cNvSpPr>
              <a:spLocks/>
            </p:cNvSpPr>
            <p:nvPr/>
          </p:nvSpPr>
          <p:spPr bwMode="auto">
            <a:xfrm>
              <a:off x="5713413" y="3325813"/>
              <a:ext cx="927100" cy="481013"/>
            </a:xfrm>
            <a:custGeom>
              <a:avLst/>
              <a:gdLst>
                <a:gd name="T0" fmla="*/ 26 w 245"/>
                <a:gd name="T1" fmla="*/ 2 h 126"/>
                <a:gd name="T2" fmla="*/ 54 w 245"/>
                <a:gd name="T3" fmla="*/ 12 h 126"/>
                <a:gd name="T4" fmla="*/ 79 w 245"/>
                <a:gd name="T5" fmla="*/ 15 h 126"/>
                <a:gd name="T6" fmla="*/ 101 w 245"/>
                <a:gd name="T7" fmla="*/ 25 h 126"/>
                <a:gd name="T8" fmla="*/ 77 w 245"/>
                <a:gd name="T9" fmla="*/ 57 h 126"/>
                <a:gd name="T10" fmla="*/ 77 w 245"/>
                <a:gd name="T11" fmla="*/ 48 h 126"/>
                <a:gd name="T12" fmla="*/ 78 w 245"/>
                <a:gd name="T13" fmla="*/ 45 h 126"/>
                <a:gd name="T14" fmla="*/ 74 w 245"/>
                <a:gd name="T15" fmla="*/ 69 h 126"/>
                <a:gd name="T16" fmla="*/ 102 w 245"/>
                <a:gd name="T17" fmla="*/ 95 h 126"/>
                <a:gd name="T18" fmla="*/ 177 w 245"/>
                <a:gd name="T19" fmla="*/ 96 h 126"/>
                <a:gd name="T20" fmla="*/ 204 w 245"/>
                <a:gd name="T21" fmla="*/ 72 h 126"/>
                <a:gd name="T22" fmla="*/ 230 w 245"/>
                <a:gd name="T23" fmla="*/ 64 h 126"/>
                <a:gd name="T24" fmla="*/ 245 w 245"/>
                <a:gd name="T25" fmla="*/ 66 h 126"/>
                <a:gd name="T26" fmla="*/ 210 w 245"/>
                <a:gd name="T27" fmla="*/ 76 h 126"/>
                <a:gd name="T28" fmla="*/ 175 w 245"/>
                <a:gd name="T29" fmla="*/ 105 h 126"/>
                <a:gd name="T30" fmla="*/ 59 w 245"/>
                <a:gd name="T31" fmla="*/ 83 h 126"/>
                <a:gd name="T32" fmla="*/ 41 w 245"/>
                <a:gd name="T33" fmla="*/ 51 h 126"/>
                <a:gd name="T34" fmla="*/ 31 w 245"/>
                <a:gd name="T35" fmla="*/ 34 h 126"/>
                <a:gd name="T36" fmla="*/ 19 w 245"/>
                <a:gd name="T37" fmla="*/ 27 h 126"/>
                <a:gd name="T38" fmla="*/ 14 w 245"/>
                <a:gd name="T39" fmla="*/ 32 h 126"/>
                <a:gd name="T40" fmla="*/ 27 w 245"/>
                <a:gd name="T41" fmla="*/ 35 h 126"/>
                <a:gd name="T42" fmla="*/ 28 w 245"/>
                <a:gd name="T43" fmla="*/ 38 h 126"/>
                <a:gd name="T44" fmla="*/ 12 w 245"/>
                <a:gd name="T45" fmla="*/ 45 h 126"/>
                <a:gd name="T46" fmla="*/ 6 w 245"/>
                <a:gd name="T47" fmla="*/ 11 h 126"/>
                <a:gd name="T48" fmla="*/ 26 w 245"/>
                <a:gd name="T49" fmla="*/ 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45" h="126">
                  <a:moveTo>
                    <a:pt x="26" y="2"/>
                  </a:moveTo>
                  <a:cubicBezTo>
                    <a:pt x="38" y="0"/>
                    <a:pt x="47" y="8"/>
                    <a:pt x="54" y="12"/>
                  </a:cubicBezTo>
                  <a:cubicBezTo>
                    <a:pt x="58" y="10"/>
                    <a:pt x="73" y="7"/>
                    <a:pt x="79" y="15"/>
                  </a:cubicBezTo>
                  <a:cubicBezTo>
                    <a:pt x="85" y="23"/>
                    <a:pt x="92" y="12"/>
                    <a:pt x="101" y="25"/>
                  </a:cubicBezTo>
                  <a:cubicBezTo>
                    <a:pt x="115" y="46"/>
                    <a:pt x="86" y="75"/>
                    <a:pt x="77" y="57"/>
                  </a:cubicBezTo>
                  <a:cubicBezTo>
                    <a:pt x="75" y="54"/>
                    <a:pt x="77" y="48"/>
                    <a:pt x="77" y="48"/>
                  </a:cubicBezTo>
                  <a:cubicBezTo>
                    <a:pt x="77" y="48"/>
                    <a:pt x="78" y="46"/>
                    <a:pt x="78" y="45"/>
                  </a:cubicBezTo>
                  <a:cubicBezTo>
                    <a:pt x="71" y="51"/>
                    <a:pt x="70" y="60"/>
                    <a:pt x="74" y="69"/>
                  </a:cubicBezTo>
                  <a:cubicBezTo>
                    <a:pt x="79" y="81"/>
                    <a:pt x="91" y="88"/>
                    <a:pt x="102" y="95"/>
                  </a:cubicBezTo>
                  <a:cubicBezTo>
                    <a:pt x="130" y="112"/>
                    <a:pt x="154" y="110"/>
                    <a:pt x="177" y="96"/>
                  </a:cubicBezTo>
                  <a:cubicBezTo>
                    <a:pt x="186" y="90"/>
                    <a:pt x="198" y="78"/>
                    <a:pt x="204" y="72"/>
                  </a:cubicBezTo>
                  <a:cubicBezTo>
                    <a:pt x="211" y="67"/>
                    <a:pt x="219" y="64"/>
                    <a:pt x="230" y="64"/>
                  </a:cubicBezTo>
                  <a:cubicBezTo>
                    <a:pt x="229" y="64"/>
                    <a:pt x="245" y="66"/>
                    <a:pt x="245" y="66"/>
                  </a:cubicBezTo>
                  <a:cubicBezTo>
                    <a:pt x="228" y="69"/>
                    <a:pt x="216" y="71"/>
                    <a:pt x="210" y="76"/>
                  </a:cubicBezTo>
                  <a:cubicBezTo>
                    <a:pt x="199" y="86"/>
                    <a:pt x="189" y="98"/>
                    <a:pt x="175" y="105"/>
                  </a:cubicBezTo>
                  <a:cubicBezTo>
                    <a:pt x="136" y="126"/>
                    <a:pt x="80" y="104"/>
                    <a:pt x="59" y="83"/>
                  </a:cubicBezTo>
                  <a:cubicBezTo>
                    <a:pt x="50" y="75"/>
                    <a:pt x="46" y="63"/>
                    <a:pt x="41" y="51"/>
                  </a:cubicBezTo>
                  <a:cubicBezTo>
                    <a:pt x="38" y="43"/>
                    <a:pt x="36" y="40"/>
                    <a:pt x="31" y="34"/>
                  </a:cubicBezTo>
                  <a:cubicBezTo>
                    <a:pt x="28" y="29"/>
                    <a:pt x="24" y="27"/>
                    <a:pt x="19" y="27"/>
                  </a:cubicBezTo>
                  <a:cubicBezTo>
                    <a:pt x="19" y="27"/>
                    <a:pt x="14" y="32"/>
                    <a:pt x="14" y="32"/>
                  </a:cubicBezTo>
                  <a:cubicBezTo>
                    <a:pt x="23" y="29"/>
                    <a:pt x="25" y="32"/>
                    <a:pt x="27" y="35"/>
                  </a:cubicBezTo>
                  <a:cubicBezTo>
                    <a:pt x="27" y="34"/>
                    <a:pt x="28" y="37"/>
                    <a:pt x="28" y="38"/>
                  </a:cubicBezTo>
                  <a:cubicBezTo>
                    <a:pt x="27" y="45"/>
                    <a:pt x="23" y="49"/>
                    <a:pt x="12" y="45"/>
                  </a:cubicBezTo>
                  <a:cubicBezTo>
                    <a:pt x="3" y="42"/>
                    <a:pt x="0" y="20"/>
                    <a:pt x="6" y="11"/>
                  </a:cubicBezTo>
                  <a:cubicBezTo>
                    <a:pt x="10" y="7"/>
                    <a:pt x="18" y="2"/>
                    <a:pt x="26" y="2"/>
                  </a:cubicBezTo>
                  <a:close/>
                </a:path>
              </a:pathLst>
            </a:custGeom>
            <a:solidFill>
              <a:srgbClr val="F2CF6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6145213" y="3311526"/>
              <a:ext cx="571500" cy="388938"/>
            </a:xfrm>
            <a:custGeom>
              <a:avLst/>
              <a:gdLst>
                <a:gd name="T0" fmla="*/ 54 w 151"/>
                <a:gd name="T1" fmla="*/ 1 h 102"/>
                <a:gd name="T2" fmla="*/ 83 w 151"/>
                <a:gd name="T3" fmla="*/ 2 h 102"/>
                <a:gd name="T4" fmla="*/ 93 w 151"/>
                <a:gd name="T5" fmla="*/ 11 h 102"/>
                <a:gd name="T6" fmla="*/ 117 w 151"/>
                <a:gd name="T7" fmla="*/ 23 h 102"/>
                <a:gd name="T8" fmla="*/ 102 w 151"/>
                <a:gd name="T9" fmla="*/ 54 h 102"/>
                <a:gd name="T10" fmla="*/ 95 w 151"/>
                <a:gd name="T11" fmla="*/ 53 h 102"/>
                <a:gd name="T12" fmla="*/ 88 w 151"/>
                <a:gd name="T13" fmla="*/ 36 h 102"/>
                <a:gd name="T14" fmla="*/ 88 w 151"/>
                <a:gd name="T15" fmla="*/ 33 h 102"/>
                <a:gd name="T16" fmla="*/ 83 w 151"/>
                <a:gd name="T17" fmla="*/ 49 h 102"/>
                <a:gd name="T18" fmla="*/ 119 w 151"/>
                <a:gd name="T19" fmla="*/ 51 h 102"/>
                <a:gd name="T20" fmla="*/ 151 w 151"/>
                <a:gd name="T21" fmla="*/ 71 h 102"/>
                <a:gd name="T22" fmla="*/ 126 w 151"/>
                <a:gd name="T23" fmla="*/ 64 h 102"/>
                <a:gd name="T24" fmla="*/ 85 w 151"/>
                <a:gd name="T25" fmla="*/ 72 h 102"/>
                <a:gd name="T26" fmla="*/ 41 w 151"/>
                <a:gd name="T27" fmla="*/ 98 h 102"/>
                <a:gd name="T28" fmla="*/ 3 w 151"/>
                <a:gd name="T29" fmla="*/ 70 h 102"/>
                <a:gd name="T30" fmla="*/ 8 w 151"/>
                <a:gd name="T31" fmla="*/ 63 h 102"/>
                <a:gd name="T32" fmla="*/ 12 w 151"/>
                <a:gd name="T33" fmla="*/ 62 h 102"/>
                <a:gd name="T34" fmla="*/ 47 w 151"/>
                <a:gd name="T35" fmla="*/ 88 h 102"/>
                <a:gd name="T36" fmla="*/ 62 w 151"/>
                <a:gd name="T37" fmla="*/ 64 h 102"/>
                <a:gd name="T38" fmla="*/ 53 w 151"/>
                <a:gd name="T39" fmla="*/ 40 h 102"/>
                <a:gd name="T40" fmla="*/ 53 w 151"/>
                <a:gd name="T41" fmla="*/ 16 h 102"/>
                <a:gd name="T42" fmla="*/ 54 w 151"/>
                <a:gd name="T43" fmla="*/ 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1" h="102">
                  <a:moveTo>
                    <a:pt x="54" y="1"/>
                  </a:moveTo>
                  <a:cubicBezTo>
                    <a:pt x="58" y="0"/>
                    <a:pt x="80" y="1"/>
                    <a:pt x="83" y="2"/>
                  </a:cubicBezTo>
                  <a:cubicBezTo>
                    <a:pt x="87" y="3"/>
                    <a:pt x="89" y="10"/>
                    <a:pt x="93" y="11"/>
                  </a:cubicBezTo>
                  <a:cubicBezTo>
                    <a:pt x="104" y="14"/>
                    <a:pt x="113" y="12"/>
                    <a:pt x="117" y="23"/>
                  </a:cubicBezTo>
                  <a:cubicBezTo>
                    <a:pt x="123" y="38"/>
                    <a:pt x="113" y="52"/>
                    <a:pt x="102" y="54"/>
                  </a:cubicBezTo>
                  <a:cubicBezTo>
                    <a:pt x="100" y="54"/>
                    <a:pt x="95" y="53"/>
                    <a:pt x="95" y="53"/>
                  </a:cubicBezTo>
                  <a:cubicBezTo>
                    <a:pt x="86" y="50"/>
                    <a:pt x="80" y="42"/>
                    <a:pt x="88" y="36"/>
                  </a:cubicBezTo>
                  <a:cubicBezTo>
                    <a:pt x="89" y="35"/>
                    <a:pt x="88" y="33"/>
                    <a:pt x="88" y="33"/>
                  </a:cubicBezTo>
                  <a:cubicBezTo>
                    <a:pt x="80" y="38"/>
                    <a:pt x="78" y="44"/>
                    <a:pt x="83" y="49"/>
                  </a:cubicBezTo>
                  <a:cubicBezTo>
                    <a:pt x="100" y="66"/>
                    <a:pt x="108" y="51"/>
                    <a:pt x="119" y="51"/>
                  </a:cubicBezTo>
                  <a:cubicBezTo>
                    <a:pt x="130" y="51"/>
                    <a:pt x="147" y="64"/>
                    <a:pt x="151" y="71"/>
                  </a:cubicBezTo>
                  <a:cubicBezTo>
                    <a:pt x="142" y="67"/>
                    <a:pt x="133" y="65"/>
                    <a:pt x="126" y="64"/>
                  </a:cubicBezTo>
                  <a:cubicBezTo>
                    <a:pt x="108" y="62"/>
                    <a:pt x="95" y="66"/>
                    <a:pt x="85" y="72"/>
                  </a:cubicBezTo>
                  <a:cubicBezTo>
                    <a:pt x="71" y="80"/>
                    <a:pt x="58" y="95"/>
                    <a:pt x="41" y="98"/>
                  </a:cubicBezTo>
                  <a:cubicBezTo>
                    <a:pt x="20" y="102"/>
                    <a:pt x="0" y="90"/>
                    <a:pt x="3" y="70"/>
                  </a:cubicBezTo>
                  <a:cubicBezTo>
                    <a:pt x="4" y="68"/>
                    <a:pt x="7" y="65"/>
                    <a:pt x="8" y="63"/>
                  </a:cubicBezTo>
                  <a:cubicBezTo>
                    <a:pt x="8" y="63"/>
                    <a:pt x="11" y="62"/>
                    <a:pt x="12" y="62"/>
                  </a:cubicBezTo>
                  <a:cubicBezTo>
                    <a:pt x="5" y="88"/>
                    <a:pt x="31" y="97"/>
                    <a:pt x="47" y="88"/>
                  </a:cubicBezTo>
                  <a:cubicBezTo>
                    <a:pt x="55" y="83"/>
                    <a:pt x="60" y="75"/>
                    <a:pt x="62" y="64"/>
                  </a:cubicBezTo>
                  <a:cubicBezTo>
                    <a:pt x="64" y="54"/>
                    <a:pt x="61" y="46"/>
                    <a:pt x="53" y="40"/>
                  </a:cubicBezTo>
                  <a:cubicBezTo>
                    <a:pt x="56" y="31"/>
                    <a:pt x="56" y="24"/>
                    <a:pt x="53" y="16"/>
                  </a:cubicBezTo>
                  <a:cubicBezTo>
                    <a:pt x="51" y="11"/>
                    <a:pt x="42" y="3"/>
                    <a:pt x="54" y="1"/>
                  </a:cubicBezTo>
                  <a:close/>
                </a:path>
              </a:pathLst>
            </a:custGeom>
            <a:solidFill>
              <a:srgbClr val="F2CF6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7"/>
            <p:cNvSpPr>
              <a:spLocks/>
            </p:cNvSpPr>
            <p:nvPr/>
          </p:nvSpPr>
          <p:spPr bwMode="auto">
            <a:xfrm>
              <a:off x="5464176" y="3097213"/>
              <a:ext cx="998538" cy="641350"/>
            </a:xfrm>
            <a:custGeom>
              <a:avLst/>
              <a:gdLst>
                <a:gd name="T0" fmla="*/ 103 w 264"/>
                <a:gd name="T1" fmla="*/ 1 h 168"/>
                <a:gd name="T2" fmla="*/ 131 w 264"/>
                <a:gd name="T3" fmla="*/ 11 h 168"/>
                <a:gd name="T4" fmla="*/ 161 w 264"/>
                <a:gd name="T5" fmla="*/ 17 h 168"/>
                <a:gd name="T6" fmla="*/ 148 w 264"/>
                <a:gd name="T7" fmla="*/ 59 h 168"/>
                <a:gd name="T8" fmla="*/ 127 w 264"/>
                <a:gd name="T9" fmla="*/ 49 h 168"/>
                <a:gd name="T10" fmla="*/ 140 w 264"/>
                <a:gd name="T11" fmla="*/ 47 h 168"/>
                <a:gd name="T12" fmla="*/ 140 w 264"/>
                <a:gd name="T13" fmla="*/ 48 h 168"/>
                <a:gd name="T14" fmla="*/ 143 w 264"/>
                <a:gd name="T15" fmla="*/ 43 h 168"/>
                <a:gd name="T16" fmla="*/ 137 w 264"/>
                <a:gd name="T17" fmla="*/ 35 h 168"/>
                <a:gd name="T18" fmla="*/ 129 w 264"/>
                <a:gd name="T19" fmla="*/ 60 h 168"/>
                <a:gd name="T20" fmla="*/ 193 w 264"/>
                <a:gd name="T21" fmla="*/ 44 h 168"/>
                <a:gd name="T22" fmla="*/ 210 w 264"/>
                <a:gd name="T23" fmla="*/ 61 h 168"/>
                <a:gd name="T24" fmla="*/ 226 w 264"/>
                <a:gd name="T25" fmla="*/ 67 h 168"/>
                <a:gd name="T26" fmla="*/ 229 w 264"/>
                <a:gd name="T27" fmla="*/ 96 h 168"/>
                <a:gd name="T28" fmla="*/ 238 w 264"/>
                <a:gd name="T29" fmla="*/ 107 h 168"/>
                <a:gd name="T30" fmla="*/ 238 w 264"/>
                <a:gd name="T31" fmla="*/ 118 h 168"/>
                <a:gd name="T32" fmla="*/ 200 w 264"/>
                <a:gd name="T33" fmla="*/ 115 h 168"/>
                <a:gd name="T34" fmla="*/ 205 w 264"/>
                <a:gd name="T35" fmla="*/ 114 h 168"/>
                <a:gd name="T36" fmla="*/ 210 w 264"/>
                <a:gd name="T37" fmla="*/ 118 h 168"/>
                <a:gd name="T38" fmla="*/ 209 w 264"/>
                <a:gd name="T39" fmla="*/ 128 h 168"/>
                <a:gd name="T40" fmla="*/ 182 w 264"/>
                <a:gd name="T41" fmla="*/ 120 h 168"/>
                <a:gd name="T42" fmla="*/ 180 w 264"/>
                <a:gd name="T43" fmla="*/ 139 h 168"/>
                <a:gd name="T44" fmla="*/ 197 w 264"/>
                <a:gd name="T45" fmla="*/ 155 h 168"/>
                <a:gd name="T46" fmla="*/ 243 w 264"/>
                <a:gd name="T47" fmla="*/ 147 h 168"/>
                <a:gd name="T48" fmla="*/ 264 w 264"/>
                <a:gd name="T49" fmla="*/ 133 h 168"/>
                <a:gd name="T50" fmla="*/ 197 w 264"/>
                <a:gd name="T51" fmla="*/ 162 h 168"/>
                <a:gd name="T52" fmla="*/ 161 w 264"/>
                <a:gd name="T53" fmla="*/ 145 h 168"/>
                <a:gd name="T54" fmla="*/ 143 w 264"/>
                <a:gd name="T55" fmla="*/ 128 h 168"/>
                <a:gd name="T56" fmla="*/ 141 w 264"/>
                <a:gd name="T57" fmla="*/ 120 h 168"/>
                <a:gd name="T58" fmla="*/ 174 w 264"/>
                <a:gd name="T59" fmla="*/ 96 h 168"/>
                <a:gd name="T60" fmla="*/ 172 w 264"/>
                <a:gd name="T61" fmla="*/ 86 h 168"/>
                <a:gd name="T62" fmla="*/ 150 w 264"/>
                <a:gd name="T63" fmla="*/ 73 h 168"/>
                <a:gd name="T64" fmla="*/ 121 w 264"/>
                <a:gd name="T65" fmla="*/ 66 h 168"/>
                <a:gd name="T66" fmla="*/ 95 w 264"/>
                <a:gd name="T67" fmla="*/ 57 h 168"/>
                <a:gd name="T68" fmla="*/ 65 w 264"/>
                <a:gd name="T69" fmla="*/ 80 h 168"/>
                <a:gd name="T70" fmla="*/ 72 w 264"/>
                <a:gd name="T71" fmla="*/ 110 h 168"/>
                <a:gd name="T72" fmla="*/ 53 w 264"/>
                <a:gd name="T73" fmla="*/ 89 h 168"/>
                <a:gd name="T74" fmla="*/ 42 w 264"/>
                <a:gd name="T75" fmla="*/ 101 h 168"/>
                <a:gd name="T76" fmla="*/ 45 w 264"/>
                <a:gd name="T77" fmla="*/ 107 h 168"/>
                <a:gd name="T78" fmla="*/ 49 w 264"/>
                <a:gd name="T79" fmla="*/ 109 h 168"/>
                <a:gd name="T80" fmla="*/ 57 w 264"/>
                <a:gd name="T81" fmla="*/ 94 h 168"/>
                <a:gd name="T82" fmla="*/ 58 w 264"/>
                <a:gd name="T83" fmla="*/ 121 h 168"/>
                <a:gd name="T84" fmla="*/ 29 w 264"/>
                <a:gd name="T85" fmla="*/ 125 h 168"/>
                <a:gd name="T86" fmla="*/ 3 w 264"/>
                <a:gd name="T87" fmla="*/ 105 h 168"/>
                <a:gd name="T88" fmla="*/ 2 w 264"/>
                <a:gd name="T89" fmla="*/ 87 h 168"/>
                <a:gd name="T90" fmla="*/ 6 w 264"/>
                <a:gd name="T91" fmla="*/ 80 h 168"/>
                <a:gd name="T92" fmla="*/ 7 w 264"/>
                <a:gd name="T93" fmla="*/ 73 h 168"/>
                <a:gd name="T94" fmla="*/ 22 w 264"/>
                <a:gd name="T95" fmla="*/ 50 h 168"/>
                <a:gd name="T96" fmla="*/ 58 w 264"/>
                <a:gd name="T97" fmla="*/ 65 h 168"/>
                <a:gd name="T98" fmla="*/ 68 w 264"/>
                <a:gd name="T99" fmla="*/ 57 h 168"/>
                <a:gd name="T100" fmla="*/ 60 w 264"/>
                <a:gd name="T101" fmla="*/ 37 h 168"/>
                <a:gd name="T102" fmla="*/ 49 w 264"/>
                <a:gd name="T103" fmla="*/ 39 h 168"/>
                <a:gd name="T104" fmla="*/ 49 w 264"/>
                <a:gd name="T105" fmla="*/ 48 h 168"/>
                <a:gd name="T106" fmla="*/ 65 w 264"/>
                <a:gd name="T107" fmla="*/ 50 h 168"/>
                <a:gd name="T108" fmla="*/ 40 w 264"/>
                <a:gd name="T109" fmla="*/ 20 h 168"/>
                <a:gd name="T110" fmla="*/ 87 w 264"/>
                <a:gd name="T111" fmla="*/ 12 h 168"/>
                <a:gd name="T112" fmla="*/ 103 w 264"/>
                <a:gd name="T113" fmla="*/ 1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64" h="168">
                  <a:moveTo>
                    <a:pt x="103" y="1"/>
                  </a:moveTo>
                  <a:cubicBezTo>
                    <a:pt x="118" y="0"/>
                    <a:pt x="125" y="4"/>
                    <a:pt x="131" y="11"/>
                  </a:cubicBezTo>
                  <a:cubicBezTo>
                    <a:pt x="138" y="8"/>
                    <a:pt x="154" y="10"/>
                    <a:pt x="161" y="17"/>
                  </a:cubicBezTo>
                  <a:cubicBezTo>
                    <a:pt x="177" y="34"/>
                    <a:pt x="165" y="50"/>
                    <a:pt x="148" y="59"/>
                  </a:cubicBezTo>
                  <a:cubicBezTo>
                    <a:pt x="140" y="63"/>
                    <a:pt x="125" y="58"/>
                    <a:pt x="127" y="49"/>
                  </a:cubicBezTo>
                  <a:cubicBezTo>
                    <a:pt x="129" y="37"/>
                    <a:pt x="143" y="34"/>
                    <a:pt x="140" y="47"/>
                  </a:cubicBezTo>
                  <a:cubicBezTo>
                    <a:pt x="138" y="47"/>
                    <a:pt x="140" y="49"/>
                    <a:pt x="140" y="48"/>
                  </a:cubicBezTo>
                  <a:cubicBezTo>
                    <a:pt x="140" y="48"/>
                    <a:pt x="143" y="47"/>
                    <a:pt x="143" y="43"/>
                  </a:cubicBezTo>
                  <a:cubicBezTo>
                    <a:pt x="144" y="38"/>
                    <a:pt x="141" y="35"/>
                    <a:pt x="137" y="35"/>
                  </a:cubicBezTo>
                  <a:cubicBezTo>
                    <a:pt x="124" y="33"/>
                    <a:pt x="115" y="52"/>
                    <a:pt x="129" y="60"/>
                  </a:cubicBezTo>
                  <a:cubicBezTo>
                    <a:pt x="160" y="76"/>
                    <a:pt x="163" y="38"/>
                    <a:pt x="193" y="44"/>
                  </a:cubicBezTo>
                  <a:cubicBezTo>
                    <a:pt x="203" y="47"/>
                    <a:pt x="204" y="57"/>
                    <a:pt x="210" y="61"/>
                  </a:cubicBezTo>
                  <a:cubicBezTo>
                    <a:pt x="216" y="65"/>
                    <a:pt x="222" y="62"/>
                    <a:pt x="226" y="67"/>
                  </a:cubicBezTo>
                  <a:cubicBezTo>
                    <a:pt x="232" y="76"/>
                    <a:pt x="232" y="86"/>
                    <a:pt x="229" y="96"/>
                  </a:cubicBezTo>
                  <a:cubicBezTo>
                    <a:pt x="232" y="100"/>
                    <a:pt x="236" y="105"/>
                    <a:pt x="238" y="107"/>
                  </a:cubicBezTo>
                  <a:cubicBezTo>
                    <a:pt x="239" y="110"/>
                    <a:pt x="238" y="118"/>
                    <a:pt x="238" y="118"/>
                  </a:cubicBezTo>
                  <a:cubicBezTo>
                    <a:pt x="231" y="161"/>
                    <a:pt x="180" y="140"/>
                    <a:pt x="200" y="115"/>
                  </a:cubicBezTo>
                  <a:cubicBezTo>
                    <a:pt x="199" y="115"/>
                    <a:pt x="204" y="114"/>
                    <a:pt x="205" y="114"/>
                  </a:cubicBezTo>
                  <a:cubicBezTo>
                    <a:pt x="207" y="114"/>
                    <a:pt x="208" y="117"/>
                    <a:pt x="210" y="118"/>
                  </a:cubicBezTo>
                  <a:cubicBezTo>
                    <a:pt x="209" y="122"/>
                    <a:pt x="207" y="125"/>
                    <a:pt x="209" y="128"/>
                  </a:cubicBezTo>
                  <a:cubicBezTo>
                    <a:pt x="222" y="104"/>
                    <a:pt x="191" y="105"/>
                    <a:pt x="182" y="120"/>
                  </a:cubicBezTo>
                  <a:cubicBezTo>
                    <a:pt x="180" y="124"/>
                    <a:pt x="179" y="132"/>
                    <a:pt x="180" y="139"/>
                  </a:cubicBezTo>
                  <a:cubicBezTo>
                    <a:pt x="182" y="147"/>
                    <a:pt x="190" y="152"/>
                    <a:pt x="197" y="155"/>
                  </a:cubicBezTo>
                  <a:cubicBezTo>
                    <a:pt x="215" y="163"/>
                    <a:pt x="232" y="157"/>
                    <a:pt x="243" y="147"/>
                  </a:cubicBezTo>
                  <a:cubicBezTo>
                    <a:pt x="245" y="146"/>
                    <a:pt x="259" y="136"/>
                    <a:pt x="264" y="133"/>
                  </a:cubicBezTo>
                  <a:cubicBezTo>
                    <a:pt x="249" y="147"/>
                    <a:pt x="228" y="168"/>
                    <a:pt x="197" y="162"/>
                  </a:cubicBezTo>
                  <a:cubicBezTo>
                    <a:pt x="184" y="159"/>
                    <a:pt x="170" y="153"/>
                    <a:pt x="161" y="145"/>
                  </a:cubicBezTo>
                  <a:cubicBezTo>
                    <a:pt x="157" y="142"/>
                    <a:pt x="145" y="133"/>
                    <a:pt x="143" y="128"/>
                  </a:cubicBezTo>
                  <a:cubicBezTo>
                    <a:pt x="142" y="125"/>
                    <a:pt x="142" y="124"/>
                    <a:pt x="141" y="120"/>
                  </a:cubicBezTo>
                  <a:cubicBezTo>
                    <a:pt x="154" y="138"/>
                    <a:pt x="176" y="115"/>
                    <a:pt x="174" y="96"/>
                  </a:cubicBezTo>
                  <a:cubicBezTo>
                    <a:pt x="174" y="92"/>
                    <a:pt x="174" y="89"/>
                    <a:pt x="172" y="86"/>
                  </a:cubicBezTo>
                  <a:cubicBezTo>
                    <a:pt x="167" y="74"/>
                    <a:pt x="159" y="73"/>
                    <a:pt x="150" y="73"/>
                  </a:cubicBezTo>
                  <a:cubicBezTo>
                    <a:pt x="146" y="69"/>
                    <a:pt x="134" y="60"/>
                    <a:pt x="121" y="66"/>
                  </a:cubicBezTo>
                  <a:cubicBezTo>
                    <a:pt x="113" y="61"/>
                    <a:pt x="102" y="57"/>
                    <a:pt x="95" y="57"/>
                  </a:cubicBezTo>
                  <a:cubicBezTo>
                    <a:pt x="78" y="58"/>
                    <a:pt x="68" y="63"/>
                    <a:pt x="65" y="80"/>
                  </a:cubicBezTo>
                  <a:cubicBezTo>
                    <a:pt x="63" y="93"/>
                    <a:pt x="70" y="101"/>
                    <a:pt x="72" y="110"/>
                  </a:cubicBezTo>
                  <a:cubicBezTo>
                    <a:pt x="67" y="98"/>
                    <a:pt x="62" y="89"/>
                    <a:pt x="53" y="89"/>
                  </a:cubicBezTo>
                  <a:cubicBezTo>
                    <a:pt x="45" y="89"/>
                    <a:pt x="41" y="95"/>
                    <a:pt x="42" y="101"/>
                  </a:cubicBezTo>
                  <a:cubicBezTo>
                    <a:pt x="42" y="102"/>
                    <a:pt x="43" y="105"/>
                    <a:pt x="45" y="107"/>
                  </a:cubicBezTo>
                  <a:cubicBezTo>
                    <a:pt x="45" y="107"/>
                    <a:pt x="48" y="108"/>
                    <a:pt x="49" y="109"/>
                  </a:cubicBezTo>
                  <a:cubicBezTo>
                    <a:pt x="41" y="101"/>
                    <a:pt x="47" y="91"/>
                    <a:pt x="57" y="94"/>
                  </a:cubicBezTo>
                  <a:cubicBezTo>
                    <a:pt x="66" y="96"/>
                    <a:pt x="67" y="113"/>
                    <a:pt x="58" y="121"/>
                  </a:cubicBezTo>
                  <a:cubicBezTo>
                    <a:pt x="53" y="124"/>
                    <a:pt x="37" y="126"/>
                    <a:pt x="29" y="125"/>
                  </a:cubicBezTo>
                  <a:cubicBezTo>
                    <a:pt x="16" y="125"/>
                    <a:pt x="5" y="117"/>
                    <a:pt x="3" y="105"/>
                  </a:cubicBezTo>
                  <a:cubicBezTo>
                    <a:pt x="2" y="100"/>
                    <a:pt x="0" y="93"/>
                    <a:pt x="2" y="87"/>
                  </a:cubicBezTo>
                  <a:cubicBezTo>
                    <a:pt x="2" y="86"/>
                    <a:pt x="5" y="82"/>
                    <a:pt x="6" y="80"/>
                  </a:cubicBezTo>
                  <a:cubicBezTo>
                    <a:pt x="6" y="80"/>
                    <a:pt x="7" y="75"/>
                    <a:pt x="7" y="73"/>
                  </a:cubicBezTo>
                  <a:cubicBezTo>
                    <a:pt x="6" y="64"/>
                    <a:pt x="10" y="51"/>
                    <a:pt x="22" y="50"/>
                  </a:cubicBezTo>
                  <a:cubicBezTo>
                    <a:pt x="33" y="49"/>
                    <a:pt x="29" y="67"/>
                    <a:pt x="58" y="65"/>
                  </a:cubicBezTo>
                  <a:cubicBezTo>
                    <a:pt x="62" y="64"/>
                    <a:pt x="66" y="60"/>
                    <a:pt x="68" y="57"/>
                  </a:cubicBezTo>
                  <a:cubicBezTo>
                    <a:pt x="72" y="51"/>
                    <a:pt x="69" y="40"/>
                    <a:pt x="60" y="37"/>
                  </a:cubicBezTo>
                  <a:cubicBezTo>
                    <a:pt x="56" y="35"/>
                    <a:pt x="51" y="35"/>
                    <a:pt x="49" y="39"/>
                  </a:cubicBezTo>
                  <a:cubicBezTo>
                    <a:pt x="49" y="39"/>
                    <a:pt x="48" y="45"/>
                    <a:pt x="49" y="48"/>
                  </a:cubicBezTo>
                  <a:cubicBezTo>
                    <a:pt x="48" y="38"/>
                    <a:pt x="65" y="35"/>
                    <a:pt x="65" y="50"/>
                  </a:cubicBezTo>
                  <a:cubicBezTo>
                    <a:pt x="65" y="77"/>
                    <a:pt x="5" y="54"/>
                    <a:pt x="40" y="20"/>
                  </a:cubicBezTo>
                  <a:cubicBezTo>
                    <a:pt x="51" y="9"/>
                    <a:pt x="69" y="7"/>
                    <a:pt x="87" y="12"/>
                  </a:cubicBezTo>
                  <a:cubicBezTo>
                    <a:pt x="90" y="6"/>
                    <a:pt x="95" y="1"/>
                    <a:pt x="103" y="1"/>
                  </a:cubicBezTo>
                  <a:close/>
                </a:path>
              </a:pathLst>
            </a:custGeom>
            <a:solidFill>
              <a:srgbClr val="F2CF6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614880" y="1699412"/>
            <a:ext cx="8055805" cy="3501238"/>
            <a:chOff x="1320957" y="1836662"/>
            <a:chExt cx="9550082" cy="4150685"/>
          </a:xfrm>
          <a:solidFill>
            <a:srgbClr val="F2CF6A"/>
          </a:solidFill>
        </p:grpSpPr>
        <p:sp>
          <p:nvSpPr>
            <p:cNvPr id="32" name="任意多边形 31"/>
            <p:cNvSpPr/>
            <p:nvPr/>
          </p:nvSpPr>
          <p:spPr>
            <a:xfrm>
              <a:off x="1320957" y="1836662"/>
              <a:ext cx="9550082" cy="4150685"/>
            </a:xfrm>
            <a:custGeom>
              <a:avLst/>
              <a:gdLst>
                <a:gd name="connsiteX0" fmla="*/ 0 w 9550082"/>
                <a:gd name="connsiteY0" fmla="*/ 0 h 4150685"/>
                <a:gd name="connsiteX1" fmla="*/ 8829475 w 9550082"/>
                <a:gd name="connsiteY1" fmla="*/ 0 h 4150685"/>
                <a:gd name="connsiteX2" fmla="*/ 8829475 w 9550082"/>
                <a:gd name="connsiteY2" fmla="*/ 663430 h 4150685"/>
                <a:gd name="connsiteX3" fmla="*/ 9550082 w 9550082"/>
                <a:gd name="connsiteY3" fmla="*/ 663430 h 4150685"/>
                <a:gd name="connsiteX4" fmla="*/ 9550082 w 9550082"/>
                <a:gd name="connsiteY4" fmla="*/ 4150685 h 4150685"/>
                <a:gd name="connsiteX5" fmla="*/ 709409 w 9550082"/>
                <a:gd name="connsiteY5" fmla="*/ 4150685 h 4150685"/>
                <a:gd name="connsiteX6" fmla="*/ 709409 w 9550082"/>
                <a:gd name="connsiteY6" fmla="*/ 3466452 h 4150685"/>
                <a:gd name="connsiteX7" fmla="*/ 0 w 9550082"/>
                <a:gd name="connsiteY7" fmla="*/ 3466452 h 4150685"/>
                <a:gd name="connsiteX8" fmla="*/ 0 w 9550082"/>
                <a:gd name="connsiteY8" fmla="*/ 0 h 4150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550082" h="4150685">
                  <a:moveTo>
                    <a:pt x="0" y="0"/>
                  </a:moveTo>
                  <a:lnTo>
                    <a:pt x="8829475" y="0"/>
                  </a:lnTo>
                  <a:lnTo>
                    <a:pt x="8829475" y="663430"/>
                  </a:lnTo>
                  <a:lnTo>
                    <a:pt x="9550082" y="663430"/>
                  </a:lnTo>
                  <a:lnTo>
                    <a:pt x="9550082" y="4150685"/>
                  </a:lnTo>
                  <a:lnTo>
                    <a:pt x="709409" y="4150685"/>
                  </a:lnTo>
                  <a:lnTo>
                    <a:pt x="709409" y="3466452"/>
                  </a:lnTo>
                  <a:lnTo>
                    <a:pt x="0" y="3466452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>
              <a:solidFill>
                <a:srgbClr val="F2CF6A">
                  <a:alpha val="7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n w="12700">
                  <a:solidFill>
                    <a:schemeClr val="tx1"/>
                  </a:solidFill>
                </a:ln>
                <a:solidFill>
                  <a:srgbClr val="640000"/>
                </a:solidFill>
              </a:endParaRPr>
            </a:p>
          </p:txBody>
        </p:sp>
        <p:sp>
          <p:nvSpPr>
            <p:cNvPr id="33" name="Freeform 5"/>
            <p:cNvSpPr>
              <a:spLocks noEditPoints="1"/>
            </p:cNvSpPr>
            <p:nvPr/>
          </p:nvSpPr>
          <p:spPr bwMode="auto">
            <a:xfrm>
              <a:off x="10266944" y="1888852"/>
              <a:ext cx="462016" cy="462014"/>
            </a:xfrm>
            <a:custGeom>
              <a:avLst/>
              <a:gdLst>
                <a:gd name="T0" fmla="*/ 822 w 920"/>
                <a:gd name="T1" fmla="*/ 920 h 920"/>
                <a:gd name="T2" fmla="*/ 732 w 920"/>
                <a:gd name="T3" fmla="*/ 591 h 920"/>
                <a:gd name="T4" fmla="*/ 732 w 920"/>
                <a:gd name="T5" fmla="*/ 577 h 920"/>
                <a:gd name="T6" fmla="*/ 920 w 920"/>
                <a:gd name="T7" fmla="*/ 920 h 920"/>
                <a:gd name="T8" fmla="*/ 732 w 920"/>
                <a:gd name="T9" fmla="*/ 577 h 920"/>
                <a:gd name="T10" fmla="*/ 920 w 920"/>
                <a:gd name="T11" fmla="*/ 377 h 920"/>
                <a:gd name="T12" fmla="*/ 732 w 920"/>
                <a:gd name="T13" fmla="*/ 69 h 920"/>
                <a:gd name="T14" fmla="*/ 732 w 920"/>
                <a:gd name="T15" fmla="*/ 310 h 920"/>
                <a:gd name="T16" fmla="*/ 732 w 920"/>
                <a:gd name="T17" fmla="*/ 293 h 920"/>
                <a:gd name="T18" fmla="*/ 822 w 920"/>
                <a:gd name="T19" fmla="*/ 98 h 920"/>
                <a:gd name="T20" fmla="*/ 837 w 920"/>
                <a:gd name="T21" fmla="*/ 84 h 920"/>
                <a:gd name="T22" fmla="*/ 477 w 920"/>
                <a:gd name="T23" fmla="*/ 836 h 920"/>
                <a:gd name="T24" fmla="*/ 732 w 920"/>
                <a:gd name="T25" fmla="*/ 608 h 920"/>
                <a:gd name="T26" fmla="*/ 644 w 920"/>
                <a:gd name="T27" fmla="*/ 577 h 920"/>
                <a:gd name="T28" fmla="*/ 644 w 920"/>
                <a:gd name="T29" fmla="*/ 508 h 920"/>
                <a:gd name="T30" fmla="*/ 732 w 920"/>
                <a:gd name="T31" fmla="*/ 310 h 920"/>
                <a:gd name="T32" fmla="*/ 544 w 920"/>
                <a:gd name="T33" fmla="*/ 377 h 920"/>
                <a:gd name="T34" fmla="*/ 477 w 920"/>
                <a:gd name="T35" fmla="*/ 577 h 920"/>
                <a:gd name="T36" fmla="*/ 477 w 920"/>
                <a:gd name="T37" fmla="*/ 591 h 920"/>
                <a:gd name="T38" fmla="*/ 544 w 920"/>
                <a:gd name="T39" fmla="*/ 739 h 920"/>
                <a:gd name="T40" fmla="*/ 610 w 920"/>
                <a:gd name="T41" fmla="*/ 805 h 920"/>
                <a:gd name="T42" fmla="*/ 627 w 920"/>
                <a:gd name="T43" fmla="*/ 822 h 920"/>
                <a:gd name="T44" fmla="*/ 477 w 920"/>
                <a:gd name="T45" fmla="*/ 836 h 920"/>
                <a:gd name="T46" fmla="*/ 544 w 920"/>
                <a:gd name="T47" fmla="*/ 279 h 920"/>
                <a:gd name="T48" fmla="*/ 732 w 920"/>
                <a:gd name="T49" fmla="*/ 293 h 920"/>
                <a:gd name="T50" fmla="*/ 644 w 920"/>
                <a:gd name="T51" fmla="*/ 98 h 920"/>
                <a:gd name="T52" fmla="*/ 627 w 920"/>
                <a:gd name="T53" fmla="*/ 84 h 920"/>
                <a:gd name="T54" fmla="*/ 610 w 920"/>
                <a:gd name="T55" fmla="*/ 69 h 920"/>
                <a:gd name="T56" fmla="*/ 413 w 920"/>
                <a:gd name="T57" fmla="*/ 279 h 920"/>
                <a:gd name="T58" fmla="*/ 246 w 920"/>
                <a:gd name="T59" fmla="*/ 69 h 920"/>
                <a:gd name="T60" fmla="*/ 329 w 920"/>
                <a:gd name="T61" fmla="*/ 508 h 920"/>
                <a:gd name="T62" fmla="*/ 246 w 920"/>
                <a:gd name="T63" fmla="*/ 98 h 920"/>
                <a:gd name="T64" fmla="*/ 246 w 920"/>
                <a:gd name="T65" fmla="*/ 279 h 920"/>
                <a:gd name="T66" fmla="*/ 312 w 920"/>
                <a:gd name="T67" fmla="*/ 310 h 920"/>
                <a:gd name="T68" fmla="*/ 312 w 920"/>
                <a:gd name="T69" fmla="*/ 377 h 920"/>
                <a:gd name="T70" fmla="*/ 246 w 920"/>
                <a:gd name="T71" fmla="*/ 577 h 920"/>
                <a:gd name="T72" fmla="*/ 413 w 920"/>
                <a:gd name="T73" fmla="*/ 508 h 920"/>
                <a:gd name="T74" fmla="*/ 477 w 920"/>
                <a:gd name="T75" fmla="*/ 310 h 920"/>
                <a:gd name="T76" fmla="*/ 477 w 920"/>
                <a:gd name="T77" fmla="*/ 293 h 920"/>
                <a:gd name="T78" fmla="*/ 413 w 920"/>
                <a:gd name="T79" fmla="*/ 279 h 920"/>
                <a:gd name="T80" fmla="*/ 312 w 920"/>
                <a:gd name="T81" fmla="*/ 836 h 920"/>
                <a:gd name="T82" fmla="*/ 329 w 920"/>
                <a:gd name="T83" fmla="*/ 822 h 920"/>
                <a:gd name="T84" fmla="*/ 343 w 920"/>
                <a:gd name="T85" fmla="*/ 805 h 920"/>
                <a:gd name="T86" fmla="*/ 413 w 920"/>
                <a:gd name="T87" fmla="*/ 739 h 920"/>
                <a:gd name="T88" fmla="*/ 477 w 920"/>
                <a:gd name="T89" fmla="*/ 591 h 920"/>
                <a:gd name="T90" fmla="*/ 246 w 920"/>
                <a:gd name="T91" fmla="*/ 0 h 920"/>
                <a:gd name="T92" fmla="*/ 246 w 920"/>
                <a:gd name="T93" fmla="*/ 69 h 920"/>
                <a:gd name="T94" fmla="*/ 246 w 920"/>
                <a:gd name="T95" fmla="*/ 84 h 920"/>
                <a:gd name="T96" fmla="*/ 246 w 920"/>
                <a:gd name="T97" fmla="*/ 98 h 920"/>
                <a:gd name="T98" fmla="*/ 246 w 920"/>
                <a:gd name="T99" fmla="*/ 279 h 920"/>
                <a:gd name="T100" fmla="*/ 246 w 920"/>
                <a:gd name="T101" fmla="*/ 608 h 920"/>
                <a:gd name="T102" fmla="*/ 100 w 920"/>
                <a:gd name="T103" fmla="*/ 293 h 920"/>
                <a:gd name="T104" fmla="*/ 246 w 920"/>
                <a:gd name="T105" fmla="*/ 279 h 920"/>
                <a:gd name="T106" fmla="*/ 181 w 920"/>
                <a:gd name="T107" fmla="*/ 377 h 920"/>
                <a:gd name="T108" fmla="*/ 246 w 920"/>
                <a:gd name="T109" fmla="*/ 577 h 920"/>
                <a:gd name="T110" fmla="*/ 246 w 920"/>
                <a:gd name="T111" fmla="*/ 310 h 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20" h="920">
                  <a:moveTo>
                    <a:pt x="732" y="608"/>
                  </a:moveTo>
                  <a:lnTo>
                    <a:pt x="822" y="608"/>
                  </a:lnTo>
                  <a:lnTo>
                    <a:pt x="822" y="920"/>
                  </a:lnTo>
                  <a:lnTo>
                    <a:pt x="837" y="920"/>
                  </a:lnTo>
                  <a:lnTo>
                    <a:pt x="837" y="591"/>
                  </a:lnTo>
                  <a:lnTo>
                    <a:pt x="732" y="591"/>
                  </a:lnTo>
                  <a:lnTo>
                    <a:pt x="732" y="608"/>
                  </a:lnTo>
                  <a:lnTo>
                    <a:pt x="732" y="608"/>
                  </a:lnTo>
                  <a:close/>
                  <a:moveTo>
                    <a:pt x="732" y="577"/>
                  </a:moveTo>
                  <a:lnTo>
                    <a:pt x="732" y="508"/>
                  </a:lnTo>
                  <a:lnTo>
                    <a:pt x="920" y="508"/>
                  </a:lnTo>
                  <a:lnTo>
                    <a:pt x="920" y="920"/>
                  </a:lnTo>
                  <a:lnTo>
                    <a:pt x="851" y="920"/>
                  </a:lnTo>
                  <a:lnTo>
                    <a:pt x="851" y="577"/>
                  </a:lnTo>
                  <a:lnTo>
                    <a:pt x="732" y="577"/>
                  </a:lnTo>
                  <a:lnTo>
                    <a:pt x="732" y="577"/>
                  </a:lnTo>
                  <a:close/>
                  <a:moveTo>
                    <a:pt x="732" y="377"/>
                  </a:moveTo>
                  <a:lnTo>
                    <a:pt x="920" y="377"/>
                  </a:lnTo>
                  <a:lnTo>
                    <a:pt x="920" y="0"/>
                  </a:lnTo>
                  <a:lnTo>
                    <a:pt x="732" y="0"/>
                  </a:lnTo>
                  <a:lnTo>
                    <a:pt x="732" y="69"/>
                  </a:lnTo>
                  <a:lnTo>
                    <a:pt x="851" y="69"/>
                  </a:lnTo>
                  <a:lnTo>
                    <a:pt x="851" y="310"/>
                  </a:lnTo>
                  <a:lnTo>
                    <a:pt x="732" y="310"/>
                  </a:lnTo>
                  <a:lnTo>
                    <a:pt x="732" y="377"/>
                  </a:lnTo>
                  <a:lnTo>
                    <a:pt x="732" y="377"/>
                  </a:lnTo>
                  <a:close/>
                  <a:moveTo>
                    <a:pt x="732" y="293"/>
                  </a:moveTo>
                  <a:lnTo>
                    <a:pt x="732" y="279"/>
                  </a:lnTo>
                  <a:lnTo>
                    <a:pt x="822" y="279"/>
                  </a:lnTo>
                  <a:lnTo>
                    <a:pt x="822" y="98"/>
                  </a:lnTo>
                  <a:lnTo>
                    <a:pt x="732" y="98"/>
                  </a:lnTo>
                  <a:lnTo>
                    <a:pt x="732" y="84"/>
                  </a:lnTo>
                  <a:lnTo>
                    <a:pt x="837" y="84"/>
                  </a:lnTo>
                  <a:lnTo>
                    <a:pt x="837" y="293"/>
                  </a:lnTo>
                  <a:lnTo>
                    <a:pt x="732" y="293"/>
                  </a:lnTo>
                  <a:close/>
                  <a:moveTo>
                    <a:pt x="477" y="836"/>
                  </a:moveTo>
                  <a:lnTo>
                    <a:pt x="644" y="836"/>
                  </a:lnTo>
                  <a:lnTo>
                    <a:pt x="644" y="608"/>
                  </a:lnTo>
                  <a:lnTo>
                    <a:pt x="732" y="608"/>
                  </a:lnTo>
                  <a:lnTo>
                    <a:pt x="732" y="591"/>
                  </a:lnTo>
                  <a:lnTo>
                    <a:pt x="644" y="591"/>
                  </a:lnTo>
                  <a:lnTo>
                    <a:pt x="644" y="577"/>
                  </a:lnTo>
                  <a:lnTo>
                    <a:pt x="732" y="577"/>
                  </a:lnTo>
                  <a:lnTo>
                    <a:pt x="732" y="508"/>
                  </a:lnTo>
                  <a:lnTo>
                    <a:pt x="644" y="508"/>
                  </a:lnTo>
                  <a:lnTo>
                    <a:pt x="644" y="377"/>
                  </a:lnTo>
                  <a:lnTo>
                    <a:pt x="732" y="377"/>
                  </a:lnTo>
                  <a:lnTo>
                    <a:pt x="732" y="310"/>
                  </a:lnTo>
                  <a:lnTo>
                    <a:pt x="477" y="310"/>
                  </a:lnTo>
                  <a:lnTo>
                    <a:pt x="477" y="377"/>
                  </a:lnTo>
                  <a:lnTo>
                    <a:pt x="544" y="377"/>
                  </a:lnTo>
                  <a:lnTo>
                    <a:pt x="544" y="508"/>
                  </a:lnTo>
                  <a:lnTo>
                    <a:pt x="477" y="508"/>
                  </a:lnTo>
                  <a:lnTo>
                    <a:pt x="477" y="577"/>
                  </a:lnTo>
                  <a:lnTo>
                    <a:pt x="544" y="577"/>
                  </a:lnTo>
                  <a:lnTo>
                    <a:pt x="544" y="591"/>
                  </a:lnTo>
                  <a:lnTo>
                    <a:pt x="477" y="591"/>
                  </a:lnTo>
                  <a:lnTo>
                    <a:pt x="477" y="608"/>
                  </a:lnTo>
                  <a:lnTo>
                    <a:pt x="544" y="608"/>
                  </a:lnTo>
                  <a:lnTo>
                    <a:pt x="544" y="739"/>
                  </a:lnTo>
                  <a:lnTo>
                    <a:pt x="477" y="739"/>
                  </a:lnTo>
                  <a:lnTo>
                    <a:pt x="477" y="805"/>
                  </a:lnTo>
                  <a:lnTo>
                    <a:pt x="610" y="805"/>
                  </a:lnTo>
                  <a:lnTo>
                    <a:pt x="610" y="377"/>
                  </a:lnTo>
                  <a:lnTo>
                    <a:pt x="627" y="377"/>
                  </a:lnTo>
                  <a:lnTo>
                    <a:pt x="627" y="822"/>
                  </a:lnTo>
                  <a:lnTo>
                    <a:pt x="477" y="822"/>
                  </a:lnTo>
                  <a:lnTo>
                    <a:pt x="477" y="836"/>
                  </a:lnTo>
                  <a:lnTo>
                    <a:pt x="477" y="836"/>
                  </a:lnTo>
                  <a:close/>
                  <a:moveTo>
                    <a:pt x="732" y="0"/>
                  </a:moveTo>
                  <a:lnTo>
                    <a:pt x="544" y="0"/>
                  </a:lnTo>
                  <a:lnTo>
                    <a:pt x="544" y="279"/>
                  </a:lnTo>
                  <a:lnTo>
                    <a:pt x="477" y="279"/>
                  </a:lnTo>
                  <a:lnTo>
                    <a:pt x="477" y="293"/>
                  </a:lnTo>
                  <a:lnTo>
                    <a:pt x="732" y="293"/>
                  </a:lnTo>
                  <a:lnTo>
                    <a:pt x="732" y="279"/>
                  </a:lnTo>
                  <a:lnTo>
                    <a:pt x="644" y="279"/>
                  </a:lnTo>
                  <a:lnTo>
                    <a:pt x="644" y="98"/>
                  </a:lnTo>
                  <a:lnTo>
                    <a:pt x="732" y="98"/>
                  </a:lnTo>
                  <a:lnTo>
                    <a:pt x="732" y="84"/>
                  </a:lnTo>
                  <a:lnTo>
                    <a:pt x="627" y="84"/>
                  </a:lnTo>
                  <a:lnTo>
                    <a:pt x="627" y="279"/>
                  </a:lnTo>
                  <a:lnTo>
                    <a:pt x="610" y="279"/>
                  </a:lnTo>
                  <a:lnTo>
                    <a:pt x="610" y="69"/>
                  </a:lnTo>
                  <a:lnTo>
                    <a:pt x="732" y="69"/>
                  </a:lnTo>
                  <a:lnTo>
                    <a:pt x="732" y="0"/>
                  </a:lnTo>
                  <a:close/>
                  <a:moveTo>
                    <a:pt x="413" y="279"/>
                  </a:moveTo>
                  <a:lnTo>
                    <a:pt x="413" y="0"/>
                  </a:lnTo>
                  <a:lnTo>
                    <a:pt x="246" y="0"/>
                  </a:lnTo>
                  <a:lnTo>
                    <a:pt x="246" y="69"/>
                  </a:lnTo>
                  <a:lnTo>
                    <a:pt x="343" y="69"/>
                  </a:lnTo>
                  <a:lnTo>
                    <a:pt x="343" y="508"/>
                  </a:lnTo>
                  <a:lnTo>
                    <a:pt x="329" y="508"/>
                  </a:lnTo>
                  <a:lnTo>
                    <a:pt x="329" y="84"/>
                  </a:lnTo>
                  <a:lnTo>
                    <a:pt x="246" y="84"/>
                  </a:lnTo>
                  <a:lnTo>
                    <a:pt x="246" y="98"/>
                  </a:lnTo>
                  <a:lnTo>
                    <a:pt x="312" y="98"/>
                  </a:lnTo>
                  <a:lnTo>
                    <a:pt x="312" y="279"/>
                  </a:lnTo>
                  <a:lnTo>
                    <a:pt x="246" y="279"/>
                  </a:lnTo>
                  <a:lnTo>
                    <a:pt x="246" y="293"/>
                  </a:lnTo>
                  <a:lnTo>
                    <a:pt x="312" y="293"/>
                  </a:lnTo>
                  <a:lnTo>
                    <a:pt x="312" y="310"/>
                  </a:lnTo>
                  <a:lnTo>
                    <a:pt x="246" y="310"/>
                  </a:lnTo>
                  <a:lnTo>
                    <a:pt x="246" y="377"/>
                  </a:lnTo>
                  <a:lnTo>
                    <a:pt x="312" y="377"/>
                  </a:lnTo>
                  <a:lnTo>
                    <a:pt x="312" y="508"/>
                  </a:lnTo>
                  <a:lnTo>
                    <a:pt x="246" y="508"/>
                  </a:lnTo>
                  <a:lnTo>
                    <a:pt x="246" y="577"/>
                  </a:lnTo>
                  <a:lnTo>
                    <a:pt x="477" y="577"/>
                  </a:lnTo>
                  <a:lnTo>
                    <a:pt x="477" y="508"/>
                  </a:lnTo>
                  <a:lnTo>
                    <a:pt x="413" y="508"/>
                  </a:lnTo>
                  <a:lnTo>
                    <a:pt x="413" y="377"/>
                  </a:lnTo>
                  <a:lnTo>
                    <a:pt x="477" y="377"/>
                  </a:lnTo>
                  <a:lnTo>
                    <a:pt x="477" y="310"/>
                  </a:lnTo>
                  <a:lnTo>
                    <a:pt x="413" y="310"/>
                  </a:lnTo>
                  <a:lnTo>
                    <a:pt x="413" y="293"/>
                  </a:lnTo>
                  <a:lnTo>
                    <a:pt x="477" y="293"/>
                  </a:lnTo>
                  <a:lnTo>
                    <a:pt x="477" y="279"/>
                  </a:lnTo>
                  <a:lnTo>
                    <a:pt x="413" y="279"/>
                  </a:lnTo>
                  <a:lnTo>
                    <a:pt x="413" y="279"/>
                  </a:lnTo>
                  <a:close/>
                  <a:moveTo>
                    <a:pt x="246" y="608"/>
                  </a:moveTo>
                  <a:lnTo>
                    <a:pt x="312" y="608"/>
                  </a:lnTo>
                  <a:lnTo>
                    <a:pt x="312" y="836"/>
                  </a:lnTo>
                  <a:lnTo>
                    <a:pt x="477" y="836"/>
                  </a:lnTo>
                  <a:lnTo>
                    <a:pt x="477" y="822"/>
                  </a:lnTo>
                  <a:lnTo>
                    <a:pt x="329" y="822"/>
                  </a:lnTo>
                  <a:lnTo>
                    <a:pt x="329" y="608"/>
                  </a:lnTo>
                  <a:lnTo>
                    <a:pt x="343" y="608"/>
                  </a:lnTo>
                  <a:lnTo>
                    <a:pt x="343" y="805"/>
                  </a:lnTo>
                  <a:lnTo>
                    <a:pt x="477" y="805"/>
                  </a:lnTo>
                  <a:lnTo>
                    <a:pt x="477" y="739"/>
                  </a:lnTo>
                  <a:lnTo>
                    <a:pt x="413" y="739"/>
                  </a:lnTo>
                  <a:lnTo>
                    <a:pt x="413" y="608"/>
                  </a:lnTo>
                  <a:lnTo>
                    <a:pt x="477" y="608"/>
                  </a:lnTo>
                  <a:lnTo>
                    <a:pt x="477" y="591"/>
                  </a:lnTo>
                  <a:lnTo>
                    <a:pt x="246" y="591"/>
                  </a:lnTo>
                  <a:lnTo>
                    <a:pt x="246" y="608"/>
                  </a:lnTo>
                  <a:close/>
                  <a:moveTo>
                    <a:pt x="246" y="0"/>
                  </a:moveTo>
                  <a:lnTo>
                    <a:pt x="0" y="0"/>
                  </a:lnTo>
                  <a:lnTo>
                    <a:pt x="0" y="69"/>
                  </a:lnTo>
                  <a:lnTo>
                    <a:pt x="246" y="69"/>
                  </a:lnTo>
                  <a:lnTo>
                    <a:pt x="246" y="0"/>
                  </a:lnTo>
                  <a:lnTo>
                    <a:pt x="246" y="0"/>
                  </a:lnTo>
                  <a:close/>
                  <a:moveTo>
                    <a:pt x="246" y="84"/>
                  </a:moveTo>
                  <a:lnTo>
                    <a:pt x="0" y="84"/>
                  </a:lnTo>
                  <a:lnTo>
                    <a:pt x="0" y="98"/>
                  </a:lnTo>
                  <a:lnTo>
                    <a:pt x="246" y="98"/>
                  </a:lnTo>
                  <a:lnTo>
                    <a:pt x="246" y="84"/>
                  </a:lnTo>
                  <a:lnTo>
                    <a:pt x="246" y="84"/>
                  </a:lnTo>
                  <a:close/>
                  <a:moveTo>
                    <a:pt x="246" y="279"/>
                  </a:moveTo>
                  <a:lnTo>
                    <a:pt x="84" y="279"/>
                  </a:lnTo>
                  <a:lnTo>
                    <a:pt x="84" y="608"/>
                  </a:lnTo>
                  <a:lnTo>
                    <a:pt x="246" y="608"/>
                  </a:lnTo>
                  <a:lnTo>
                    <a:pt x="246" y="591"/>
                  </a:lnTo>
                  <a:lnTo>
                    <a:pt x="100" y="591"/>
                  </a:lnTo>
                  <a:lnTo>
                    <a:pt x="100" y="293"/>
                  </a:lnTo>
                  <a:lnTo>
                    <a:pt x="246" y="293"/>
                  </a:lnTo>
                  <a:lnTo>
                    <a:pt x="246" y="279"/>
                  </a:lnTo>
                  <a:lnTo>
                    <a:pt x="246" y="279"/>
                  </a:lnTo>
                  <a:close/>
                  <a:moveTo>
                    <a:pt x="246" y="310"/>
                  </a:moveTo>
                  <a:lnTo>
                    <a:pt x="246" y="377"/>
                  </a:lnTo>
                  <a:lnTo>
                    <a:pt x="181" y="377"/>
                  </a:lnTo>
                  <a:lnTo>
                    <a:pt x="181" y="508"/>
                  </a:lnTo>
                  <a:lnTo>
                    <a:pt x="246" y="508"/>
                  </a:lnTo>
                  <a:lnTo>
                    <a:pt x="246" y="577"/>
                  </a:lnTo>
                  <a:lnTo>
                    <a:pt x="115" y="577"/>
                  </a:lnTo>
                  <a:lnTo>
                    <a:pt x="115" y="310"/>
                  </a:lnTo>
                  <a:lnTo>
                    <a:pt x="246" y="310"/>
                  </a:lnTo>
                  <a:close/>
                </a:path>
              </a:pathLst>
            </a:custGeom>
            <a:grpFill/>
            <a:ln w="19050"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5"/>
            <p:cNvSpPr>
              <a:spLocks noEditPoints="1"/>
            </p:cNvSpPr>
            <p:nvPr/>
          </p:nvSpPr>
          <p:spPr bwMode="auto">
            <a:xfrm flipH="1" flipV="1">
              <a:off x="1418284" y="5465567"/>
              <a:ext cx="462016" cy="462014"/>
            </a:xfrm>
            <a:custGeom>
              <a:avLst/>
              <a:gdLst>
                <a:gd name="T0" fmla="*/ 822 w 920"/>
                <a:gd name="T1" fmla="*/ 920 h 920"/>
                <a:gd name="T2" fmla="*/ 732 w 920"/>
                <a:gd name="T3" fmla="*/ 591 h 920"/>
                <a:gd name="T4" fmla="*/ 732 w 920"/>
                <a:gd name="T5" fmla="*/ 577 h 920"/>
                <a:gd name="T6" fmla="*/ 920 w 920"/>
                <a:gd name="T7" fmla="*/ 920 h 920"/>
                <a:gd name="T8" fmla="*/ 732 w 920"/>
                <a:gd name="T9" fmla="*/ 577 h 920"/>
                <a:gd name="T10" fmla="*/ 920 w 920"/>
                <a:gd name="T11" fmla="*/ 377 h 920"/>
                <a:gd name="T12" fmla="*/ 732 w 920"/>
                <a:gd name="T13" fmla="*/ 69 h 920"/>
                <a:gd name="T14" fmla="*/ 732 w 920"/>
                <a:gd name="T15" fmla="*/ 310 h 920"/>
                <a:gd name="T16" fmla="*/ 732 w 920"/>
                <a:gd name="T17" fmla="*/ 293 h 920"/>
                <a:gd name="T18" fmla="*/ 822 w 920"/>
                <a:gd name="T19" fmla="*/ 98 h 920"/>
                <a:gd name="T20" fmla="*/ 837 w 920"/>
                <a:gd name="T21" fmla="*/ 84 h 920"/>
                <a:gd name="T22" fmla="*/ 477 w 920"/>
                <a:gd name="T23" fmla="*/ 836 h 920"/>
                <a:gd name="T24" fmla="*/ 732 w 920"/>
                <a:gd name="T25" fmla="*/ 608 h 920"/>
                <a:gd name="T26" fmla="*/ 644 w 920"/>
                <a:gd name="T27" fmla="*/ 577 h 920"/>
                <a:gd name="T28" fmla="*/ 644 w 920"/>
                <a:gd name="T29" fmla="*/ 508 h 920"/>
                <a:gd name="T30" fmla="*/ 732 w 920"/>
                <a:gd name="T31" fmla="*/ 310 h 920"/>
                <a:gd name="T32" fmla="*/ 544 w 920"/>
                <a:gd name="T33" fmla="*/ 377 h 920"/>
                <a:gd name="T34" fmla="*/ 477 w 920"/>
                <a:gd name="T35" fmla="*/ 577 h 920"/>
                <a:gd name="T36" fmla="*/ 477 w 920"/>
                <a:gd name="T37" fmla="*/ 591 h 920"/>
                <a:gd name="T38" fmla="*/ 544 w 920"/>
                <a:gd name="T39" fmla="*/ 739 h 920"/>
                <a:gd name="T40" fmla="*/ 610 w 920"/>
                <a:gd name="T41" fmla="*/ 805 h 920"/>
                <a:gd name="T42" fmla="*/ 627 w 920"/>
                <a:gd name="T43" fmla="*/ 822 h 920"/>
                <a:gd name="T44" fmla="*/ 477 w 920"/>
                <a:gd name="T45" fmla="*/ 836 h 920"/>
                <a:gd name="T46" fmla="*/ 544 w 920"/>
                <a:gd name="T47" fmla="*/ 279 h 920"/>
                <a:gd name="T48" fmla="*/ 732 w 920"/>
                <a:gd name="T49" fmla="*/ 293 h 920"/>
                <a:gd name="T50" fmla="*/ 644 w 920"/>
                <a:gd name="T51" fmla="*/ 98 h 920"/>
                <a:gd name="T52" fmla="*/ 627 w 920"/>
                <a:gd name="T53" fmla="*/ 84 h 920"/>
                <a:gd name="T54" fmla="*/ 610 w 920"/>
                <a:gd name="T55" fmla="*/ 69 h 920"/>
                <a:gd name="T56" fmla="*/ 413 w 920"/>
                <a:gd name="T57" fmla="*/ 279 h 920"/>
                <a:gd name="T58" fmla="*/ 246 w 920"/>
                <a:gd name="T59" fmla="*/ 69 h 920"/>
                <a:gd name="T60" fmla="*/ 329 w 920"/>
                <a:gd name="T61" fmla="*/ 508 h 920"/>
                <a:gd name="T62" fmla="*/ 246 w 920"/>
                <a:gd name="T63" fmla="*/ 98 h 920"/>
                <a:gd name="T64" fmla="*/ 246 w 920"/>
                <a:gd name="T65" fmla="*/ 279 h 920"/>
                <a:gd name="T66" fmla="*/ 312 w 920"/>
                <a:gd name="T67" fmla="*/ 310 h 920"/>
                <a:gd name="T68" fmla="*/ 312 w 920"/>
                <a:gd name="T69" fmla="*/ 377 h 920"/>
                <a:gd name="T70" fmla="*/ 246 w 920"/>
                <a:gd name="T71" fmla="*/ 577 h 920"/>
                <a:gd name="T72" fmla="*/ 413 w 920"/>
                <a:gd name="T73" fmla="*/ 508 h 920"/>
                <a:gd name="T74" fmla="*/ 477 w 920"/>
                <a:gd name="T75" fmla="*/ 310 h 920"/>
                <a:gd name="T76" fmla="*/ 477 w 920"/>
                <a:gd name="T77" fmla="*/ 293 h 920"/>
                <a:gd name="T78" fmla="*/ 413 w 920"/>
                <a:gd name="T79" fmla="*/ 279 h 920"/>
                <a:gd name="T80" fmla="*/ 312 w 920"/>
                <a:gd name="T81" fmla="*/ 836 h 920"/>
                <a:gd name="T82" fmla="*/ 329 w 920"/>
                <a:gd name="T83" fmla="*/ 822 h 920"/>
                <a:gd name="T84" fmla="*/ 343 w 920"/>
                <a:gd name="T85" fmla="*/ 805 h 920"/>
                <a:gd name="T86" fmla="*/ 413 w 920"/>
                <a:gd name="T87" fmla="*/ 739 h 920"/>
                <a:gd name="T88" fmla="*/ 477 w 920"/>
                <a:gd name="T89" fmla="*/ 591 h 920"/>
                <a:gd name="T90" fmla="*/ 246 w 920"/>
                <a:gd name="T91" fmla="*/ 0 h 920"/>
                <a:gd name="T92" fmla="*/ 246 w 920"/>
                <a:gd name="T93" fmla="*/ 69 h 920"/>
                <a:gd name="T94" fmla="*/ 246 w 920"/>
                <a:gd name="T95" fmla="*/ 84 h 920"/>
                <a:gd name="T96" fmla="*/ 246 w 920"/>
                <a:gd name="T97" fmla="*/ 98 h 920"/>
                <a:gd name="T98" fmla="*/ 246 w 920"/>
                <a:gd name="T99" fmla="*/ 279 h 920"/>
                <a:gd name="T100" fmla="*/ 246 w 920"/>
                <a:gd name="T101" fmla="*/ 608 h 920"/>
                <a:gd name="T102" fmla="*/ 100 w 920"/>
                <a:gd name="T103" fmla="*/ 293 h 920"/>
                <a:gd name="T104" fmla="*/ 246 w 920"/>
                <a:gd name="T105" fmla="*/ 279 h 920"/>
                <a:gd name="T106" fmla="*/ 181 w 920"/>
                <a:gd name="T107" fmla="*/ 377 h 920"/>
                <a:gd name="T108" fmla="*/ 246 w 920"/>
                <a:gd name="T109" fmla="*/ 577 h 920"/>
                <a:gd name="T110" fmla="*/ 246 w 920"/>
                <a:gd name="T111" fmla="*/ 310 h 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20" h="920">
                  <a:moveTo>
                    <a:pt x="732" y="608"/>
                  </a:moveTo>
                  <a:lnTo>
                    <a:pt x="822" y="608"/>
                  </a:lnTo>
                  <a:lnTo>
                    <a:pt x="822" y="920"/>
                  </a:lnTo>
                  <a:lnTo>
                    <a:pt x="837" y="920"/>
                  </a:lnTo>
                  <a:lnTo>
                    <a:pt x="837" y="591"/>
                  </a:lnTo>
                  <a:lnTo>
                    <a:pt x="732" y="591"/>
                  </a:lnTo>
                  <a:lnTo>
                    <a:pt x="732" y="608"/>
                  </a:lnTo>
                  <a:lnTo>
                    <a:pt x="732" y="608"/>
                  </a:lnTo>
                  <a:close/>
                  <a:moveTo>
                    <a:pt x="732" y="577"/>
                  </a:moveTo>
                  <a:lnTo>
                    <a:pt x="732" y="508"/>
                  </a:lnTo>
                  <a:lnTo>
                    <a:pt x="920" y="508"/>
                  </a:lnTo>
                  <a:lnTo>
                    <a:pt x="920" y="920"/>
                  </a:lnTo>
                  <a:lnTo>
                    <a:pt x="851" y="920"/>
                  </a:lnTo>
                  <a:lnTo>
                    <a:pt x="851" y="577"/>
                  </a:lnTo>
                  <a:lnTo>
                    <a:pt x="732" y="577"/>
                  </a:lnTo>
                  <a:lnTo>
                    <a:pt x="732" y="577"/>
                  </a:lnTo>
                  <a:close/>
                  <a:moveTo>
                    <a:pt x="732" y="377"/>
                  </a:moveTo>
                  <a:lnTo>
                    <a:pt x="920" y="377"/>
                  </a:lnTo>
                  <a:lnTo>
                    <a:pt x="920" y="0"/>
                  </a:lnTo>
                  <a:lnTo>
                    <a:pt x="732" y="0"/>
                  </a:lnTo>
                  <a:lnTo>
                    <a:pt x="732" y="69"/>
                  </a:lnTo>
                  <a:lnTo>
                    <a:pt x="851" y="69"/>
                  </a:lnTo>
                  <a:lnTo>
                    <a:pt x="851" y="310"/>
                  </a:lnTo>
                  <a:lnTo>
                    <a:pt x="732" y="310"/>
                  </a:lnTo>
                  <a:lnTo>
                    <a:pt x="732" y="377"/>
                  </a:lnTo>
                  <a:lnTo>
                    <a:pt x="732" y="377"/>
                  </a:lnTo>
                  <a:close/>
                  <a:moveTo>
                    <a:pt x="732" y="293"/>
                  </a:moveTo>
                  <a:lnTo>
                    <a:pt x="732" y="279"/>
                  </a:lnTo>
                  <a:lnTo>
                    <a:pt x="822" y="279"/>
                  </a:lnTo>
                  <a:lnTo>
                    <a:pt x="822" y="98"/>
                  </a:lnTo>
                  <a:lnTo>
                    <a:pt x="732" y="98"/>
                  </a:lnTo>
                  <a:lnTo>
                    <a:pt x="732" y="84"/>
                  </a:lnTo>
                  <a:lnTo>
                    <a:pt x="837" y="84"/>
                  </a:lnTo>
                  <a:lnTo>
                    <a:pt x="837" y="293"/>
                  </a:lnTo>
                  <a:lnTo>
                    <a:pt x="732" y="293"/>
                  </a:lnTo>
                  <a:close/>
                  <a:moveTo>
                    <a:pt x="477" y="836"/>
                  </a:moveTo>
                  <a:lnTo>
                    <a:pt x="644" y="836"/>
                  </a:lnTo>
                  <a:lnTo>
                    <a:pt x="644" y="608"/>
                  </a:lnTo>
                  <a:lnTo>
                    <a:pt x="732" y="608"/>
                  </a:lnTo>
                  <a:lnTo>
                    <a:pt x="732" y="591"/>
                  </a:lnTo>
                  <a:lnTo>
                    <a:pt x="644" y="591"/>
                  </a:lnTo>
                  <a:lnTo>
                    <a:pt x="644" y="577"/>
                  </a:lnTo>
                  <a:lnTo>
                    <a:pt x="732" y="577"/>
                  </a:lnTo>
                  <a:lnTo>
                    <a:pt x="732" y="508"/>
                  </a:lnTo>
                  <a:lnTo>
                    <a:pt x="644" y="508"/>
                  </a:lnTo>
                  <a:lnTo>
                    <a:pt x="644" y="377"/>
                  </a:lnTo>
                  <a:lnTo>
                    <a:pt x="732" y="377"/>
                  </a:lnTo>
                  <a:lnTo>
                    <a:pt x="732" y="310"/>
                  </a:lnTo>
                  <a:lnTo>
                    <a:pt x="477" y="310"/>
                  </a:lnTo>
                  <a:lnTo>
                    <a:pt x="477" y="377"/>
                  </a:lnTo>
                  <a:lnTo>
                    <a:pt x="544" y="377"/>
                  </a:lnTo>
                  <a:lnTo>
                    <a:pt x="544" y="508"/>
                  </a:lnTo>
                  <a:lnTo>
                    <a:pt x="477" y="508"/>
                  </a:lnTo>
                  <a:lnTo>
                    <a:pt x="477" y="577"/>
                  </a:lnTo>
                  <a:lnTo>
                    <a:pt x="544" y="577"/>
                  </a:lnTo>
                  <a:lnTo>
                    <a:pt x="544" y="591"/>
                  </a:lnTo>
                  <a:lnTo>
                    <a:pt x="477" y="591"/>
                  </a:lnTo>
                  <a:lnTo>
                    <a:pt x="477" y="608"/>
                  </a:lnTo>
                  <a:lnTo>
                    <a:pt x="544" y="608"/>
                  </a:lnTo>
                  <a:lnTo>
                    <a:pt x="544" y="739"/>
                  </a:lnTo>
                  <a:lnTo>
                    <a:pt x="477" y="739"/>
                  </a:lnTo>
                  <a:lnTo>
                    <a:pt x="477" y="805"/>
                  </a:lnTo>
                  <a:lnTo>
                    <a:pt x="610" y="805"/>
                  </a:lnTo>
                  <a:lnTo>
                    <a:pt x="610" y="377"/>
                  </a:lnTo>
                  <a:lnTo>
                    <a:pt x="627" y="377"/>
                  </a:lnTo>
                  <a:lnTo>
                    <a:pt x="627" y="822"/>
                  </a:lnTo>
                  <a:lnTo>
                    <a:pt x="477" y="822"/>
                  </a:lnTo>
                  <a:lnTo>
                    <a:pt x="477" y="836"/>
                  </a:lnTo>
                  <a:lnTo>
                    <a:pt x="477" y="836"/>
                  </a:lnTo>
                  <a:close/>
                  <a:moveTo>
                    <a:pt x="732" y="0"/>
                  </a:moveTo>
                  <a:lnTo>
                    <a:pt x="544" y="0"/>
                  </a:lnTo>
                  <a:lnTo>
                    <a:pt x="544" y="279"/>
                  </a:lnTo>
                  <a:lnTo>
                    <a:pt x="477" y="279"/>
                  </a:lnTo>
                  <a:lnTo>
                    <a:pt x="477" y="293"/>
                  </a:lnTo>
                  <a:lnTo>
                    <a:pt x="732" y="293"/>
                  </a:lnTo>
                  <a:lnTo>
                    <a:pt x="732" y="279"/>
                  </a:lnTo>
                  <a:lnTo>
                    <a:pt x="644" y="279"/>
                  </a:lnTo>
                  <a:lnTo>
                    <a:pt x="644" y="98"/>
                  </a:lnTo>
                  <a:lnTo>
                    <a:pt x="732" y="98"/>
                  </a:lnTo>
                  <a:lnTo>
                    <a:pt x="732" y="84"/>
                  </a:lnTo>
                  <a:lnTo>
                    <a:pt x="627" y="84"/>
                  </a:lnTo>
                  <a:lnTo>
                    <a:pt x="627" y="279"/>
                  </a:lnTo>
                  <a:lnTo>
                    <a:pt x="610" y="279"/>
                  </a:lnTo>
                  <a:lnTo>
                    <a:pt x="610" y="69"/>
                  </a:lnTo>
                  <a:lnTo>
                    <a:pt x="732" y="69"/>
                  </a:lnTo>
                  <a:lnTo>
                    <a:pt x="732" y="0"/>
                  </a:lnTo>
                  <a:close/>
                  <a:moveTo>
                    <a:pt x="413" y="279"/>
                  </a:moveTo>
                  <a:lnTo>
                    <a:pt x="413" y="0"/>
                  </a:lnTo>
                  <a:lnTo>
                    <a:pt x="246" y="0"/>
                  </a:lnTo>
                  <a:lnTo>
                    <a:pt x="246" y="69"/>
                  </a:lnTo>
                  <a:lnTo>
                    <a:pt x="343" y="69"/>
                  </a:lnTo>
                  <a:lnTo>
                    <a:pt x="343" y="508"/>
                  </a:lnTo>
                  <a:lnTo>
                    <a:pt x="329" y="508"/>
                  </a:lnTo>
                  <a:lnTo>
                    <a:pt x="329" y="84"/>
                  </a:lnTo>
                  <a:lnTo>
                    <a:pt x="246" y="84"/>
                  </a:lnTo>
                  <a:lnTo>
                    <a:pt x="246" y="98"/>
                  </a:lnTo>
                  <a:lnTo>
                    <a:pt x="312" y="98"/>
                  </a:lnTo>
                  <a:lnTo>
                    <a:pt x="312" y="279"/>
                  </a:lnTo>
                  <a:lnTo>
                    <a:pt x="246" y="279"/>
                  </a:lnTo>
                  <a:lnTo>
                    <a:pt x="246" y="293"/>
                  </a:lnTo>
                  <a:lnTo>
                    <a:pt x="312" y="293"/>
                  </a:lnTo>
                  <a:lnTo>
                    <a:pt x="312" y="310"/>
                  </a:lnTo>
                  <a:lnTo>
                    <a:pt x="246" y="310"/>
                  </a:lnTo>
                  <a:lnTo>
                    <a:pt x="246" y="377"/>
                  </a:lnTo>
                  <a:lnTo>
                    <a:pt x="312" y="377"/>
                  </a:lnTo>
                  <a:lnTo>
                    <a:pt x="312" y="508"/>
                  </a:lnTo>
                  <a:lnTo>
                    <a:pt x="246" y="508"/>
                  </a:lnTo>
                  <a:lnTo>
                    <a:pt x="246" y="577"/>
                  </a:lnTo>
                  <a:lnTo>
                    <a:pt x="477" y="577"/>
                  </a:lnTo>
                  <a:lnTo>
                    <a:pt x="477" y="508"/>
                  </a:lnTo>
                  <a:lnTo>
                    <a:pt x="413" y="508"/>
                  </a:lnTo>
                  <a:lnTo>
                    <a:pt x="413" y="377"/>
                  </a:lnTo>
                  <a:lnTo>
                    <a:pt x="477" y="377"/>
                  </a:lnTo>
                  <a:lnTo>
                    <a:pt x="477" y="310"/>
                  </a:lnTo>
                  <a:lnTo>
                    <a:pt x="413" y="310"/>
                  </a:lnTo>
                  <a:lnTo>
                    <a:pt x="413" y="293"/>
                  </a:lnTo>
                  <a:lnTo>
                    <a:pt x="477" y="293"/>
                  </a:lnTo>
                  <a:lnTo>
                    <a:pt x="477" y="279"/>
                  </a:lnTo>
                  <a:lnTo>
                    <a:pt x="413" y="279"/>
                  </a:lnTo>
                  <a:lnTo>
                    <a:pt x="413" y="279"/>
                  </a:lnTo>
                  <a:close/>
                  <a:moveTo>
                    <a:pt x="246" y="608"/>
                  </a:moveTo>
                  <a:lnTo>
                    <a:pt x="312" y="608"/>
                  </a:lnTo>
                  <a:lnTo>
                    <a:pt x="312" y="836"/>
                  </a:lnTo>
                  <a:lnTo>
                    <a:pt x="477" y="836"/>
                  </a:lnTo>
                  <a:lnTo>
                    <a:pt x="477" y="822"/>
                  </a:lnTo>
                  <a:lnTo>
                    <a:pt x="329" y="822"/>
                  </a:lnTo>
                  <a:lnTo>
                    <a:pt x="329" y="608"/>
                  </a:lnTo>
                  <a:lnTo>
                    <a:pt x="343" y="608"/>
                  </a:lnTo>
                  <a:lnTo>
                    <a:pt x="343" y="805"/>
                  </a:lnTo>
                  <a:lnTo>
                    <a:pt x="477" y="805"/>
                  </a:lnTo>
                  <a:lnTo>
                    <a:pt x="477" y="739"/>
                  </a:lnTo>
                  <a:lnTo>
                    <a:pt x="413" y="739"/>
                  </a:lnTo>
                  <a:lnTo>
                    <a:pt x="413" y="608"/>
                  </a:lnTo>
                  <a:lnTo>
                    <a:pt x="477" y="608"/>
                  </a:lnTo>
                  <a:lnTo>
                    <a:pt x="477" y="591"/>
                  </a:lnTo>
                  <a:lnTo>
                    <a:pt x="246" y="591"/>
                  </a:lnTo>
                  <a:lnTo>
                    <a:pt x="246" y="608"/>
                  </a:lnTo>
                  <a:close/>
                  <a:moveTo>
                    <a:pt x="246" y="0"/>
                  </a:moveTo>
                  <a:lnTo>
                    <a:pt x="0" y="0"/>
                  </a:lnTo>
                  <a:lnTo>
                    <a:pt x="0" y="69"/>
                  </a:lnTo>
                  <a:lnTo>
                    <a:pt x="246" y="69"/>
                  </a:lnTo>
                  <a:lnTo>
                    <a:pt x="246" y="0"/>
                  </a:lnTo>
                  <a:lnTo>
                    <a:pt x="246" y="0"/>
                  </a:lnTo>
                  <a:close/>
                  <a:moveTo>
                    <a:pt x="246" y="84"/>
                  </a:moveTo>
                  <a:lnTo>
                    <a:pt x="0" y="84"/>
                  </a:lnTo>
                  <a:lnTo>
                    <a:pt x="0" y="98"/>
                  </a:lnTo>
                  <a:lnTo>
                    <a:pt x="246" y="98"/>
                  </a:lnTo>
                  <a:lnTo>
                    <a:pt x="246" y="84"/>
                  </a:lnTo>
                  <a:lnTo>
                    <a:pt x="246" y="84"/>
                  </a:lnTo>
                  <a:close/>
                  <a:moveTo>
                    <a:pt x="246" y="279"/>
                  </a:moveTo>
                  <a:lnTo>
                    <a:pt x="84" y="279"/>
                  </a:lnTo>
                  <a:lnTo>
                    <a:pt x="84" y="608"/>
                  </a:lnTo>
                  <a:lnTo>
                    <a:pt x="246" y="608"/>
                  </a:lnTo>
                  <a:lnTo>
                    <a:pt x="246" y="591"/>
                  </a:lnTo>
                  <a:lnTo>
                    <a:pt x="100" y="591"/>
                  </a:lnTo>
                  <a:lnTo>
                    <a:pt x="100" y="293"/>
                  </a:lnTo>
                  <a:lnTo>
                    <a:pt x="246" y="293"/>
                  </a:lnTo>
                  <a:lnTo>
                    <a:pt x="246" y="279"/>
                  </a:lnTo>
                  <a:lnTo>
                    <a:pt x="246" y="279"/>
                  </a:lnTo>
                  <a:close/>
                  <a:moveTo>
                    <a:pt x="246" y="310"/>
                  </a:moveTo>
                  <a:lnTo>
                    <a:pt x="246" y="377"/>
                  </a:lnTo>
                  <a:lnTo>
                    <a:pt x="181" y="377"/>
                  </a:lnTo>
                  <a:lnTo>
                    <a:pt x="181" y="508"/>
                  </a:lnTo>
                  <a:lnTo>
                    <a:pt x="246" y="508"/>
                  </a:lnTo>
                  <a:lnTo>
                    <a:pt x="246" y="577"/>
                  </a:lnTo>
                  <a:lnTo>
                    <a:pt x="115" y="577"/>
                  </a:lnTo>
                  <a:lnTo>
                    <a:pt x="115" y="310"/>
                  </a:lnTo>
                  <a:lnTo>
                    <a:pt x="246" y="310"/>
                  </a:lnTo>
                  <a:close/>
                </a:path>
              </a:pathLst>
            </a:custGeom>
            <a:grpFill/>
            <a:ln w="19050"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946716" y="4156628"/>
            <a:ext cx="1908899" cy="569416"/>
            <a:chOff x="9630866" y="4846320"/>
            <a:chExt cx="1908899" cy="569416"/>
          </a:xfrm>
        </p:grpSpPr>
        <p:cxnSp>
          <p:nvCxnSpPr>
            <p:cNvPr id="36" name="直接连接符 35"/>
            <p:cNvCxnSpPr/>
            <p:nvPr/>
          </p:nvCxnSpPr>
          <p:spPr>
            <a:xfrm>
              <a:off x="9630866" y="4846320"/>
              <a:ext cx="1900428" cy="0"/>
            </a:xfrm>
            <a:prstGeom prst="line">
              <a:avLst/>
            </a:prstGeom>
            <a:ln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38" name="文本框 32"/>
            <p:cNvSpPr txBox="1"/>
            <p:nvPr/>
          </p:nvSpPr>
          <p:spPr>
            <a:xfrm>
              <a:off x="9692786" y="4892516"/>
              <a:ext cx="184697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rgbClr val="640000"/>
                  </a:solidFill>
                  <a:latin typeface="方正清刻本悦宋简体" pitchFamily="2" charset="-122"/>
                  <a:ea typeface="方正清刻本悦宋简体" pitchFamily="2" charset="-122"/>
                </a:rPr>
                <a:t>The Mid-autumn Festival</a:t>
              </a:r>
            </a:p>
            <a:p>
              <a:pPr algn="ctr"/>
              <a:r>
                <a:rPr lang="en-US" altLang="zh-CN" sz="1400" dirty="0">
                  <a:solidFill>
                    <a:srgbClr val="640000"/>
                  </a:solidFill>
                  <a:latin typeface="方正清刻本悦宋简体" pitchFamily="2" charset="-122"/>
                  <a:ea typeface="方正清刻本悦宋简体" pitchFamily="2" charset="-122"/>
                </a:rPr>
                <a:t>Of </a:t>
              </a:r>
              <a:r>
                <a:rPr lang="en-US" altLang="zh-CN" sz="1400" dirty="0" smtClean="0">
                  <a:solidFill>
                    <a:srgbClr val="640000"/>
                  </a:solidFill>
                  <a:latin typeface="方正清刻本悦宋简体" pitchFamily="2" charset="-122"/>
                  <a:ea typeface="方正清刻本悦宋简体" pitchFamily="2" charset="-122"/>
                </a:rPr>
                <a:t>Inheritance</a:t>
              </a:r>
              <a:endParaRPr lang="zh-CN" altLang="en-US" sz="1400" dirty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endParaRPr>
            </a:p>
          </p:txBody>
        </p:sp>
      </p:grpSp>
      <p:pic>
        <p:nvPicPr>
          <p:cNvPr id="39" name="图片 38"/>
          <p:cNvPicPr>
            <a:picLocks noChangeAspect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05" t="7822" r="17405" b="13637"/>
          <a:stretch/>
        </p:blipFill>
        <p:spPr>
          <a:xfrm>
            <a:off x="627492" y="1711922"/>
            <a:ext cx="2609270" cy="2354254"/>
          </a:xfrm>
          <a:prstGeom prst="rect">
            <a:avLst/>
          </a:prstGeom>
        </p:spPr>
      </p:pic>
      <p:sp>
        <p:nvSpPr>
          <p:cNvPr id="40" name="文本框 39"/>
          <p:cNvSpPr txBox="1"/>
          <p:nvPr/>
        </p:nvSpPr>
        <p:spPr>
          <a:xfrm>
            <a:off x="787044" y="2574579"/>
            <a:ext cx="224292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zh-CN" altLang="en-US" sz="4000" b="1" dirty="0" smtClean="0">
                <a:solidFill>
                  <a:srgbClr val="640000"/>
                </a:solidFill>
                <a:effectLst>
                  <a:outerShdw blurRad="50800" dist="101600" dir="720000" algn="l" rotWithShape="0">
                    <a:prstClr val="black">
                      <a:alpha val="20000"/>
                    </a:prstClr>
                  </a:outerShdw>
                </a:effectLst>
                <a:latin typeface="方正古隶简体" panose="03000509000000000000" pitchFamily="65" charset="-122"/>
                <a:ea typeface="方正古隶简体" panose="03000509000000000000" pitchFamily="65" charset="-122"/>
              </a:rPr>
              <a:t>中秋节</a:t>
            </a:r>
            <a:endParaRPr lang="en-US" altLang="zh-CN" sz="4000" b="1" dirty="0" smtClean="0">
              <a:solidFill>
                <a:srgbClr val="640000"/>
              </a:solidFill>
              <a:effectLst>
                <a:outerShdw blurRad="50800" dist="101600" dir="720000" algn="l" rotWithShape="0">
                  <a:prstClr val="black">
                    <a:alpha val="20000"/>
                  </a:prstClr>
                </a:outerShdw>
              </a:effectLst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pPr algn="ctr">
              <a:lnSpc>
                <a:spcPts val="3000"/>
              </a:lnSpc>
            </a:pPr>
            <a:r>
              <a:rPr lang="zh-CN" altLang="en-US" sz="4000" b="1" dirty="0" smtClean="0">
                <a:solidFill>
                  <a:srgbClr val="640000"/>
                </a:solidFill>
                <a:effectLst>
                  <a:outerShdw blurRad="50800" dist="101600" dir="720000" algn="l" rotWithShape="0">
                    <a:prstClr val="black">
                      <a:alpha val="20000"/>
                    </a:prstClr>
                  </a:outerShdw>
                </a:effectLst>
                <a:latin typeface="方正古隶简体" panose="03000509000000000000" pitchFamily="65" charset="-122"/>
                <a:ea typeface="方正古隶简体" panose="03000509000000000000" pitchFamily="65" charset="-122"/>
              </a:rPr>
              <a:t>文化</a:t>
            </a:r>
            <a:r>
              <a:rPr lang="zh-CN" altLang="en-US" sz="4000" b="1" dirty="0">
                <a:solidFill>
                  <a:srgbClr val="640000"/>
                </a:solidFill>
                <a:effectLst>
                  <a:outerShdw blurRad="50800" dist="101600" dir="720000" algn="l" rotWithShape="0">
                    <a:prstClr val="black">
                      <a:alpha val="20000"/>
                    </a:prstClr>
                  </a:outerShdw>
                </a:effectLst>
                <a:latin typeface="方正古隶简体" panose="03000509000000000000" pitchFamily="65" charset="-122"/>
                <a:ea typeface="方正古隶简体" panose="03000509000000000000" pitchFamily="65" charset="-122"/>
              </a:rPr>
              <a:t>传承</a:t>
            </a:r>
          </a:p>
        </p:txBody>
      </p:sp>
      <p:sp>
        <p:nvSpPr>
          <p:cNvPr id="7" name="椭圆 6"/>
          <p:cNvSpPr/>
          <p:nvPr/>
        </p:nvSpPr>
        <p:spPr>
          <a:xfrm>
            <a:off x="8397914" y="4721611"/>
            <a:ext cx="1428750" cy="1428750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solidFill>
              <a:srgbClr val="F2CF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10045739" y="4721611"/>
            <a:ext cx="1428750" cy="1428750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solidFill>
              <a:srgbClr val="F2CF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Freeform 22"/>
          <p:cNvSpPr>
            <a:spLocks noEditPoints="1"/>
          </p:cNvSpPr>
          <p:nvPr/>
        </p:nvSpPr>
        <p:spPr bwMode="auto">
          <a:xfrm flipH="1">
            <a:off x="10982804" y="374023"/>
            <a:ext cx="1002774" cy="555523"/>
          </a:xfrm>
          <a:custGeom>
            <a:avLst/>
            <a:gdLst>
              <a:gd name="T0" fmla="*/ 779 w 804"/>
              <a:gd name="T1" fmla="*/ 108 h 386"/>
              <a:gd name="T2" fmla="*/ 531 w 804"/>
              <a:gd name="T3" fmla="*/ 114 h 386"/>
              <a:gd name="T4" fmla="*/ 542 w 804"/>
              <a:gd name="T5" fmla="*/ 53 h 386"/>
              <a:gd name="T6" fmla="*/ 616 w 804"/>
              <a:gd name="T7" fmla="*/ 27 h 386"/>
              <a:gd name="T8" fmla="*/ 340 w 804"/>
              <a:gd name="T9" fmla="*/ 98 h 386"/>
              <a:gd name="T10" fmla="*/ 566 w 804"/>
              <a:gd name="T11" fmla="*/ 255 h 386"/>
              <a:gd name="T12" fmla="*/ 342 w 804"/>
              <a:gd name="T13" fmla="*/ 146 h 386"/>
              <a:gd name="T14" fmla="*/ 201 w 804"/>
              <a:gd name="T15" fmla="*/ 156 h 386"/>
              <a:gd name="T16" fmla="*/ 56 w 804"/>
              <a:gd name="T17" fmla="*/ 226 h 386"/>
              <a:gd name="T18" fmla="*/ 18 w 804"/>
              <a:gd name="T19" fmla="*/ 271 h 386"/>
              <a:gd name="T20" fmla="*/ 138 w 804"/>
              <a:gd name="T21" fmla="*/ 314 h 386"/>
              <a:gd name="T22" fmla="*/ 239 w 804"/>
              <a:gd name="T23" fmla="*/ 374 h 386"/>
              <a:gd name="T24" fmla="*/ 324 w 804"/>
              <a:gd name="T25" fmla="*/ 329 h 386"/>
              <a:gd name="T26" fmla="*/ 566 w 804"/>
              <a:gd name="T27" fmla="*/ 65 h 386"/>
              <a:gd name="T28" fmla="*/ 529 w 804"/>
              <a:gd name="T29" fmla="*/ 30 h 386"/>
              <a:gd name="T30" fmla="*/ 643 w 804"/>
              <a:gd name="T31" fmla="*/ 55 h 386"/>
              <a:gd name="T32" fmla="*/ 424 w 804"/>
              <a:gd name="T33" fmla="*/ 19 h 386"/>
              <a:gd name="T34" fmla="*/ 365 w 804"/>
              <a:gd name="T35" fmla="*/ 92 h 386"/>
              <a:gd name="T36" fmla="*/ 619 w 804"/>
              <a:gd name="T37" fmla="*/ 23 h 386"/>
              <a:gd name="T38" fmla="*/ 379 w 804"/>
              <a:gd name="T39" fmla="*/ 82 h 386"/>
              <a:gd name="T40" fmla="*/ 376 w 804"/>
              <a:gd name="T41" fmla="*/ 289 h 386"/>
              <a:gd name="T42" fmla="*/ 271 w 804"/>
              <a:gd name="T43" fmla="*/ 235 h 386"/>
              <a:gd name="T44" fmla="*/ 284 w 804"/>
              <a:gd name="T45" fmla="*/ 223 h 386"/>
              <a:gd name="T46" fmla="*/ 508 w 804"/>
              <a:gd name="T47" fmla="*/ 281 h 386"/>
              <a:gd name="T48" fmla="*/ 405 w 804"/>
              <a:gd name="T49" fmla="*/ 238 h 386"/>
              <a:gd name="T50" fmla="*/ 395 w 804"/>
              <a:gd name="T51" fmla="*/ 225 h 386"/>
              <a:gd name="T52" fmla="*/ 688 w 804"/>
              <a:gd name="T53" fmla="*/ 144 h 386"/>
              <a:gd name="T54" fmla="*/ 285 w 804"/>
              <a:gd name="T55" fmla="*/ 217 h 386"/>
              <a:gd name="T56" fmla="*/ 508 w 804"/>
              <a:gd name="T57" fmla="*/ 293 h 386"/>
              <a:gd name="T58" fmla="*/ 414 w 804"/>
              <a:gd name="T59" fmla="*/ 47 h 386"/>
              <a:gd name="T60" fmla="*/ 250 w 804"/>
              <a:gd name="T61" fmla="*/ 268 h 386"/>
              <a:gd name="T62" fmla="*/ 186 w 804"/>
              <a:gd name="T63" fmla="*/ 261 h 386"/>
              <a:gd name="T64" fmla="*/ 169 w 804"/>
              <a:gd name="T65" fmla="*/ 211 h 386"/>
              <a:gd name="T66" fmla="*/ 234 w 804"/>
              <a:gd name="T67" fmla="*/ 176 h 386"/>
              <a:gd name="T68" fmla="*/ 202 w 804"/>
              <a:gd name="T69" fmla="*/ 194 h 386"/>
              <a:gd name="T70" fmla="*/ 242 w 804"/>
              <a:gd name="T71" fmla="*/ 147 h 386"/>
              <a:gd name="T72" fmla="*/ 300 w 804"/>
              <a:gd name="T73" fmla="*/ 154 h 386"/>
              <a:gd name="T74" fmla="*/ 291 w 804"/>
              <a:gd name="T75" fmla="*/ 168 h 386"/>
              <a:gd name="T76" fmla="*/ 324 w 804"/>
              <a:gd name="T77" fmla="*/ 190 h 386"/>
              <a:gd name="T78" fmla="*/ 373 w 804"/>
              <a:gd name="T79" fmla="*/ 197 h 386"/>
              <a:gd name="T80" fmla="*/ 228 w 804"/>
              <a:gd name="T81" fmla="*/ 127 h 386"/>
              <a:gd name="T82" fmla="*/ 309 w 804"/>
              <a:gd name="T83" fmla="*/ 130 h 386"/>
              <a:gd name="T84" fmla="*/ 375 w 804"/>
              <a:gd name="T85" fmla="*/ 177 h 386"/>
              <a:gd name="T86" fmla="*/ 240 w 804"/>
              <a:gd name="T87" fmla="*/ 142 h 386"/>
              <a:gd name="T88" fmla="*/ 145 w 804"/>
              <a:gd name="T89" fmla="*/ 260 h 386"/>
              <a:gd name="T90" fmla="*/ 151 w 804"/>
              <a:gd name="T91" fmla="*/ 293 h 386"/>
              <a:gd name="T92" fmla="*/ 108 w 804"/>
              <a:gd name="T93" fmla="*/ 231 h 386"/>
              <a:gd name="T94" fmla="*/ 145 w 804"/>
              <a:gd name="T95" fmla="*/ 188 h 386"/>
              <a:gd name="T96" fmla="*/ 327 w 804"/>
              <a:gd name="T97" fmla="*/ 321 h 386"/>
              <a:gd name="T98" fmla="*/ 268 w 804"/>
              <a:gd name="T99" fmla="*/ 321 h 386"/>
              <a:gd name="T100" fmla="*/ 283 w 804"/>
              <a:gd name="T101" fmla="*/ 341 h 386"/>
              <a:gd name="T102" fmla="*/ 239 w 804"/>
              <a:gd name="T103" fmla="*/ 369 h 386"/>
              <a:gd name="T104" fmla="*/ 181 w 804"/>
              <a:gd name="T105" fmla="*/ 314 h 386"/>
              <a:gd name="T106" fmla="*/ 195 w 804"/>
              <a:gd name="T107" fmla="*/ 321 h 386"/>
              <a:gd name="T108" fmla="*/ 158 w 804"/>
              <a:gd name="T109" fmla="*/ 311 h 386"/>
              <a:gd name="T110" fmla="*/ 35 w 804"/>
              <a:gd name="T111" fmla="*/ 282 h 386"/>
              <a:gd name="T112" fmla="*/ 42 w 804"/>
              <a:gd name="T113" fmla="*/ 234 h 386"/>
              <a:gd name="T114" fmla="*/ 101 w 804"/>
              <a:gd name="T115" fmla="*/ 196 h 386"/>
              <a:gd name="T116" fmla="*/ 106 w 804"/>
              <a:gd name="T117" fmla="*/ 227 h 386"/>
              <a:gd name="T118" fmla="*/ 149 w 804"/>
              <a:gd name="T119" fmla="*/ 298 h 386"/>
              <a:gd name="T120" fmla="*/ 692 w 804"/>
              <a:gd name="T121" fmla="*/ 120 h 386"/>
              <a:gd name="T122" fmla="*/ 774 w 804"/>
              <a:gd name="T123" fmla="*/ 107 h 3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04" h="386">
                <a:moveTo>
                  <a:pt x="782" y="143"/>
                </a:moveTo>
                <a:cubicBezTo>
                  <a:pt x="773" y="135"/>
                  <a:pt x="763" y="130"/>
                  <a:pt x="756" y="127"/>
                </a:cubicBezTo>
                <a:cubicBezTo>
                  <a:pt x="751" y="125"/>
                  <a:pt x="747" y="123"/>
                  <a:pt x="747" y="121"/>
                </a:cubicBezTo>
                <a:cubicBezTo>
                  <a:pt x="747" y="117"/>
                  <a:pt x="751" y="115"/>
                  <a:pt x="753" y="114"/>
                </a:cubicBezTo>
                <a:cubicBezTo>
                  <a:pt x="756" y="113"/>
                  <a:pt x="758" y="115"/>
                  <a:pt x="758" y="116"/>
                </a:cubicBezTo>
                <a:cubicBezTo>
                  <a:pt x="759" y="116"/>
                  <a:pt x="759" y="118"/>
                  <a:pt x="759" y="119"/>
                </a:cubicBezTo>
                <a:cubicBezTo>
                  <a:pt x="756" y="125"/>
                  <a:pt x="766" y="122"/>
                  <a:pt x="769" y="121"/>
                </a:cubicBezTo>
                <a:cubicBezTo>
                  <a:pt x="774" y="119"/>
                  <a:pt x="778" y="114"/>
                  <a:pt x="779" y="108"/>
                </a:cubicBezTo>
                <a:cubicBezTo>
                  <a:pt x="779" y="102"/>
                  <a:pt x="777" y="97"/>
                  <a:pt x="774" y="93"/>
                </a:cubicBezTo>
                <a:cubicBezTo>
                  <a:pt x="769" y="87"/>
                  <a:pt x="761" y="84"/>
                  <a:pt x="752" y="84"/>
                </a:cubicBezTo>
                <a:cubicBezTo>
                  <a:pt x="746" y="84"/>
                  <a:pt x="740" y="87"/>
                  <a:pt x="735" y="92"/>
                </a:cubicBezTo>
                <a:cubicBezTo>
                  <a:pt x="731" y="97"/>
                  <a:pt x="728" y="104"/>
                  <a:pt x="729" y="110"/>
                </a:cubicBezTo>
                <a:cubicBezTo>
                  <a:pt x="729" y="113"/>
                  <a:pt x="729" y="115"/>
                  <a:pt x="728" y="116"/>
                </a:cubicBezTo>
                <a:cubicBezTo>
                  <a:pt x="725" y="118"/>
                  <a:pt x="717" y="117"/>
                  <a:pt x="709" y="116"/>
                </a:cubicBezTo>
                <a:cubicBezTo>
                  <a:pt x="706" y="116"/>
                  <a:pt x="702" y="115"/>
                  <a:pt x="699" y="115"/>
                </a:cubicBezTo>
                <a:cubicBezTo>
                  <a:pt x="636" y="111"/>
                  <a:pt x="595" y="110"/>
                  <a:pt x="531" y="114"/>
                </a:cubicBezTo>
                <a:cubicBezTo>
                  <a:pt x="526" y="114"/>
                  <a:pt x="526" y="114"/>
                  <a:pt x="526" y="114"/>
                </a:cubicBezTo>
                <a:cubicBezTo>
                  <a:pt x="466" y="115"/>
                  <a:pt x="442" y="116"/>
                  <a:pt x="420" y="107"/>
                </a:cubicBezTo>
                <a:cubicBezTo>
                  <a:pt x="409" y="103"/>
                  <a:pt x="402" y="96"/>
                  <a:pt x="401" y="86"/>
                </a:cubicBezTo>
                <a:cubicBezTo>
                  <a:pt x="399" y="75"/>
                  <a:pt x="405" y="62"/>
                  <a:pt x="417" y="51"/>
                </a:cubicBezTo>
                <a:cubicBezTo>
                  <a:pt x="438" y="33"/>
                  <a:pt x="465" y="23"/>
                  <a:pt x="492" y="29"/>
                </a:cubicBezTo>
                <a:cubicBezTo>
                  <a:pt x="497" y="31"/>
                  <a:pt x="501" y="32"/>
                  <a:pt x="506" y="33"/>
                </a:cubicBezTo>
                <a:cubicBezTo>
                  <a:pt x="514" y="36"/>
                  <a:pt x="521" y="38"/>
                  <a:pt x="528" y="36"/>
                </a:cubicBezTo>
                <a:cubicBezTo>
                  <a:pt x="529" y="42"/>
                  <a:pt x="532" y="50"/>
                  <a:pt x="542" y="53"/>
                </a:cubicBezTo>
                <a:cubicBezTo>
                  <a:pt x="544" y="59"/>
                  <a:pt x="550" y="69"/>
                  <a:pt x="563" y="69"/>
                </a:cubicBezTo>
                <a:cubicBezTo>
                  <a:pt x="566" y="73"/>
                  <a:pt x="580" y="87"/>
                  <a:pt x="607" y="87"/>
                </a:cubicBezTo>
                <a:cubicBezTo>
                  <a:pt x="624" y="87"/>
                  <a:pt x="640" y="79"/>
                  <a:pt x="647" y="65"/>
                </a:cubicBezTo>
                <a:cubicBezTo>
                  <a:pt x="653" y="53"/>
                  <a:pt x="650" y="39"/>
                  <a:pt x="641" y="30"/>
                </a:cubicBezTo>
                <a:cubicBezTo>
                  <a:pt x="634" y="24"/>
                  <a:pt x="626" y="20"/>
                  <a:pt x="617" y="18"/>
                </a:cubicBezTo>
                <a:cubicBezTo>
                  <a:pt x="615" y="17"/>
                  <a:pt x="607" y="15"/>
                  <a:pt x="605" y="17"/>
                </a:cubicBezTo>
                <a:cubicBezTo>
                  <a:pt x="603" y="20"/>
                  <a:pt x="607" y="21"/>
                  <a:pt x="609" y="22"/>
                </a:cubicBezTo>
                <a:cubicBezTo>
                  <a:pt x="611" y="23"/>
                  <a:pt x="614" y="25"/>
                  <a:pt x="616" y="27"/>
                </a:cubicBezTo>
                <a:cubicBezTo>
                  <a:pt x="618" y="29"/>
                  <a:pt x="618" y="32"/>
                  <a:pt x="618" y="35"/>
                </a:cubicBezTo>
                <a:cubicBezTo>
                  <a:pt x="617" y="39"/>
                  <a:pt x="614" y="43"/>
                  <a:pt x="610" y="45"/>
                </a:cubicBezTo>
                <a:cubicBezTo>
                  <a:pt x="606" y="46"/>
                  <a:pt x="602" y="46"/>
                  <a:pt x="597" y="43"/>
                </a:cubicBezTo>
                <a:cubicBezTo>
                  <a:pt x="594" y="41"/>
                  <a:pt x="591" y="38"/>
                  <a:pt x="588" y="35"/>
                </a:cubicBezTo>
                <a:cubicBezTo>
                  <a:pt x="563" y="11"/>
                  <a:pt x="530" y="0"/>
                  <a:pt x="487" y="2"/>
                </a:cubicBezTo>
                <a:cubicBezTo>
                  <a:pt x="468" y="3"/>
                  <a:pt x="449" y="6"/>
                  <a:pt x="431" y="11"/>
                </a:cubicBezTo>
                <a:cubicBezTo>
                  <a:pt x="400" y="18"/>
                  <a:pt x="375" y="31"/>
                  <a:pt x="359" y="47"/>
                </a:cubicBezTo>
                <a:cubicBezTo>
                  <a:pt x="344" y="62"/>
                  <a:pt x="337" y="80"/>
                  <a:pt x="340" y="98"/>
                </a:cubicBezTo>
                <a:cubicBezTo>
                  <a:pt x="343" y="114"/>
                  <a:pt x="353" y="129"/>
                  <a:pt x="369" y="137"/>
                </a:cubicBezTo>
                <a:cubicBezTo>
                  <a:pt x="387" y="146"/>
                  <a:pt x="409" y="147"/>
                  <a:pt x="428" y="147"/>
                </a:cubicBezTo>
                <a:cubicBezTo>
                  <a:pt x="451" y="147"/>
                  <a:pt x="475" y="145"/>
                  <a:pt x="498" y="143"/>
                </a:cubicBezTo>
                <a:cubicBezTo>
                  <a:pt x="511" y="142"/>
                  <a:pt x="525" y="141"/>
                  <a:pt x="539" y="140"/>
                </a:cubicBezTo>
                <a:cubicBezTo>
                  <a:pt x="566" y="139"/>
                  <a:pt x="593" y="138"/>
                  <a:pt x="620" y="139"/>
                </a:cubicBezTo>
                <a:cubicBezTo>
                  <a:pt x="708" y="144"/>
                  <a:pt x="723" y="168"/>
                  <a:pt x="725" y="179"/>
                </a:cubicBezTo>
                <a:cubicBezTo>
                  <a:pt x="726" y="183"/>
                  <a:pt x="725" y="187"/>
                  <a:pt x="721" y="192"/>
                </a:cubicBezTo>
                <a:cubicBezTo>
                  <a:pt x="706" y="216"/>
                  <a:pt x="648" y="239"/>
                  <a:pt x="566" y="255"/>
                </a:cubicBezTo>
                <a:cubicBezTo>
                  <a:pt x="487" y="271"/>
                  <a:pt x="429" y="270"/>
                  <a:pt x="393" y="253"/>
                </a:cubicBezTo>
                <a:cubicBezTo>
                  <a:pt x="394" y="253"/>
                  <a:pt x="394" y="253"/>
                  <a:pt x="394" y="253"/>
                </a:cubicBezTo>
                <a:cubicBezTo>
                  <a:pt x="401" y="251"/>
                  <a:pt x="407" y="247"/>
                  <a:pt x="409" y="240"/>
                </a:cubicBezTo>
                <a:cubicBezTo>
                  <a:pt x="414" y="231"/>
                  <a:pt x="412" y="217"/>
                  <a:pt x="406" y="208"/>
                </a:cubicBezTo>
                <a:cubicBezTo>
                  <a:pt x="398" y="196"/>
                  <a:pt x="385" y="194"/>
                  <a:pt x="379" y="194"/>
                </a:cubicBezTo>
                <a:cubicBezTo>
                  <a:pt x="379" y="190"/>
                  <a:pt x="379" y="186"/>
                  <a:pt x="378" y="183"/>
                </a:cubicBezTo>
                <a:cubicBezTo>
                  <a:pt x="383" y="175"/>
                  <a:pt x="382" y="166"/>
                  <a:pt x="375" y="158"/>
                </a:cubicBezTo>
                <a:cubicBezTo>
                  <a:pt x="367" y="149"/>
                  <a:pt x="352" y="142"/>
                  <a:pt x="342" y="146"/>
                </a:cubicBezTo>
                <a:cubicBezTo>
                  <a:pt x="339" y="140"/>
                  <a:pt x="331" y="126"/>
                  <a:pt x="313" y="126"/>
                </a:cubicBezTo>
                <a:cubicBezTo>
                  <a:pt x="311" y="121"/>
                  <a:pt x="303" y="104"/>
                  <a:pt x="287" y="103"/>
                </a:cubicBezTo>
                <a:cubicBezTo>
                  <a:pt x="273" y="101"/>
                  <a:pt x="264" y="111"/>
                  <a:pt x="261" y="116"/>
                </a:cubicBezTo>
                <a:cubicBezTo>
                  <a:pt x="252" y="112"/>
                  <a:pt x="234" y="109"/>
                  <a:pt x="225" y="123"/>
                </a:cubicBezTo>
                <a:cubicBezTo>
                  <a:pt x="224" y="125"/>
                  <a:pt x="224" y="125"/>
                  <a:pt x="224" y="125"/>
                </a:cubicBezTo>
                <a:cubicBezTo>
                  <a:pt x="219" y="134"/>
                  <a:pt x="216" y="138"/>
                  <a:pt x="209" y="140"/>
                </a:cubicBezTo>
                <a:cubicBezTo>
                  <a:pt x="202" y="142"/>
                  <a:pt x="202" y="147"/>
                  <a:pt x="202" y="151"/>
                </a:cubicBezTo>
                <a:cubicBezTo>
                  <a:pt x="202" y="154"/>
                  <a:pt x="202" y="155"/>
                  <a:pt x="201" y="156"/>
                </a:cubicBezTo>
                <a:cubicBezTo>
                  <a:pt x="198" y="159"/>
                  <a:pt x="188" y="166"/>
                  <a:pt x="169" y="166"/>
                </a:cubicBezTo>
                <a:cubicBezTo>
                  <a:pt x="151" y="166"/>
                  <a:pt x="145" y="172"/>
                  <a:pt x="141" y="185"/>
                </a:cubicBezTo>
                <a:cubicBezTo>
                  <a:pt x="141" y="185"/>
                  <a:pt x="141" y="185"/>
                  <a:pt x="141" y="185"/>
                </a:cubicBezTo>
                <a:cubicBezTo>
                  <a:pt x="127" y="181"/>
                  <a:pt x="110" y="178"/>
                  <a:pt x="101" y="185"/>
                </a:cubicBezTo>
                <a:cubicBezTo>
                  <a:pt x="98" y="187"/>
                  <a:pt x="97" y="189"/>
                  <a:pt x="96" y="193"/>
                </a:cubicBezTo>
                <a:cubicBezTo>
                  <a:pt x="89" y="193"/>
                  <a:pt x="76" y="195"/>
                  <a:pt x="70" y="197"/>
                </a:cubicBezTo>
                <a:cubicBezTo>
                  <a:pt x="64" y="199"/>
                  <a:pt x="51" y="207"/>
                  <a:pt x="50" y="216"/>
                </a:cubicBezTo>
                <a:cubicBezTo>
                  <a:pt x="50" y="218"/>
                  <a:pt x="51" y="223"/>
                  <a:pt x="56" y="226"/>
                </a:cubicBezTo>
                <a:cubicBezTo>
                  <a:pt x="57" y="227"/>
                  <a:pt x="58" y="227"/>
                  <a:pt x="58" y="227"/>
                </a:cubicBezTo>
                <a:cubicBezTo>
                  <a:pt x="55" y="228"/>
                  <a:pt x="48" y="229"/>
                  <a:pt x="45" y="229"/>
                </a:cubicBezTo>
                <a:cubicBezTo>
                  <a:pt x="44" y="229"/>
                  <a:pt x="42" y="229"/>
                  <a:pt x="41" y="229"/>
                </a:cubicBezTo>
                <a:cubicBezTo>
                  <a:pt x="18" y="232"/>
                  <a:pt x="0" y="242"/>
                  <a:pt x="0" y="251"/>
                </a:cubicBezTo>
                <a:cubicBezTo>
                  <a:pt x="0" y="261"/>
                  <a:pt x="11" y="264"/>
                  <a:pt x="19" y="265"/>
                </a:cubicBezTo>
                <a:cubicBezTo>
                  <a:pt x="22" y="266"/>
                  <a:pt x="24" y="266"/>
                  <a:pt x="26" y="267"/>
                </a:cubicBezTo>
                <a:cubicBezTo>
                  <a:pt x="26" y="267"/>
                  <a:pt x="27" y="267"/>
                  <a:pt x="27" y="267"/>
                </a:cubicBezTo>
                <a:cubicBezTo>
                  <a:pt x="26" y="268"/>
                  <a:pt x="23" y="270"/>
                  <a:pt x="18" y="271"/>
                </a:cubicBezTo>
                <a:cubicBezTo>
                  <a:pt x="11" y="273"/>
                  <a:pt x="4" y="278"/>
                  <a:pt x="5" y="283"/>
                </a:cubicBezTo>
                <a:cubicBezTo>
                  <a:pt x="5" y="286"/>
                  <a:pt x="7" y="289"/>
                  <a:pt x="15" y="289"/>
                </a:cubicBezTo>
                <a:cubicBezTo>
                  <a:pt x="20" y="289"/>
                  <a:pt x="27" y="288"/>
                  <a:pt x="36" y="287"/>
                </a:cubicBezTo>
                <a:cubicBezTo>
                  <a:pt x="44" y="286"/>
                  <a:pt x="59" y="284"/>
                  <a:pt x="61" y="286"/>
                </a:cubicBezTo>
                <a:cubicBezTo>
                  <a:pt x="61" y="290"/>
                  <a:pt x="62" y="294"/>
                  <a:pt x="65" y="297"/>
                </a:cubicBezTo>
                <a:cubicBezTo>
                  <a:pt x="70" y="300"/>
                  <a:pt x="77" y="301"/>
                  <a:pt x="85" y="299"/>
                </a:cubicBezTo>
                <a:cubicBezTo>
                  <a:pt x="95" y="296"/>
                  <a:pt x="102" y="299"/>
                  <a:pt x="108" y="309"/>
                </a:cubicBezTo>
                <a:cubicBezTo>
                  <a:pt x="114" y="319"/>
                  <a:pt x="126" y="317"/>
                  <a:pt x="138" y="314"/>
                </a:cubicBezTo>
                <a:cubicBezTo>
                  <a:pt x="142" y="313"/>
                  <a:pt x="142" y="313"/>
                  <a:pt x="142" y="313"/>
                </a:cubicBezTo>
                <a:cubicBezTo>
                  <a:pt x="149" y="312"/>
                  <a:pt x="152" y="314"/>
                  <a:pt x="155" y="316"/>
                </a:cubicBezTo>
                <a:cubicBezTo>
                  <a:pt x="157" y="317"/>
                  <a:pt x="159" y="319"/>
                  <a:pt x="163" y="319"/>
                </a:cubicBezTo>
                <a:cubicBezTo>
                  <a:pt x="166" y="320"/>
                  <a:pt x="168" y="320"/>
                  <a:pt x="170" y="320"/>
                </a:cubicBezTo>
                <a:cubicBezTo>
                  <a:pt x="167" y="328"/>
                  <a:pt x="168" y="338"/>
                  <a:pt x="173" y="345"/>
                </a:cubicBezTo>
                <a:cubicBezTo>
                  <a:pt x="176" y="351"/>
                  <a:pt x="185" y="361"/>
                  <a:pt x="205" y="359"/>
                </a:cubicBezTo>
                <a:cubicBezTo>
                  <a:pt x="206" y="363"/>
                  <a:pt x="208" y="369"/>
                  <a:pt x="214" y="373"/>
                </a:cubicBezTo>
                <a:cubicBezTo>
                  <a:pt x="220" y="377"/>
                  <a:pt x="229" y="377"/>
                  <a:pt x="239" y="374"/>
                </a:cubicBezTo>
                <a:cubicBezTo>
                  <a:pt x="242" y="377"/>
                  <a:pt x="251" y="384"/>
                  <a:pt x="265" y="379"/>
                </a:cubicBezTo>
                <a:cubicBezTo>
                  <a:pt x="273" y="383"/>
                  <a:pt x="289" y="386"/>
                  <a:pt x="298" y="373"/>
                </a:cubicBezTo>
                <a:cubicBezTo>
                  <a:pt x="305" y="364"/>
                  <a:pt x="306" y="353"/>
                  <a:pt x="301" y="345"/>
                </a:cubicBezTo>
                <a:cubicBezTo>
                  <a:pt x="297" y="338"/>
                  <a:pt x="291" y="335"/>
                  <a:pt x="283" y="336"/>
                </a:cubicBezTo>
                <a:cubicBezTo>
                  <a:pt x="284" y="333"/>
                  <a:pt x="284" y="329"/>
                  <a:pt x="283" y="326"/>
                </a:cubicBezTo>
                <a:cubicBezTo>
                  <a:pt x="286" y="325"/>
                  <a:pt x="289" y="324"/>
                  <a:pt x="293" y="321"/>
                </a:cubicBezTo>
                <a:cubicBezTo>
                  <a:pt x="296" y="325"/>
                  <a:pt x="306" y="332"/>
                  <a:pt x="323" y="328"/>
                </a:cubicBezTo>
                <a:cubicBezTo>
                  <a:pt x="323" y="328"/>
                  <a:pt x="323" y="329"/>
                  <a:pt x="324" y="329"/>
                </a:cubicBezTo>
                <a:cubicBezTo>
                  <a:pt x="328" y="335"/>
                  <a:pt x="341" y="337"/>
                  <a:pt x="362" y="336"/>
                </a:cubicBezTo>
                <a:cubicBezTo>
                  <a:pt x="372" y="336"/>
                  <a:pt x="372" y="336"/>
                  <a:pt x="372" y="336"/>
                </a:cubicBezTo>
                <a:cubicBezTo>
                  <a:pt x="412" y="335"/>
                  <a:pt x="472" y="333"/>
                  <a:pt x="597" y="306"/>
                </a:cubicBezTo>
                <a:cubicBezTo>
                  <a:pt x="710" y="281"/>
                  <a:pt x="787" y="237"/>
                  <a:pt x="799" y="192"/>
                </a:cubicBezTo>
                <a:cubicBezTo>
                  <a:pt x="804" y="175"/>
                  <a:pt x="798" y="158"/>
                  <a:pt x="782" y="143"/>
                </a:cubicBezTo>
                <a:close/>
                <a:moveTo>
                  <a:pt x="642" y="63"/>
                </a:moveTo>
                <a:cubicBezTo>
                  <a:pt x="636" y="75"/>
                  <a:pt x="622" y="82"/>
                  <a:pt x="607" y="82"/>
                </a:cubicBezTo>
                <a:cubicBezTo>
                  <a:pt x="579" y="82"/>
                  <a:pt x="567" y="66"/>
                  <a:pt x="566" y="65"/>
                </a:cubicBezTo>
                <a:cubicBezTo>
                  <a:pt x="566" y="64"/>
                  <a:pt x="566" y="64"/>
                  <a:pt x="566" y="64"/>
                </a:cubicBezTo>
                <a:cubicBezTo>
                  <a:pt x="566" y="64"/>
                  <a:pt x="564" y="64"/>
                  <a:pt x="564" y="64"/>
                </a:cubicBezTo>
                <a:cubicBezTo>
                  <a:pt x="550" y="64"/>
                  <a:pt x="547" y="51"/>
                  <a:pt x="547" y="50"/>
                </a:cubicBezTo>
                <a:cubicBezTo>
                  <a:pt x="546" y="49"/>
                  <a:pt x="546" y="49"/>
                  <a:pt x="546" y="49"/>
                </a:cubicBezTo>
                <a:cubicBezTo>
                  <a:pt x="546" y="49"/>
                  <a:pt x="545" y="49"/>
                  <a:pt x="545" y="49"/>
                </a:cubicBezTo>
                <a:cubicBezTo>
                  <a:pt x="532" y="45"/>
                  <a:pt x="533" y="33"/>
                  <a:pt x="533" y="33"/>
                </a:cubicBezTo>
                <a:cubicBezTo>
                  <a:pt x="533" y="28"/>
                  <a:pt x="533" y="28"/>
                  <a:pt x="533" y="28"/>
                </a:cubicBezTo>
                <a:cubicBezTo>
                  <a:pt x="533" y="28"/>
                  <a:pt x="529" y="30"/>
                  <a:pt x="529" y="30"/>
                </a:cubicBezTo>
                <a:cubicBezTo>
                  <a:pt x="523" y="34"/>
                  <a:pt x="517" y="31"/>
                  <a:pt x="507" y="28"/>
                </a:cubicBezTo>
                <a:cubicBezTo>
                  <a:pt x="503" y="27"/>
                  <a:pt x="499" y="26"/>
                  <a:pt x="494" y="25"/>
                </a:cubicBezTo>
                <a:cubicBezTo>
                  <a:pt x="490" y="24"/>
                  <a:pt x="487" y="23"/>
                  <a:pt x="483" y="23"/>
                </a:cubicBezTo>
                <a:cubicBezTo>
                  <a:pt x="492" y="22"/>
                  <a:pt x="500" y="21"/>
                  <a:pt x="504" y="21"/>
                </a:cubicBezTo>
                <a:cubicBezTo>
                  <a:pt x="522" y="21"/>
                  <a:pt x="540" y="27"/>
                  <a:pt x="550" y="36"/>
                </a:cubicBezTo>
                <a:cubicBezTo>
                  <a:pt x="554" y="39"/>
                  <a:pt x="558" y="43"/>
                  <a:pt x="562" y="47"/>
                </a:cubicBezTo>
                <a:cubicBezTo>
                  <a:pt x="576" y="61"/>
                  <a:pt x="591" y="76"/>
                  <a:pt x="614" y="74"/>
                </a:cubicBezTo>
                <a:cubicBezTo>
                  <a:pt x="627" y="74"/>
                  <a:pt x="638" y="66"/>
                  <a:pt x="643" y="55"/>
                </a:cubicBezTo>
                <a:cubicBezTo>
                  <a:pt x="644" y="53"/>
                  <a:pt x="644" y="51"/>
                  <a:pt x="645" y="49"/>
                </a:cubicBezTo>
                <a:cubicBezTo>
                  <a:pt x="645" y="53"/>
                  <a:pt x="645" y="58"/>
                  <a:pt x="642" y="63"/>
                </a:cubicBezTo>
                <a:close/>
                <a:moveTo>
                  <a:pt x="372" y="132"/>
                </a:moveTo>
                <a:cubicBezTo>
                  <a:pt x="357" y="125"/>
                  <a:pt x="347" y="112"/>
                  <a:pt x="345" y="97"/>
                </a:cubicBezTo>
                <a:cubicBezTo>
                  <a:pt x="342" y="81"/>
                  <a:pt x="349" y="64"/>
                  <a:pt x="362" y="51"/>
                </a:cubicBezTo>
                <a:cubicBezTo>
                  <a:pt x="378" y="35"/>
                  <a:pt x="402" y="23"/>
                  <a:pt x="432" y="16"/>
                </a:cubicBezTo>
                <a:cubicBezTo>
                  <a:pt x="434" y="15"/>
                  <a:pt x="436" y="15"/>
                  <a:pt x="438" y="14"/>
                </a:cubicBezTo>
                <a:cubicBezTo>
                  <a:pt x="433" y="16"/>
                  <a:pt x="429" y="18"/>
                  <a:pt x="424" y="19"/>
                </a:cubicBezTo>
                <a:cubicBezTo>
                  <a:pt x="377" y="39"/>
                  <a:pt x="360" y="70"/>
                  <a:pt x="360" y="92"/>
                </a:cubicBezTo>
                <a:cubicBezTo>
                  <a:pt x="360" y="116"/>
                  <a:pt x="376" y="130"/>
                  <a:pt x="410" y="138"/>
                </a:cubicBezTo>
                <a:cubicBezTo>
                  <a:pt x="420" y="140"/>
                  <a:pt x="431" y="141"/>
                  <a:pt x="443" y="142"/>
                </a:cubicBezTo>
                <a:cubicBezTo>
                  <a:pt x="419" y="142"/>
                  <a:pt x="391" y="143"/>
                  <a:pt x="372" y="132"/>
                </a:cubicBezTo>
                <a:close/>
                <a:moveTo>
                  <a:pt x="540" y="135"/>
                </a:moveTo>
                <a:cubicBezTo>
                  <a:pt x="519" y="136"/>
                  <a:pt x="519" y="136"/>
                  <a:pt x="519" y="136"/>
                </a:cubicBezTo>
                <a:cubicBezTo>
                  <a:pt x="482" y="137"/>
                  <a:pt x="441" y="139"/>
                  <a:pt x="411" y="133"/>
                </a:cubicBezTo>
                <a:cubicBezTo>
                  <a:pt x="370" y="124"/>
                  <a:pt x="365" y="106"/>
                  <a:pt x="365" y="92"/>
                </a:cubicBezTo>
                <a:cubicBezTo>
                  <a:pt x="365" y="72"/>
                  <a:pt x="382" y="45"/>
                  <a:pt x="426" y="24"/>
                </a:cubicBezTo>
                <a:cubicBezTo>
                  <a:pt x="465" y="6"/>
                  <a:pt x="514" y="1"/>
                  <a:pt x="554" y="19"/>
                </a:cubicBezTo>
                <a:cubicBezTo>
                  <a:pt x="564" y="24"/>
                  <a:pt x="574" y="29"/>
                  <a:pt x="582" y="37"/>
                </a:cubicBezTo>
                <a:cubicBezTo>
                  <a:pt x="586" y="41"/>
                  <a:pt x="591" y="45"/>
                  <a:pt x="595" y="48"/>
                </a:cubicBezTo>
                <a:cubicBezTo>
                  <a:pt x="600" y="51"/>
                  <a:pt x="607" y="52"/>
                  <a:pt x="612" y="49"/>
                </a:cubicBezTo>
                <a:cubicBezTo>
                  <a:pt x="618" y="47"/>
                  <a:pt x="621" y="42"/>
                  <a:pt x="623" y="36"/>
                </a:cubicBezTo>
                <a:cubicBezTo>
                  <a:pt x="623" y="31"/>
                  <a:pt x="623" y="27"/>
                  <a:pt x="620" y="24"/>
                </a:cubicBezTo>
                <a:cubicBezTo>
                  <a:pt x="620" y="24"/>
                  <a:pt x="620" y="23"/>
                  <a:pt x="619" y="23"/>
                </a:cubicBezTo>
                <a:cubicBezTo>
                  <a:pt x="625" y="24"/>
                  <a:pt x="632" y="27"/>
                  <a:pt x="637" y="33"/>
                </a:cubicBezTo>
                <a:cubicBezTo>
                  <a:pt x="641" y="38"/>
                  <a:pt x="641" y="45"/>
                  <a:pt x="638" y="53"/>
                </a:cubicBezTo>
                <a:cubicBezTo>
                  <a:pt x="634" y="63"/>
                  <a:pt x="625" y="69"/>
                  <a:pt x="614" y="69"/>
                </a:cubicBezTo>
                <a:cubicBezTo>
                  <a:pt x="593" y="70"/>
                  <a:pt x="580" y="57"/>
                  <a:pt x="565" y="43"/>
                </a:cubicBezTo>
                <a:cubicBezTo>
                  <a:pt x="562" y="40"/>
                  <a:pt x="558" y="36"/>
                  <a:pt x="553" y="32"/>
                </a:cubicBezTo>
                <a:cubicBezTo>
                  <a:pt x="542" y="22"/>
                  <a:pt x="523" y="16"/>
                  <a:pt x="504" y="16"/>
                </a:cubicBezTo>
                <a:cubicBezTo>
                  <a:pt x="474" y="16"/>
                  <a:pt x="444" y="24"/>
                  <a:pt x="417" y="38"/>
                </a:cubicBezTo>
                <a:cubicBezTo>
                  <a:pt x="401" y="47"/>
                  <a:pt x="382" y="64"/>
                  <a:pt x="379" y="82"/>
                </a:cubicBezTo>
                <a:cubicBezTo>
                  <a:pt x="377" y="92"/>
                  <a:pt x="379" y="101"/>
                  <a:pt x="385" y="108"/>
                </a:cubicBezTo>
                <a:cubicBezTo>
                  <a:pt x="402" y="128"/>
                  <a:pt x="447" y="135"/>
                  <a:pt x="523" y="130"/>
                </a:cubicBezTo>
                <a:cubicBezTo>
                  <a:pt x="609" y="124"/>
                  <a:pt x="743" y="130"/>
                  <a:pt x="757" y="173"/>
                </a:cubicBezTo>
                <a:cubicBezTo>
                  <a:pt x="759" y="180"/>
                  <a:pt x="758" y="188"/>
                  <a:pt x="754" y="195"/>
                </a:cubicBezTo>
                <a:cubicBezTo>
                  <a:pt x="740" y="221"/>
                  <a:pt x="690" y="246"/>
                  <a:pt x="617" y="265"/>
                </a:cubicBezTo>
                <a:cubicBezTo>
                  <a:pt x="582" y="275"/>
                  <a:pt x="542" y="285"/>
                  <a:pt x="507" y="288"/>
                </a:cubicBezTo>
                <a:cubicBezTo>
                  <a:pt x="495" y="289"/>
                  <a:pt x="495" y="289"/>
                  <a:pt x="495" y="289"/>
                </a:cubicBezTo>
                <a:cubicBezTo>
                  <a:pt x="452" y="294"/>
                  <a:pt x="419" y="297"/>
                  <a:pt x="376" y="289"/>
                </a:cubicBezTo>
                <a:cubicBezTo>
                  <a:pt x="361" y="287"/>
                  <a:pt x="309" y="275"/>
                  <a:pt x="286" y="249"/>
                </a:cubicBezTo>
                <a:cubicBezTo>
                  <a:pt x="287" y="249"/>
                  <a:pt x="287" y="248"/>
                  <a:pt x="287" y="248"/>
                </a:cubicBezTo>
                <a:cubicBezTo>
                  <a:pt x="289" y="242"/>
                  <a:pt x="287" y="236"/>
                  <a:pt x="282" y="232"/>
                </a:cubicBezTo>
                <a:cubicBezTo>
                  <a:pt x="278" y="229"/>
                  <a:pt x="273" y="228"/>
                  <a:pt x="269" y="230"/>
                </a:cubicBezTo>
                <a:cubicBezTo>
                  <a:pt x="265" y="232"/>
                  <a:pt x="262" y="236"/>
                  <a:pt x="261" y="241"/>
                </a:cubicBezTo>
                <a:cubicBezTo>
                  <a:pt x="261" y="242"/>
                  <a:pt x="262" y="243"/>
                  <a:pt x="263" y="243"/>
                </a:cubicBezTo>
                <a:cubicBezTo>
                  <a:pt x="265" y="244"/>
                  <a:pt x="266" y="243"/>
                  <a:pt x="266" y="241"/>
                </a:cubicBezTo>
                <a:cubicBezTo>
                  <a:pt x="266" y="238"/>
                  <a:pt x="268" y="236"/>
                  <a:pt x="271" y="235"/>
                </a:cubicBezTo>
                <a:cubicBezTo>
                  <a:pt x="273" y="234"/>
                  <a:pt x="276" y="234"/>
                  <a:pt x="279" y="236"/>
                </a:cubicBezTo>
                <a:cubicBezTo>
                  <a:pt x="283" y="239"/>
                  <a:pt x="284" y="242"/>
                  <a:pt x="282" y="246"/>
                </a:cubicBezTo>
                <a:cubicBezTo>
                  <a:pt x="280" y="252"/>
                  <a:pt x="272" y="258"/>
                  <a:pt x="265" y="257"/>
                </a:cubicBezTo>
                <a:cubicBezTo>
                  <a:pt x="257" y="256"/>
                  <a:pt x="249" y="252"/>
                  <a:pt x="246" y="245"/>
                </a:cubicBezTo>
                <a:cubicBezTo>
                  <a:pt x="242" y="239"/>
                  <a:pt x="243" y="232"/>
                  <a:pt x="246" y="226"/>
                </a:cubicBezTo>
                <a:cubicBezTo>
                  <a:pt x="250" y="219"/>
                  <a:pt x="255" y="216"/>
                  <a:pt x="260" y="216"/>
                </a:cubicBezTo>
                <a:cubicBezTo>
                  <a:pt x="267" y="214"/>
                  <a:pt x="276" y="216"/>
                  <a:pt x="283" y="222"/>
                </a:cubicBezTo>
                <a:cubicBezTo>
                  <a:pt x="284" y="223"/>
                  <a:pt x="284" y="223"/>
                  <a:pt x="284" y="223"/>
                </a:cubicBezTo>
                <a:cubicBezTo>
                  <a:pt x="286" y="222"/>
                  <a:pt x="286" y="222"/>
                  <a:pt x="286" y="222"/>
                </a:cubicBezTo>
                <a:cubicBezTo>
                  <a:pt x="287" y="222"/>
                  <a:pt x="306" y="210"/>
                  <a:pt x="317" y="224"/>
                </a:cubicBezTo>
                <a:cubicBezTo>
                  <a:pt x="318" y="226"/>
                  <a:pt x="318" y="226"/>
                  <a:pt x="318" y="226"/>
                </a:cubicBezTo>
                <a:cubicBezTo>
                  <a:pt x="320" y="225"/>
                  <a:pt x="320" y="225"/>
                  <a:pt x="320" y="225"/>
                </a:cubicBezTo>
                <a:cubicBezTo>
                  <a:pt x="320" y="225"/>
                  <a:pt x="334" y="218"/>
                  <a:pt x="339" y="226"/>
                </a:cubicBezTo>
                <a:cubicBezTo>
                  <a:pt x="341" y="231"/>
                  <a:pt x="341" y="231"/>
                  <a:pt x="341" y="231"/>
                </a:cubicBezTo>
                <a:cubicBezTo>
                  <a:pt x="352" y="250"/>
                  <a:pt x="364" y="274"/>
                  <a:pt x="397" y="280"/>
                </a:cubicBezTo>
                <a:cubicBezTo>
                  <a:pt x="428" y="286"/>
                  <a:pt x="472" y="286"/>
                  <a:pt x="508" y="281"/>
                </a:cubicBezTo>
                <a:cubicBezTo>
                  <a:pt x="615" y="265"/>
                  <a:pt x="692" y="240"/>
                  <a:pt x="729" y="210"/>
                </a:cubicBezTo>
                <a:cubicBezTo>
                  <a:pt x="747" y="196"/>
                  <a:pt x="748" y="183"/>
                  <a:pt x="746" y="175"/>
                </a:cubicBezTo>
                <a:cubicBezTo>
                  <a:pt x="741" y="157"/>
                  <a:pt x="715" y="143"/>
                  <a:pt x="679" y="138"/>
                </a:cubicBezTo>
                <a:cubicBezTo>
                  <a:pt x="661" y="135"/>
                  <a:pt x="643" y="135"/>
                  <a:pt x="625" y="134"/>
                </a:cubicBezTo>
                <a:cubicBezTo>
                  <a:pt x="604" y="134"/>
                  <a:pt x="582" y="134"/>
                  <a:pt x="560" y="135"/>
                </a:cubicBezTo>
                <a:cubicBezTo>
                  <a:pt x="554" y="135"/>
                  <a:pt x="547" y="135"/>
                  <a:pt x="540" y="135"/>
                </a:cubicBezTo>
                <a:close/>
                <a:moveTo>
                  <a:pt x="401" y="210"/>
                </a:moveTo>
                <a:cubicBezTo>
                  <a:pt x="407" y="219"/>
                  <a:pt x="408" y="230"/>
                  <a:pt x="405" y="238"/>
                </a:cubicBezTo>
                <a:cubicBezTo>
                  <a:pt x="403" y="244"/>
                  <a:pt x="399" y="247"/>
                  <a:pt x="393" y="248"/>
                </a:cubicBezTo>
                <a:cubicBezTo>
                  <a:pt x="384" y="249"/>
                  <a:pt x="377" y="244"/>
                  <a:pt x="375" y="238"/>
                </a:cubicBezTo>
                <a:cubicBezTo>
                  <a:pt x="373" y="233"/>
                  <a:pt x="376" y="228"/>
                  <a:pt x="383" y="225"/>
                </a:cubicBezTo>
                <a:cubicBezTo>
                  <a:pt x="385" y="223"/>
                  <a:pt x="389" y="225"/>
                  <a:pt x="390" y="228"/>
                </a:cubicBezTo>
                <a:cubicBezTo>
                  <a:pt x="391" y="229"/>
                  <a:pt x="392" y="231"/>
                  <a:pt x="389" y="233"/>
                </a:cubicBezTo>
                <a:cubicBezTo>
                  <a:pt x="388" y="234"/>
                  <a:pt x="388" y="235"/>
                  <a:pt x="389" y="237"/>
                </a:cubicBezTo>
                <a:cubicBezTo>
                  <a:pt x="390" y="238"/>
                  <a:pt x="391" y="238"/>
                  <a:pt x="392" y="237"/>
                </a:cubicBezTo>
                <a:cubicBezTo>
                  <a:pt x="396" y="234"/>
                  <a:pt x="397" y="230"/>
                  <a:pt x="395" y="225"/>
                </a:cubicBezTo>
                <a:cubicBezTo>
                  <a:pt x="392" y="221"/>
                  <a:pt x="386" y="218"/>
                  <a:pt x="380" y="220"/>
                </a:cubicBezTo>
                <a:cubicBezTo>
                  <a:pt x="370" y="225"/>
                  <a:pt x="368" y="233"/>
                  <a:pt x="370" y="240"/>
                </a:cubicBezTo>
                <a:cubicBezTo>
                  <a:pt x="372" y="245"/>
                  <a:pt x="376" y="250"/>
                  <a:pt x="383" y="252"/>
                </a:cubicBezTo>
                <a:cubicBezTo>
                  <a:pt x="382" y="252"/>
                  <a:pt x="382" y="252"/>
                  <a:pt x="382" y="252"/>
                </a:cubicBezTo>
                <a:cubicBezTo>
                  <a:pt x="418" y="275"/>
                  <a:pt x="480" y="277"/>
                  <a:pt x="567" y="260"/>
                </a:cubicBezTo>
                <a:cubicBezTo>
                  <a:pt x="651" y="244"/>
                  <a:pt x="709" y="220"/>
                  <a:pt x="726" y="195"/>
                </a:cubicBezTo>
                <a:cubicBezTo>
                  <a:pt x="730" y="189"/>
                  <a:pt x="731" y="183"/>
                  <a:pt x="730" y="178"/>
                </a:cubicBezTo>
                <a:cubicBezTo>
                  <a:pt x="728" y="168"/>
                  <a:pt x="719" y="154"/>
                  <a:pt x="688" y="144"/>
                </a:cubicBezTo>
                <a:cubicBezTo>
                  <a:pt x="717" y="150"/>
                  <a:pt x="737" y="163"/>
                  <a:pt x="741" y="177"/>
                </a:cubicBezTo>
                <a:cubicBezTo>
                  <a:pt x="744" y="186"/>
                  <a:pt x="738" y="197"/>
                  <a:pt x="726" y="207"/>
                </a:cubicBezTo>
                <a:cubicBezTo>
                  <a:pt x="689" y="236"/>
                  <a:pt x="614" y="260"/>
                  <a:pt x="507" y="276"/>
                </a:cubicBezTo>
                <a:cubicBezTo>
                  <a:pt x="472" y="281"/>
                  <a:pt x="428" y="280"/>
                  <a:pt x="398" y="275"/>
                </a:cubicBezTo>
                <a:cubicBezTo>
                  <a:pt x="367" y="269"/>
                  <a:pt x="356" y="248"/>
                  <a:pt x="346" y="228"/>
                </a:cubicBezTo>
                <a:cubicBezTo>
                  <a:pt x="343" y="224"/>
                  <a:pt x="343" y="224"/>
                  <a:pt x="343" y="224"/>
                </a:cubicBezTo>
                <a:cubicBezTo>
                  <a:pt x="338" y="214"/>
                  <a:pt x="327" y="216"/>
                  <a:pt x="320" y="219"/>
                </a:cubicBezTo>
                <a:cubicBezTo>
                  <a:pt x="309" y="208"/>
                  <a:pt x="293" y="212"/>
                  <a:pt x="285" y="217"/>
                </a:cubicBezTo>
                <a:cubicBezTo>
                  <a:pt x="277" y="211"/>
                  <a:pt x="267" y="209"/>
                  <a:pt x="259" y="211"/>
                </a:cubicBezTo>
                <a:cubicBezTo>
                  <a:pt x="251" y="212"/>
                  <a:pt x="245" y="217"/>
                  <a:pt x="242" y="223"/>
                </a:cubicBezTo>
                <a:cubicBezTo>
                  <a:pt x="237" y="231"/>
                  <a:pt x="237" y="240"/>
                  <a:pt x="241" y="247"/>
                </a:cubicBezTo>
                <a:cubicBezTo>
                  <a:pt x="246" y="255"/>
                  <a:pt x="255" y="261"/>
                  <a:pt x="265" y="262"/>
                </a:cubicBezTo>
                <a:cubicBezTo>
                  <a:pt x="271" y="263"/>
                  <a:pt x="279" y="259"/>
                  <a:pt x="283" y="254"/>
                </a:cubicBezTo>
                <a:cubicBezTo>
                  <a:pt x="307" y="279"/>
                  <a:pt x="355" y="291"/>
                  <a:pt x="376" y="294"/>
                </a:cubicBezTo>
                <a:cubicBezTo>
                  <a:pt x="419" y="303"/>
                  <a:pt x="454" y="299"/>
                  <a:pt x="495" y="295"/>
                </a:cubicBezTo>
                <a:cubicBezTo>
                  <a:pt x="508" y="293"/>
                  <a:pt x="508" y="293"/>
                  <a:pt x="508" y="293"/>
                </a:cubicBezTo>
                <a:cubicBezTo>
                  <a:pt x="543" y="290"/>
                  <a:pt x="583" y="280"/>
                  <a:pt x="618" y="270"/>
                </a:cubicBezTo>
                <a:cubicBezTo>
                  <a:pt x="693" y="251"/>
                  <a:pt x="744" y="224"/>
                  <a:pt x="759" y="198"/>
                </a:cubicBezTo>
                <a:cubicBezTo>
                  <a:pt x="764" y="189"/>
                  <a:pt x="764" y="180"/>
                  <a:pt x="762" y="171"/>
                </a:cubicBezTo>
                <a:cubicBezTo>
                  <a:pt x="746" y="122"/>
                  <a:pt x="598" y="120"/>
                  <a:pt x="523" y="125"/>
                </a:cubicBezTo>
                <a:cubicBezTo>
                  <a:pt x="450" y="130"/>
                  <a:pt x="405" y="124"/>
                  <a:pt x="389" y="105"/>
                </a:cubicBezTo>
                <a:cubicBezTo>
                  <a:pt x="384" y="99"/>
                  <a:pt x="382" y="91"/>
                  <a:pt x="384" y="83"/>
                </a:cubicBezTo>
                <a:cubicBezTo>
                  <a:pt x="387" y="67"/>
                  <a:pt x="404" y="51"/>
                  <a:pt x="419" y="43"/>
                </a:cubicBezTo>
                <a:cubicBezTo>
                  <a:pt x="417" y="44"/>
                  <a:pt x="415" y="46"/>
                  <a:pt x="414" y="47"/>
                </a:cubicBezTo>
                <a:cubicBezTo>
                  <a:pt x="400" y="59"/>
                  <a:pt x="394" y="74"/>
                  <a:pt x="396" y="87"/>
                </a:cubicBezTo>
                <a:cubicBezTo>
                  <a:pt x="398" y="98"/>
                  <a:pt x="405" y="107"/>
                  <a:pt x="418" y="112"/>
                </a:cubicBezTo>
                <a:cubicBezTo>
                  <a:pt x="443" y="122"/>
                  <a:pt x="473" y="120"/>
                  <a:pt x="499" y="120"/>
                </a:cubicBezTo>
                <a:cubicBezTo>
                  <a:pt x="525" y="119"/>
                  <a:pt x="551" y="118"/>
                  <a:pt x="576" y="118"/>
                </a:cubicBezTo>
                <a:cubicBezTo>
                  <a:pt x="701" y="116"/>
                  <a:pt x="771" y="137"/>
                  <a:pt x="775" y="177"/>
                </a:cubicBezTo>
                <a:cubicBezTo>
                  <a:pt x="778" y="208"/>
                  <a:pt x="714" y="265"/>
                  <a:pt x="565" y="293"/>
                </a:cubicBezTo>
                <a:cubicBezTo>
                  <a:pt x="466" y="312"/>
                  <a:pt x="415" y="310"/>
                  <a:pt x="414" y="310"/>
                </a:cubicBezTo>
                <a:cubicBezTo>
                  <a:pt x="340" y="312"/>
                  <a:pt x="285" y="287"/>
                  <a:pt x="250" y="268"/>
                </a:cubicBezTo>
                <a:cubicBezTo>
                  <a:pt x="223" y="253"/>
                  <a:pt x="207" y="260"/>
                  <a:pt x="190" y="268"/>
                </a:cubicBezTo>
                <a:cubicBezTo>
                  <a:pt x="191" y="265"/>
                  <a:pt x="191" y="262"/>
                  <a:pt x="191" y="260"/>
                </a:cubicBezTo>
                <a:cubicBezTo>
                  <a:pt x="189" y="254"/>
                  <a:pt x="184" y="249"/>
                  <a:pt x="179" y="247"/>
                </a:cubicBezTo>
                <a:cubicBezTo>
                  <a:pt x="174" y="246"/>
                  <a:pt x="170" y="247"/>
                  <a:pt x="167" y="250"/>
                </a:cubicBezTo>
                <a:cubicBezTo>
                  <a:pt x="166" y="251"/>
                  <a:pt x="166" y="253"/>
                  <a:pt x="167" y="254"/>
                </a:cubicBezTo>
                <a:cubicBezTo>
                  <a:pt x="168" y="255"/>
                  <a:pt x="170" y="255"/>
                  <a:pt x="171" y="254"/>
                </a:cubicBezTo>
                <a:cubicBezTo>
                  <a:pt x="173" y="251"/>
                  <a:pt x="176" y="251"/>
                  <a:pt x="177" y="252"/>
                </a:cubicBezTo>
                <a:cubicBezTo>
                  <a:pt x="181" y="253"/>
                  <a:pt x="185" y="257"/>
                  <a:pt x="186" y="261"/>
                </a:cubicBezTo>
                <a:cubicBezTo>
                  <a:pt x="186" y="264"/>
                  <a:pt x="186" y="268"/>
                  <a:pt x="181" y="273"/>
                </a:cubicBezTo>
                <a:cubicBezTo>
                  <a:pt x="175" y="278"/>
                  <a:pt x="167" y="278"/>
                  <a:pt x="160" y="275"/>
                </a:cubicBezTo>
                <a:cubicBezTo>
                  <a:pt x="154" y="271"/>
                  <a:pt x="149" y="266"/>
                  <a:pt x="150" y="260"/>
                </a:cubicBezTo>
                <a:cubicBezTo>
                  <a:pt x="150" y="249"/>
                  <a:pt x="161" y="243"/>
                  <a:pt x="161" y="243"/>
                </a:cubicBezTo>
                <a:cubicBezTo>
                  <a:pt x="167" y="240"/>
                  <a:pt x="167" y="240"/>
                  <a:pt x="167" y="240"/>
                </a:cubicBezTo>
                <a:cubicBezTo>
                  <a:pt x="160" y="238"/>
                  <a:pt x="160" y="238"/>
                  <a:pt x="160" y="238"/>
                </a:cubicBezTo>
                <a:cubicBezTo>
                  <a:pt x="159" y="238"/>
                  <a:pt x="151" y="236"/>
                  <a:pt x="152" y="226"/>
                </a:cubicBezTo>
                <a:cubicBezTo>
                  <a:pt x="154" y="213"/>
                  <a:pt x="169" y="211"/>
                  <a:pt x="169" y="211"/>
                </a:cubicBezTo>
                <a:cubicBezTo>
                  <a:pt x="171" y="211"/>
                  <a:pt x="171" y="211"/>
                  <a:pt x="171" y="211"/>
                </a:cubicBezTo>
                <a:cubicBezTo>
                  <a:pt x="172" y="209"/>
                  <a:pt x="172" y="209"/>
                  <a:pt x="172" y="209"/>
                </a:cubicBezTo>
                <a:cubicBezTo>
                  <a:pt x="173" y="197"/>
                  <a:pt x="183" y="189"/>
                  <a:pt x="195" y="190"/>
                </a:cubicBezTo>
                <a:cubicBezTo>
                  <a:pt x="196" y="192"/>
                  <a:pt x="196" y="194"/>
                  <a:pt x="197" y="196"/>
                </a:cubicBezTo>
                <a:cubicBezTo>
                  <a:pt x="201" y="207"/>
                  <a:pt x="211" y="215"/>
                  <a:pt x="223" y="217"/>
                </a:cubicBezTo>
                <a:cubicBezTo>
                  <a:pt x="233" y="219"/>
                  <a:pt x="242" y="216"/>
                  <a:pt x="248" y="208"/>
                </a:cubicBezTo>
                <a:cubicBezTo>
                  <a:pt x="253" y="201"/>
                  <a:pt x="254" y="192"/>
                  <a:pt x="251" y="186"/>
                </a:cubicBezTo>
                <a:cubicBezTo>
                  <a:pt x="247" y="180"/>
                  <a:pt x="241" y="176"/>
                  <a:pt x="234" y="176"/>
                </a:cubicBezTo>
                <a:cubicBezTo>
                  <a:pt x="228" y="176"/>
                  <a:pt x="223" y="179"/>
                  <a:pt x="221" y="184"/>
                </a:cubicBezTo>
                <a:cubicBezTo>
                  <a:pt x="220" y="185"/>
                  <a:pt x="221" y="187"/>
                  <a:pt x="222" y="188"/>
                </a:cubicBezTo>
                <a:cubicBezTo>
                  <a:pt x="223" y="188"/>
                  <a:pt x="225" y="188"/>
                  <a:pt x="225" y="186"/>
                </a:cubicBezTo>
                <a:cubicBezTo>
                  <a:pt x="227" y="183"/>
                  <a:pt x="230" y="181"/>
                  <a:pt x="235" y="181"/>
                </a:cubicBezTo>
                <a:cubicBezTo>
                  <a:pt x="239" y="181"/>
                  <a:pt x="244" y="184"/>
                  <a:pt x="246" y="188"/>
                </a:cubicBezTo>
                <a:cubicBezTo>
                  <a:pt x="249" y="193"/>
                  <a:pt x="248" y="200"/>
                  <a:pt x="244" y="205"/>
                </a:cubicBezTo>
                <a:cubicBezTo>
                  <a:pt x="239" y="211"/>
                  <a:pt x="232" y="214"/>
                  <a:pt x="224" y="212"/>
                </a:cubicBezTo>
                <a:cubicBezTo>
                  <a:pt x="213" y="210"/>
                  <a:pt x="205" y="203"/>
                  <a:pt x="202" y="194"/>
                </a:cubicBezTo>
                <a:cubicBezTo>
                  <a:pt x="199" y="187"/>
                  <a:pt x="200" y="180"/>
                  <a:pt x="204" y="175"/>
                </a:cubicBezTo>
                <a:cubicBezTo>
                  <a:pt x="213" y="163"/>
                  <a:pt x="222" y="166"/>
                  <a:pt x="222" y="167"/>
                </a:cubicBezTo>
                <a:cubicBezTo>
                  <a:pt x="222" y="167"/>
                  <a:pt x="222" y="167"/>
                  <a:pt x="222" y="167"/>
                </a:cubicBezTo>
                <a:cubicBezTo>
                  <a:pt x="222" y="167"/>
                  <a:pt x="223" y="167"/>
                  <a:pt x="223" y="167"/>
                </a:cubicBezTo>
                <a:cubicBezTo>
                  <a:pt x="226" y="167"/>
                  <a:pt x="226" y="167"/>
                  <a:pt x="226" y="167"/>
                </a:cubicBezTo>
                <a:cubicBezTo>
                  <a:pt x="225" y="164"/>
                  <a:pt x="225" y="164"/>
                  <a:pt x="225" y="164"/>
                </a:cubicBezTo>
                <a:cubicBezTo>
                  <a:pt x="225" y="164"/>
                  <a:pt x="224" y="156"/>
                  <a:pt x="228" y="151"/>
                </a:cubicBezTo>
                <a:cubicBezTo>
                  <a:pt x="231" y="148"/>
                  <a:pt x="235" y="147"/>
                  <a:pt x="242" y="147"/>
                </a:cubicBezTo>
                <a:cubicBezTo>
                  <a:pt x="243" y="147"/>
                  <a:pt x="243" y="147"/>
                  <a:pt x="243" y="147"/>
                </a:cubicBezTo>
                <a:cubicBezTo>
                  <a:pt x="244" y="145"/>
                  <a:pt x="244" y="145"/>
                  <a:pt x="244" y="145"/>
                </a:cubicBezTo>
                <a:cubicBezTo>
                  <a:pt x="244" y="145"/>
                  <a:pt x="247" y="138"/>
                  <a:pt x="254" y="136"/>
                </a:cubicBezTo>
                <a:cubicBezTo>
                  <a:pt x="259" y="135"/>
                  <a:pt x="265" y="136"/>
                  <a:pt x="271" y="140"/>
                </a:cubicBezTo>
                <a:cubicBezTo>
                  <a:pt x="272" y="141"/>
                  <a:pt x="272" y="141"/>
                  <a:pt x="272" y="141"/>
                </a:cubicBezTo>
                <a:cubicBezTo>
                  <a:pt x="274" y="140"/>
                  <a:pt x="274" y="140"/>
                  <a:pt x="274" y="140"/>
                </a:cubicBezTo>
                <a:cubicBezTo>
                  <a:pt x="274" y="140"/>
                  <a:pt x="283" y="138"/>
                  <a:pt x="291" y="142"/>
                </a:cubicBezTo>
                <a:cubicBezTo>
                  <a:pt x="295" y="144"/>
                  <a:pt x="298" y="148"/>
                  <a:pt x="300" y="154"/>
                </a:cubicBezTo>
                <a:cubicBezTo>
                  <a:pt x="300" y="156"/>
                  <a:pt x="300" y="156"/>
                  <a:pt x="300" y="156"/>
                </a:cubicBezTo>
                <a:cubicBezTo>
                  <a:pt x="302" y="156"/>
                  <a:pt x="302" y="156"/>
                  <a:pt x="302" y="156"/>
                </a:cubicBezTo>
                <a:cubicBezTo>
                  <a:pt x="303" y="156"/>
                  <a:pt x="316" y="156"/>
                  <a:pt x="321" y="169"/>
                </a:cubicBezTo>
                <a:cubicBezTo>
                  <a:pt x="324" y="175"/>
                  <a:pt x="323" y="182"/>
                  <a:pt x="320" y="188"/>
                </a:cubicBezTo>
                <a:cubicBezTo>
                  <a:pt x="316" y="194"/>
                  <a:pt x="310" y="199"/>
                  <a:pt x="303" y="201"/>
                </a:cubicBezTo>
                <a:cubicBezTo>
                  <a:pt x="293" y="202"/>
                  <a:pt x="285" y="200"/>
                  <a:pt x="280" y="194"/>
                </a:cubicBezTo>
                <a:cubicBezTo>
                  <a:pt x="276" y="189"/>
                  <a:pt x="274" y="183"/>
                  <a:pt x="277" y="176"/>
                </a:cubicBezTo>
                <a:cubicBezTo>
                  <a:pt x="280" y="168"/>
                  <a:pt x="286" y="166"/>
                  <a:pt x="291" y="168"/>
                </a:cubicBezTo>
                <a:cubicBezTo>
                  <a:pt x="295" y="169"/>
                  <a:pt x="298" y="172"/>
                  <a:pt x="297" y="175"/>
                </a:cubicBezTo>
                <a:cubicBezTo>
                  <a:pt x="297" y="177"/>
                  <a:pt x="298" y="178"/>
                  <a:pt x="299" y="178"/>
                </a:cubicBezTo>
                <a:cubicBezTo>
                  <a:pt x="300" y="179"/>
                  <a:pt x="302" y="178"/>
                  <a:pt x="302" y="177"/>
                </a:cubicBezTo>
                <a:cubicBezTo>
                  <a:pt x="304" y="171"/>
                  <a:pt x="299" y="165"/>
                  <a:pt x="292" y="163"/>
                </a:cubicBezTo>
                <a:cubicBezTo>
                  <a:pt x="285" y="161"/>
                  <a:pt x="276" y="163"/>
                  <a:pt x="272" y="174"/>
                </a:cubicBezTo>
                <a:cubicBezTo>
                  <a:pt x="269" y="183"/>
                  <a:pt x="271" y="191"/>
                  <a:pt x="276" y="198"/>
                </a:cubicBezTo>
                <a:cubicBezTo>
                  <a:pt x="282" y="205"/>
                  <a:pt x="293" y="208"/>
                  <a:pt x="304" y="205"/>
                </a:cubicBezTo>
                <a:cubicBezTo>
                  <a:pt x="313" y="204"/>
                  <a:pt x="320" y="198"/>
                  <a:pt x="324" y="190"/>
                </a:cubicBezTo>
                <a:cubicBezTo>
                  <a:pt x="328" y="183"/>
                  <a:pt x="329" y="174"/>
                  <a:pt x="326" y="167"/>
                </a:cubicBezTo>
                <a:cubicBezTo>
                  <a:pt x="326" y="166"/>
                  <a:pt x="325" y="166"/>
                  <a:pt x="325" y="166"/>
                </a:cubicBezTo>
                <a:cubicBezTo>
                  <a:pt x="329" y="163"/>
                  <a:pt x="335" y="162"/>
                  <a:pt x="339" y="164"/>
                </a:cubicBezTo>
                <a:cubicBezTo>
                  <a:pt x="345" y="165"/>
                  <a:pt x="348" y="168"/>
                  <a:pt x="351" y="172"/>
                </a:cubicBezTo>
                <a:cubicBezTo>
                  <a:pt x="351" y="174"/>
                  <a:pt x="351" y="174"/>
                  <a:pt x="351" y="174"/>
                </a:cubicBezTo>
                <a:cubicBezTo>
                  <a:pt x="353" y="173"/>
                  <a:pt x="353" y="173"/>
                  <a:pt x="353" y="173"/>
                </a:cubicBezTo>
                <a:cubicBezTo>
                  <a:pt x="353" y="173"/>
                  <a:pt x="365" y="173"/>
                  <a:pt x="371" y="180"/>
                </a:cubicBezTo>
                <a:cubicBezTo>
                  <a:pt x="374" y="184"/>
                  <a:pt x="375" y="189"/>
                  <a:pt x="373" y="197"/>
                </a:cubicBezTo>
                <a:cubicBezTo>
                  <a:pt x="372" y="200"/>
                  <a:pt x="372" y="200"/>
                  <a:pt x="372" y="200"/>
                </a:cubicBezTo>
                <a:cubicBezTo>
                  <a:pt x="376" y="200"/>
                  <a:pt x="376" y="200"/>
                  <a:pt x="376" y="200"/>
                </a:cubicBezTo>
                <a:cubicBezTo>
                  <a:pt x="376" y="200"/>
                  <a:pt x="393" y="198"/>
                  <a:pt x="401" y="210"/>
                </a:cubicBezTo>
                <a:close/>
                <a:moveTo>
                  <a:pt x="169" y="171"/>
                </a:moveTo>
                <a:cubicBezTo>
                  <a:pt x="189" y="171"/>
                  <a:pt x="201" y="163"/>
                  <a:pt x="204" y="160"/>
                </a:cubicBezTo>
                <a:cubicBezTo>
                  <a:pt x="208" y="158"/>
                  <a:pt x="207" y="154"/>
                  <a:pt x="207" y="151"/>
                </a:cubicBezTo>
                <a:cubicBezTo>
                  <a:pt x="207" y="147"/>
                  <a:pt x="208" y="146"/>
                  <a:pt x="210" y="145"/>
                </a:cubicBezTo>
                <a:cubicBezTo>
                  <a:pt x="219" y="142"/>
                  <a:pt x="222" y="137"/>
                  <a:pt x="228" y="127"/>
                </a:cubicBezTo>
                <a:cubicBezTo>
                  <a:pt x="229" y="126"/>
                  <a:pt x="229" y="126"/>
                  <a:pt x="229" y="126"/>
                </a:cubicBezTo>
                <a:cubicBezTo>
                  <a:pt x="239" y="111"/>
                  <a:pt x="261" y="121"/>
                  <a:pt x="261" y="121"/>
                </a:cubicBezTo>
                <a:cubicBezTo>
                  <a:pt x="263" y="122"/>
                  <a:pt x="263" y="122"/>
                  <a:pt x="263" y="122"/>
                </a:cubicBezTo>
                <a:cubicBezTo>
                  <a:pt x="264" y="120"/>
                  <a:pt x="264" y="120"/>
                  <a:pt x="264" y="120"/>
                </a:cubicBezTo>
                <a:cubicBezTo>
                  <a:pt x="265" y="119"/>
                  <a:pt x="272" y="106"/>
                  <a:pt x="287" y="108"/>
                </a:cubicBezTo>
                <a:cubicBezTo>
                  <a:pt x="302" y="109"/>
                  <a:pt x="309" y="129"/>
                  <a:pt x="309" y="130"/>
                </a:cubicBezTo>
                <a:cubicBezTo>
                  <a:pt x="309" y="130"/>
                  <a:pt x="309" y="130"/>
                  <a:pt x="309" y="130"/>
                </a:cubicBezTo>
                <a:cubicBezTo>
                  <a:pt x="309" y="130"/>
                  <a:pt x="309" y="130"/>
                  <a:pt x="309" y="130"/>
                </a:cubicBezTo>
                <a:cubicBezTo>
                  <a:pt x="310" y="131"/>
                  <a:pt x="310" y="131"/>
                  <a:pt x="310" y="131"/>
                </a:cubicBezTo>
                <a:cubicBezTo>
                  <a:pt x="312" y="131"/>
                  <a:pt x="312" y="131"/>
                  <a:pt x="312" y="131"/>
                </a:cubicBezTo>
                <a:cubicBezTo>
                  <a:pt x="332" y="130"/>
                  <a:pt x="338" y="149"/>
                  <a:pt x="338" y="150"/>
                </a:cubicBezTo>
                <a:cubicBezTo>
                  <a:pt x="339" y="153"/>
                  <a:pt x="339" y="153"/>
                  <a:pt x="339" y="153"/>
                </a:cubicBezTo>
                <a:cubicBezTo>
                  <a:pt x="339" y="153"/>
                  <a:pt x="341" y="151"/>
                  <a:pt x="341" y="151"/>
                </a:cubicBezTo>
                <a:cubicBezTo>
                  <a:pt x="349" y="147"/>
                  <a:pt x="364" y="153"/>
                  <a:pt x="371" y="162"/>
                </a:cubicBezTo>
                <a:cubicBezTo>
                  <a:pt x="374" y="165"/>
                  <a:pt x="378" y="171"/>
                  <a:pt x="375" y="177"/>
                </a:cubicBezTo>
                <a:cubicBezTo>
                  <a:pt x="375" y="177"/>
                  <a:pt x="375" y="177"/>
                  <a:pt x="375" y="177"/>
                </a:cubicBezTo>
                <a:cubicBezTo>
                  <a:pt x="369" y="169"/>
                  <a:pt x="358" y="168"/>
                  <a:pt x="354" y="168"/>
                </a:cubicBezTo>
                <a:cubicBezTo>
                  <a:pt x="351" y="163"/>
                  <a:pt x="347" y="160"/>
                  <a:pt x="341" y="159"/>
                </a:cubicBezTo>
                <a:cubicBezTo>
                  <a:pt x="334" y="157"/>
                  <a:pt x="328" y="158"/>
                  <a:pt x="323" y="162"/>
                </a:cubicBezTo>
                <a:cubicBezTo>
                  <a:pt x="317" y="153"/>
                  <a:pt x="308" y="151"/>
                  <a:pt x="304" y="151"/>
                </a:cubicBezTo>
                <a:cubicBezTo>
                  <a:pt x="302" y="144"/>
                  <a:pt x="298" y="140"/>
                  <a:pt x="293" y="137"/>
                </a:cubicBezTo>
                <a:cubicBezTo>
                  <a:pt x="285" y="133"/>
                  <a:pt x="276" y="135"/>
                  <a:pt x="273" y="135"/>
                </a:cubicBezTo>
                <a:cubicBezTo>
                  <a:pt x="266" y="131"/>
                  <a:pt x="259" y="130"/>
                  <a:pt x="253" y="132"/>
                </a:cubicBezTo>
                <a:cubicBezTo>
                  <a:pt x="246" y="134"/>
                  <a:pt x="242" y="139"/>
                  <a:pt x="240" y="142"/>
                </a:cubicBezTo>
                <a:cubicBezTo>
                  <a:pt x="233" y="142"/>
                  <a:pt x="228" y="144"/>
                  <a:pt x="224" y="148"/>
                </a:cubicBezTo>
                <a:cubicBezTo>
                  <a:pt x="221" y="152"/>
                  <a:pt x="220" y="158"/>
                  <a:pt x="220" y="161"/>
                </a:cubicBezTo>
                <a:cubicBezTo>
                  <a:pt x="216" y="160"/>
                  <a:pt x="208" y="162"/>
                  <a:pt x="200" y="172"/>
                </a:cubicBezTo>
                <a:cubicBezTo>
                  <a:pt x="197" y="176"/>
                  <a:pt x="195" y="180"/>
                  <a:pt x="195" y="185"/>
                </a:cubicBezTo>
                <a:cubicBezTo>
                  <a:pt x="181" y="184"/>
                  <a:pt x="169" y="193"/>
                  <a:pt x="167" y="207"/>
                </a:cubicBezTo>
                <a:cubicBezTo>
                  <a:pt x="160" y="208"/>
                  <a:pt x="149" y="213"/>
                  <a:pt x="147" y="225"/>
                </a:cubicBezTo>
                <a:cubicBezTo>
                  <a:pt x="146" y="234"/>
                  <a:pt x="150" y="239"/>
                  <a:pt x="155" y="242"/>
                </a:cubicBezTo>
                <a:cubicBezTo>
                  <a:pt x="151" y="245"/>
                  <a:pt x="145" y="251"/>
                  <a:pt x="145" y="260"/>
                </a:cubicBezTo>
                <a:cubicBezTo>
                  <a:pt x="144" y="267"/>
                  <a:pt x="149" y="275"/>
                  <a:pt x="158" y="279"/>
                </a:cubicBezTo>
                <a:cubicBezTo>
                  <a:pt x="167" y="284"/>
                  <a:pt x="176" y="283"/>
                  <a:pt x="184" y="277"/>
                </a:cubicBezTo>
                <a:cubicBezTo>
                  <a:pt x="187" y="276"/>
                  <a:pt x="189" y="274"/>
                  <a:pt x="192" y="273"/>
                </a:cubicBezTo>
                <a:cubicBezTo>
                  <a:pt x="195" y="272"/>
                  <a:pt x="198" y="270"/>
                  <a:pt x="201" y="269"/>
                </a:cubicBezTo>
                <a:cubicBezTo>
                  <a:pt x="201" y="269"/>
                  <a:pt x="201" y="269"/>
                  <a:pt x="201" y="269"/>
                </a:cubicBezTo>
                <a:cubicBezTo>
                  <a:pt x="203" y="270"/>
                  <a:pt x="205" y="272"/>
                  <a:pt x="205" y="276"/>
                </a:cubicBezTo>
                <a:cubicBezTo>
                  <a:pt x="205" y="279"/>
                  <a:pt x="204" y="289"/>
                  <a:pt x="186" y="295"/>
                </a:cubicBezTo>
                <a:cubicBezTo>
                  <a:pt x="169" y="300"/>
                  <a:pt x="159" y="296"/>
                  <a:pt x="151" y="293"/>
                </a:cubicBezTo>
                <a:cubicBezTo>
                  <a:pt x="147" y="292"/>
                  <a:pt x="144" y="291"/>
                  <a:pt x="141" y="290"/>
                </a:cubicBezTo>
                <a:cubicBezTo>
                  <a:pt x="138" y="289"/>
                  <a:pt x="134" y="289"/>
                  <a:pt x="130" y="289"/>
                </a:cubicBezTo>
                <a:cubicBezTo>
                  <a:pt x="122" y="290"/>
                  <a:pt x="113" y="290"/>
                  <a:pt x="108" y="286"/>
                </a:cubicBezTo>
                <a:cubicBezTo>
                  <a:pt x="106" y="283"/>
                  <a:pt x="106" y="279"/>
                  <a:pt x="105" y="274"/>
                </a:cubicBezTo>
                <a:cubicBezTo>
                  <a:pt x="105" y="270"/>
                  <a:pt x="105" y="266"/>
                  <a:pt x="103" y="263"/>
                </a:cubicBezTo>
                <a:cubicBezTo>
                  <a:pt x="102" y="260"/>
                  <a:pt x="99" y="258"/>
                  <a:pt x="96" y="256"/>
                </a:cubicBezTo>
                <a:cubicBezTo>
                  <a:pt x="92" y="254"/>
                  <a:pt x="89" y="252"/>
                  <a:pt x="89" y="247"/>
                </a:cubicBezTo>
                <a:cubicBezTo>
                  <a:pt x="89" y="243"/>
                  <a:pt x="98" y="236"/>
                  <a:pt x="108" y="231"/>
                </a:cubicBezTo>
                <a:cubicBezTo>
                  <a:pt x="114" y="229"/>
                  <a:pt x="120" y="226"/>
                  <a:pt x="121" y="221"/>
                </a:cubicBezTo>
                <a:cubicBezTo>
                  <a:pt x="121" y="219"/>
                  <a:pt x="121" y="217"/>
                  <a:pt x="119" y="214"/>
                </a:cubicBezTo>
                <a:cubicBezTo>
                  <a:pt x="117" y="211"/>
                  <a:pt x="116" y="206"/>
                  <a:pt x="118" y="202"/>
                </a:cubicBezTo>
                <a:cubicBezTo>
                  <a:pt x="119" y="200"/>
                  <a:pt x="121" y="197"/>
                  <a:pt x="125" y="197"/>
                </a:cubicBezTo>
                <a:cubicBezTo>
                  <a:pt x="126" y="197"/>
                  <a:pt x="128" y="197"/>
                  <a:pt x="129" y="197"/>
                </a:cubicBezTo>
                <a:cubicBezTo>
                  <a:pt x="136" y="197"/>
                  <a:pt x="141" y="196"/>
                  <a:pt x="145" y="190"/>
                </a:cubicBezTo>
                <a:cubicBezTo>
                  <a:pt x="145" y="189"/>
                  <a:pt x="145" y="189"/>
                  <a:pt x="145" y="188"/>
                </a:cubicBezTo>
                <a:cubicBezTo>
                  <a:pt x="145" y="188"/>
                  <a:pt x="145" y="188"/>
                  <a:pt x="145" y="188"/>
                </a:cubicBezTo>
                <a:cubicBezTo>
                  <a:pt x="146" y="187"/>
                  <a:pt x="146" y="187"/>
                  <a:pt x="146" y="186"/>
                </a:cubicBezTo>
                <a:cubicBezTo>
                  <a:pt x="149" y="177"/>
                  <a:pt x="152" y="171"/>
                  <a:pt x="169" y="171"/>
                </a:cubicBezTo>
                <a:close/>
                <a:moveTo>
                  <a:pt x="795" y="191"/>
                </a:moveTo>
                <a:cubicBezTo>
                  <a:pt x="783" y="233"/>
                  <a:pt x="705" y="277"/>
                  <a:pt x="596" y="301"/>
                </a:cubicBezTo>
                <a:cubicBezTo>
                  <a:pt x="472" y="328"/>
                  <a:pt x="412" y="330"/>
                  <a:pt x="372" y="331"/>
                </a:cubicBezTo>
                <a:cubicBezTo>
                  <a:pt x="362" y="331"/>
                  <a:pt x="362" y="331"/>
                  <a:pt x="362" y="331"/>
                </a:cubicBezTo>
                <a:cubicBezTo>
                  <a:pt x="330" y="332"/>
                  <a:pt x="327" y="326"/>
                  <a:pt x="327" y="325"/>
                </a:cubicBezTo>
                <a:cubicBezTo>
                  <a:pt x="327" y="321"/>
                  <a:pt x="327" y="321"/>
                  <a:pt x="327" y="321"/>
                </a:cubicBezTo>
                <a:cubicBezTo>
                  <a:pt x="324" y="322"/>
                  <a:pt x="324" y="322"/>
                  <a:pt x="324" y="322"/>
                </a:cubicBezTo>
                <a:cubicBezTo>
                  <a:pt x="303" y="328"/>
                  <a:pt x="295" y="316"/>
                  <a:pt x="295" y="316"/>
                </a:cubicBezTo>
                <a:cubicBezTo>
                  <a:pt x="293" y="313"/>
                  <a:pt x="293" y="313"/>
                  <a:pt x="293" y="313"/>
                </a:cubicBezTo>
                <a:cubicBezTo>
                  <a:pt x="293" y="313"/>
                  <a:pt x="290" y="316"/>
                  <a:pt x="290" y="316"/>
                </a:cubicBezTo>
                <a:cubicBezTo>
                  <a:pt x="286" y="322"/>
                  <a:pt x="278" y="321"/>
                  <a:pt x="278" y="321"/>
                </a:cubicBezTo>
                <a:cubicBezTo>
                  <a:pt x="278" y="321"/>
                  <a:pt x="278" y="321"/>
                  <a:pt x="278" y="321"/>
                </a:cubicBezTo>
                <a:cubicBezTo>
                  <a:pt x="278" y="321"/>
                  <a:pt x="277" y="321"/>
                  <a:pt x="277" y="321"/>
                </a:cubicBezTo>
                <a:cubicBezTo>
                  <a:pt x="268" y="321"/>
                  <a:pt x="268" y="321"/>
                  <a:pt x="268" y="321"/>
                </a:cubicBezTo>
                <a:cubicBezTo>
                  <a:pt x="276" y="326"/>
                  <a:pt x="276" y="326"/>
                  <a:pt x="276" y="326"/>
                </a:cubicBezTo>
                <a:cubicBezTo>
                  <a:pt x="280" y="328"/>
                  <a:pt x="278" y="336"/>
                  <a:pt x="278" y="338"/>
                </a:cubicBezTo>
                <a:cubicBezTo>
                  <a:pt x="270" y="340"/>
                  <a:pt x="267" y="346"/>
                  <a:pt x="268" y="352"/>
                </a:cubicBezTo>
                <a:cubicBezTo>
                  <a:pt x="268" y="358"/>
                  <a:pt x="272" y="361"/>
                  <a:pt x="276" y="361"/>
                </a:cubicBezTo>
                <a:cubicBezTo>
                  <a:pt x="278" y="361"/>
                  <a:pt x="279" y="360"/>
                  <a:pt x="279" y="359"/>
                </a:cubicBezTo>
                <a:cubicBezTo>
                  <a:pt x="279" y="358"/>
                  <a:pt x="278" y="356"/>
                  <a:pt x="276" y="356"/>
                </a:cubicBezTo>
                <a:cubicBezTo>
                  <a:pt x="274" y="356"/>
                  <a:pt x="273" y="354"/>
                  <a:pt x="273" y="352"/>
                </a:cubicBezTo>
                <a:cubicBezTo>
                  <a:pt x="273" y="348"/>
                  <a:pt x="275" y="342"/>
                  <a:pt x="283" y="341"/>
                </a:cubicBezTo>
                <a:cubicBezTo>
                  <a:pt x="289" y="340"/>
                  <a:pt x="294" y="342"/>
                  <a:pt x="297" y="347"/>
                </a:cubicBezTo>
                <a:cubicBezTo>
                  <a:pt x="300" y="353"/>
                  <a:pt x="300" y="362"/>
                  <a:pt x="294" y="370"/>
                </a:cubicBezTo>
                <a:cubicBezTo>
                  <a:pt x="285" y="383"/>
                  <a:pt x="266" y="375"/>
                  <a:pt x="266" y="374"/>
                </a:cubicBezTo>
                <a:cubicBezTo>
                  <a:pt x="265" y="374"/>
                  <a:pt x="265" y="374"/>
                  <a:pt x="265" y="374"/>
                </a:cubicBezTo>
                <a:cubicBezTo>
                  <a:pt x="264" y="374"/>
                  <a:pt x="264" y="374"/>
                  <a:pt x="264" y="374"/>
                </a:cubicBezTo>
                <a:cubicBezTo>
                  <a:pt x="250" y="379"/>
                  <a:pt x="242" y="370"/>
                  <a:pt x="242" y="370"/>
                </a:cubicBezTo>
                <a:cubicBezTo>
                  <a:pt x="241" y="369"/>
                  <a:pt x="241" y="369"/>
                  <a:pt x="241" y="369"/>
                </a:cubicBezTo>
                <a:cubicBezTo>
                  <a:pt x="241" y="369"/>
                  <a:pt x="239" y="369"/>
                  <a:pt x="239" y="369"/>
                </a:cubicBezTo>
                <a:cubicBezTo>
                  <a:pt x="230" y="372"/>
                  <a:pt x="222" y="372"/>
                  <a:pt x="217" y="368"/>
                </a:cubicBezTo>
                <a:cubicBezTo>
                  <a:pt x="210" y="364"/>
                  <a:pt x="210" y="356"/>
                  <a:pt x="210" y="356"/>
                </a:cubicBezTo>
                <a:cubicBezTo>
                  <a:pt x="209" y="354"/>
                  <a:pt x="209" y="354"/>
                  <a:pt x="209" y="354"/>
                </a:cubicBezTo>
                <a:cubicBezTo>
                  <a:pt x="207" y="354"/>
                  <a:pt x="207" y="354"/>
                  <a:pt x="207" y="354"/>
                </a:cubicBezTo>
                <a:cubicBezTo>
                  <a:pt x="193" y="356"/>
                  <a:pt x="183" y="352"/>
                  <a:pt x="177" y="343"/>
                </a:cubicBezTo>
                <a:cubicBezTo>
                  <a:pt x="172" y="335"/>
                  <a:pt x="172" y="324"/>
                  <a:pt x="177" y="317"/>
                </a:cubicBezTo>
                <a:cubicBezTo>
                  <a:pt x="177" y="317"/>
                  <a:pt x="177" y="317"/>
                  <a:pt x="177" y="317"/>
                </a:cubicBezTo>
                <a:cubicBezTo>
                  <a:pt x="178" y="316"/>
                  <a:pt x="180" y="315"/>
                  <a:pt x="181" y="314"/>
                </a:cubicBezTo>
                <a:cubicBezTo>
                  <a:pt x="184" y="311"/>
                  <a:pt x="184" y="311"/>
                  <a:pt x="184" y="311"/>
                </a:cubicBezTo>
                <a:cubicBezTo>
                  <a:pt x="193" y="304"/>
                  <a:pt x="207" y="300"/>
                  <a:pt x="216" y="310"/>
                </a:cubicBezTo>
                <a:cubicBezTo>
                  <a:pt x="221" y="315"/>
                  <a:pt x="222" y="324"/>
                  <a:pt x="219" y="331"/>
                </a:cubicBezTo>
                <a:cubicBezTo>
                  <a:pt x="218" y="334"/>
                  <a:pt x="215" y="340"/>
                  <a:pt x="207" y="340"/>
                </a:cubicBezTo>
                <a:cubicBezTo>
                  <a:pt x="201" y="341"/>
                  <a:pt x="197" y="339"/>
                  <a:pt x="195" y="335"/>
                </a:cubicBezTo>
                <a:cubicBezTo>
                  <a:pt x="194" y="332"/>
                  <a:pt x="195" y="327"/>
                  <a:pt x="198" y="325"/>
                </a:cubicBezTo>
                <a:cubicBezTo>
                  <a:pt x="200" y="324"/>
                  <a:pt x="200" y="322"/>
                  <a:pt x="199" y="321"/>
                </a:cubicBezTo>
                <a:cubicBezTo>
                  <a:pt x="198" y="320"/>
                  <a:pt x="196" y="320"/>
                  <a:pt x="195" y="321"/>
                </a:cubicBezTo>
                <a:cubicBezTo>
                  <a:pt x="191" y="324"/>
                  <a:pt x="189" y="331"/>
                  <a:pt x="191" y="337"/>
                </a:cubicBezTo>
                <a:cubicBezTo>
                  <a:pt x="192" y="340"/>
                  <a:pt x="195" y="346"/>
                  <a:pt x="207" y="345"/>
                </a:cubicBezTo>
                <a:cubicBezTo>
                  <a:pt x="215" y="345"/>
                  <a:pt x="221" y="341"/>
                  <a:pt x="224" y="333"/>
                </a:cubicBezTo>
                <a:cubicBezTo>
                  <a:pt x="228" y="324"/>
                  <a:pt x="226" y="313"/>
                  <a:pt x="220" y="307"/>
                </a:cubicBezTo>
                <a:cubicBezTo>
                  <a:pt x="209" y="295"/>
                  <a:pt x="193" y="299"/>
                  <a:pt x="181" y="307"/>
                </a:cubicBezTo>
                <a:cubicBezTo>
                  <a:pt x="178" y="310"/>
                  <a:pt x="178" y="310"/>
                  <a:pt x="178" y="310"/>
                </a:cubicBezTo>
                <a:cubicBezTo>
                  <a:pt x="171" y="315"/>
                  <a:pt x="170" y="316"/>
                  <a:pt x="164" y="314"/>
                </a:cubicBezTo>
                <a:cubicBezTo>
                  <a:pt x="161" y="314"/>
                  <a:pt x="159" y="313"/>
                  <a:pt x="158" y="311"/>
                </a:cubicBezTo>
                <a:cubicBezTo>
                  <a:pt x="154" y="309"/>
                  <a:pt x="150" y="307"/>
                  <a:pt x="141" y="308"/>
                </a:cubicBezTo>
                <a:cubicBezTo>
                  <a:pt x="137" y="309"/>
                  <a:pt x="137" y="309"/>
                  <a:pt x="137" y="309"/>
                </a:cubicBezTo>
                <a:cubicBezTo>
                  <a:pt x="124" y="312"/>
                  <a:pt x="116" y="313"/>
                  <a:pt x="112" y="306"/>
                </a:cubicBezTo>
                <a:cubicBezTo>
                  <a:pt x="105" y="295"/>
                  <a:pt x="96" y="291"/>
                  <a:pt x="83" y="294"/>
                </a:cubicBezTo>
                <a:cubicBezTo>
                  <a:pt x="77" y="296"/>
                  <a:pt x="71" y="295"/>
                  <a:pt x="68" y="293"/>
                </a:cubicBezTo>
                <a:cubicBezTo>
                  <a:pt x="67" y="291"/>
                  <a:pt x="66" y="289"/>
                  <a:pt x="66" y="287"/>
                </a:cubicBezTo>
                <a:cubicBezTo>
                  <a:pt x="66" y="285"/>
                  <a:pt x="66" y="284"/>
                  <a:pt x="65" y="283"/>
                </a:cubicBezTo>
                <a:cubicBezTo>
                  <a:pt x="61" y="279"/>
                  <a:pt x="51" y="280"/>
                  <a:pt x="35" y="282"/>
                </a:cubicBezTo>
                <a:cubicBezTo>
                  <a:pt x="27" y="283"/>
                  <a:pt x="20" y="284"/>
                  <a:pt x="15" y="284"/>
                </a:cubicBezTo>
                <a:cubicBezTo>
                  <a:pt x="11" y="284"/>
                  <a:pt x="10" y="283"/>
                  <a:pt x="10" y="283"/>
                </a:cubicBezTo>
                <a:cubicBezTo>
                  <a:pt x="10" y="281"/>
                  <a:pt x="13" y="278"/>
                  <a:pt x="19" y="276"/>
                </a:cubicBezTo>
                <a:cubicBezTo>
                  <a:pt x="25" y="275"/>
                  <a:pt x="32" y="272"/>
                  <a:pt x="32" y="267"/>
                </a:cubicBezTo>
                <a:cubicBezTo>
                  <a:pt x="32" y="265"/>
                  <a:pt x="31" y="263"/>
                  <a:pt x="27" y="262"/>
                </a:cubicBezTo>
                <a:cubicBezTo>
                  <a:pt x="25" y="261"/>
                  <a:pt x="23" y="261"/>
                  <a:pt x="20" y="260"/>
                </a:cubicBezTo>
                <a:cubicBezTo>
                  <a:pt x="11" y="259"/>
                  <a:pt x="6" y="257"/>
                  <a:pt x="6" y="251"/>
                </a:cubicBezTo>
                <a:cubicBezTo>
                  <a:pt x="6" y="246"/>
                  <a:pt x="18" y="237"/>
                  <a:pt x="42" y="234"/>
                </a:cubicBezTo>
                <a:cubicBezTo>
                  <a:pt x="43" y="234"/>
                  <a:pt x="44" y="234"/>
                  <a:pt x="46" y="234"/>
                </a:cubicBezTo>
                <a:cubicBezTo>
                  <a:pt x="55" y="234"/>
                  <a:pt x="62" y="233"/>
                  <a:pt x="63" y="229"/>
                </a:cubicBezTo>
                <a:cubicBezTo>
                  <a:pt x="64" y="225"/>
                  <a:pt x="60" y="223"/>
                  <a:pt x="59" y="222"/>
                </a:cubicBezTo>
                <a:cubicBezTo>
                  <a:pt x="55" y="219"/>
                  <a:pt x="55" y="217"/>
                  <a:pt x="56" y="216"/>
                </a:cubicBezTo>
                <a:cubicBezTo>
                  <a:pt x="56" y="211"/>
                  <a:pt x="67" y="204"/>
                  <a:pt x="72" y="202"/>
                </a:cubicBezTo>
                <a:cubicBezTo>
                  <a:pt x="78" y="199"/>
                  <a:pt x="93" y="197"/>
                  <a:pt x="98" y="198"/>
                </a:cubicBezTo>
                <a:cubicBezTo>
                  <a:pt x="101" y="198"/>
                  <a:pt x="101" y="198"/>
                  <a:pt x="101" y="198"/>
                </a:cubicBezTo>
                <a:cubicBezTo>
                  <a:pt x="101" y="196"/>
                  <a:pt x="101" y="196"/>
                  <a:pt x="101" y="196"/>
                </a:cubicBezTo>
                <a:cubicBezTo>
                  <a:pt x="101" y="192"/>
                  <a:pt x="102" y="190"/>
                  <a:pt x="104" y="189"/>
                </a:cubicBezTo>
                <a:cubicBezTo>
                  <a:pt x="111" y="183"/>
                  <a:pt x="129" y="187"/>
                  <a:pt x="139" y="189"/>
                </a:cubicBezTo>
                <a:cubicBezTo>
                  <a:pt x="137" y="191"/>
                  <a:pt x="134" y="192"/>
                  <a:pt x="129" y="192"/>
                </a:cubicBezTo>
                <a:cubicBezTo>
                  <a:pt x="127" y="192"/>
                  <a:pt x="126" y="192"/>
                  <a:pt x="124" y="192"/>
                </a:cubicBezTo>
                <a:cubicBezTo>
                  <a:pt x="119" y="192"/>
                  <a:pt x="115" y="195"/>
                  <a:pt x="113" y="200"/>
                </a:cubicBezTo>
                <a:cubicBezTo>
                  <a:pt x="111" y="206"/>
                  <a:pt x="111" y="213"/>
                  <a:pt x="115" y="217"/>
                </a:cubicBezTo>
                <a:cubicBezTo>
                  <a:pt x="116" y="218"/>
                  <a:pt x="116" y="219"/>
                  <a:pt x="116" y="220"/>
                </a:cubicBezTo>
                <a:cubicBezTo>
                  <a:pt x="115" y="223"/>
                  <a:pt x="110" y="225"/>
                  <a:pt x="106" y="227"/>
                </a:cubicBezTo>
                <a:cubicBezTo>
                  <a:pt x="105" y="227"/>
                  <a:pt x="83" y="237"/>
                  <a:pt x="84" y="248"/>
                </a:cubicBezTo>
                <a:cubicBezTo>
                  <a:pt x="85" y="255"/>
                  <a:pt x="90" y="258"/>
                  <a:pt x="94" y="261"/>
                </a:cubicBezTo>
                <a:cubicBezTo>
                  <a:pt x="96" y="262"/>
                  <a:pt x="98" y="263"/>
                  <a:pt x="98" y="265"/>
                </a:cubicBezTo>
                <a:cubicBezTo>
                  <a:pt x="100" y="268"/>
                  <a:pt x="100" y="271"/>
                  <a:pt x="100" y="274"/>
                </a:cubicBezTo>
                <a:cubicBezTo>
                  <a:pt x="101" y="280"/>
                  <a:pt x="101" y="285"/>
                  <a:pt x="105" y="289"/>
                </a:cubicBezTo>
                <a:cubicBezTo>
                  <a:pt x="111" y="295"/>
                  <a:pt x="121" y="295"/>
                  <a:pt x="130" y="295"/>
                </a:cubicBezTo>
                <a:cubicBezTo>
                  <a:pt x="134" y="294"/>
                  <a:pt x="137" y="294"/>
                  <a:pt x="140" y="295"/>
                </a:cubicBezTo>
                <a:cubicBezTo>
                  <a:pt x="143" y="295"/>
                  <a:pt x="146" y="297"/>
                  <a:pt x="149" y="298"/>
                </a:cubicBezTo>
                <a:cubicBezTo>
                  <a:pt x="158" y="301"/>
                  <a:pt x="169" y="306"/>
                  <a:pt x="188" y="300"/>
                </a:cubicBezTo>
                <a:cubicBezTo>
                  <a:pt x="209" y="293"/>
                  <a:pt x="210" y="280"/>
                  <a:pt x="210" y="276"/>
                </a:cubicBezTo>
                <a:cubicBezTo>
                  <a:pt x="210" y="272"/>
                  <a:pt x="208" y="269"/>
                  <a:pt x="207" y="267"/>
                </a:cubicBezTo>
                <a:cubicBezTo>
                  <a:pt x="218" y="263"/>
                  <a:pt x="230" y="263"/>
                  <a:pt x="248" y="273"/>
                </a:cubicBezTo>
                <a:cubicBezTo>
                  <a:pt x="283" y="292"/>
                  <a:pt x="339" y="317"/>
                  <a:pt x="414" y="315"/>
                </a:cubicBezTo>
                <a:cubicBezTo>
                  <a:pt x="415" y="315"/>
                  <a:pt x="466" y="317"/>
                  <a:pt x="566" y="298"/>
                </a:cubicBezTo>
                <a:cubicBezTo>
                  <a:pt x="705" y="272"/>
                  <a:pt x="784" y="216"/>
                  <a:pt x="780" y="177"/>
                </a:cubicBezTo>
                <a:cubicBezTo>
                  <a:pt x="778" y="155"/>
                  <a:pt x="759" y="131"/>
                  <a:pt x="692" y="120"/>
                </a:cubicBezTo>
                <a:cubicBezTo>
                  <a:pt x="694" y="120"/>
                  <a:pt x="696" y="120"/>
                  <a:pt x="698" y="120"/>
                </a:cubicBezTo>
                <a:cubicBezTo>
                  <a:pt x="702" y="120"/>
                  <a:pt x="705" y="121"/>
                  <a:pt x="709" y="121"/>
                </a:cubicBezTo>
                <a:cubicBezTo>
                  <a:pt x="718" y="122"/>
                  <a:pt x="726" y="124"/>
                  <a:pt x="731" y="119"/>
                </a:cubicBezTo>
                <a:cubicBezTo>
                  <a:pt x="733" y="117"/>
                  <a:pt x="734" y="114"/>
                  <a:pt x="734" y="110"/>
                </a:cubicBezTo>
                <a:cubicBezTo>
                  <a:pt x="733" y="105"/>
                  <a:pt x="735" y="100"/>
                  <a:pt x="739" y="96"/>
                </a:cubicBezTo>
                <a:cubicBezTo>
                  <a:pt x="743" y="92"/>
                  <a:pt x="748" y="89"/>
                  <a:pt x="752" y="89"/>
                </a:cubicBezTo>
                <a:cubicBezTo>
                  <a:pt x="759" y="89"/>
                  <a:pt x="766" y="92"/>
                  <a:pt x="770" y="96"/>
                </a:cubicBezTo>
                <a:cubicBezTo>
                  <a:pt x="773" y="99"/>
                  <a:pt x="774" y="103"/>
                  <a:pt x="774" y="107"/>
                </a:cubicBezTo>
                <a:cubicBezTo>
                  <a:pt x="773" y="114"/>
                  <a:pt x="768" y="116"/>
                  <a:pt x="764" y="117"/>
                </a:cubicBezTo>
                <a:cubicBezTo>
                  <a:pt x="764" y="115"/>
                  <a:pt x="763" y="113"/>
                  <a:pt x="763" y="112"/>
                </a:cubicBezTo>
                <a:cubicBezTo>
                  <a:pt x="761" y="110"/>
                  <a:pt x="756" y="108"/>
                  <a:pt x="752" y="109"/>
                </a:cubicBezTo>
                <a:cubicBezTo>
                  <a:pt x="747" y="110"/>
                  <a:pt x="742" y="113"/>
                  <a:pt x="742" y="119"/>
                </a:cubicBezTo>
                <a:cubicBezTo>
                  <a:pt x="741" y="125"/>
                  <a:pt x="746" y="128"/>
                  <a:pt x="754" y="131"/>
                </a:cubicBezTo>
                <a:cubicBezTo>
                  <a:pt x="761" y="135"/>
                  <a:pt x="770" y="139"/>
                  <a:pt x="779" y="147"/>
                </a:cubicBezTo>
                <a:cubicBezTo>
                  <a:pt x="794" y="160"/>
                  <a:pt x="799" y="175"/>
                  <a:pt x="795" y="191"/>
                </a:cubicBezTo>
                <a:close/>
              </a:path>
            </a:pathLst>
          </a:custGeom>
          <a:solidFill>
            <a:srgbClr val="F2CF6A">
              <a:alpha val="72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9" name="Freeform 22"/>
          <p:cNvSpPr>
            <a:spLocks noEditPoints="1"/>
          </p:cNvSpPr>
          <p:nvPr/>
        </p:nvSpPr>
        <p:spPr bwMode="auto">
          <a:xfrm>
            <a:off x="9897848" y="792443"/>
            <a:ext cx="1123931" cy="693457"/>
          </a:xfrm>
          <a:custGeom>
            <a:avLst/>
            <a:gdLst>
              <a:gd name="T0" fmla="*/ 779 w 804"/>
              <a:gd name="T1" fmla="*/ 108 h 386"/>
              <a:gd name="T2" fmla="*/ 531 w 804"/>
              <a:gd name="T3" fmla="*/ 114 h 386"/>
              <a:gd name="T4" fmla="*/ 542 w 804"/>
              <a:gd name="T5" fmla="*/ 53 h 386"/>
              <a:gd name="T6" fmla="*/ 616 w 804"/>
              <a:gd name="T7" fmla="*/ 27 h 386"/>
              <a:gd name="T8" fmla="*/ 340 w 804"/>
              <a:gd name="T9" fmla="*/ 98 h 386"/>
              <a:gd name="T10" fmla="*/ 566 w 804"/>
              <a:gd name="T11" fmla="*/ 255 h 386"/>
              <a:gd name="T12" fmla="*/ 342 w 804"/>
              <a:gd name="T13" fmla="*/ 146 h 386"/>
              <a:gd name="T14" fmla="*/ 201 w 804"/>
              <a:gd name="T15" fmla="*/ 156 h 386"/>
              <a:gd name="T16" fmla="*/ 56 w 804"/>
              <a:gd name="T17" fmla="*/ 226 h 386"/>
              <a:gd name="T18" fmla="*/ 18 w 804"/>
              <a:gd name="T19" fmla="*/ 271 h 386"/>
              <a:gd name="T20" fmla="*/ 138 w 804"/>
              <a:gd name="T21" fmla="*/ 314 h 386"/>
              <a:gd name="T22" fmla="*/ 239 w 804"/>
              <a:gd name="T23" fmla="*/ 374 h 386"/>
              <a:gd name="T24" fmla="*/ 324 w 804"/>
              <a:gd name="T25" fmla="*/ 329 h 386"/>
              <a:gd name="T26" fmla="*/ 566 w 804"/>
              <a:gd name="T27" fmla="*/ 65 h 386"/>
              <a:gd name="T28" fmla="*/ 529 w 804"/>
              <a:gd name="T29" fmla="*/ 30 h 386"/>
              <a:gd name="T30" fmla="*/ 643 w 804"/>
              <a:gd name="T31" fmla="*/ 55 h 386"/>
              <a:gd name="T32" fmla="*/ 424 w 804"/>
              <a:gd name="T33" fmla="*/ 19 h 386"/>
              <a:gd name="T34" fmla="*/ 365 w 804"/>
              <a:gd name="T35" fmla="*/ 92 h 386"/>
              <a:gd name="T36" fmla="*/ 619 w 804"/>
              <a:gd name="T37" fmla="*/ 23 h 386"/>
              <a:gd name="T38" fmla="*/ 379 w 804"/>
              <a:gd name="T39" fmla="*/ 82 h 386"/>
              <a:gd name="T40" fmla="*/ 376 w 804"/>
              <a:gd name="T41" fmla="*/ 289 h 386"/>
              <a:gd name="T42" fmla="*/ 271 w 804"/>
              <a:gd name="T43" fmla="*/ 235 h 386"/>
              <a:gd name="T44" fmla="*/ 284 w 804"/>
              <a:gd name="T45" fmla="*/ 223 h 386"/>
              <a:gd name="T46" fmla="*/ 508 w 804"/>
              <a:gd name="T47" fmla="*/ 281 h 386"/>
              <a:gd name="T48" fmla="*/ 405 w 804"/>
              <a:gd name="T49" fmla="*/ 238 h 386"/>
              <a:gd name="T50" fmla="*/ 395 w 804"/>
              <a:gd name="T51" fmla="*/ 225 h 386"/>
              <a:gd name="T52" fmla="*/ 688 w 804"/>
              <a:gd name="T53" fmla="*/ 144 h 386"/>
              <a:gd name="T54" fmla="*/ 285 w 804"/>
              <a:gd name="T55" fmla="*/ 217 h 386"/>
              <a:gd name="T56" fmla="*/ 508 w 804"/>
              <a:gd name="T57" fmla="*/ 293 h 386"/>
              <a:gd name="T58" fmla="*/ 414 w 804"/>
              <a:gd name="T59" fmla="*/ 47 h 386"/>
              <a:gd name="T60" fmla="*/ 250 w 804"/>
              <a:gd name="T61" fmla="*/ 268 h 386"/>
              <a:gd name="T62" fmla="*/ 186 w 804"/>
              <a:gd name="T63" fmla="*/ 261 h 386"/>
              <a:gd name="T64" fmla="*/ 169 w 804"/>
              <a:gd name="T65" fmla="*/ 211 h 386"/>
              <a:gd name="T66" fmla="*/ 234 w 804"/>
              <a:gd name="T67" fmla="*/ 176 h 386"/>
              <a:gd name="T68" fmla="*/ 202 w 804"/>
              <a:gd name="T69" fmla="*/ 194 h 386"/>
              <a:gd name="T70" fmla="*/ 242 w 804"/>
              <a:gd name="T71" fmla="*/ 147 h 386"/>
              <a:gd name="T72" fmla="*/ 300 w 804"/>
              <a:gd name="T73" fmla="*/ 154 h 386"/>
              <a:gd name="T74" fmla="*/ 291 w 804"/>
              <a:gd name="T75" fmla="*/ 168 h 386"/>
              <a:gd name="T76" fmla="*/ 324 w 804"/>
              <a:gd name="T77" fmla="*/ 190 h 386"/>
              <a:gd name="T78" fmla="*/ 373 w 804"/>
              <a:gd name="T79" fmla="*/ 197 h 386"/>
              <a:gd name="T80" fmla="*/ 228 w 804"/>
              <a:gd name="T81" fmla="*/ 127 h 386"/>
              <a:gd name="T82" fmla="*/ 309 w 804"/>
              <a:gd name="T83" fmla="*/ 130 h 386"/>
              <a:gd name="T84" fmla="*/ 375 w 804"/>
              <a:gd name="T85" fmla="*/ 177 h 386"/>
              <a:gd name="T86" fmla="*/ 240 w 804"/>
              <a:gd name="T87" fmla="*/ 142 h 386"/>
              <a:gd name="T88" fmla="*/ 145 w 804"/>
              <a:gd name="T89" fmla="*/ 260 h 386"/>
              <a:gd name="T90" fmla="*/ 151 w 804"/>
              <a:gd name="T91" fmla="*/ 293 h 386"/>
              <a:gd name="T92" fmla="*/ 108 w 804"/>
              <a:gd name="T93" fmla="*/ 231 h 386"/>
              <a:gd name="T94" fmla="*/ 145 w 804"/>
              <a:gd name="T95" fmla="*/ 188 h 386"/>
              <a:gd name="T96" fmla="*/ 327 w 804"/>
              <a:gd name="T97" fmla="*/ 321 h 386"/>
              <a:gd name="T98" fmla="*/ 268 w 804"/>
              <a:gd name="T99" fmla="*/ 321 h 386"/>
              <a:gd name="T100" fmla="*/ 283 w 804"/>
              <a:gd name="T101" fmla="*/ 341 h 386"/>
              <a:gd name="T102" fmla="*/ 239 w 804"/>
              <a:gd name="T103" fmla="*/ 369 h 386"/>
              <a:gd name="T104" fmla="*/ 181 w 804"/>
              <a:gd name="T105" fmla="*/ 314 h 386"/>
              <a:gd name="T106" fmla="*/ 195 w 804"/>
              <a:gd name="T107" fmla="*/ 321 h 386"/>
              <a:gd name="T108" fmla="*/ 158 w 804"/>
              <a:gd name="T109" fmla="*/ 311 h 386"/>
              <a:gd name="T110" fmla="*/ 35 w 804"/>
              <a:gd name="T111" fmla="*/ 282 h 386"/>
              <a:gd name="T112" fmla="*/ 42 w 804"/>
              <a:gd name="T113" fmla="*/ 234 h 386"/>
              <a:gd name="T114" fmla="*/ 101 w 804"/>
              <a:gd name="T115" fmla="*/ 196 h 386"/>
              <a:gd name="T116" fmla="*/ 106 w 804"/>
              <a:gd name="T117" fmla="*/ 227 h 386"/>
              <a:gd name="T118" fmla="*/ 149 w 804"/>
              <a:gd name="T119" fmla="*/ 298 h 386"/>
              <a:gd name="T120" fmla="*/ 692 w 804"/>
              <a:gd name="T121" fmla="*/ 120 h 386"/>
              <a:gd name="T122" fmla="*/ 774 w 804"/>
              <a:gd name="T123" fmla="*/ 107 h 3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04" h="386">
                <a:moveTo>
                  <a:pt x="782" y="143"/>
                </a:moveTo>
                <a:cubicBezTo>
                  <a:pt x="773" y="135"/>
                  <a:pt x="763" y="130"/>
                  <a:pt x="756" y="127"/>
                </a:cubicBezTo>
                <a:cubicBezTo>
                  <a:pt x="751" y="125"/>
                  <a:pt x="747" y="123"/>
                  <a:pt x="747" y="121"/>
                </a:cubicBezTo>
                <a:cubicBezTo>
                  <a:pt x="747" y="117"/>
                  <a:pt x="751" y="115"/>
                  <a:pt x="753" y="114"/>
                </a:cubicBezTo>
                <a:cubicBezTo>
                  <a:pt x="756" y="113"/>
                  <a:pt x="758" y="115"/>
                  <a:pt x="758" y="116"/>
                </a:cubicBezTo>
                <a:cubicBezTo>
                  <a:pt x="759" y="116"/>
                  <a:pt x="759" y="118"/>
                  <a:pt x="759" y="119"/>
                </a:cubicBezTo>
                <a:cubicBezTo>
                  <a:pt x="756" y="125"/>
                  <a:pt x="766" y="122"/>
                  <a:pt x="769" y="121"/>
                </a:cubicBezTo>
                <a:cubicBezTo>
                  <a:pt x="774" y="119"/>
                  <a:pt x="778" y="114"/>
                  <a:pt x="779" y="108"/>
                </a:cubicBezTo>
                <a:cubicBezTo>
                  <a:pt x="779" y="102"/>
                  <a:pt x="777" y="97"/>
                  <a:pt x="774" y="93"/>
                </a:cubicBezTo>
                <a:cubicBezTo>
                  <a:pt x="769" y="87"/>
                  <a:pt x="761" y="84"/>
                  <a:pt x="752" y="84"/>
                </a:cubicBezTo>
                <a:cubicBezTo>
                  <a:pt x="746" y="84"/>
                  <a:pt x="740" y="87"/>
                  <a:pt x="735" y="92"/>
                </a:cubicBezTo>
                <a:cubicBezTo>
                  <a:pt x="731" y="97"/>
                  <a:pt x="728" y="104"/>
                  <a:pt x="729" y="110"/>
                </a:cubicBezTo>
                <a:cubicBezTo>
                  <a:pt x="729" y="113"/>
                  <a:pt x="729" y="115"/>
                  <a:pt x="728" y="116"/>
                </a:cubicBezTo>
                <a:cubicBezTo>
                  <a:pt x="725" y="118"/>
                  <a:pt x="717" y="117"/>
                  <a:pt x="709" y="116"/>
                </a:cubicBezTo>
                <a:cubicBezTo>
                  <a:pt x="706" y="116"/>
                  <a:pt x="702" y="115"/>
                  <a:pt x="699" y="115"/>
                </a:cubicBezTo>
                <a:cubicBezTo>
                  <a:pt x="636" y="111"/>
                  <a:pt x="595" y="110"/>
                  <a:pt x="531" y="114"/>
                </a:cubicBezTo>
                <a:cubicBezTo>
                  <a:pt x="526" y="114"/>
                  <a:pt x="526" y="114"/>
                  <a:pt x="526" y="114"/>
                </a:cubicBezTo>
                <a:cubicBezTo>
                  <a:pt x="466" y="115"/>
                  <a:pt x="442" y="116"/>
                  <a:pt x="420" y="107"/>
                </a:cubicBezTo>
                <a:cubicBezTo>
                  <a:pt x="409" y="103"/>
                  <a:pt x="402" y="96"/>
                  <a:pt x="401" y="86"/>
                </a:cubicBezTo>
                <a:cubicBezTo>
                  <a:pt x="399" y="75"/>
                  <a:pt x="405" y="62"/>
                  <a:pt x="417" y="51"/>
                </a:cubicBezTo>
                <a:cubicBezTo>
                  <a:pt x="438" y="33"/>
                  <a:pt x="465" y="23"/>
                  <a:pt x="492" y="29"/>
                </a:cubicBezTo>
                <a:cubicBezTo>
                  <a:pt x="497" y="31"/>
                  <a:pt x="501" y="32"/>
                  <a:pt x="506" y="33"/>
                </a:cubicBezTo>
                <a:cubicBezTo>
                  <a:pt x="514" y="36"/>
                  <a:pt x="521" y="38"/>
                  <a:pt x="528" y="36"/>
                </a:cubicBezTo>
                <a:cubicBezTo>
                  <a:pt x="529" y="42"/>
                  <a:pt x="532" y="50"/>
                  <a:pt x="542" y="53"/>
                </a:cubicBezTo>
                <a:cubicBezTo>
                  <a:pt x="544" y="59"/>
                  <a:pt x="550" y="69"/>
                  <a:pt x="563" y="69"/>
                </a:cubicBezTo>
                <a:cubicBezTo>
                  <a:pt x="566" y="73"/>
                  <a:pt x="580" y="87"/>
                  <a:pt x="607" y="87"/>
                </a:cubicBezTo>
                <a:cubicBezTo>
                  <a:pt x="624" y="87"/>
                  <a:pt x="640" y="79"/>
                  <a:pt x="647" y="65"/>
                </a:cubicBezTo>
                <a:cubicBezTo>
                  <a:pt x="653" y="53"/>
                  <a:pt x="650" y="39"/>
                  <a:pt x="641" y="30"/>
                </a:cubicBezTo>
                <a:cubicBezTo>
                  <a:pt x="634" y="24"/>
                  <a:pt x="626" y="20"/>
                  <a:pt x="617" y="18"/>
                </a:cubicBezTo>
                <a:cubicBezTo>
                  <a:pt x="615" y="17"/>
                  <a:pt x="607" y="15"/>
                  <a:pt x="605" y="17"/>
                </a:cubicBezTo>
                <a:cubicBezTo>
                  <a:pt x="603" y="20"/>
                  <a:pt x="607" y="21"/>
                  <a:pt x="609" y="22"/>
                </a:cubicBezTo>
                <a:cubicBezTo>
                  <a:pt x="611" y="23"/>
                  <a:pt x="614" y="25"/>
                  <a:pt x="616" y="27"/>
                </a:cubicBezTo>
                <a:cubicBezTo>
                  <a:pt x="618" y="29"/>
                  <a:pt x="618" y="32"/>
                  <a:pt x="618" y="35"/>
                </a:cubicBezTo>
                <a:cubicBezTo>
                  <a:pt x="617" y="39"/>
                  <a:pt x="614" y="43"/>
                  <a:pt x="610" y="45"/>
                </a:cubicBezTo>
                <a:cubicBezTo>
                  <a:pt x="606" y="46"/>
                  <a:pt x="602" y="46"/>
                  <a:pt x="597" y="43"/>
                </a:cubicBezTo>
                <a:cubicBezTo>
                  <a:pt x="594" y="41"/>
                  <a:pt x="591" y="38"/>
                  <a:pt x="588" y="35"/>
                </a:cubicBezTo>
                <a:cubicBezTo>
                  <a:pt x="563" y="11"/>
                  <a:pt x="530" y="0"/>
                  <a:pt x="487" y="2"/>
                </a:cubicBezTo>
                <a:cubicBezTo>
                  <a:pt x="468" y="3"/>
                  <a:pt x="449" y="6"/>
                  <a:pt x="431" y="11"/>
                </a:cubicBezTo>
                <a:cubicBezTo>
                  <a:pt x="400" y="18"/>
                  <a:pt x="375" y="31"/>
                  <a:pt x="359" y="47"/>
                </a:cubicBezTo>
                <a:cubicBezTo>
                  <a:pt x="344" y="62"/>
                  <a:pt x="337" y="80"/>
                  <a:pt x="340" y="98"/>
                </a:cubicBezTo>
                <a:cubicBezTo>
                  <a:pt x="343" y="114"/>
                  <a:pt x="353" y="129"/>
                  <a:pt x="369" y="137"/>
                </a:cubicBezTo>
                <a:cubicBezTo>
                  <a:pt x="387" y="146"/>
                  <a:pt x="409" y="147"/>
                  <a:pt x="428" y="147"/>
                </a:cubicBezTo>
                <a:cubicBezTo>
                  <a:pt x="451" y="147"/>
                  <a:pt x="475" y="145"/>
                  <a:pt x="498" y="143"/>
                </a:cubicBezTo>
                <a:cubicBezTo>
                  <a:pt x="511" y="142"/>
                  <a:pt x="525" y="141"/>
                  <a:pt x="539" y="140"/>
                </a:cubicBezTo>
                <a:cubicBezTo>
                  <a:pt x="566" y="139"/>
                  <a:pt x="593" y="138"/>
                  <a:pt x="620" y="139"/>
                </a:cubicBezTo>
                <a:cubicBezTo>
                  <a:pt x="708" y="144"/>
                  <a:pt x="723" y="168"/>
                  <a:pt x="725" y="179"/>
                </a:cubicBezTo>
                <a:cubicBezTo>
                  <a:pt x="726" y="183"/>
                  <a:pt x="725" y="187"/>
                  <a:pt x="721" y="192"/>
                </a:cubicBezTo>
                <a:cubicBezTo>
                  <a:pt x="706" y="216"/>
                  <a:pt x="648" y="239"/>
                  <a:pt x="566" y="255"/>
                </a:cubicBezTo>
                <a:cubicBezTo>
                  <a:pt x="487" y="271"/>
                  <a:pt x="429" y="270"/>
                  <a:pt x="393" y="253"/>
                </a:cubicBezTo>
                <a:cubicBezTo>
                  <a:pt x="394" y="253"/>
                  <a:pt x="394" y="253"/>
                  <a:pt x="394" y="253"/>
                </a:cubicBezTo>
                <a:cubicBezTo>
                  <a:pt x="401" y="251"/>
                  <a:pt x="407" y="247"/>
                  <a:pt x="409" y="240"/>
                </a:cubicBezTo>
                <a:cubicBezTo>
                  <a:pt x="414" y="231"/>
                  <a:pt x="412" y="217"/>
                  <a:pt x="406" y="208"/>
                </a:cubicBezTo>
                <a:cubicBezTo>
                  <a:pt x="398" y="196"/>
                  <a:pt x="385" y="194"/>
                  <a:pt x="379" y="194"/>
                </a:cubicBezTo>
                <a:cubicBezTo>
                  <a:pt x="379" y="190"/>
                  <a:pt x="379" y="186"/>
                  <a:pt x="378" y="183"/>
                </a:cubicBezTo>
                <a:cubicBezTo>
                  <a:pt x="383" y="175"/>
                  <a:pt x="382" y="166"/>
                  <a:pt x="375" y="158"/>
                </a:cubicBezTo>
                <a:cubicBezTo>
                  <a:pt x="367" y="149"/>
                  <a:pt x="352" y="142"/>
                  <a:pt x="342" y="146"/>
                </a:cubicBezTo>
                <a:cubicBezTo>
                  <a:pt x="339" y="140"/>
                  <a:pt x="331" y="126"/>
                  <a:pt x="313" y="126"/>
                </a:cubicBezTo>
                <a:cubicBezTo>
                  <a:pt x="311" y="121"/>
                  <a:pt x="303" y="104"/>
                  <a:pt x="287" y="103"/>
                </a:cubicBezTo>
                <a:cubicBezTo>
                  <a:pt x="273" y="101"/>
                  <a:pt x="264" y="111"/>
                  <a:pt x="261" y="116"/>
                </a:cubicBezTo>
                <a:cubicBezTo>
                  <a:pt x="252" y="112"/>
                  <a:pt x="234" y="109"/>
                  <a:pt x="225" y="123"/>
                </a:cubicBezTo>
                <a:cubicBezTo>
                  <a:pt x="224" y="125"/>
                  <a:pt x="224" y="125"/>
                  <a:pt x="224" y="125"/>
                </a:cubicBezTo>
                <a:cubicBezTo>
                  <a:pt x="219" y="134"/>
                  <a:pt x="216" y="138"/>
                  <a:pt x="209" y="140"/>
                </a:cubicBezTo>
                <a:cubicBezTo>
                  <a:pt x="202" y="142"/>
                  <a:pt x="202" y="147"/>
                  <a:pt x="202" y="151"/>
                </a:cubicBezTo>
                <a:cubicBezTo>
                  <a:pt x="202" y="154"/>
                  <a:pt x="202" y="155"/>
                  <a:pt x="201" y="156"/>
                </a:cubicBezTo>
                <a:cubicBezTo>
                  <a:pt x="198" y="159"/>
                  <a:pt x="188" y="166"/>
                  <a:pt x="169" y="166"/>
                </a:cubicBezTo>
                <a:cubicBezTo>
                  <a:pt x="151" y="166"/>
                  <a:pt x="145" y="172"/>
                  <a:pt x="141" y="185"/>
                </a:cubicBezTo>
                <a:cubicBezTo>
                  <a:pt x="141" y="185"/>
                  <a:pt x="141" y="185"/>
                  <a:pt x="141" y="185"/>
                </a:cubicBezTo>
                <a:cubicBezTo>
                  <a:pt x="127" y="181"/>
                  <a:pt x="110" y="178"/>
                  <a:pt x="101" y="185"/>
                </a:cubicBezTo>
                <a:cubicBezTo>
                  <a:pt x="98" y="187"/>
                  <a:pt x="97" y="189"/>
                  <a:pt x="96" y="193"/>
                </a:cubicBezTo>
                <a:cubicBezTo>
                  <a:pt x="89" y="193"/>
                  <a:pt x="76" y="195"/>
                  <a:pt x="70" y="197"/>
                </a:cubicBezTo>
                <a:cubicBezTo>
                  <a:pt x="64" y="199"/>
                  <a:pt x="51" y="207"/>
                  <a:pt x="50" y="216"/>
                </a:cubicBezTo>
                <a:cubicBezTo>
                  <a:pt x="50" y="218"/>
                  <a:pt x="51" y="223"/>
                  <a:pt x="56" y="226"/>
                </a:cubicBezTo>
                <a:cubicBezTo>
                  <a:pt x="57" y="227"/>
                  <a:pt x="58" y="227"/>
                  <a:pt x="58" y="227"/>
                </a:cubicBezTo>
                <a:cubicBezTo>
                  <a:pt x="55" y="228"/>
                  <a:pt x="48" y="229"/>
                  <a:pt x="45" y="229"/>
                </a:cubicBezTo>
                <a:cubicBezTo>
                  <a:pt x="44" y="229"/>
                  <a:pt x="42" y="229"/>
                  <a:pt x="41" y="229"/>
                </a:cubicBezTo>
                <a:cubicBezTo>
                  <a:pt x="18" y="232"/>
                  <a:pt x="0" y="242"/>
                  <a:pt x="0" y="251"/>
                </a:cubicBezTo>
                <a:cubicBezTo>
                  <a:pt x="0" y="261"/>
                  <a:pt x="11" y="264"/>
                  <a:pt x="19" y="265"/>
                </a:cubicBezTo>
                <a:cubicBezTo>
                  <a:pt x="22" y="266"/>
                  <a:pt x="24" y="266"/>
                  <a:pt x="26" y="267"/>
                </a:cubicBezTo>
                <a:cubicBezTo>
                  <a:pt x="26" y="267"/>
                  <a:pt x="27" y="267"/>
                  <a:pt x="27" y="267"/>
                </a:cubicBezTo>
                <a:cubicBezTo>
                  <a:pt x="26" y="268"/>
                  <a:pt x="23" y="270"/>
                  <a:pt x="18" y="271"/>
                </a:cubicBezTo>
                <a:cubicBezTo>
                  <a:pt x="11" y="273"/>
                  <a:pt x="4" y="278"/>
                  <a:pt x="5" y="283"/>
                </a:cubicBezTo>
                <a:cubicBezTo>
                  <a:pt x="5" y="286"/>
                  <a:pt x="7" y="289"/>
                  <a:pt x="15" y="289"/>
                </a:cubicBezTo>
                <a:cubicBezTo>
                  <a:pt x="20" y="289"/>
                  <a:pt x="27" y="288"/>
                  <a:pt x="36" y="287"/>
                </a:cubicBezTo>
                <a:cubicBezTo>
                  <a:pt x="44" y="286"/>
                  <a:pt x="59" y="284"/>
                  <a:pt x="61" y="286"/>
                </a:cubicBezTo>
                <a:cubicBezTo>
                  <a:pt x="61" y="290"/>
                  <a:pt x="62" y="294"/>
                  <a:pt x="65" y="297"/>
                </a:cubicBezTo>
                <a:cubicBezTo>
                  <a:pt x="70" y="300"/>
                  <a:pt x="77" y="301"/>
                  <a:pt x="85" y="299"/>
                </a:cubicBezTo>
                <a:cubicBezTo>
                  <a:pt x="95" y="296"/>
                  <a:pt x="102" y="299"/>
                  <a:pt x="108" y="309"/>
                </a:cubicBezTo>
                <a:cubicBezTo>
                  <a:pt x="114" y="319"/>
                  <a:pt x="126" y="317"/>
                  <a:pt x="138" y="314"/>
                </a:cubicBezTo>
                <a:cubicBezTo>
                  <a:pt x="142" y="313"/>
                  <a:pt x="142" y="313"/>
                  <a:pt x="142" y="313"/>
                </a:cubicBezTo>
                <a:cubicBezTo>
                  <a:pt x="149" y="312"/>
                  <a:pt x="152" y="314"/>
                  <a:pt x="155" y="316"/>
                </a:cubicBezTo>
                <a:cubicBezTo>
                  <a:pt x="157" y="317"/>
                  <a:pt x="159" y="319"/>
                  <a:pt x="163" y="319"/>
                </a:cubicBezTo>
                <a:cubicBezTo>
                  <a:pt x="166" y="320"/>
                  <a:pt x="168" y="320"/>
                  <a:pt x="170" y="320"/>
                </a:cubicBezTo>
                <a:cubicBezTo>
                  <a:pt x="167" y="328"/>
                  <a:pt x="168" y="338"/>
                  <a:pt x="173" y="345"/>
                </a:cubicBezTo>
                <a:cubicBezTo>
                  <a:pt x="176" y="351"/>
                  <a:pt x="185" y="361"/>
                  <a:pt x="205" y="359"/>
                </a:cubicBezTo>
                <a:cubicBezTo>
                  <a:pt x="206" y="363"/>
                  <a:pt x="208" y="369"/>
                  <a:pt x="214" y="373"/>
                </a:cubicBezTo>
                <a:cubicBezTo>
                  <a:pt x="220" y="377"/>
                  <a:pt x="229" y="377"/>
                  <a:pt x="239" y="374"/>
                </a:cubicBezTo>
                <a:cubicBezTo>
                  <a:pt x="242" y="377"/>
                  <a:pt x="251" y="384"/>
                  <a:pt x="265" y="379"/>
                </a:cubicBezTo>
                <a:cubicBezTo>
                  <a:pt x="273" y="383"/>
                  <a:pt x="289" y="386"/>
                  <a:pt x="298" y="373"/>
                </a:cubicBezTo>
                <a:cubicBezTo>
                  <a:pt x="305" y="364"/>
                  <a:pt x="306" y="353"/>
                  <a:pt x="301" y="345"/>
                </a:cubicBezTo>
                <a:cubicBezTo>
                  <a:pt x="297" y="338"/>
                  <a:pt x="291" y="335"/>
                  <a:pt x="283" y="336"/>
                </a:cubicBezTo>
                <a:cubicBezTo>
                  <a:pt x="284" y="333"/>
                  <a:pt x="284" y="329"/>
                  <a:pt x="283" y="326"/>
                </a:cubicBezTo>
                <a:cubicBezTo>
                  <a:pt x="286" y="325"/>
                  <a:pt x="289" y="324"/>
                  <a:pt x="293" y="321"/>
                </a:cubicBezTo>
                <a:cubicBezTo>
                  <a:pt x="296" y="325"/>
                  <a:pt x="306" y="332"/>
                  <a:pt x="323" y="328"/>
                </a:cubicBezTo>
                <a:cubicBezTo>
                  <a:pt x="323" y="328"/>
                  <a:pt x="323" y="329"/>
                  <a:pt x="324" y="329"/>
                </a:cubicBezTo>
                <a:cubicBezTo>
                  <a:pt x="328" y="335"/>
                  <a:pt x="341" y="337"/>
                  <a:pt x="362" y="336"/>
                </a:cubicBezTo>
                <a:cubicBezTo>
                  <a:pt x="372" y="336"/>
                  <a:pt x="372" y="336"/>
                  <a:pt x="372" y="336"/>
                </a:cubicBezTo>
                <a:cubicBezTo>
                  <a:pt x="412" y="335"/>
                  <a:pt x="472" y="333"/>
                  <a:pt x="597" y="306"/>
                </a:cubicBezTo>
                <a:cubicBezTo>
                  <a:pt x="710" y="281"/>
                  <a:pt x="787" y="237"/>
                  <a:pt x="799" y="192"/>
                </a:cubicBezTo>
                <a:cubicBezTo>
                  <a:pt x="804" y="175"/>
                  <a:pt x="798" y="158"/>
                  <a:pt x="782" y="143"/>
                </a:cubicBezTo>
                <a:close/>
                <a:moveTo>
                  <a:pt x="642" y="63"/>
                </a:moveTo>
                <a:cubicBezTo>
                  <a:pt x="636" y="75"/>
                  <a:pt x="622" y="82"/>
                  <a:pt x="607" y="82"/>
                </a:cubicBezTo>
                <a:cubicBezTo>
                  <a:pt x="579" y="82"/>
                  <a:pt x="567" y="66"/>
                  <a:pt x="566" y="65"/>
                </a:cubicBezTo>
                <a:cubicBezTo>
                  <a:pt x="566" y="64"/>
                  <a:pt x="566" y="64"/>
                  <a:pt x="566" y="64"/>
                </a:cubicBezTo>
                <a:cubicBezTo>
                  <a:pt x="566" y="64"/>
                  <a:pt x="564" y="64"/>
                  <a:pt x="564" y="64"/>
                </a:cubicBezTo>
                <a:cubicBezTo>
                  <a:pt x="550" y="64"/>
                  <a:pt x="547" y="51"/>
                  <a:pt x="547" y="50"/>
                </a:cubicBezTo>
                <a:cubicBezTo>
                  <a:pt x="546" y="49"/>
                  <a:pt x="546" y="49"/>
                  <a:pt x="546" y="49"/>
                </a:cubicBezTo>
                <a:cubicBezTo>
                  <a:pt x="546" y="49"/>
                  <a:pt x="545" y="49"/>
                  <a:pt x="545" y="49"/>
                </a:cubicBezTo>
                <a:cubicBezTo>
                  <a:pt x="532" y="45"/>
                  <a:pt x="533" y="33"/>
                  <a:pt x="533" y="33"/>
                </a:cubicBezTo>
                <a:cubicBezTo>
                  <a:pt x="533" y="28"/>
                  <a:pt x="533" y="28"/>
                  <a:pt x="533" y="28"/>
                </a:cubicBezTo>
                <a:cubicBezTo>
                  <a:pt x="533" y="28"/>
                  <a:pt x="529" y="30"/>
                  <a:pt x="529" y="30"/>
                </a:cubicBezTo>
                <a:cubicBezTo>
                  <a:pt x="523" y="34"/>
                  <a:pt x="517" y="31"/>
                  <a:pt x="507" y="28"/>
                </a:cubicBezTo>
                <a:cubicBezTo>
                  <a:pt x="503" y="27"/>
                  <a:pt x="499" y="26"/>
                  <a:pt x="494" y="25"/>
                </a:cubicBezTo>
                <a:cubicBezTo>
                  <a:pt x="490" y="24"/>
                  <a:pt x="487" y="23"/>
                  <a:pt x="483" y="23"/>
                </a:cubicBezTo>
                <a:cubicBezTo>
                  <a:pt x="492" y="22"/>
                  <a:pt x="500" y="21"/>
                  <a:pt x="504" y="21"/>
                </a:cubicBezTo>
                <a:cubicBezTo>
                  <a:pt x="522" y="21"/>
                  <a:pt x="540" y="27"/>
                  <a:pt x="550" y="36"/>
                </a:cubicBezTo>
                <a:cubicBezTo>
                  <a:pt x="554" y="39"/>
                  <a:pt x="558" y="43"/>
                  <a:pt x="562" y="47"/>
                </a:cubicBezTo>
                <a:cubicBezTo>
                  <a:pt x="576" y="61"/>
                  <a:pt x="591" y="76"/>
                  <a:pt x="614" y="74"/>
                </a:cubicBezTo>
                <a:cubicBezTo>
                  <a:pt x="627" y="74"/>
                  <a:pt x="638" y="66"/>
                  <a:pt x="643" y="55"/>
                </a:cubicBezTo>
                <a:cubicBezTo>
                  <a:pt x="644" y="53"/>
                  <a:pt x="644" y="51"/>
                  <a:pt x="645" y="49"/>
                </a:cubicBezTo>
                <a:cubicBezTo>
                  <a:pt x="645" y="53"/>
                  <a:pt x="645" y="58"/>
                  <a:pt x="642" y="63"/>
                </a:cubicBezTo>
                <a:close/>
                <a:moveTo>
                  <a:pt x="372" y="132"/>
                </a:moveTo>
                <a:cubicBezTo>
                  <a:pt x="357" y="125"/>
                  <a:pt x="347" y="112"/>
                  <a:pt x="345" y="97"/>
                </a:cubicBezTo>
                <a:cubicBezTo>
                  <a:pt x="342" y="81"/>
                  <a:pt x="349" y="64"/>
                  <a:pt x="362" y="51"/>
                </a:cubicBezTo>
                <a:cubicBezTo>
                  <a:pt x="378" y="35"/>
                  <a:pt x="402" y="23"/>
                  <a:pt x="432" y="16"/>
                </a:cubicBezTo>
                <a:cubicBezTo>
                  <a:pt x="434" y="15"/>
                  <a:pt x="436" y="15"/>
                  <a:pt x="438" y="14"/>
                </a:cubicBezTo>
                <a:cubicBezTo>
                  <a:pt x="433" y="16"/>
                  <a:pt x="429" y="18"/>
                  <a:pt x="424" y="19"/>
                </a:cubicBezTo>
                <a:cubicBezTo>
                  <a:pt x="377" y="39"/>
                  <a:pt x="360" y="70"/>
                  <a:pt x="360" y="92"/>
                </a:cubicBezTo>
                <a:cubicBezTo>
                  <a:pt x="360" y="116"/>
                  <a:pt x="376" y="130"/>
                  <a:pt x="410" y="138"/>
                </a:cubicBezTo>
                <a:cubicBezTo>
                  <a:pt x="420" y="140"/>
                  <a:pt x="431" y="141"/>
                  <a:pt x="443" y="142"/>
                </a:cubicBezTo>
                <a:cubicBezTo>
                  <a:pt x="419" y="142"/>
                  <a:pt x="391" y="143"/>
                  <a:pt x="372" y="132"/>
                </a:cubicBezTo>
                <a:close/>
                <a:moveTo>
                  <a:pt x="540" y="135"/>
                </a:moveTo>
                <a:cubicBezTo>
                  <a:pt x="519" y="136"/>
                  <a:pt x="519" y="136"/>
                  <a:pt x="519" y="136"/>
                </a:cubicBezTo>
                <a:cubicBezTo>
                  <a:pt x="482" y="137"/>
                  <a:pt x="441" y="139"/>
                  <a:pt x="411" y="133"/>
                </a:cubicBezTo>
                <a:cubicBezTo>
                  <a:pt x="370" y="124"/>
                  <a:pt x="365" y="106"/>
                  <a:pt x="365" y="92"/>
                </a:cubicBezTo>
                <a:cubicBezTo>
                  <a:pt x="365" y="72"/>
                  <a:pt x="382" y="45"/>
                  <a:pt x="426" y="24"/>
                </a:cubicBezTo>
                <a:cubicBezTo>
                  <a:pt x="465" y="6"/>
                  <a:pt x="514" y="1"/>
                  <a:pt x="554" y="19"/>
                </a:cubicBezTo>
                <a:cubicBezTo>
                  <a:pt x="564" y="24"/>
                  <a:pt x="574" y="29"/>
                  <a:pt x="582" y="37"/>
                </a:cubicBezTo>
                <a:cubicBezTo>
                  <a:pt x="586" y="41"/>
                  <a:pt x="591" y="45"/>
                  <a:pt x="595" y="48"/>
                </a:cubicBezTo>
                <a:cubicBezTo>
                  <a:pt x="600" y="51"/>
                  <a:pt x="607" y="52"/>
                  <a:pt x="612" y="49"/>
                </a:cubicBezTo>
                <a:cubicBezTo>
                  <a:pt x="618" y="47"/>
                  <a:pt x="621" y="42"/>
                  <a:pt x="623" y="36"/>
                </a:cubicBezTo>
                <a:cubicBezTo>
                  <a:pt x="623" y="31"/>
                  <a:pt x="623" y="27"/>
                  <a:pt x="620" y="24"/>
                </a:cubicBezTo>
                <a:cubicBezTo>
                  <a:pt x="620" y="24"/>
                  <a:pt x="620" y="23"/>
                  <a:pt x="619" y="23"/>
                </a:cubicBezTo>
                <a:cubicBezTo>
                  <a:pt x="625" y="24"/>
                  <a:pt x="632" y="27"/>
                  <a:pt x="637" y="33"/>
                </a:cubicBezTo>
                <a:cubicBezTo>
                  <a:pt x="641" y="38"/>
                  <a:pt x="641" y="45"/>
                  <a:pt x="638" y="53"/>
                </a:cubicBezTo>
                <a:cubicBezTo>
                  <a:pt x="634" y="63"/>
                  <a:pt x="625" y="69"/>
                  <a:pt x="614" y="69"/>
                </a:cubicBezTo>
                <a:cubicBezTo>
                  <a:pt x="593" y="70"/>
                  <a:pt x="580" y="57"/>
                  <a:pt x="565" y="43"/>
                </a:cubicBezTo>
                <a:cubicBezTo>
                  <a:pt x="562" y="40"/>
                  <a:pt x="558" y="36"/>
                  <a:pt x="553" y="32"/>
                </a:cubicBezTo>
                <a:cubicBezTo>
                  <a:pt x="542" y="22"/>
                  <a:pt x="523" y="16"/>
                  <a:pt x="504" y="16"/>
                </a:cubicBezTo>
                <a:cubicBezTo>
                  <a:pt x="474" y="16"/>
                  <a:pt x="444" y="24"/>
                  <a:pt x="417" y="38"/>
                </a:cubicBezTo>
                <a:cubicBezTo>
                  <a:pt x="401" y="47"/>
                  <a:pt x="382" y="64"/>
                  <a:pt x="379" y="82"/>
                </a:cubicBezTo>
                <a:cubicBezTo>
                  <a:pt x="377" y="92"/>
                  <a:pt x="379" y="101"/>
                  <a:pt x="385" y="108"/>
                </a:cubicBezTo>
                <a:cubicBezTo>
                  <a:pt x="402" y="128"/>
                  <a:pt x="447" y="135"/>
                  <a:pt x="523" y="130"/>
                </a:cubicBezTo>
                <a:cubicBezTo>
                  <a:pt x="609" y="124"/>
                  <a:pt x="743" y="130"/>
                  <a:pt x="757" y="173"/>
                </a:cubicBezTo>
                <a:cubicBezTo>
                  <a:pt x="759" y="180"/>
                  <a:pt x="758" y="188"/>
                  <a:pt x="754" y="195"/>
                </a:cubicBezTo>
                <a:cubicBezTo>
                  <a:pt x="740" y="221"/>
                  <a:pt x="690" y="246"/>
                  <a:pt x="617" y="265"/>
                </a:cubicBezTo>
                <a:cubicBezTo>
                  <a:pt x="582" y="275"/>
                  <a:pt x="542" y="285"/>
                  <a:pt x="507" y="288"/>
                </a:cubicBezTo>
                <a:cubicBezTo>
                  <a:pt x="495" y="289"/>
                  <a:pt x="495" y="289"/>
                  <a:pt x="495" y="289"/>
                </a:cubicBezTo>
                <a:cubicBezTo>
                  <a:pt x="452" y="294"/>
                  <a:pt x="419" y="297"/>
                  <a:pt x="376" y="289"/>
                </a:cubicBezTo>
                <a:cubicBezTo>
                  <a:pt x="361" y="287"/>
                  <a:pt x="309" y="275"/>
                  <a:pt x="286" y="249"/>
                </a:cubicBezTo>
                <a:cubicBezTo>
                  <a:pt x="287" y="249"/>
                  <a:pt x="287" y="248"/>
                  <a:pt x="287" y="248"/>
                </a:cubicBezTo>
                <a:cubicBezTo>
                  <a:pt x="289" y="242"/>
                  <a:pt x="287" y="236"/>
                  <a:pt x="282" y="232"/>
                </a:cubicBezTo>
                <a:cubicBezTo>
                  <a:pt x="278" y="229"/>
                  <a:pt x="273" y="228"/>
                  <a:pt x="269" y="230"/>
                </a:cubicBezTo>
                <a:cubicBezTo>
                  <a:pt x="265" y="232"/>
                  <a:pt x="262" y="236"/>
                  <a:pt x="261" y="241"/>
                </a:cubicBezTo>
                <a:cubicBezTo>
                  <a:pt x="261" y="242"/>
                  <a:pt x="262" y="243"/>
                  <a:pt x="263" y="243"/>
                </a:cubicBezTo>
                <a:cubicBezTo>
                  <a:pt x="265" y="244"/>
                  <a:pt x="266" y="243"/>
                  <a:pt x="266" y="241"/>
                </a:cubicBezTo>
                <a:cubicBezTo>
                  <a:pt x="266" y="238"/>
                  <a:pt x="268" y="236"/>
                  <a:pt x="271" y="235"/>
                </a:cubicBezTo>
                <a:cubicBezTo>
                  <a:pt x="273" y="234"/>
                  <a:pt x="276" y="234"/>
                  <a:pt x="279" y="236"/>
                </a:cubicBezTo>
                <a:cubicBezTo>
                  <a:pt x="283" y="239"/>
                  <a:pt x="284" y="242"/>
                  <a:pt x="282" y="246"/>
                </a:cubicBezTo>
                <a:cubicBezTo>
                  <a:pt x="280" y="252"/>
                  <a:pt x="272" y="258"/>
                  <a:pt x="265" y="257"/>
                </a:cubicBezTo>
                <a:cubicBezTo>
                  <a:pt x="257" y="256"/>
                  <a:pt x="249" y="252"/>
                  <a:pt x="246" y="245"/>
                </a:cubicBezTo>
                <a:cubicBezTo>
                  <a:pt x="242" y="239"/>
                  <a:pt x="243" y="232"/>
                  <a:pt x="246" y="226"/>
                </a:cubicBezTo>
                <a:cubicBezTo>
                  <a:pt x="250" y="219"/>
                  <a:pt x="255" y="216"/>
                  <a:pt x="260" y="216"/>
                </a:cubicBezTo>
                <a:cubicBezTo>
                  <a:pt x="267" y="214"/>
                  <a:pt x="276" y="216"/>
                  <a:pt x="283" y="222"/>
                </a:cubicBezTo>
                <a:cubicBezTo>
                  <a:pt x="284" y="223"/>
                  <a:pt x="284" y="223"/>
                  <a:pt x="284" y="223"/>
                </a:cubicBezTo>
                <a:cubicBezTo>
                  <a:pt x="286" y="222"/>
                  <a:pt x="286" y="222"/>
                  <a:pt x="286" y="222"/>
                </a:cubicBezTo>
                <a:cubicBezTo>
                  <a:pt x="287" y="222"/>
                  <a:pt x="306" y="210"/>
                  <a:pt x="317" y="224"/>
                </a:cubicBezTo>
                <a:cubicBezTo>
                  <a:pt x="318" y="226"/>
                  <a:pt x="318" y="226"/>
                  <a:pt x="318" y="226"/>
                </a:cubicBezTo>
                <a:cubicBezTo>
                  <a:pt x="320" y="225"/>
                  <a:pt x="320" y="225"/>
                  <a:pt x="320" y="225"/>
                </a:cubicBezTo>
                <a:cubicBezTo>
                  <a:pt x="320" y="225"/>
                  <a:pt x="334" y="218"/>
                  <a:pt x="339" y="226"/>
                </a:cubicBezTo>
                <a:cubicBezTo>
                  <a:pt x="341" y="231"/>
                  <a:pt x="341" y="231"/>
                  <a:pt x="341" y="231"/>
                </a:cubicBezTo>
                <a:cubicBezTo>
                  <a:pt x="352" y="250"/>
                  <a:pt x="364" y="274"/>
                  <a:pt x="397" y="280"/>
                </a:cubicBezTo>
                <a:cubicBezTo>
                  <a:pt x="428" y="286"/>
                  <a:pt x="472" y="286"/>
                  <a:pt x="508" y="281"/>
                </a:cubicBezTo>
                <a:cubicBezTo>
                  <a:pt x="615" y="265"/>
                  <a:pt x="692" y="240"/>
                  <a:pt x="729" y="210"/>
                </a:cubicBezTo>
                <a:cubicBezTo>
                  <a:pt x="747" y="196"/>
                  <a:pt x="748" y="183"/>
                  <a:pt x="746" y="175"/>
                </a:cubicBezTo>
                <a:cubicBezTo>
                  <a:pt x="741" y="157"/>
                  <a:pt x="715" y="143"/>
                  <a:pt x="679" y="138"/>
                </a:cubicBezTo>
                <a:cubicBezTo>
                  <a:pt x="661" y="135"/>
                  <a:pt x="643" y="135"/>
                  <a:pt x="625" y="134"/>
                </a:cubicBezTo>
                <a:cubicBezTo>
                  <a:pt x="604" y="134"/>
                  <a:pt x="582" y="134"/>
                  <a:pt x="560" y="135"/>
                </a:cubicBezTo>
                <a:cubicBezTo>
                  <a:pt x="554" y="135"/>
                  <a:pt x="547" y="135"/>
                  <a:pt x="540" y="135"/>
                </a:cubicBezTo>
                <a:close/>
                <a:moveTo>
                  <a:pt x="401" y="210"/>
                </a:moveTo>
                <a:cubicBezTo>
                  <a:pt x="407" y="219"/>
                  <a:pt x="408" y="230"/>
                  <a:pt x="405" y="238"/>
                </a:cubicBezTo>
                <a:cubicBezTo>
                  <a:pt x="403" y="244"/>
                  <a:pt x="399" y="247"/>
                  <a:pt x="393" y="248"/>
                </a:cubicBezTo>
                <a:cubicBezTo>
                  <a:pt x="384" y="249"/>
                  <a:pt x="377" y="244"/>
                  <a:pt x="375" y="238"/>
                </a:cubicBezTo>
                <a:cubicBezTo>
                  <a:pt x="373" y="233"/>
                  <a:pt x="376" y="228"/>
                  <a:pt x="383" y="225"/>
                </a:cubicBezTo>
                <a:cubicBezTo>
                  <a:pt x="385" y="223"/>
                  <a:pt x="389" y="225"/>
                  <a:pt x="390" y="228"/>
                </a:cubicBezTo>
                <a:cubicBezTo>
                  <a:pt x="391" y="229"/>
                  <a:pt x="392" y="231"/>
                  <a:pt x="389" y="233"/>
                </a:cubicBezTo>
                <a:cubicBezTo>
                  <a:pt x="388" y="234"/>
                  <a:pt x="388" y="235"/>
                  <a:pt x="389" y="237"/>
                </a:cubicBezTo>
                <a:cubicBezTo>
                  <a:pt x="390" y="238"/>
                  <a:pt x="391" y="238"/>
                  <a:pt x="392" y="237"/>
                </a:cubicBezTo>
                <a:cubicBezTo>
                  <a:pt x="396" y="234"/>
                  <a:pt x="397" y="230"/>
                  <a:pt x="395" y="225"/>
                </a:cubicBezTo>
                <a:cubicBezTo>
                  <a:pt x="392" y="221"/>
                  <a:pt x="386" y="218"/>
                  <a:pt x="380" y="220"/>
                </a:cubicBezTo>
                <a:cubicBezTo>
                  <a:pt x="370" y="225"/>
                  <a:pt x="368" y="233"/>
                  <a:pt x="370" y="240"/>
                </a:cubicBezTo>
                <a:cubicBezTo>
                  <a:pt x="372" y="245"/>
                  <a:pt x="376" y="250"/>
                  <a:pt x="383" y="252"/>
                </a:cubicBezTo>
                <a:cubicBezTo>
                  <a:pt x="382" y="252"/>
                  <a:pt x="382" y="252"/>
                  <a:pt x="382" y="252"/>
                </a:cubicBezTo>
                <a:cubicBezTo>
                  <a:pt x="418" y="275"/>
                  <a:pt x="480" y="277"/>
                  <a:pt x="567" y="260"/>
                </a:cubicBezTo>
                <a:cubicBezTo>
                  <a:pt x="651" y="244"/>
                  <a:pt x="709" y="220"/>
                  <a:pt x="726" y="195"/>
                </a:cubicBezTo>
                <a:cubicBezTo>
                  <a:pt x="730" y="189"/>
                  <a:pt x="731" y="183"/>
                  <a:pt x="730" y="178"/>
                </a:cubicBezTo>
                <a:cubicBezTo>
                  <a:pt x="728" y="168"/>
                  <a:pt x="719" y="154"/>
                  <a:pt x="688" y="144"/>
                </a:cubicBezTo>
                <a:cubicBezTo>
                  <a:pt x="717" y="150"/>
                  <a:pt x="737" y="163"/>
                  <a:pt x="741" y="177"/>
                </a:cubicBezTo>
                <a:cubicBezTo>
                  <a:pt x="744" y="186"/>
                  <a:pt x="738" y="197"/>
                  <a:pt x="726" y="207"/>
                </a:cubicBezTo>
                <a:cubicBezTo>
                  <a:pt x="689" y="236"/>
                  <a:pt x="614" y="260"/>
                  <a:pt x="507" y="276"/>
                </a:cubicBezTo>
                <a:cubicBezTo>
                  <a:pt x="472" y="281"/>
                  <a:pt x="428" y="280"/>
                  <a:pt x="398" y="275"/>
                </a:cubicBezTo>
                <a:cubicBezTo>
                  <a:pt x="367" y="269"/>
                  <a:pt x="356" y="248"/>
                  <a:pt x="346" y="228"/>
                </a:cubicBezTo>
                <a:cubicBezTo>
                  <a:pt x="343" y="224"/>
                  <a:pt x="343" y="224"/>
                  <a:pt x="343" y="224"/>
                </a:cubicBezTo>
                <a:cubicBezTo>
                  <a:pt x="338" y="214"/>
                  <a:pt x="327" y="216"/>
                  <a:pt x="320" y="219"/>
                </a:cubicBezTo>
                <a:cubicBezTo>
                  <a:pt x="309" y="208"/>
                  <a:pt x="293" y="212"/>
                  <a:pt x="285" y="217"/>
                </a:cubicBezTo>
                <a:cubicBezTo>
                  <a:pt x="277" y="211"/>
                  <a:pt x="267" y="209"/>
                  <a:pt x="259" y="211"/>
                </a:cubicBezTo>
                <a:cubicBezTo>
                  <a:pt x="251" y="212"/>
                  <a:pt x="245" y="217"/>
                  <a:pt x="242" y="223"/>
                </a:cubicBezTo>
                <a:cubicBezTo>
                  <a:pt x="237" y="231"/>
                  <a:pt x="237" y="240"/>
                  <a:pt x="241" y="247"/>
                </a:cubicBezTo>
                <a:cubicBezTo>
                  <a:pt x="246" y="255"/>
                  <a:pt x="255" y="261"/>
                  <a:pt x="265" y="262"/>
                </a:cubicBezTo>
                <a:cubicBezTo>
                  <a:pt x="271" y="263"/>
                  <a:pt x="279" y="259"/>
                  <a:pt x="283" y="254"/>
                </a:cubicBezTo>
                <a:cubicBezTo>
                  <a:pt x="307" y="279"/>
                  <a:pt x="355" y="291"/>
                  <a:pt x="376" y="294"/>
                </a:cubicBezTo>
                <a:cubicBezTo>
                  <a:pt x="419" y="303"/>
                  <a:pt x="454" y="299"/>
                  <a:pt x="495" y="295"/>
                </a:cubicBezTo>
                <a:cubicBezTo>
                  <a:pt x="508" y="293"/>
                  <a:pt x="508" y="293"/>
                  <a:pt x="508" y="293"/>
                </a:cubicBezTo>
                <a:cubicBezTo>
                  <a:pt x="543" y="290"/>
                  <a:pt x="583" y="280"/>
                  <a:pt x="618" y="270"/>
                </a:cubicBezTo>
                <a:cubicBezTo>
                  <a:pt x="693" y="251"/>
                  <a:pt x="744" y="224"/>
                  <a:pt x="759" y="198"/>
                </a:cubicBezTo>
                <a:cubicBezTo>
                  <a:pt x="764" y="189"/>
                  <a:pt x="764" y="180"/>
                  <a:pt x="762" y="171"/>
                </a:cubicBezTo>
                <a:cubicBezTo>
                  <a:pt x="746" y="122"/>
                  <a:pt x="598" y="120"/>
                  <a:pt x="523" y="125"/>
                </a:cubicBezTo>
                <a:cubicBezTo>
                  <a:pt x="450" y="130"/>
                  <a:pt x="405" y="124"/>
                  <a:pt x="389" y="105"/>
                </a:cubicBezTo>
                <a:cubicBezTo>
                  <a:pt x="384" y="99"/>
                  <a:pt x="382" y="91"/>
                  <a:pt x="384" y="83"/>
                </a:cubicBezTo>
                <a:cubicBezTo>
                  <a:pt x="387" y="67"/>
                  <a:pt x="404" y="51"/>
                  <a:pt x="419" y="43"/>
                </a:cubicBezTo>
                <a:cubicBezTo>
                  <a:pt x="417" y="44"/>
                  <a:pt x="415" y="46"/>
                  <a:pt x="414" y="47"/>
                </a:cubicBezTo>
                <a:cubicBezTo>
                  <a:pt x="400" y="59"/>
                  <a:pt x="394" y="74"/>
                  <a:pt x="396" y="87"/>
                </a:cubicBezTo>
                <a:cubicBezTo>
                  <a:pt x="398" y="98"/>
                  <a:pt x="405" y="107"/>
                  <a:pt x="418" y="112"/>
                </a:cubicBezTo>
                <a:cubicBezTo>
                  <a:pt x="443" y="122"/>
                  <a:pt x="473" y="120"/>
                  <a:pt x="499" y="120"/>
                </a:cubicBezTo>
                <a:cubicBezTo>
                  <a:pt x="525" y="119"/>
                  <a:pt x="551" y="118"/>
                  <a:pt x="576" y="118"/>
                </a:cubicBezTo>
                <a:cubicBezTo>
                  <a:pt x="701" y="116"/>
                  <a:pt x="771" y="137"/>
                  <a:pt x="775" y="177"/>
                </a:cubicBezTo>
                <a:cubicBezTo>
                  <a:pt x="778" y="208"/>
                  <a:pt x="714" y="265"/>
                  <a:pt x="565" y="293"/>
                </a:cubicBezTo>
                <a:cubicBezTo>
                  <a:pt x="466" y="312"/>
                  <a:pt x="415" y="310"/>
                  <a:pt x="414" y="310"/>
                </a:cubicBezTo>
                <a:cubicBezTo>
                  <a:pt x="340" y="312"/>
                  <a:pt x="285" y="287"/>
                  <a:pt x="250" y="268"/>
                </a:cubicBezTo>
                <a:cubicBezTo>
                  <a:pt x="223" y="253"/>
                  <a:pt x="207" y="260"/>
                  <a:pt x="190" y="268"/>
                </a:cubicBezTo>
                <a:cubicBezTo>
                  <a:pt x="191" y="265"/>
                  <a:pt x="191" y="262"/>
                  <a:pt x="191" y="260"/>
                </a:cubicBezTo>
                <a:cubicBezTo>
                  <a:pt x="189" y="254"/>
                  <a:pt x="184" y="249"/>
                  <a:pt x="179" y="247"/>
                </a:cubicBezTo>
                <a:cubicBezTo>
                  <a:pt x="174" y="246"/>
                  <a:pt x="170" y="247"/>
                  <a:pt x="167" y="250"/>
                </a:cubicBezTo>
                <a:cubicBezTo>
                  <a:pt x="166" y="251"/>
                  <a:pt x="166" y="253"/>
                  <a:pt x="167" y="254"/>
                </a:cubicBezTo>
                <a:cubicBezTo>
                  <a:pt x="168" y="255"/>
                  <a:pt x="170" y="255"/>
                  <a:pt x="171" y="254"/>
                </a:cubicBezTo>
                <a:cubicBezTo>
                  <a:pt x="173" y="251"/>
                  <a:pt x="176" y="251"/>
                  <a:pt x="177" y="252"/>
                </a:cubicBezTo>
                <a:cubicBezTo>
                  <a:pt x="181" y="253"/>
                  <a:pt x="185" y="257"/>
                  <a:pt x="186" y="261"/>
                </a:cubicBezTo>
                <a:cubicBezTo>
                  <a:pt x="186" y="264"/>
                  <a:pt x="186" y="268"/>
                  <a:pt x="181" y="273"/>
                </a:cubicBezTo>
                <a:cubicBezTo>
                  <a:pt x="175" y="278"/>
                  <a:pt x="167" y="278"/>
                  <a:pt x="160" y="275"/>
                </a:cubicBezTo>
                <a:cubicBezTo>
                  <a:pt x="154" y="271"/>
                  <a:pt x="149" y="266"/>
                  <a:pt x="150" y="260"/>
                </a:cubicBezTo>
                <a:cubicBezTo>
                  <a:pt x="150" y="249"/>
                  <a:pt x="161" y="243"/>
                  <a:pt x="161" y="243"/>
                </a:cubicBezTo>
                <a:cubicBezTo>
                  <a:pt x="167" y="240"/>
                  <a:pt x="167" y="240"/>
                  <a:pt x="167" y="240"/>
                </a:cubicBezTo>
                <a:cubicBezTo>
                  <a:pt x="160" y="238"/>
                  <a:pt x="160" y="238"/>
                  <a:pt x="160" y="238"/>
                </a:cubicBezTo>
                <a:cubicBezTo>
                  <a:pt x="159" y="238"/>
                  <a:pt x="151" y="236"/>
                  <a:pt x="152" y="226"/>
                </a:cubicBezTo>
                <a:cubicBezTo>
                  <a:pt x="154" y="213"/>
                  <a:pt x="169" y="211"/>
                  <a:pt x="169" y="211"/>
                </a:cubicBezTo>
                <a:cubicBezTo>
                  <a:pt x="171" y="211"/>
                  <a:pt x="171" y="211"/>
                  <a:pt x="171" y="211"/>
                </a:cubicBezTo>
                <a:cubicBezTo>
                  <a:pt x="172" y="209"/>
                  <a:pt x="172" y="209"/>
                  <a:pt x="172" y="209"/>
                </a:cubicBezTo>
                <a:cubicBezTo>
                  <a:pt x="173" y="197"/>
                  <a:pt x="183" y="189"/>
                  <a:pt x="195" y="190"/>
                </a:cubicBezTo>
                <a:cubicBezTo>
                  <a:pt x="196" y="192"/>
                  <a:pt x="196" y="194"/>
                  <a:pt x="197" y="196"/>
                </a:cubicBezTo>
                <a:cubicBezTo>
                  <a:pt x="201" y="207"/>
                  <a:pt x="211" y="215"/>
                  <a:pt x="223" y="217"/>
                </a:cubicBezTo>
                <a:cubicBezTo>
                  <a:pt x="233" y="219"/>
                  <a:pt x="242" y="216"/>
                  <a:pt x="248" y="208"/>
                </a:cubicBezTo>
                <a:cubicBezTo>
                  <a:pt x="253" y="201"/>
                  <a:pt x="254" y="192"/>
                  <a:pt x="251" y="186"/>
                </a:cubicBezTo>
                <a:cubicBezTo>
                  <a:pt x="247" y="180"/>
                  <a:pt x="241" y="176"/>
                  <a:pt x="234" y="176"/>
                </a:cubicBezTo>
                <a:cubicBezTo>
                  <a:pt x="228" y="176"/>
                  <a:pt x="223" y="179"/>
                  <a:pt x="221" y="184"/>
                </a:cubicBezTo>
                <a:cubicBezTo>
                  <a:pt x="220" y="185"/>
                  <a:pt x="221" y="187"/>
                  <a:pt x="222" y="188"/>
                </a:cubicBezTo>
                <a:cubicBezTo>
                  <a:pt x="223" y="188"/>
                  <a:pt x="225" y="188"/>
                  <a:pt x="225" y="186"/>
                </a:cubicBezTo>
                <a:cubicBezTo>
                  <a:pt x="227" y="183"/>
                  <a:pt x="230" y="181"/>
                  <a:pt x="235" y="181"/>
                </a:cubicBezTo>
                <a:cubicBezTo>
                  <a:pt x="239" y="181"/>
                  <a:pt x="244" y="184"/>
                  <a:pt x="246" y="188"/>
                </a:cubicBezTo>
                <a:cubicBezTo>
                  <a:pt x="249" y="193"/>
                  <a:pt x="248" y="200"/>
                  <a:pt x="244" y="205"/>
                </a:cubicBezTo>
                <a:cubicBezTo>
                  <a:pt x="239" y="211"/>
                  <a:pt x="232" y="214"/>
                  <a:pt x="224" y="212"/>
                </a:cubicBezTo>
                <a:cubicBezTo>
                  <a:pt x="213" y="210"/>
                  <a:pt x="205" y="203"/>
                  <a:pt x="202" y="194"/>
                </a:cubicBezTo>
                <a:cubicBezTo>
                  <a:pt x="199" y="187"/>
                  <a:pt x="200" y="180"/>
                  <a:pt x="204" y="175"/>
                </a:cubicBezTo>
                <a:cubicBezTo>
                  <a:pt x="213" y="163"/>
                  <a:pt x="222" y="166"/>
                  <a:pt x="222" y="167"/>
                </a:cubicBezTo>
                <a:cubicBezTo>
                  <a:pt x="222" y="167"/>
                  <a:pt x="222" y="167"/>
                  <a:pt x="222" y="167"/>
                </a:cubicBezTo>
                <a:cubicBezTo>
                  <a:pt x="222" y="167"/>
                  <a:pt x="223" y="167"/>
                  <a:pt x="223" y="167"/>
                </a:cubicBezTo>
                <a:cubicBezTo>
                  <a:pt x="226" y="167"/>
                  <a:pt x="226" y="167"/>
                  <a:pt x="226" y="167"/>
                </a:cubicBezTo>
                <a:cubicBezTo>
                  <a:pt x="225" y="164"/>
                  <a:pt x="225" y="164"/>
                  <a:pt x="225" y="164"/>
                </a:cubicBezTo>
                <a:cubicBezTo>
                  <a:pt x="225" y="164"/>
                  <a:pt x="224" y="156"/>
                  <a:pt x="228" y="151"/>
                </a:cubicBezTo>
                <a:cubicBezTo>
                  <a:pt x="231" y="148"/>
                  <a:pt x="235" y="147"/>
                  <a:pt x="242" y="147"/>
                </a:cubicBezTo>
                <a:cubicBezTo>
                  <a:pt x="243" y="147"/>
                  <a:pt x="243" y="147"/>
                  <a:pt x="243" y="147"/>
                </a:cubicBezTo>
                <a:cubicBezTo>
                  <a:pt x="244" y="145"/>
                  <a:pt x="244" y="145"/>
                  <a:pt x="244" y="145"/>
                </a:cubicBezTo>
                <a:cubicBezTo>
                  <a:pt x="244" y="145"/>
                  <a:pt x="247" y="138"/>
                  <a:pt x="254" y="136"/>
                </a:cubicBezTo>
                <a:cubicBezTo>
                  <a:pt x="259" y="135"/>
                  <a:pt x="265" y="136"/>
                  <a:pt x="271" y="140"/>
                </a:cubicBezTo>
                <a:cubicBezTo>
                  <a:pt x="272" y="141"/>
                  <a:pt x="272" y="141"/>
                  <a:pt x="272" y="141"/>
                </a:cubicBezTo>
                <a:cubicBezTo>
                  <a:pt x="274" y="140"/>
                  <a:pt x="274" y="140"/>
                  <a:pt x="274" y="140"/>
                </a:cubicBezTo>
                <a:cubicBezTo>
                  <a:pt x="274" y="140"/>
                  <a:pt x="283" y="138"/>
                  <a:pt x="291" y="142"/>
                </a:cubicBezTo>
                <a:cubicBezTo>
                  <a:pt x="295" y="144"/>
                  <a:pt x="298" y="148"/>
                  <a:pt x="300" y="154"/>
                </a:cubicBezTo>
                <a:cubicBezTo>
                  <a:pt x="300" y="156"/>
                  <a:pt x="300" y="156"/>
                  <a:pt x="300" y="156"/>
                </a:cubicBezTo>
                <a:cubicBezTo>
                  <a:pt x="302" y="156"/>
                  <a:pt x="302" y="156"/>
                  <a:pt x="302" y="156"/>
                </a:cubicBezTo>
                <a:cubicBezTo>
                  <a:pt x="303" y="156"/>
                  <a:pt x="316" y="156"/>
                  <a:pt x="321" y="169"/>
                </a:cubicBezTo>
                <a:cubicBezTo>
                  <a:pt x="324" y="175"/>
                  <a:pt x="323" y="182"/>
                  <a:pt x="320" y="188"/>
                </a:cubicBezTo>
                <a:cubicBezTo>
                  <a:pt x="316" y="194"/>
                  <a:pt x="310" y="199"/>
                  <a:pt x="303" y="201"/>
                </a:cubicBezTo>
                <a:cubicBezTo>
                  <a:pt x="293" y="202"/>
                  <a:pt x="285" y="200"/>
                  <a:pt x="280" y="194"/>
                </a:cubicBezTo>
                <a:cubicBezTo>
                  <a:pt x="276" y="189"/>
                  <a:pt x="274" y="183"/>
                  <a:pt x="277" y="176"/>
                </a:cubicBezTo>
                <a:cubicBezTo>
                  <a:pt x="280" y="168"/>
                  <a:pt x="286" y="166"/>
                  <a:pt x="291" y="168"/>
                </a:cubicBezTo>
                <a:cubicBezTo>
                  <a:pt x="295" y="169"/>
                  <a:pt x="298" y="172"/>
                  <a:pt x="297" y="175"/>
                </a:cubicBezTo>
                <a:cubicBezTo>
                  <a:pt x="297" y="177"/>
                  <a:pt x="298" y="178"/>
                  <a:pt x="299" y="178"/>
                </a:cubicBezTo>
                <a:cubicBezTo>
                  <a:pt x="300" y="179"/>
                  <a:pt x="302" y="178"/>
                  <a:pt x="302" y="177"/>
                </a:cubicBezTo>
                <a:cubicBezTo>
                  <a:pt x="304" y="171"/>
                  <a:pt x="299" y="165"/>
                  <a:pt x="292" y="163"/>
                </a:cubicBezTo>
                <a:cubicBezTo>
                  <a:pt x="285" y="161"/>
                  <a:pt x="276" y="163"/>
                  <a:pt x="272" y="174"/>
                </a:cubicBezTo>
                <a:cubicBezTo>
                  <a:pt x="269" y="183"/>
                  <a:pt x="271" y="191"/>
                  <a:pt x="276" y="198"/>
                </a:cubicBezTo>
                <a:cubicBezTo>
                  <a:pt x="282" y="205"/>
                  <a:pt x="293" y="208"/>
                  <a:pt x="304" y="205"/>
                </a:cubicBezTo>
                <a:cubicBezTo>
                  <a:pt x="313" y="204"/>
                  <a:pt x="320" y="198"/>
                  <a:pt x="324" y="190"/>
                </a:cubicBezTo>
                <a:cubicBezTo>
                  <a:pt x="328" y="183"/>
                  <a:pt x="329" y="174"/>
                  <a:pt x="326" y="167"/>
                </a:cubicBezTo>
                <a:cubicBezTo>
                  <a:pt x="326" y="166"/>
                  <a:pt x="325" y="166"/>
                  <a:pt x="325" y="166"/>
                </a:cubicBezTo>
                <a:cubicBezTo>
                  <a:pt x="329" y="163"/>
                  <a:pt x="335" y="162"/>
                  <a:pt x="339" y="164"/>
                </a:cubicBezTo>
                <a:cubicBezTo>
                  <a:pt x="345" y="165"/>
                  <a:pt x="348" y="168"/>
                  <a:pt x="351" y="172"/>
                </a:cubicBezTo>
                <a:cubicBezTo>
                  <a:pt x="351" y="174"/>
                  <a:pt x="351" y="174"/>
                  <a:pt x="351" y="174"/>
                </a:cubicBezTo>
                <a:cubicBezTo>
                  <a:pt x="353" y="173"/>
                  <a:pt x="353" y="173"/>
                  <a:pt x="353" y="173"/>
                </a:cubicBezTo>
                <a:cubicBezTo>
                  <a:pt x="353" y="173"/>
                  <a:pt x="365" y="173"/>
                  <a:pt x="371" y="180"/>
                </a:cubicBezTo>
                <a:cubicBezTo>
                  <a:pt x="374" y="184"/>
                  <a:pt x="375" y="189"/>
                  <a:pt x="373" y="197"/>
                </a:cubicBezTo>
                <a:cubicBezTo>
                  <a:pt x="372" y="200"/>
                  <a:pt x="372" y="200"/>
                  <a:pt x="372" y="200"/>
                </a:cubicBezTo>
                <a:cubicBezTo>
                  <a:pt x="376" y="200"/>
                  <a:pt x="376" y="200"/>
                  <a:pt x="376" y="200"/>
                </a:cubicBezTo>
                <a:cubicBezTo>
                  <a:pt x="376" y="200"/>
                  <a:pt x="393" y="198"/>
                  <a:pt x="401" y="210"/>
                </a:cubicBezTo>
                <a:close/>
                <a:moveTo>
                  <a:pt x="169" y="171"/>
                </a:moveTo>
                <a:cubicBezTo>
                  <a:pt x="189" y="171"/>
                  <a:pt x="201" y="163"/>
                  <a:pt x="204" y="160"/>
                </a:cubicBezTo>
                <a:cubicBezTo>
                  <a:pt x="208" y="158"/>
                  <a:pt x="207" y="154"/>
                  <a:pt x="207" y="151"/>
                </a:cubicBezTo>
                <a:cubicBezTo>
                  <a:pt x="207" y="147"/>
                  <a:pt x="208" y="146"/>
                  <a:pt x="210" y="145"/>
                </a:cubicBezTo>
                <a:cubicBezTo>
                  <a:pt x="219" y="142"/>
                  <a:pt x="222" y="137"/>
                  <a:pt x="228" y="127"/>
                </a:cubicBezTo>
                <a:cubicBezTo>
                  <a:pt x="229" y="126"/>
                  <a:pt x="229" y="126"/>
                  <a:pt x="229" y="126"/>
                </a:cubicBezTo>
                <a:cubicBezTo>
                  <a:pt x="239" y="111"/>
                  <a:pt x="261" y="121"/>
                  <a:pt x="261" y="121"/>
                </a:cubicBezTo>
                <a:cubicBezTo>
                  <a:pt x="263" y="122"/>
                  <a:pt x="263" y="122"/>
                  <a:pt x="263" y="122"/>
                </a:cubicBezTo>
                <a:cubicBezTo>
                  <a:pt x="264" y="120"/>
                  <a:pt x="264" y="120"/>
                  <a:pt x="264" y="120"/>
                </a:cubicBezTo>
                <a:cubicBezTo>
                  <a:pt x="265" y="119"/>
                  <a:pt x="272" y="106"/>
                  <a:pt x="287" y="108"/>
                </a:cubicBezTo>
                <a:cubicBezTo>
                  <a:pt x="302" y="109"/>
                  <a:pt x="309" y="129"/>
                  <a:pt x="309" y="130"/>
                </a:cubicBezTo>
                <a:cubicBezTo>
                  <a:pt x="309" y="130"/>
                  <a:pt x="309" y="130"/>
                  <a:pt x="309" y="130"/>
                </a:cubicBezTo>
                <a:cubicBezTo>
                  <a:pt x="309" y="130"/>
                  <a:pt x="309" y="130"/>
                  <a:pt x="309" y="130"/>
                </a:cubicBezTo>
                <a:cubicBezTo>
                  <a:pt x="310" y="131"/>
                  <a:pt x="310" y="131"/>
                  <a:pt x="310" y="131"/>
                </a:cubicBezTo>
                <a:cubicBezTo>
                  <a:pt x="312" y="131"/>
                  <a:pt x="312" y="131"/>
                  <a:pt x="312" y="131"/>
                </a:cubicBezTo>
                <a:cubicBezTo>
                  <a:pt x="332" y="130"/>
                  <a:pt x="338" y="149"/>
                  <a:pt x="338" y="150"/>
                </a:cubicBezTo>
                <a:cubicBezTo>
                  <a:pt x="339" y="153"/>
                  <a:pt x="339" y="153"/>
                  <a:pt x="339" y="153"/>
                </a:cubicBezTo>
                <a:cubicBezTo>
                  <a:pt x="339" y="153"/>
                  <a:pt x="341" y="151"/>
                  <a:pt x="341" y="151"/>
                </a:cubicBezTo>
                <a:cubicBezTo>
                  <a:pt x="349" y="147"/>
                  <a:pt x="364" y="153"/>
                  <a:pt x="371" y="162"/>
                </a:cubicBezTo>
                <a:cubicBezTo>
                  <a:pt x="374" y="165"/>
                  <a:pt x="378" y="171"/>
                  <a:pt x="375" y="177"/>
                </a:cubicBezTo>
                <a:cubicBezTo>
                  <a:pt x="375" y="177"/>
                  <a:pt x="375" y="177"/>
                  <a:pt x="375" y="177"/>
                </a:cubicBezTo>
                <a:cubicBezTo>
                  <a:pt x="369" y="169"/>
                  <a:pt x="358" y="168"/>
                  <a:pt x="354" y="168"/>
                </a:cubicBezTo>
                <a:cubicBezTo>
                  <a:pt x="351" y="163"/>
                  <a:pt x="347" y="160"/>
                  <a:pt x="341" y="159"/>
                </a:cubicBezTo>
                <a:cubicBezTo>
                  <a:pt x="334" y="157"/>
                  <a:pt x="328" y="158"/>
                  <a:pt x="323" y="162"/>
                </a:cubicBezTo>
                <a:cubicBezTo>
                  <a:pt x="317" y="153"/>
                  <a:pt x="308" y="151"/>
                  <a:pt x="304" y="151"/>
                </a:cubicBezTo>
                <a:cubicBezTo>
                  <a:pt x="302" y="144"/>
                  <a:pt x="298" y="140"/>
                  <a:pt x="293" y="137"/>
                </a:cubicBezTo>
                <a:cubicBezTo>
                  <a:pt x="285" y="133"/>
                  <a:pt x="276" y="135"/>
                  <a:pt x="273" y="135"/>
                </a:cubicBezTo>
                <a:cubicBezTo>
                  <a:pt x="266" y="131"/>
                  <a:pt x="259" y="130"/>
                  <a:pt x="253" y="132"/>
                </a:cubicBezTo>
                <a:cubicBezTo>
                  <a:pt x="246" y="134"/>
                  <a:pt x="242" y="139"/>
                  <a:pt x="240" y="142"/>
                </a:cubicBezTo>
                <a:cubicBezTo>
                  <a:pt x="233" y="142"/>
                  <a:pt x="228" y="144"/>
                  <a:pt x="224" y="148"/>
                </a:cubicBezTo>
                <a:cubicBezTo>
                  <a:pt x="221" y="152"/>
                  <a:pt x="220" y="158"/>
                  <a:pt x="220" y="161"/>
                </a:cubicBezTo>
                <a:cubicBezTo>
                  <a:pt x="216" y="160"/>
                  <a:pt x="208" y="162"/>
                  <a:pt x="200" y="172"/>
                </a:cubicBezTo>
                <a:cubicBezTo>
                  <a:pt x="197" y="176"/>
                  <a:pt x="195" y="180"/>
                  <a:pt x="195" y="185"/>
                </a:cubicBezTo>
                <a:cubicBezTo>
                  <a:pt x="181" y="184"/>
                  <a:pt x="169" y="193"/>
                  <a:pt x="167" y="207"/>
                </a:cubicBezTo>
                <a:cubicBezTo>
                  <a:pt x="160" y="208"/>
                  <a:pt x="149" y="213"/>
                  <a:pt x="147" y="225"/>
                </a:cubicBezTo>
                <a:cubicBezTo>
                  <a:pt x="146" y="234"/>
                  <a:pt x="150" y="239"/>
                  <a:pt x="155" y="242"/>
                </a:cubicBezTo>
                <a:cubicBezTo>
                  <a:pt x="151" y="245"/>
                  <a:pt x="145" y="251"/>
                  <a:pt x="145" y="260"/>
                </a:cubicBezTo>
                <a:cubicBezTo>
                  <a:pt x="144" y="267"/>
                  <a:pt x="149" y="275"/>
                  <a:pt x="158" y="279"/>
                </a:cubicBezTo>
                <a:cubicBezTo>
                  <a:pt x="167" y="284"/>
                  <a:pt x="176" y="283"/>
                  <a:pt x="184" y="277"/>
                </a:cubicBezTo>
                <a:cubicBezTo>
                  <a:pt x="187" y="276"/>
                  <a:pt x="189" y="274"/>
                  <a:pt x="192" y="273"/>
                </a:cubicBezTo>
                <a:cubicBezTo>
                  <a:pt x="195" y="272"/>
                  <a:pt x="198" y="270"/>
                  <a:pt x="201" y="269"/>
                </a:cubicBezTo>
                <a:cubicBezTo>
                  <a:pt x="201" y="269"/>
                  <a:pt x="201" y="269"/>
                  <a:pt x="201" y="269"/>
                </a:cubicBezTo>
                <a:cubicBezTo>
                  <a:pt x="203" y="270"/>
                  <a:pt x="205" y="272"/>
                  <a:pt x="205" y="276"/>
                </a:cubicBezTo>
                <a:cubicBezTo>
                  <a:pt x="205" y="279"/>
                  <a:pt x="204" y="289"/>
                  <a:pt x="186" y="295"/>
                </a:cubicBezTo>
                <a:cubicBezTo>
                  <a:pt x="169" y="300"/>
                  <a:pt x="159" y="296"/>
                  <a:pt x="151" y="293"/>
                </a:cubicBezTo>
                <a:cubicBezTo>
                  <a:pt x="147" y="292"/>
                  <a:pt x="144" y="291"/>
                  <a:pt x="141" y="290"/>
                </a:cubicBezTo>
                <a:cubicBezTo>
                  <a:pt x="138" y="289"/>
                  <a:pt x="134" y="289"/>
                  <a:pt x="130" y="289"/>
                </a:cubicBezTo>
                <a:cubicBezTo>
                  <a:pt x="122" y="290"/>
                  <a:pt x="113" y="290"/>
                  <a:pt x="108" y="286"/>
                </a:cubicBezTo>
                <a:cubicBezTo>
                  <a:pt x="106" y="283"/>
                  <a:pt x="106" y="279"/>
                  <a:pt x="105" y="274"/>
                </a:cubicBezTo>
                <a:cubicBezTo>
                  <a:pt x="105" y="270"/>
                  <a:pt x="105" y="266"/>
                  <a:pt x="103" y="263"/>
                </a:cubicBezTo>
                <a:cubicBezTo>
                  <a:pt x="102" y="260"/>
                  <a:pt x="99" y="258"/>
                  <a:pt x="96" y="256"/>
                </a:cubicBezTo>
                <a:cubicBezTo>
                  <a:pt x="92" y="254"/>
                  <a:pt x="89" y="252"/>
                  <a:pt x="89" y="247"/>
                </a:cubicBezTo>
                <a:cubicBezTo>
                  <a:pt x="89" y="243"/>
                  <a:pt x="98" y="236"/>
                  <a:pt x="108" y="231"/>
                </a:cubicBezTo>
                <a:cubicBezTo>
                  <a:pt x="114" y="229"/>
                  <a:pt x="120" y="226"/>
                  <a:pt x="121" y="221"/>
                </a:cubicBezTo>
                <a:cubicBezTo>
                  <a:pt x="121" y="219"/>
                  <a:pt x="121" y="217"/>
                  <a:pt x="119" y="214"/>
                </a:cubicBezTo>
                <a:cubicBezTo>
                  <a:pt x="117" y="211"/>
                  <a:pt x="116" y="206"/>
                  <a:pt x="118" y="202"/>
                </a:cubicBezTo>
                <a:cubicBezTo>
                  <a:pt x="119" y="200"/>
                  <a:pt x="121" y="197"/>
                  <a:pt x="125" y="197"/>
                </a:cubicBezTo>
                <a:cubicBezTo>
                  <a:pt x="126" y="197"/>
                  <a:pt x="128" y="197"/>
                  <a:pt x="129" y="197"/>
                </a:cubicBezTo>
                <a:cubicBezTo>
                  <a:pt x="136" y="197"/>
                  <a:pt x="141" y="196"/>
                  <a:pt x="145" y="190"/>
                </a:cubicBezTo>
                <a:cubicBezTo>
                  <a:pt x="145" y="189"/>
                  <a:pt x="145" y="189"/>
                  <a:pt x="145" y="188"/>
                </a:cubicBezTo>
                <a:cubicBezTo>
                  <a:pt x="145" y="188"/>
                  <a:pt x="145" y="188"/>
                  <a:pt x="145" y="188"/>
                </a:cubicBezTo>
                <a:cubicBezTo>
                  <a:pt x="146" y="187"/>
                  <a:pt x="146" y="187"/>
                  <a:pt x="146" y="186"/>
                </a:cubicBezTo>
                <a:cubicBezTo>
                  <a:pt x="149" y="177"/>
                  <a:pt x="152" y="171"/>
                  <a:pt x="169" y="171"/>
                </a:cubicBezTo>
                <a:close/>
                <a:moveTo>
                  <a:pt x="795" y="191"/>
                </a:moveTo>
                <a:cubicBezTo>
                  <a:pt x="783" y="233"/>
                  <a:pt x="705" y="277"/>
                  <a:pt x="596" y="301"/>
                </a:cubicBezTo>
                <a:cubicBezTo>
                  <a:pt x="472" y="328"/>
                  <a:pt x="412" y="330"/>
                  <a:pt x="372" y="331"/>
                </a:cubicBezTo>
                <a:cubicBezTo>
                  <a:pt x="362" y="331"/>
                  <a:pt x="362" y="331"/>
                  <a:pt x="362" y="331"/>
                </a:cubicBezTo>
                <a:cubicBezTo>
                  <a:pt x="330" y="332"/>
                  <a:pt x="327" y="326"/>
                  <a:pt x="327" y="325"/>
                </a:cubicBezTo>
                <a:cubicBezTo>
                  <a:pt x="327" y="321"/>
                  <a:pt x="327" y="321"/>
                  <a:pt x="327" y="321"/>
                </a:cubicBezTo>
                <a:cubicBezTo>
                  <a:pt x="324" y="322"/>
                  <a:pt x="324" y="322"/>
                  <a:pt x="324" y="322"/>
                </a:cubicBezTo>
                <a:cubicBezTo>
                  <a:pt x="303" y="328"/>
                  <a:pt x="295" y="316"/>
                  <a:pt x="295" y="316"/>
                </a:cubicBezTo>
                <a:cubicBezTo>
                  <a:pt x="293" y="313"/>
                  <a:pt x="293" y="313"/>
                  <a:pt x="293" y="313"/>
                </a:cubicBezTo>
                <a:cubicBezTo>
                  <a:pt x="293" y="313"/>
                  <a:pt x="290" y="316"/>
                  <a:pt x="290" y="316"/>
                </a:cubicBezTo>
                <a:cubicBezTo>
                  <a:pt x="286" y="322"/>
                  <a:pt x="278" y="321"/>
                  <a:pt x="278" y="321"/>
                </a:cubicBezTo>
                <a:cubicBezTo>
                  <a:pt x="278" y="321"/>
                  <a:pt x="278" y="321"/>
                  <a:pt x="278" y="321"/>
                </a:cubicBezTo>
                <a:cubicBezTo>
                  <a:pt x="278" y="321"/>
                  <a:pt x="277" y="321"/>
                  <a:pt x="277" y="321"/>
                </a:cubicBezTo>
                <a:cubicBezTo>
                  <a:pt x="268" y="321"/>
                  <a:pt x="268" y="321"/>
                  <a:pt x="268" y="321"/>
                </a:cubicBezTo>
                <a:cubicBezTo>
                  <a:pt x="276" y="326"/>
                  <a:pt x="276" y="326"/>
                  <a:pt x="276" y="326"/>
                </a:cubicBezTo>
                <a:cubicBezTo>
                  <a:pt x="280" y="328"/>
                  <a:pt x="278" y="336"/>
                  <a:pt x="278" y="338"/>
                </a:cubicBezTo>
                <a:cubicBezTo>
                  <a:pt x="270" y="340"/>
                  <a:pt x="267" y="346"/>
                  <a:pt x="268" y="352"/>
                </a:cubicBezTo>
                <a:cubicBezTo>
                  <a:pt x="268" y="358"/>
                  <a:pt x="272" y="361"/>
                  <a:pt x="276" y="361"/>
                </a:cubicBezTo>
                <a:cubicBezTo>
                  <a:pt x="278" y="361"/>
                  <a:pt x="279" y="360"/>
                  <a:pt x="279" y="359"/>
                </a:cubicBezTo>
                <a:cubicBezTo>
                  <a:pt x="279" y="358"/>
                  <a:pt x="278" y="356"/>
                  <a:pt x="276" y="356"/>
                </a:cubicBezTo>
                <a:cubicBezTo>
                  <a:pt x="274" y="356"/>
                  <a:pt x="273" y="354"/>
                  <a:pt x="273" y="352"/>
                </a:cubicBezTo>
                <a:cubicBezTo>
                  <a:pt x="273" y="348"/>
                  <a:pt x="275" y="342"/>
                  <a:pt x="283" y="341"/>
                </a:cubicBezTo>
                <a:cubicBezTo>
                  <a:pt x="289" y="340"/>
                  <a:pt x="294" y="342"/>
                  <a:pt x="297" y="347"/>
                </a:cubicBezTo>
                <a:cubicBezTo>
                  <a:pt x="300" y="353"/>
                  <a:pt x="300" y="362"/>
                  <a:pt x="294" y="370"/>
                </a:cubicBezTo>
                <a:cubicBezTo>
                  <a:pt x="285" y="383"/>
                  <a:pt x="266" y="375"/>
                  <a:pt x="266" y="374"/>
                </a:cubicBezTo>
                <a:cubicBezTo>
                  <a:pt x="265" y="374"/>
                  <a:pt x="265" y="374"/>
                  <a:pt x="265" y="374"/>
                </a:cubicBezTo>
                <a:cubicBezTo>
                  <a:pt x="264" y="374"/>
                  <a:pt x="264" y="374"/>
                  <a:pt x="264" y="374"/>
                </a:cubicBezTo>
                <a:cubicBezTo>
                  <a:pt x="250" y="379"/>
                  <a:pt x="242" y="370"/>
                  <a:pt x="242" y="370"/>
                </a:cubicBezTo>
                <a:cubicBezTo>
                  <a:pt x="241" y="369"/>
                  <a:pt x="241" y="369"/>
                  <a:pt x="241" y="369"/>
                </a:cubicBezTo>
                <a:cubicBezTo>
                  <a:pt x="241" y="369"/>
                  <a:pt x="239" y="369"/>
                  <a:pt x="239" y="369"/>
                </a:cubicBezTo>
                <a:cubicBezTo>
                  <a:pt x="230" y="372"/>
                  <a:pt x="222" y="372"/>
                  <a:pt x="217" y="368"/>
                </a:cubicBezTo>
                <a:cubicBezTo>
                  <a:pt x="210" y="364"/>
                  <a:pt x="210" y="356"/>
                  <a:pt x="210" y="356"/>
                </a:cubicBezTo>
                <a:cubicBezTo>
                  <a:pt x="209" y="354"/>
                  <a:pt x="209" y="354"/>
                  <a:pt x="209" y="354"/>
                </a:cubicBezTo>
                <a:cubicBezTo>
                  <a:pt x="207" y="354"/>
                  <a:pt x="207" y="354"/>
                  <a:pt x="207" y="354"/>
                </a:cubicBezTo>
                <a:cubicBezTo>
                  <a:pt x="193" y="356"/>
                  <a:pt x="183" y="352"/>
                  <a:pt x="177" y="343"/>
                </a:cubicBezTo>
                <a:cubicBezTo>
                  <a:pt x="172" y="335"/>
                  <a:pt x="172" y="324"/>
                  <a:pt x="177" y="317"/>
                </a:cubicBezTo>
                <a:cubicBezTo>
                  <a:pt x="177" y="317"/>
                  <a:pt x="177" y="317"/>
                  <a:pt x="177" y="317"/>
                </a:cubicBezTo>
                <a:cubicBezTo>
                  <a:pt x="178" y="316"/>
                  <a:pt x="180" y="315"/>
                  <a:pt x="181" y="314"/>
                </a:cubicBezTo>
                <a:cubicBezTo>
                  <a:pt x="184" y="311"/>
                  <a:pt x="184" y="311"/>
                  <a:pt x="184" y="311"/>
                </a:cubicBezTo>
                <a:cubicBezTo>
                  <a:pt x="193" y="304"/>
                  <a:pt x="207" y="300"/>
                  <a:pt x="216" y="310"/>
                </a:cubicBezTo>
                <a:cubicBezTo>
                  <a:pt x="221" y="315"/>
                  <a:pt x="222" y="324"/>
                  <a:pt x="219" y="331"/>
                </a:cubicBezTo>
                <a:cubicBezTo>
                  <a:pt x="218" y="334"/>
                  <a:pt x="215" y="340"/>
                  <a:pt x="207" y="340"/>
                </a:cubicBezTo>
                <a:cubicBezTo>
                  <a:pt x="201" y="341"/>
                  <a:pt x="197" y="339"/>
                  <a:pt x="195" y="335"/>
                </a:cubicBezTo>
                <a:cubicBezTo>
                  <a:pt x="194" y="332"/>
                  <a:pt x="195" y="327"/>
                  <a:pt x="198" y="325"/>
                </a:cubicBezTo>
                <a:cubicBezTo>
                  <a:pt x="200" y="324"/>
                  <a:pt x="200" y="322"/>
                  <a:pt x="199" y="321"/>
                </a:cubicBezTo>
                <a:cubicBezTo>
                  <a:pt x="198" y="320"/>
                  <a:pt x="196" y="320"/>
                  <a:pt x="195" y="321"/>
                </a:cubicBezTo>
                <a:cubicBezTo>
                  <a:pt x="191" y="324"/>
                  <a:pt x="189" y="331"/>
                  <a:pt x="191" y="337"/>
                </a:cubicBezTo>
                <a:cubicBezTo>
                  <a:pt x="192" y="340"/>
                  <a:pt x="195" y="346"/>
                  <a:pt x="207" y="345"/>
                </a:cubicBezTo>
                <a:cubicBezTo>
                  <a:pt x="215" y="345"/>
                  <a:pt x="221" y="341"/>
                  <a:pt x="224" y="333"/>
                </a:cubicBezTo>
                <a:cubicBezTo>
                  <a:pt x="228" y="324"/>
                  <a:pt x="226" y="313"/>
                  <a:pt x="220" y="307"/>
                </a:cubicBezTo>
                <a:cubicBezTo>
                  <a:pt x="209" y="295"/>
                  <a:pt x="193" y="299"/>
                  <a:pt x="181" y="307"/>
                </a:cubicBezTo>
                <a:cubicBezTo>
                  <a:pt x="178" y="310"/>
                  <a:pt x="178" y="310"/>
                  <a:pt x="178" y="310"/>
                </a:cubicBezTo>
                <a:cubicBezTo>
                  <a:pt x="171" y="315"/>
                  <a:pt x="170" y="316"/>
                  <a:pt x="164" y="314"/>
                </a:cubicBezTo>
                <a:cubicBezTo>
                  <a:pt x="161" y="314"/>
                  <a:pt x="159" y="313"/>
                  <a:pt x="158" y="311"/>
                </a:cubicBezTo>
                <a:cubicBezTo>
                  <a:pt x="154" y="309"/>
                  <a:pt x="150" y="307"/>
                  <a:pt x="141" y="308"/>
                </a:cubicBezTo>
                <a:cubicBezTo>
                  <a:pt x="137" y="309"/>
                  <a:pt x="137" y="309"/>
                  <a:pt x="137" y="309"/>
                </a:cubicBezTo>
                <a:cubicBezTo>
                  <a:pt x="124" y="312"/>
                  <a:pt x="116" y="313"/>
                  <a:pt x="112" y="306"/>
                </a:cubicBezTo>
                <a:cubicBezTo>
                  <a:pt x="105" y="295"/>
                  <a:pt x="96" y="291"/>
                  <a:pt x="83" y="294"/>
                </a:cubicBezTo>
                <a:cubicBezTo>
                  <a:pt x="77" y="296"/>
                  <a:pt x="71" y="295"/>
                  <a:pt x="68" y="293"/>
                </a:cubicBezTo>
                <a:cubicBezTo>
                  <a:pt x="67" y="291"/>
                  <a:pt x="66" y="289"/>
                  <a:pt x="66" y="287"/>
                </a:cubicBezTo>
                <a:cubicBezTo>
                  <a:pt x="66" y="285"/>
                  <a:pt x="66" y="284"/>
                  <a:pt x="65" y="283"/>
                </a:cubicBezTo>
                <a:cubicBezTo>
                  <a:pt x="61" y="279"/>
                  <a:pt x="51" y="280"/>
                  <a:pt x="35" y="282"/>
                </a:cubicBezTo>
                <a:cubicBezTo>
                  <a:pt x="27" y="283"/>
                  <a:pt x="20" y="284"/>
                  <a:pt x="15" y="284"/>
                </a:cubicBezTo>
                <a:cubicBezTo>
                  <a:pt x="11" y="284"/>
                  <a:pt x="10" y="283"/>
                  <a:pt x="10" y="283"/>
                </a:cubicBezTo>
                <a:cubicBezTo>
                  <a:pt x="10" y="281"/>
                  <a:pt x="13" y="278"/>
                  <a:pt x="19" y="276"/>
                </a:cubicBezTo>
                <a:cubicBezTo>
                  <a:pt x="25" y="275"/>
                  <a:pt x="32" y="272"/>
                  <a:pt x="32" y="267"/>
                </a:cubicBezTo>
                <a:cubicBezTo>
                  <a:pt x="32" y="265"/>
                  <a:pt x="31" y="263"/>
                  <a:pt x="27" y="262"/>
                </a:cubicBezTo>
                <a:cubicBezTo>
                  <a:pt x="25" y="261"/>
                  <a:pt x="23" y="261"/>
                  <a:pt x="20" y="260"/>
                </a:cubicBezTo>
                <a:cubicBezTo>
                  <a:pt x="11" y="259"/>
                  <a:pt x="6" y="257"/>
                  <a:pt x="6" y="251"/>
                </a:cubicBezTo>
                <a:cubicBezTo>
                  <a:pt x="6" y="246"/>
                  <a:pt x="18" y="237"/>
                  <a:pt x="42" y="234"/>
                </a:cubicBezTo>
                <a:cubicBezTo>
                  <a:pt x="43" y="234"/>
                  <a:pt x="44" y="234"/>
                  <a:pt x="46" y="234"/>
                </a:cubicBezTo>
                <a:cubicBezTo>
                  <a:pt x="55" y="234"/>
                  <a:pt x="62" y="233"/>
                  <a:pt x="63" y="229"/>
                </a:cubicBezTo>
                <a:cubicBezTo>
                  <a:pt x="64" y="225"/>
                  <a:pt x="60" y="223"/>
                  <a:pt x="59" y="222"/>
                </a:cubicBezTo>
                <a:cubicBezTo>
                  <a:pt x="55" y="219"/>
                  <a:pt x="55" y="217"/>
                  <a:pt x="56" y="216"/>
                </a:cubicBezTo>
                <a:cubicBezTo>
                  <a:pt x="56" y="211"/>
                  <a:pt x="67" y="204"/>
                  <a:pt x="72" y="202"/>
                </a:cubicBezTo>
                <a:cubicBezTo>
                  <a:pt x="78" y="199"/>
                  <a:pt x="93" y="197"/>
                  <a:pt x="98" y="198"/>
                </a:cubicBezTo>
                <a:cubicBezTo>
                  <a:pt x="101" y="198"/>
                  <a:pt x="101" y="198"/>
                  <a:pt x="101" y="198"/>
                </a:cubicBezTo>
                <a:cubicBezTo>
                  <a:pt x="101" y="196"/>
                  <a:pt x="101" y="196"/>
                  <a:pt x="101" y="196"/>
                </a:cubicBezTo>
                <a:cubicBezTo>
                  <a:pt x="101" y="192"/>
                  <a:pt x="102" y="190"/>
                  <a:pt x="104" y="189"/>
                </a:cubicBezTo>
                <a:cubicBezTo>
                  <a:pt x="111" y="183"/>
                  <a:pt x="129" y="187"/>
                  <a:pt x="139" y="189"/>
                </a:cubicBezTo>
                <a:cubicBezTo>
                  <a:pt x="137" y="191"/>
                  <a:pt x="134" y="192"/>
                  <a:pt x="129" y="192"/>
                </a:cubicBezTo>
                <a:cubicBezTo>
                  <a:pt x="127" y="192"/>
                  <a:pt x="126" y="192"/>
                  <a:pt x="124" y="192"/>
                </a:cubicBezTo>
                <a:cubicBezTo>
                  <a:pt x="119" y="192"/>
                  <a:pt x="115" y="195"/>
                  <a:pt x="113" y="200"/>
                </a:cubicBezTo>
                <a:cubicBezTo>
                  <a:pt x="111" y="206"/>
                  <a:pt x="111" y="213"/>
                  <a:pt x="115" y="217"/>
                </a:cubicBezTo>
                <a:cubicBezTo>
                  <a:pt x="116" y="218"/>
                  <a:pt x="116" y="219"/>
                  <a:pt x="116" y="220"/>
                </a:cubicBezTo>
                <a:cubicBezTo>
                  <a:pt x="115" y="223"/>
                  <a:pt x="110" y="225"/>
                  <a:pt x="106" y="227"/>
                </a:cubicBezTo>
                <a:cubicBezTo>
                  <a:pt x="105" y="227"/>
                  <a:pt x="83" y="237"/>
                  <a:pt x="84" y="248"/>
                </a:cubicBezTo>
                <a:cubicBezTo>
                  <a:pt x="85" y="255"/>
                  <a:pt x="90" y="258"/>
                  <a:pt x="94" y="261"/>
                </a:cubicBezTo>
                <a:cubicBezTo>
                  <a:pt x="96" y="262"/>
                  <a:pt x="98" y="263"/>
                  <a:pt x="98" y="265"/>
                </a:cubicBezTo>
                <a:cubicBezTo>
                  <a:pt x="100" y="268"/>
                  <a:pt x="100" y="271"/>
                  <a:pt x="100" y="274"/>
                </a:cubicBezTo>
                <a:cubicBezTo>
                  <a:pt x="101" y="280"/>
                  <a:pt x="101" y="285"/>
                  <a:pt x="105" y="289"/>
                </a:cubicBezTo>
                <a:cubicBezTo>
                  <a:pt x="111" y="295"/>
                  <a:pt x="121" y="295"/>
                  <a:pt x="130" y="295"/>
                </a:cubicBezTo>
                <a:cubicBezTo>
                  <a:pt x="134" y="294"/>
                  <a:pt x="137" y="294"/>
                  <a:pt x="140" y="295"/>
                </a:cubicBezTo>
                <a:cubicBezTo>
                  <a:pt x="143" y="295"/>
                  <a:pt x="146" y="297"/>
                  <a:pt x="149" y="298"/>
                </a:cubicBezTo>
                <a:cubicBezTo>
                  <a:pt x="158" y="301"/>
                  <a:pt x="169" y="306"/>
                  <a:pt x="188" y="300"/>
                </a:cubicBezTo>
                <a:cubicBezTo>
                  <a:pt x="209" y="293"/>
                  <a:pt x="210" y="280"/>
                  <a:pt x="210" y="276"/>
                </a:cubicBezTo>
                <a:cubicBezTo>
                  <a:pt x="210" y="272"/>
                  <a:pt x="208" y="269"/>
                  <a:pt x="207" y="267"/>
                </a:cubicBezTo>
                <a:cubicBezTo>
                  <a:pt x="218" y="263"/>
                  <a:pt x="230" y="263"/>
                  <a:pt x="248" y="273"/>
                </a:cubicBezTo>
                <a:cubicBezTo>
                  <a:pt x="283" y="292"/>
                  <a:pt x="339" y="317"/>
                  <a:pt x="414" y="315"/>
                </a:cubicBezTo>
                <a:cubicBezTo>
                  <a:pt x="415" y="315"/>
                  <a:pt x="466" y="317"/>
                  <a:pt x="566" y="298"/>
                </a:cubicBezTo>
                <a:cubicBezTo>
                  <a:pt x="705" y="272"/>
                  <a:pt x="784" y="216"/>
                  <a:pt x="780" y="177"/>
                </a:cubicBezTo>
                <a:cubicBezTo>
                  <a:pt x="778" y="155"/>
                  <a:pt x="759" y="131"/>
                  <a:pt x="692" y="120"/>
                </a:cubicBezTo>
                <a:cubicBezTo>
                  <a:pt x="694" y="120"/>
                  <a:pt x="696" y="120"/>
                  <a:pt x="698" y="120"/>
                </a:cubicBezTo>
                <a:cubicBezTo>
                  <a:pt x="702" y="120"/>
                  <a:pt x="705" y="121"/>
                  <a:pt x="709" y="121"/>
                </a:cubicBezTo>
                <a:cubicBezTo>
                  <a:pt x="718" y="122"/>
                  <a:pt x="726" y="124"/>
                  <a:pt x="731" y="119"/>
                </a:cubicBezTo>
                <a:cubicBezTo>
                  <a:pt x="733" y="117"/>
                  <a:pt x="734" y="114"/>
                  <a:pt x="734" y="110"/>
                </a:cubicBezTo>
                <a:cubicBezTo>
                  <a:pt x="733" y="105"/>
                  <a:pt x="735" y="100"/>
                  <a:pt x="739" y="96"/>
                </a:cubicBezTo>
                <a:cubicBezTo>
                  <a:pt x="743" y="92"/>
                  <a:pt x="748" y="89"/>
                  <a:pt x="752" y="89"/>
                </a:cubicBezTo>
                <a:cubicBezTo>
                  <a:pt x="759" y="89"/>
                  <a:pt x="766" y="92"/>
                  <a:pt x="770" y="96"/>
                </a:cubicBezTo>
                <a:cubicBezTo>
                  <a:pt x="773" y="99"/>
                  <a:pt x="774" y="103"/>
                  <a:pt x="774" y="107"/>
                </a:cubicBezTo>
                <a:cubicBezTo>
                  <a:pt x="773" y="114"/>
                  <a:pt x="768" y="116"/>
                  <a:pt x="764" y="117"/>
                </a:cubicBezTo>
                <a:cubicBezTo>
                  <a:pt x="764" y="115"/>
                  <a:pt x="763" y="113"/>
                  <a:pt x="763" y="112"/>
                </a:cubicBezTo>
                <a:cubicBezTo>
                  <a:pt x="761" y="110"/>
                  <a:pt x="756" y="108"/>
                  <a:pt x="752" y="109"/>
                </a:cubicBezTo>
                <a:cubicBezTo>
                  <a:pt x="747" y="110"/>
                  <a:pt x="742" y="113"/>
                  <a:pt x="742" y="119"/>
                </a:cubicBezTo>
                <a:cubicBezTo>
                  <a:pt x="741" y="125"/>
                  <a:pt x="746" y="128"/>
                  <a:pt x="754" y="131"/>
                </a:cubicBezTo>
                <a:cubicBezTo>
                  <a:pt x="761" y="135"/>
                  <a:pt x="770" y="139"/>
                  <a:pt x="779" y="147"/>
                </a:cubicBezTo>
                <a:cubicBezTo>
                  <a:pt x="794" y="160"/>
                  <a:pt x="799" y="175"/>
                  <a:pt x="795" y="191"/>
                </a:cubicBezTo>
                <a:close/>
              </a:path>
            </a:pathLst>
          </a:custGeom>
          <a:solidFill>
            <a:srgbClr val="F2CF6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87914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5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35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850"/>
                            </p:stCondLst>
                            <p:childTnLst>
                              <p:par>
                                <p:cTn id="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0" grpId="0"/>
      <p:bldP spid="7" grpId="0" animBg="1"/>
      <p:bldP spid="42" grpId="0" animBg="1"/>
      <p:bldP spid="48" grpId="0" animBg="1"/>
      <p:bldP spid="4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158"/>
          <a:stretch/>
        </p:blipFill>
        <p:spPr>
          <a:xfrm rot="16200000">
            <a:off x="-104103" y="104102"/>
            <a:ext cx="3468971" cy="326076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7059912" y="-73594"/>
            <a:ext cx="43051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3000509000000000000" pitchFamily="65" charset="-122"/>
                <a:ea typeface="方正大标宋简体" panose="03000509000000000000" pitchFamily="65" charset="-122"/>
              </a:rPr>
              <a:t>　　</a:t>
            </a:r>
          </a:p>
        </p:txBody>
      </p:sp>
      <p:sp>
        <p:nvSpPr>
          <p:cNvPr id="30" name="矩形 29"/>
          <p:cNvSpPr/>
          <p:nvPr/>
        </p:nvSpPr>
        <p:spPr>
          <a:xfrm>
            <a:off x="4326250" y="2601804"/>
            <a:ext cx="6714579" cy="1528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itchFamily="2" charset="-122"/>
                <a:ea typeface="方正清刻本悦宋简体" pitchFamily="2" charset="-122"/>
              </a:rPr>
              <a:t>中秋节作为民间节日盛行于宋朝。据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itchFamily="2" charset="-122"/>
                <a:ea typeface="方正清刻本悦宋简体" pitchFamily="2" charset="-122"/>
              </a:rPr>
              <a:t>《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itchFamily="2" charset="-122"/>
                <a:ea typeface="方正清刻本悦宋简体" pitchFamily="2" charset="-122"/>
              </a:rPr>
              <a:t>东京梦华录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itchFamily="2" charset="-122"/>
                <a:ea typeface="方正清刻本悦宋简体" pitchFamily="2" charset="-122"/>
              </a:rPr>
              <a:t>》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itchFamily="2" charset="-122"/>
                <a:ea typeface="方正清刻本悦宋简体" pitchFamily="2" charset="-122"/>
              </a:rPr>
              <a:t>记载，中秋夜“贵家结饰台榭，民间争占酒楼玩月”。每逢中秋佳节，京城的所有店家、酒楼都要重新装饰门面、扎绸挂彩，夜市热闹非凡。百姓们多举家登上楼台，摆上新鲜佳果和精制食品，共同赏月叙谈，祝福远方的亲人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itchFamily="2" charset="-122"/>
              <a:ea typeface="方正清刻本悦宋简体" pitchFamily="2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5212360" y="1948172"/>
            <a:ext cx="1847552" cy="536200"/>
            <a:chOff x="7606328" y="1354269"/>
            <a:chExt cx="1847552" cy="536200"/>
          </a:xfrm>
        </p:grpSpPr>
        <p:sp>
          <p:nvSpPr>
            <p:cNvPr id="32" name="矩形 31"/>
            <p:cNvSpPr/>
            <p:nvPr/>
          </p:nvSpPr>
          <p:spPr>
            <a:xfrm>
              <a:off x="7606328" y="1354269"/>
              <a:ext cx="1847552" cy="536200"/>
            </a:xfrm>
            <a:prstGeom prst="rect">
              <a:avLst/>
            </a:prstGeom>
            <a:noFill/>
            <a:ln>
              <a:solidFill>
                <a:srgbClr val="F2CF6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7684486" y="1367248"/>
              <a:ext cx="162095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 dirty="0">
                  <a:solidFill>
                    <a:srgbClr val="640000"/>
                  </a:solidFill>
                  <a:effectLst>
                    <a:outerShdw blurRad="38100" dist="101600" dir="2700000" algn="tl">
                      <a:srgbClr val="000000">
                        <a:alpha val="20000"/>
                      </a:srgbClr>
                    </a:outerShdw>
                  </a:effectLst>
                  <a:latin typeface="方正古隶简体" pitchFamily="65" charset="-122"/>
                  <a:ea typeface="方正古隶简体" pitchFamily="65" charset="-122"/>
                </a:rPr>
                <a:t>宋朝时期</a:t>
              </a:r>
              <a:endParaRPr lang="zh-CN" altLang="en-US" sz="2800" b="1" dirty="0">
                <a:solidFill>
                  <a:srgbClr val="640000"/>
                </a:solidFill>
                <a:effectLst>
                  <a:outerShdw blurRad="38100" dist="101600" dir="2700000" algn="tl">
                    <a:srgbClr val="000000">
                      <a:alpha val="20000"/>
                    </a:srgbClr>
                  </a:outerShdw>
                </a:effectLst>
                <a:latin typeface="方正古隶简体" pitchFamily="65" charset="-122"/>
                <a:ea typeface="方正古隶简体" pitchFamily="65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478154" y="2062487"/>
            <a:ext cx="660606" cy="374260"/>
            <a:chOff x="5464176" y="3097213"/>
            <a:chExt cx="1252537" cy="709613"/>
          </a:xfrm>
        </p:grpSpPr>
        <p:sp>
          <p:nvSpPr>
            <p:cNvPr id="35" name="Freeform 5"/>
            <p:cNvSpPr>
              <a:spLocks/>
            </p:cNvSpPr>
            <p:nvPr/>
          </p:nvSpPr>
          <p:spPr bwMode="auto">
            <a:xfrm>
              <a:off x="5713413" y="3325813"/>
              <a:ext cx="927100" cy="481013"/>
            </a:xfrm>
            <a:custGeom>
              <a:avLst/>
              <a:gdLst>
                <a:gd name="T0" fmla="*/ 26 w 245"/>
                <a:gd name="T1" fmla="*/ 2 h 126"/>
                <a:gd name="T2" fmla="*/ 54 w 245"/>
                <a:gd name="T3" fmla="*/ 12 h 126"/>
                <a:gd name="T4" fmla="*/ 79 w 245"/>
                <a:gd name="T5" fmla="*/ 15 h 126"/>
                <a:gd name="T6" fmla="*/ 101 w 245"/>
                <a:gd name="T7" fmla="*/ 25 h 126"/>
                <a:gd name="T8" fmla="*/ 77 w 245"/>
                <a:gd name="T9" fmla="*/ 57 h 126"/>
                <a:gd name="T10" fmla="*/ 77 w 245"/>
                <a:gd name="T11" fmla="*/ 48 h 126"/>
                <a:gd name="T12" fmla="*/ 78 w 245"/>
                <a:gd name="T13" fmla="*/ 45 h 126"/>
                <a:gd name="T14" fmla="*/ 74 w 245"/>
                <a:gd name="T15" fmla="*/ 69 h 126"/>
                <a:gd name="T16" fmla="*/ 102 w 245"/>
                <a:gd name="T17" fmla="*/ 95 h 126"/>
                <a:gd name="T18" fmla="*/ 177 w 245"/>
                <a:gd name="T19" fmla="*/ 96 h 126"/>
                <a:gd name="T20" fmla="*/ 204 w 245"/>
                <a:gd name="T21" fmla="*/ 72 h 126"/>
                <a:gd name="T22" fmla="*/ 230 w 245"/>
                <a:gd name="T23" fmla="*/ 64 h 126"/>
                <a:gd name="T24" fmla="*/ 245 w 245"/>
                <a:gd name="T25" fmla="*/ 66 h 126"/>
                <a:gd name="T26" fmla="*/ 210 w 245"/>
                <a:gd name="T27" fmla="*/ 76 h 126"/>
                <a:gd name="T28" fmla="*/ 175 w 245"/>
                <a:gd name="T29" fmla="*/ 105 h 126"/>
                <a:gd name="T30" fmla="*/ 59 w 245"/>
                <a:gd name="T31" fmla="*/ 83 h 126"/>
                <a:gd name="T32" fmla="*/ 41 w 245"/>
                <a:gd name="T33" fmla="*/ 51 h 126"/>
                <a:gd name="T34" fmla="*/ 31 w 245"/>
                <a:gd name="T35" fmla="*/ 34 h 126"/>
                <a:gd name="T36" fmla="*/ 19 w 245"/>
                <a:gd name="T37" fmla="*/ 27 h 126"/>
                <a:gd name="T38" fmla="*/ 14 w 245"/>
                <a:gd name="T39" fmla="*/ 32 h 126"/>
                <a:gd name="T40" fmla="*/ 27 w 245"/>
                <a:gd name="T41" fmla="*/ 35 h 126"/>
                <a:gd name="T42" fmla="*/ 28 w 245"/>
                <a:gd name="T43" fmla="*/ 38 h 126"/>
                <a:gd name="T44" fmla="*/ 12 w 245"/>
                <a:gd name="T45" fmla="*/ 45 h 126"/>
                <a:gd name="T46" fmla="*/ 6 w 245"/>
                <a:gd name="T47" fmla="*/ 11 h 126"/>
                <a:gd name="T48" fmla="*/ 26 w 245"/>
                <a:gd name="T49" fmla="*/ 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45" h="126">
                  <a:moveTo>
                    <a:pt x="26" y="2"/>
                  </a:moveTo>
                  <a:cubicBezTo>
                    <a:pt x="38" y="0"/>
                    <a:pt x="47" y="8"/>
                    <a:pt x="54" y="12"/>
                  </a:cubicBezTo>
                  <a:cubicBezTo>
                    <a:pt x="58" y="10"/>
                    <a:pt x="73" y="7"/>
                    <a:pt x="79" y="15"/>
                  </a:cubicBezTo>
                  <a:cubicBezTo>
                    <a:pt x="85" y="23"/>
                    <a:pt x="92" y="12"/>
                    <a:pt x="101" y="25"/>
                  </a:cubicBezTo>
                  <a:cubicBezTo>
                    <a:pt x="115" y="46"/>
                    <a:pt x="86" y="75"/>
                    <a:pt x="77" y="57"/>
                  </a:cubicBezTo>
                  <a:cubicBezTo>
                    <a:pt x="75" y="54"/>
                    <a:pt x="77" y="48"/>
                    <a:pt x="77" y="48"/>
                  </a:cubicBezTo>
                  <a:cubicBezTo>
                    <a:pt x="77" y="48"/>
                    <a:pt x="78" y="46"/>
                    <a:pt x="78" y="45"/>
                  </a:cubicBezTo>
                  <a:cubicBezTo>
                    <a:pt x="71" y="51"/>
                    <a:pt x="70" y="60"/>
                    <a:pt x="74" y="69"/>
                  </a:cubicBezTo>
                  <a:cubicBezTo>
                    <a:pt x="79" y="81"/>
                    <a:pt x="91" y="88"/>
                    <a:pt x="102" y="95"/>
                  </a:cubicBezTo>
                  <a:cubicBezTo>
                    <a:pt x="130" y="112"/>
                    <a:pt x="154" y="110"/>
                    <a:pt x="177" y="96"/>
                  </a:cubicBezTo>
                  <a:cubicBezTo>
                    <a:pt x="186" y="90"/>
                    <a:pt x="198" y="78"/>
                    <a:pt x="204" y="72"/>
                  </a:cubicBezTo>
                  <a:cubicBezTo>
                    <a:pt x="211" y="67"/>
                    <a:pt x="219" y="64"/>
                    <a:pt x="230" y="64"/>
                  </a:cubicBezTo>
                  <a:cubicBezTo>
                    <a:pt x="229" y="64"/>
                    <a:pt x="245" y="66"/>
                    <a:pt x="245" y="66"/>
                  </a:cubicBezTo>
                  <a:cubicBezTo>
                    <a:pt x="228" y="69"/>
                    <a:pt x="216" y="71"/>
                    <a:pt x="210" y="76"/>
                  </a:cubicBezTo>
                  <a:cubicBezTo>
                    <a:pt x="199" y="86"/>
                    <a:pt x="189" y="98"/>
                    <a:pt x="175" y="105"/>
                  </a:cubicBezTo>
                  <a:cubicBezTo>
                    <a:pt x="136" y="126"/>
                    <a:pt x="80" y="104"/>
                    <a:pt x="59" y="83"/>
                  </a:cubicBezTo>
                  <a:cubicBezTo>
                    <a:pt x="50" y="75"/>
                    <a:pt x="46" y="63"/>
                    <a:pt x="41" y="51"/>
                  </a:cubicBezTo>
                  <a:cubicBezTo>
                    <a:pt x="38" y="43"/>
                    <a:pt x="36" y="40"/>
                    <a:pt x="31" y="34"/>
                  </a:cubicBezTo>
                  <a:cubicBezTo>
                    <a:pt x="28" y="29"/>
                    <a:pt x="24" y="27"/>
                    <a:pt x="19" y="27"/>
                  </a:cubicBezTo>
                  <a:cubicBezTo>
                    <a:pt x="19" y="27"/>
                    <a:pt x="14" y="32"/>
                    <a:pt x="14" y="32"/>
                  </a:cubicBezTo>
                  <a:cubicBezTo>
                    <a:pt x="23" y="29"/>
                    <a:pt x="25" y="32"/>
                    <a:pt x="27" y="35"/>
                  </a:cubicBezTo>
                  <a:cubicBezTo>
                    <a:pt x="27" y="34"/>
                    <a:pt x="28" y="37"/>
                    <a:pt x="28" y="38"/>
                  </a:cubicBezTo>
                  <a:cubicBezTo>
                    <a:pt x="27" y="45"/>
                    <a:pt x="23" y="49"/>
                    <a:pt x="12" y="45"/>
                  </a:cubicBezTo>
                  <a:cubicBezTo>
                    <a:pt x="3" y="42"/>
                    <a:pt x="0" y="20"/>
                    <a:pt x="6" y="11"/>
                  </a:cubicBezTo>
                  <a:cubicBezTo>
                    <a:pt x="10" y="7"/>
                    <a:pt x="18" y="2"/>
                    <a:pt x="26" y="2"/>
                  </a:cubicBezTo>
                  <a:close/>
                </a:path>
              </a:pathLst>
            </a:custGeom>
            <a:solidFill>
              <a:srgbClr val="F2CF6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6"/>
            <p:cNvSpPr>
              <a:spLocks/>
            </p:cNvSpPr>
            <p:nvPr/>
          </p:nvSpPr>
          <p:spPr bwMode="auto">
            <a:xfrm>
              <a:off x="6145213" y="3311526"/>
              <a:ext cx="571500" cy="388938"/>
            </a:xfrm>
            <a:custGeom>
              <a:avLst/>
              <a:gdLst>
                <a:gd name="T0" fmla="*/ 54 w 151"/>
                <a:gd name="T1" fmla="*/ 1 h 102"/>
                <a:gd name="T2" fmla="*/ 83 w 151"/>
                <a:gd name="T3" fmla="*/ 2 h 102"/>
                <a:gd name="T4" fmla="*/ 93 w 151"/>
                <a:gd name="T5" fmla="*/ 11 h 102"/>
                <a:gd name="T6" fmla="*/ 117 w 151"/>
                <a:gd name="T7" fmla="*/ 23 h 102"/>
                <a:gd name="T8" fmla="*/ 102 w 151"/>
                <a:gd name="T9" fmla="*/ 54 h 102"/>
                <a:gd name="T10" fmla="*/ 95 w 151"/>
                <a:gd name="T11" fmla="*/ 53 h 102"/>
                <a:gd name="T12" fmla="*/ 88 w 151"/>
                <a:gd name="T13" fmla="*/ 36 h 102"/>
                <a:gd name="T14" fmla="*/ 88 w 151"/>
                <a:gd name="T15" fmla="*/ 33 h 102"/>
                <a:gd name="T16" fmla="*/ 83 w 151"/>
                <a:gd name="T17" fmla="*/ 49 h 102"/>
                <a:gd name="T18" fmla="*/ 119 w 151"/>
                <a:gd name="T19" fmla="*/ 51 h 102"/>
                <a:gd name="T20" fmla="*/ 151 w 151"/>
                <a:gd name="T21" fmla="*/ 71 h 102"/>
                <a:gd name="T22" fmla="*/ 126 w 151"/>
                <a:gd name="T23" fmla="*/ 64 h 102"/>
                <a:gd name="T24" fmla="*/ 85 w 151"/>
                <a:gd name="T25" fmla="*/ 72 h 102"/>
                <a:gd name="T26" fmla="*/ 41 w 151"/>
                <a:gd name="T27" fmla="*/ 98 h 102"/>
                <a:gd name="T28" fmla="*/ 3 w 151"/>
                <a:gd name="T29" fmla="*/ 70 h 102"/>
                <a:gd name="T30" fmla="*/ 8 w 151"/>
                <a:gd name="T31" fmla="*/ 63 h 102"/>
                <a:gd name="T32" fmla="*/ 12 w 151"/>
                <a:gd name="T33" fmla="*/ 62 h 102"/>
                <a:gd name="T34" fmla="*/ 47 w 151"/>
                <a:gd name="T35" fmla="*/ 88 h 102"/>
                <a:gd name="T36" fmla="*/ 62 w 151"/>
                <a:gd name="T37" fmla="*/ 64 h 102"/>
                <a:gd name="T38" fmla="*/ 53 w 151"/>
                <a:gd name="T39" fmla="*/ 40 h 102"/>
                <a:gd name="T40" fmla="*/ 53 w 151"/>
                <a:gd name="T41" fmla="*/ 16 h 102"/>
                <a:gd name="T42" fmla="*/ 54 w 151"/>
                <a:gd name="T43" fmla="*/ 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1" h="102">
                  <a:moveTo>
                    <a:pt x="54" y="1"/>
                  </a:moveTo>
                  <a:cubicBezTo>
                    <a:pt x="58" y="0"/>
                    <a:pt x="80" y="1"/>
                    <a:pt x="83" y="2"/>
                  </a:cubicBezTo>
                  <a:cubicBezTo>
                    <a:pt x="87" y="3"/>
                    <a:pt x="89" y="10"/>
                    <a:pt x="93" y="11"/>
                  </a:cubicBezTo>
                  <a:cubicBezTo>
                    <a:pt x="104" y="14"/>
                    <a:pt x="113" y="12"/>
                    <a:pt x="117" y="23"/>
                  </a:cubicBezTo>
                  <a:cubicBezTo>
                    <a:pt x="123" y="38"/>
                    <a:pt x="113" y="52"/>
                    <a:pt x="102" y="54"/>
                  </a:cubicBezTo>
                  <a:cubicBezTo>
                    <a:pt x="100" y="54"/>
                    <a:pt x="95" y="53"/>
                    <a:pt x="95" y="53"/>
                  </a:cubicBezTo>
                  <a:cubicBezTo>
                    <a:pt x="86" y="50"/>
                    <a:pt x="80" y="42"/>
                    <a:pt x="88" y="36"/>
                  </a:cubicBezTo>
                  <a:cubicBezTo>
                    <a:pt x="89" y="35"/>
                    <a:pt x="88" y="33"/>
                    <a:pt x="88" y="33"/>
                  </a:cubicBezTo>
                  <a:cubicBezTo>
                    <a:pt x="80" y="38"/>
                    <a:pt x="78" y="44"/>
                    <a:pt x="83" y="49"/>
                  </a:cubicBezTo>
                  <a:cubicBezTo>
                    <a:pt x="100" y="66"/>
                    <a:pt x="108" y="51"/>
                    <a:pt x="119" y="51"/>
                  </a:cubicBezTo>
                  <a:cubicBezTo>
                    <a:pt x="130" y="51"/>
                    <a:pt x="147" y="64"/>
                    <a:pt x="151" y="71"/>
                  </a:cubicBezTo>
                  <a:cubicBezTo>
                    <a:pt x="142" y="67"/>
                    <a:pt x="133" y="65"/>
                    <a:pt x="126" y="64"/>
                  </a:cubicBezTo>
                  <a:cubicBezTo>
                    <a:pt x="108" y="62"/>
                    <a:pt x="95" y="66"/>
                    <a:pt x="85" y="72"/>
                  </a:cubicBezTo>
                  <a:cubicBezTo>
                    <a:pt x="71" y="80"/>
                    <a:pt x="58" y="95"/>
                    <a:pt x="41" y="98"/>
                  </a:cubicBezTo>
                  <a:cubicBezTo>
                    <a:pt x="20" y="102"/>
                    <a:pt x="0" y="90"/>
                    <a:pt x="3" y="70"/>
                  </a:cubicBezTo>
                  <a:cubicBezTo>
                    <a:pt x="4" y="68"/>
                    <a:pt x="7" y="65"/>
                    <a:pt x="8" y="63"/>
                  </a:cubicBezTo>
                  <a:cubicBezTo>
                    <a:pt x="8" y="63"/>
                    <a:pt x="11" y="62"/>
                    <a:pt x="12" y="62"/>
                  </a:cubicBezTo>
                  <a:cubicBezTo>
                    <a:pt x="5" y="88"/>
                    <a:pt x="31" y="97"/>
                    <a:pt x="47" y="88"/>
                  </a:cubicBezTo>
                  <a:cubicBezTo>
                    <a:pt x="55" y="83"/>
                    <a:pt x="60" y="75"/>
                    <a:pt x="62" y="64"/>
                  </a:cubicBezTo>
                  <a:cubicBezTo>
                    <a:pt x="64" y="54"/>
                    <a:pt x="61" y="46"/>
                    <a:pt x="53" y="40"/>
                  </a:cubicBezTo>
                  <a:cubicBezTo>
                    <a:pt x="56" y="31"/>
                    <a:pt x="56" y="24"/>
                    <a:pt x="53" y="16"/>
                  </a:cubicBezTo>
                  <a:cubicBezTo>
                    <a:pt x="51" y="11"/>
                    <a:pt x="42" y="3"/>
                    <a:pt x="54" y="1"/>
                  </a:cubicBezTo>
                  <a:close/>
                </a:path>
              </a:pathLst>
            </a:custGeom>
            <a:solidFill>
              <a:srgbClr val="F2CF6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7"/>
            <p:cNvSpPr>
              <a:spLocks/>
            </p:cNvSpPr>
            <p:nvPr/>
          </p:nvSpPr>
          <p:spPr bwMode="auto">
            <a:xfrm>
              <a:off x="5464176" y="3097213"/>
              <a:ext cx="998538" cy="641350"/>
            </a:xfrm>
            <a:custGeom>
              <a:avLst/>
              <a:gdLst>
                <a:gd name="T0" fmla="*/ 103 w 264"/>
                <a:gd name="T1" fmla="*/ 1 h 168"/>
                <a:gd name="T2" fmla="*/ 131 w 264"/>
                <a:gd name="T3" fmla="*/ 11 h 168"/>
                <a:gd name="T4" fmla="*/ 161 w 264"/>
                <a:gd name="T5" fmla="*/ 17 h 168"/>
                <a:gd name="T6" fmla="*/ 148 w 264"/>
                <a:gd name="T7" fmla="*/ 59 h 168"/>
                <a:gd name="T8" fmla="*/ 127 w 264"/>
                <a:gd name="T9" fmla="*/ 49 h 168"/>
                <a:gd name="T10" fmla="*/ 140 w 264"/>
                <a:gd name="T11" fmla="*/ 47 h 168"/>
                <a:gd name="T12" fmla="*/ 140 w 264"/>
                <a:gd name="T13" fmla="*/ 48 h 168"/>
                <a:gd name="T14" fmla="*/ 143 w 264"/>
                <a:gd name="T15" fmla="*/ 43 h 168"/>
                <a:gd name="T16" fmla="*/ 137 w 264"/>
                <a:gd name="T17" fmla="*/ 35 h 168"/>
                <a:gd name="T18" fmla="*/ 129 w 264"/>
                <a:gd name="T19" fmla="*/ 60 h 168"/>
                <a:gd name="T20" fmla="*/ 193 w 264"/>
                <a:gd name="T21" fmla="*/ 44 h 168"/>
                <a:gd name="T22" fmla="*/ 210 w 264"/>
                <a:gd name="T23" fmla="*/ 61 h 168"/>
                <a:gd name="T24" fmla="*/ 226 w 264"/>
                <a:gd name="T25" fmla="*/ 67 h 168"/>
                <a:gd name="T26" fmla="*/ 229 w 264"/>
                <a:gd name="T27" fmla="*/ 96 h 168"/>
                <a:gd name="T28" fmla="*/ 238 w 264"/>
                <a:gd name="T29" fmla="*/ 107 h 168"/>
                <a:gd name="T30" fmla="*/ 238 w 264"/>
                <a:gd name="T31" fmla="*/ 118 h 168"/>
                <a:gd name="T32" fmla="*/ 200 w 264"/>
                <a:gd name="T33" fmla="*/ 115 h 168"/>
                <a:gd name="T34" fmla="*/ 205 w 264"/>
                <a:gd name="T35" fmla="*/ 114 h 168"/>
                <a:gd name="T36" fmla="*/ 210 w 264"/>
                <a:gd name="T37" fmla="*/ 118 h 168"/>
                <a:gd name="T38" fmla="*/ 209 w 264"/>
                <a:gd name="T39" fmla="*/ 128 h 168"/>
                <a:gd name="T40" fmla="*/ 182 w 264"/>
                <a:gd name="T41" fmla="*/ 120 h 168"/>
                <a:gd name="T42" fmla="*/ 180 w 264"/>
                <a:gd name="T43" fmla="*/ 139 h 168"/>
                <a:gd name="T44" fmla="*/ 197 w 264"/>
                <a:gd name="T45" fmla="*/ 155 h 168"/>
                <a:gd name="T46" fmla="*/ 243 w 264"/>
                <a:gd name="T47" fmla="*/ 147 h 168"/>
                <a:gd name="T48" fmla="*/ 264 w 264"/>
                <a:gd name="T49" fmla="*/ 133 h 168"/>
                <a:gd name="T50" fmla="*/ 197 w 264"/>
                <a:gd name="T51" fmla="*/ 162 h 168"/>
                <a:gd name="T52" fmla="*/ 161 w 264"/>
                <a:gd name="T53" fmla="*/ 145 h 168"/>
                <a:gd name="T54" fmla="*/ 143 w 264"/>
                <a:gd name="T55" fmla="*/ 128 h 168"/>
                <a:gd name="T56" fmla="*/ 141 w 264"/>
                <a:gd name="T57" fmla="*/ 120 h 168"/>
                <a:gd name="T58" fmla="*/ 174 w 264"/>
                <a:gd name="T59" fmla="*/ 96 h 168"/>
                <a:gd name="T60" fmla="*/ 172 w 264"/>
                <a:gd name="T61" fmla="*/ 86 h 168"/>
                <a:gd name="T62" fmla="*/ 150 w 264"/>
                <a:gd name="T63" fmla="*/ 73 h 168"/>
                <a:gd name="T64" fmla="*/ 121 w 264"/>
                <a:gd name="T65" fmla="*/ 66 h 168"/>
                <a:gd name="T66" fmla="*/ 95 w 264"/>
                <a:gd name="T67" fmla="*/ 57 h 168"/>
                <a:gd name="T68" fmla="*/ 65 w 264"/>
                <a:gd name="T69" fmla="*/ 80 h 168"/>
                <a:gd name="T70" fmla="*/ 72 w 264"/>
                <a:gd name="T71" fmla="*/ 110 h 168"/>
                <a:gd name="T72" fmla="*/ 53 w 264"/>
                <a:gd name="T73" fmla="*/ 89 h 168"/>
                <a:gd name="T74" fmla="*/ 42 w 264"/>
                <a:gd name="T75" fmla="*/ 101 h 168"/>
                <a:gd name="T76" fmla="*/ 45 w 264"/>
                <a:gd name="T77" fmla="*/ 107 h 168"/>
                <a:gd name="T78" fmla="*/ 49 w 264"/>
                <a:gd name="T79" fmla="*/ 109 h 168"/>
                <a:gd name="T80" fmla="*/ 57 w 264"/>
                <a:gd name="T81" fmla="*/ 94 h 168"/>
                <a:gd name="T82" fmla="*/ 58 w 264"/>
                <a:gd name="T83" fmla="*/ 121 h 168"/>
                <a:gd name="T84" fmla="*/ 29 w 264"/>
                <a:gd name="T85" fmla="*/ 125 h 168"/>
                <a:gd name="T86" fmla="*/ 3 w 264"/>
                <a:gd name="T87" fmla="*/ 105 h 168"/>
                <a:gd name="T88" fmla="*/ 2 w 264"/>
                <a:gd name="T89" fmla="*/ 87 h 168"/>
                <a:gd name="T90" fmla="*/ 6 w 264"/>
                <a:gd name="T91" fmla="*/ 80 h 168"/>
                <a:gd name="T92" fmla="*/ 7 w 264"/>
                <a:gd name="T93" fmla="*/ 73 h 168"/>
                <a:gd name="T94" fmla="*/ 22 w 264"/>
                <a:gd name="T95" fmla="*/ 50 h 168"/>
                <a:gd name="T96" fmla="*/ 58 w 264"/>
                <a:gd name="T97" fmla="*/ 65 h 168"/>
                <a:gd name="T98" fmla="*/ 68 w 264"/>
                <a:gd name="T99" fmla="*/ 57 h 168"/>
                <a:gd name="T100" fmla="*/ 60 w 264"/>
                <a:gd name="T101" fmla="*/ 37 h 168"/>
                <a:gd name="T102" fmla="*/ 49 w 264"/>
                <a:gd name="T103" fmla="*/ 39 h 168"/>
                <a:gd name="T104" fmla="*/ 49 w 264"/>
                <a:gd name="T105" fmla="*/ 48 h 168"/>
                <a:gd name="T106" fmla="*/ 65 w 264"/>
                <a:gd name="T107" fmla="*/ 50 h 168"/>
                <a:gd name="T108" fmla="*/ 40 w 264"/>
                <a:gd name="T109" fmla="*/ 20 h 168"/>
                <a:gd name="T110" fmla="*/ 87 w 264"/>
                <a:gd name="T111" fmla="*/ 12 h 168"/>
                <a:gd name="T112" fmla="*/ 103 w 264"/>
                <a:gd name="T113" fmla="*/ 1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64" h="168">
                  <a:moveTo>
                    <a:pt x="103" y="1"/>
                  </a:moveTo>
                  <a:cubicBezTo>
                    <a:pt x="118" y="0"/>
                    <a:pt x="125" y="4"/>
                    <a:pt x="131" y="11"/>
                  </a:cubicBezTo>
                  <a:cubicBezTo>
                    <a:pt x="138" y="8"/>
                    <a:pt x="154" y="10"/>
                    <a:pt x="161" y="17"/>
                  </a:cubicBezTo>
                  <a:cubicBezTo>
                    <a:pt x="177" y="34"/>
                    <a:pt x="165" y="50"/>
                    <a:pt x="148" y="59"/>
                  </a:cubicBezTo>
                  <a:cubicBezTo>
                    <a:pt x="140" y="63"/>
                    <a:pt x="125" y="58"/>
                    <a:pt x="127" y="49"/>
                  </a:cubicBezTo>
                  <a:cubicBezTo>
                    <a:pt x="129" y="37"/>
                    <a:pt x="143" y="34"/>
                    <a:pt x="140" y="47"/>
                  </a:cubicBezTo>
                  <a:cubicBezTo>
                    <a:pt x="138" y="47"/>
                    <a:pt x="140" y="49"/>
                    <a:pt x="140" y="48"/>
                  </a:cubicBezTo>
                  <a:cubicBezTo>
                    <a:pt x="140" y="48"/>
                    <a:pt x="143" y="47"/>
                    <a:pt x="143" y="43"/>
                  </a:cubicBezTo>
                  <a:cubicBezTo>
                    <a:pt x="144" y="38"/>
                    <a:pt x="141" y="35"/>
                    <a:pt x="137" y="35"/>
                  </a:cubicBezTo>
                  <a:cubicBezTo>
                    <a:pt x="124" y="33"/>
                    <a:pt x="115" y="52"/>
                    <a:pt x="129" y="60"/>
                  </a:cubicBezTo>
                  <a:cubicBezTo>
                    <a:pt x="160" y="76"/>
                    <a:pt x="163" y="38"/>
                    <a:pt x="193" y="44"/>
                  </a:cubicBezTo>
                  <a:cubicBezTo>
                    <a:pt x="203" y="47"/>
                    <a:pt x="204" y="57"/>
                    <a:pt x="210" y="61"/>
                  </a:cubicBezTo>
                  <a:cubicBezTo>
                    <a:pt x="216" y="65"/>
                    <a:pt x="222" y="62"/>
                    <a:pt x="226" y="67"/>
                  </a:cubicBezTo>
                  <a:cubicBezTo>
                    <a:pt x="232" y="76"/>
                    <a:pt x="232" y="86"/>
                    <a:pt x="229" y="96"/>
                  </a:cubicBezTo>
                  <a:cubicBezTo>
                    <a:pt x="232" y="100"/>
                    <a:pt x="236" y="105"/>
                    <a:pt x="238" y="107"/>
                  </a:cubicBezTo>
                  <a:cubicBezTo>
                    <a:pt x="239" y="110"/>
                    <a:pt x="238" y="118"/>
                    <a:pt x="238" y="118"/>
                  </a:cubicBezTo>
                  <a:cubicBezTo>
                    <a:pt x="231" y="161"/>
                    <a:pt x="180" y="140"/>
                    <a:pt x="200" y="115"/>
                  </a:cubicBezTo>
                  <a:cubicBezTo>
                    <a:pt x="199" y="115"/>
                    <a:pt x="204" y="114"/>
                    <a:pt x="205" y="114"/>
                  </a:cubicBezTo>
                  <a:cubicBezTo>
                    <a:pt x="207" y="114"/>
                    <a:pt x="208" y="117"/>
                    <a:pt x="210" y="118"/>
                  </a:cubicBezTo>
                  <a:cubicBezTo>
                    <a:pt x="209" y="122"/>
                    <a:pt x="207" y="125"/>
                    <a:pt x="209" y="128"/>
                  </a:cubicBezTo>
                  <a:cubicBezTo>
                    <a:pt x="222" y="104"/>
                    <a:pt x="191" y="105"/>
                    <a:pt x="182" y="120"/>
                  </a:cubicBezTo>
                  <a:cubicBezTo>
                    <a:pt x="180" y="124"/>
                    <a:pt x="179" y="132"/>
                    <a:pt x="180" y="139"/>
                  </a:cubicBezTo>
                  <a:cubicBezTo>
                    <a:pt x="182" y="147"/>
                    <a:pt x="190" y="152"/>
                    <a:pt x="197" y="155"/>
                  </a:cubicBezTo>
                  <a:cubicBezTo>
                    <a:pt x="215" y="163"/>
                    <a:pt x="232" y="157"/>
                    <a:pt x="243" y="147"/>
                  </a:cubicBezTo>
                  <a:cubicBezTo>
                    <a:pt x="245" y="146"/>
                    <a:pt x="259" y="136"/>
                    <a:pt x="264" y="133"/>
                  </a:cubicBezTo>
                  <a:cubicBezTo>
                    <a:pt x="249" y="147"/>
                    <a:pt x="228" y="168"/>
                    <a:pt x="197" y="162"/>
                  </a:cubicBezTo>
                  <a:cubicBezTo>
                    <a:pt x="184" y="159"/>
                    <a:pt x="170" y="153"/>
                    <a:pt x="161" y="145"/>
                  </a:cubicBezTo>
                  <a:cubicBezTo>
                    <a:pt x="157" y="142"/>
                    <a:pt x="145" y="133"/>
                    <a:pt x="143" y="128"/>
                  </a:cubicBezTo>
                  <a:cubicBezTo>
                    <a:pt x="142" y="125"/>
                    <a:pt x="142" y="124"/>
                    <a:pt x="141" y="120"/>
                  </a:cubicBezTo>
                  <a:cubicBezTo>
                    <a:pt x="154" y="138"/>
                    <a:pt x="176" y="115"/>
                    <a:pt x="174" y="96"/>
                  </a:cubicBezTo>
                  <a:cubicBezTo>
                    <a:pt x="174" y="92"/>
                    <a:pt x="174" y="89"/>
                    <a:pt x="172" y="86"/>
                  </a:cubicBezTo>
                  <a:cubicBezTo>
                    <a:pt x="167" y="74"/>
                    <a:pt x="159" y="73"/>
                    <a:pt x="150" y="73"/>
                  </a:cubicBezTo>
                  <a:cubicBezTo>
                    <a:pt x="146" y="69"/>
                    <a:pt x="134" y="60"/>
                    <a:pt x="121" y="66"/>
                  </a:cubicBezTo>
                  <a:cubicBezTo>
                    <a:pt x="113" y="61"/>
                    <a:pt x="102" y="57"/>
                    <a:pt x="95" y="57"/>
                  </a:cubicBezTo>
                  <a:cubicBezTo>
                    <a:pt x="78" y="58"/>
                    <a:pt x="68" y="63"/>
                    <a:pt x="65" y="80"/>
                  </a:cubicBezTo>
                  <a:cubicBezTo>
                    <a:pt x="63" y="93"/>
                    <a:pt x="70" y="101"/>
                    <a:pt x="72" y="110"/>
                  </a:cubicBezTo>
                  <a:cubicBezTo>
                    <a:pt x="67" y="98"/>
                    <a:pt x="62" y="89"/>
                    <a:pt x="53" y="89"/>
                  </a:cubicBezTo>
                  <a:cubicBezTo>
                    <a:pt x="45" y="89"/>
                    <a:pt x="41" y="95"/>
                    <a:pt x="42" y="101"/>
                  </a:cubicBezTo>
                  <a:cubicBezTo>
                    <a:pt x="42" y="102"/>
                    <a:pt x="43" y="105"/>
                    <a:pt x="45" y="107"/>
                  </a:cubicBezTo>
                  <a:cubicBezTo>
                    <a:pt x="45" y="107"/>
                    <a:pt x="48" y="108"/>
                    <a:pt x="49" y="109"/>
                  </a:cubicBezTo>
                  <a:cubicBezTo>
                    <a:pt x="41" y="101"/>
                    <a:pt x="47" y="91"/>
                    <a:pt x="57" y="94"/>
                  </a:cubicBezTo>
                  <a:cubicBezTo>
                    <a:pt x="66" y="96"/>
                    <a:pt x="67" y="113"/>
                    <a:pt x="58" y="121"/>
                  </a:cubicBezTo>
                  <a:cubicBezTo>
                    <a:pt x="53" y="124"/>
                    <a:pt x="37" y="126"/>
                    <a:pt x="29" y="125"/>
                  </a:cubicBezTo>
                  <a:cubicBezTo>
                    <a:pt x="16" y="125"/>
                    <a:pt x="5" y="117"/>
                    <a:pt x="3" y="105"/>
                  </a:cubicBezTo>
                  <a:cubicBezTo>
                    <a:pt x="2" y="100"/>
                    <a:pt x="0" y="93"/>
                    <a:pt x="2" y="87"/>
                  </a:cubicBezTo>
                  <a:cubicBezTo>
                    <a:pt x="2" y="86"/>
                    <a:pt x="5" y="82"/>
                    <a:pt x="6" y="80"/>
                  </a:cubicBezTo>
                  <a:cubicBezTo>
                    <a:pt x="6" y="80"/>
                    <a:pt x="7" y="75"/>
                    <a:pt x="7" y="73"/>
                  </a:cubicBezTo>
                  <a:cubicBezTo>
                    <a:pt x="6" y="64"/>
                    <a:pt x="10" y="51"/>
                    <a:pt x="22" y="50"/>
                  </a:cubicBezTo>
                  <a:cubicBezTo>
                    <a:pt x="33" y="49"/>
                    <a:pt x="29" y="67"/>
                    <a:pt x="58" y="65"/>
                  </a:cubicBezTo>
                  <a:cubicBezTo>
                    <a:pt x="62" y="64"/>
                    <a:pt x="66" y="60"/>
                    <a:pt x="68" y="57"/>
                  </a:cubicBezTo>
                  <a:cubicBezTo>
                    <a:pt x="72" y="51"/>
                    <a:pt x="69" y="40"/>
                    <a:pt x="60" y="37"/>
                  </a:cubicBezTo>
                  <a:cubicBezTo>
                    <a:pt x="56" y="35"/>
                    <a:pt x="51" y="35"/>
                    <a:pt x="49" y="39"/>
                  </a:cubicBezTo>
                  <a:cubicBezTo>
                    <a:pt x="49" y="39"/>
                    <a:pt x="48" y="45"/>
                    <a:pt x="49" y="48"/>
                  </a:cubicBezTo>
                  <a:cubicBezTo>
                    <a:pt x="48" y="38"/>
                    <a:pt x="65" y="35"/>
                    <a:pt x="65" y="50"/>
                  </a:cubicBezTo>
                  <a:cubicBezTo>
                    <a:pt x="65" y="77"/>
                    <a:pt x="5" y="54"/>
                    <a:pt x="40" y="20"/>
                  </a:cubicBezTo>
                  <a:cubicBezTo>
                    <a:pt x="51" y="9"/>
                    <a:pt x="69" y="7"/>
                    <a:pt x="87" y="12"/>
                  </a:cubicBezTo>
                  <a:cubicBezTo>
                    <a:pt x="90" y="6"/>
                    <a:pt x="95" y="1"/>
                    <a:pt x="103" y="1"/>
                  </a:cubicBezTo>
                  <a:close/>
                </a:path>
              </a:pathLst>
            </a:custGeom>
            <a:solidFill>
              <a:srgbClr val="F2CF6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3614880" y="1699412"/>
            <a:ext cx="8055805" cy="3501238"/>
            <a:chOff x="1320957" y="1836662"/>
            <a:chExt cx="9550082" cy="4150685"/>
          </a:xfrm>
          <a:solidFill>
            <a:srgbClr val="F2CF6A"/>
          </a:solidFill>
        </p:grpSpPr>
        <p:sp>
          <p:nvSpPr>
            <p:cNvPr id="40" name="任意多边形 39"/>
            <p:cNvSpPr/>
            <p:nvPr/>
          </p:nvSpPr>
          <p:spPr>
            <a:xfrm>
              <a:off x="1320957" y="1836662"/>
              <a:ext cx="9550082" cy="4150685"/>
            </a:xfrm>
            <a:custGeom>
              <a:avLst/>
              <a:gdLst>
                <a:gd name="connsiteX0" fmla="*/ 0 w 9550082"/>
                <a:gd name="connsiteY0" fmla="*/ 0 h 4150685"/>
                <a:gd name="connsiteX1" fmla="*/ 8829475 w 9550082"/>
                <a:gd name="connsiteY1" fmla="*/ 0 h 4150685"/>
                <a:gd name="connsiteX2" fmla="*/ 8829475 w 9550082"/>
                <a:gd name="connsiteY2" fmla="*/ 663430 h 4150685"/>
                <a:gd name="connsiteX3" fmla="*/ 9550082 w 9550082"/>
                <a:gd name="connsiteY3" fmla="*/ 663430 h 4150685"/>
                <a:gd name="connsiteX4" fmla="*/ 9550082 w 9550082"/>
                <a:gd name="connsiteY4" fmla="*/ 4150685 h 4150685"/>
                <a:gd name="connsiteX5" fmla="*/ 709409 w 9550082"/>
                <a:gd name="connsiteY5" fmla="*/ 4150685 h 4150685"/>
                <a:gd name="connsiteX6" fmla="*/ 709409 w 9550082"/>
                <a:gd name="connsiteY6" fmla="*/ 3466452 h 4150685"/>
                <a:gd name="connsiteX7" fmla="*/ 0 w 9550082"/>
                <a:gd name="connsiteY7" fmla="*/ 3466452 h 4150685"/>
                <a:gd name="connsiteX8" fmla="*/ 0 w 9550082"/>
                <a:gd name="connsiteY8" fmla="*/ 0 h 4150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550082" h="4150685">
                  <a:moveTo>
                    <a:pt x="0" y="0"/>
                  </a:moveTo>
                  <a:lnTo>
                    <a:pt x="8829475" y="0"/>
                  </a:lnTo>
                  <a:lnTo>
                    <a:pt x="8829475" y="663430"/>
                  </a:lnTo>
                  <a:lnTo>
                    <a:pt x="9550082" y="663430"/>
                  </a:lnTo>
                  <a:lnTo>
                    <a:pt x="9550082" y="4150685"/>
                  </a:lnTo>
                  <a:lnTo>
                    <a:pt x="709409" y="4150685"/>
                  </a:lnTo>
                  <a:lnTo>
                    <a:pt x="709409" y="3466452"/>
                  </a:lnTo>
                  <a:lnTo>
                    <a:pt x="0" y="3466452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>
              <a:solidFill>
                <a:srgbClr val="F2CF6A">
                  <a:alpha val="7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n w="12700">
                  <a:solidFill>
                    <a:schemeClr val="tx1"/>
                  </a:solidFill>
                </a:ln>
                <a:solidFill>
                  <a:srgbClr val="640000"/>
                </a:solidFill>
              </a:endParaRPr>
            </a:p>
          </p:txBody>
        </p:sp>
        <p:sp>
          <p:nvSpPr>
            <p:cNvPr id="41" name="Freeform 5"/>
            <p:cNvSpPr>
              <a:spLocks noEditPoints="1"/>
            </p:cNvSpPr>
            <p:nvPr/>
          </p:nvSpPr>
          <p:spPr bwMode="auto">
            <a:xfrm>
              <a:off x="10266944" y="1888852"/>
              <a:ext cx="462016" cy="462014"/>
            </a:xfrm>
            <a:custGeom>
              <a:avLst/>
              <a:gdLst>
                <a:gd name="T0" fmla="*/ 822 w 920"/>
                <a:gd name="T1" fmla="*/ 920 h 920"/>
                <a:gd name="T2" fmla="*/ 732 w 920"/>
                <a:gd name="T3" fmla="*/ 591 h 920"/>
                <a:gd name="T4" fmla="*/ 732 w 920"/>
                <a:gd name="T5" fmla="*/ 577 h 920"/>
                <a:gd name="T6" fmla="*/ 920 w 920"/>
                <a:gd name="T7" fmla="*/ 920 h 920"/>
                <a:gd name="T8" fmla="*/ 732 w 920"/>
                <a:gd name="T9" fmla="*/ 577 h 920"/>
                <a:gd name="T10" fmla="*/ 920 w 920"/>
                <a:gd name="T11" fmla="*/ 377 h 920"/>
                <a:gd name="T12" fmla="*/ 732 w 920"/>
                <a:gd name="T13" fmla="*/ 69 h 920"/>
                <a:gd name="T14" fmla="*/ 732 w 920"/>
                <a:gd name="T15" fmla="*/ 310 h 920"/>
                <a:gd name="T16" fmla="*/ 732 w 920"/>
                <a:gd name="T17" fmla="*/ 293 h 920"/>
                <a:gd name="T18" fmla="*/ 822 w 920"/>
                <a:gd name="T19" fmla="*/ 98 h 920"/>
                <a:gd name="T20" fmla="*/ 837 w 920"/>
                <a:gd name="T21" fmla="*/ 84 h 920"/>
                <a:gd name="T22" fmla="*/ 477 w 920"/>
                <a:gd name="T23" fmla="*/ 836 h 920"/>
                <a:gd name="T24" fmla="*/ 732 w 920"/>
                <a:gd name="T25" fmla="*/ 608 h 920"/>
                <a:gd name="T26" fmla="*/ 644 w 920"/>
                <a:gd name="T27" fmla="*/ 577 h 920"/>
                <a:gd name="T28" fmla="*/ 644 w 920"/>
                <a:gd name="T29" fmla="*/ 508 h 920"/>
                <a:gd name="T30" fmla="*/ 732 w 920"/>
                <a:gd name="T31" fmla="*/ 310 h 920"/>
                <a:gd name="T32" fmla="*/ 544 w 920"/>
                <a:gd name="T33" fmla="*/ 377 h 920"/>
                <a:gd name="T34" fmla="*/ 477 w 920"/>
                <a:gd name="T35" fmla="*/ 577 h 920"/>
                <a:gd name="T36" fmla="*/ 477 w 920"/>
                <a:gd name="T37" fmla="*/ 591 h 920"/>
                <a:gd name="T38" fmla="*/ 544 w 920"/>
                <a:gd name="T39" fmla="*/ 739 h 920"/>
                <a:gd name="T40" fmla="*/ 610 w 920"/>
                <a:gd name="T41" fmla="*/ 805 h 920"/>
                <a:gd name="T42" fmla="*/ 627 w 920"/>
                <a:gd name="T43" fmla="*/ 822 h 920"/>
                <a:gd name="T44" fmla="*/ 477 w 920"/>
                <a:gd name="T45" fmla="*/ 836 h 920"/>
                <a:gd name="T46" fmla="*/ 544 w 920"/>
                <a:gd name="T47" fmla="*/ 279 h 920"/>
                <a:gd name="T48" fmla="*/ 732 w 920"/>
                <a:gd name="T49" fmla="*/ 293 h 920"/>
                <a:gd name="T50" fmla="*/ 644 w 920"/>
                <a:gd name="T51" fmla="*/ 98 h 920"/>
                <a:gd name="T52" fmla="*/ 627 w 920"/>
                <a:gd name="T53" fmla="*/ 84 h 920"/>
                <a:gd name="T54" fmla="*/ 610 w 920"/>
                <a:gd name="T55" fmla="*/ 69 h 920"/>
                <a:gd name="T56" fmla="*/ 413 w 920"/>
                <a:gd name="T57" fmla="*/ 279 h 920"/>
                <a:gd name="T58" fmla="*/ 246 w 920"/>
                <a:gd name="T59" fmla="*/ 69 h 920"/>
                <a:gd name="T60" fmla="*/ 329 w 920"/>
                <a:gd name="T61" fmla="*/ 508 h 920"/>
                <a:gd name="T62" fmla="*/ 246 w 920"/>
                <a:gd name="T63" fmla="*/ 98 h 920"/>
                <a:gd name="T64" fmla="*/ 246 w 920"/>
                <a:gd name="T65" fmla="*/ 279 h 920"/>
                <a:gd name="T66" fmla="*/ 312 w 920"/>
                <a:gd name="T67" fmla="*/ 310 h 920"/>
                <a:gd name="T68" fmla="*/ 312 w 920"/>
                <a:gd name="T69" fmla="*/ 377 h 920"/>
                <a:gd name="T70" fmla="*/ 246 w 920"/>
                <a:gd name="T71" fmla="*/ 577 h 920"/>
                <a:gd name="T72" fmla="*/ 413 w 920"/>
                <a:gd name="T73" fmla="*/ 508 h 920"/>
                <a:gd name="T74" fmla="*/ 477 w 920"/>
                <a:gd name="T75" fmla="*/ 310 h 920"/>
                <a:gd name="T76" fmla="*/ 477 w 920"/>
                <a:gd name="T77" fmla="*/ 293 h 920"/>
                <a:gd name="T78" fmla="*/ 413 w 920"/>
                <a:gd name="T79" fmla="*/ 279 h 920"/>
                <a:gd name="T80" fmla="*/ 312 w 920"/>
                <a:gd name="T81" fmla="*/ 836 h 920"/>
                <a:gd name="T82" fmla="*/ 329 w 920"/>
                <a:gd name="T83" fmla="*/ 822 h 920"/>
                <a:gd name="T84" fmla="*/ 343 w 920"/>
                <a:gd name="T85" fmla="*/ 805 h 920"/>
                <a:gd name="T86" fmla="*/ 413 w 920"/>
                <a:gd name="T87" fmla="*/ 739 h 920"/>
                <a:gd name="T88" fmla="*/ 477 w 920"/>
                <a:gd name="T89" fmla="*/ 591 h 920"/>
                <a:gd name="T90" fmla="*/ 246 w 920"/>
                <a:gd name="T91" fmla="*/ 0 h 920"/>
                <a:gd name="T92" fmla="*/ 246 w 920"/>
                <a:gd name="T93" fmla="*/ 69 h 920"/>
                <a:gd name="T94" fmla="*/ 246 w 920"/>
                <a:gd name="T95" fmla="*/ 84 h 920"/>
                <a:gd name="T96" fmla="*/ 246 w 920"/>
                <a:gd name="T97" fmla="*/ 98 h 920"/>
                <a:gd name="T98" fmla="*/ 246 w 920"/>
                <a:gd name="T99" fmla="*/ 279 h 920"/>
                <a:gd name="T100" fmla="*/ 246 w 920"/>
                <a:gd name="T101" fmla="*/ 608 h 920"/>
                <a:gd name="T102" fmla="*/ 100 w 920"/>
                <a:gd name="T103" fmla="*/ 293 h 920"/>
                <a:gd name="T104" fmla="*/ 246 w 920"/>
                <a:gd name="T105" fmla="*/ 279 h 920"/>
                <a:gd name="T106" fmla="*/ 181 w 920"/>
                <a:gd name="T107" fmla="*/ 377 h 920"/>
                <a:gd name="T108" fmla="*/ 246 w 920"/>
                <a:gd name="T109" fmla="*/ 577 h 920"/>
                <a:gd name="T110" fmla="*/ 246 w 920"/>
                <a:gd name="T111" fmla="*/ 310 h 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20" h="920">
                  <a:moveTo>
                    <a:pt x="732" y="608"/>
                  </a:moveTo>
                  <a:lnTo>
                    <a:pt x="822" y="608"/>
                  </a:lnTo>
                  <a:lnTo>
                    <a:pt x="822" y="920"/>
                  </a:lnTo>
                  <a:lnTo>
                    <a:pt x="837" y="920"/>
                  </a:lnTo>
                  <a:lnTo>
                    <a:pt x="837" y="591"/>
                  </a:lnTo>
                  <a:lnTo>
                    <a:pt x="732" y="591"/>
                  </a:lnTo>
                  <a:lnTo>
                    <a:pt x="732" y="608"/>
                  </a:lnTo>
                  <a:lnTo>
                    <a:pt x="732" y="608"/>
                  </a:lnTo>
                  <a:close/>
                  <a:moveTo>
                    <a:pt x="732" y="577"/>
                  </a:moveTo>
                  <a:lnTo>
                    <a:pt x="732" y="508"/>
                  </a:lnTo>
                  <a:lnTo>
                    <a:pt x="920" y="508"/>
                  </a:lnTo>
                  <a:lnTo>
                    <a:pt x="920" y="920"/>
                  </a:lnTo>
                  <a:lnTo>
                    <a:pt x="851" y="920"/>
                  </a:lnTo>
                  <a:lnTo>
                    <a:pt x="851" y="577"/>
                  </a:lnTo>
                  <a:lnTo>
                    <a:pt x="732" y="577"/>
                  </a:lnTo>
                  <a:lnTo>
                    <a:pt x="732" y="577"/>
                  </a:lnTo>
                  <a:close/>
                  <a:moveTo>
                    <a:pt x="732" y="377"/>
                  </a:moveTo>
                  <a:lnTo>
                    <a:pt x="920" y="377"/>
                  </a:lnTo>
                  <a:lnTo>
                    <a:pt x="920" y="0"/>
                  </a:lnTo>
                  <a:lnTo>
                    <a:pt x="732" y="0"/>
                  </a:lnTo>
                  <a:lnTo>
                    <a:pt x="732" y="69"/>
                  </a:lnTo>
                  <a:lnTo>
                    <a:pt x="851" y="69"/>
                  </a:lnTo>
                  <a:lnTo>
                    <a:pt x="851" y="310"/>
                  </a:lnTo>
                  <a:lnTo>
                    <a:pt x="732" y="310"/>
                  </a:lnTo>
                  <a:lnTo>
                    <a:pt x="732" y="377"/>
                  </a:lnTo>
                  <a:lnTo>
                    <a:pt x="732" y="377"/>
                  </a:lnTo>
                  <a:close/>
                  <a:moveTo>
                    <a:pt x="732" y="293"/>
                  </a:moveTo>
                  <a:lnTo>
                    <a:pt x="732" y="279"/>
                  </a:lnTo>
                  <a:lnTo>
                    <a:pt x="822" y="279"/>
                  </a:lnTo>
                  <a:lnTo>
                    <a:pt x="822" y="98"/>
                  </a:lnTo>
                  <a:lnTo>
                    <a:pt x="732" y="98"/>
                  </a:lnTo>
                  <a:lnTo>
                    <a:pt x="732" y="84"/>
                  </a:lnTo>
                  <a:lnTo>
                    <a:pt x="837" y="84"/>
                  </a:lnTo>
                  <a:lnTo>
                    <a:pt x="837" y="293"/>
                  </a:lnTo>
                  <a:lnTo>
                    <a:pt x="732" y="293"/>
                  </a:lnTo>
                  <a:close/>
                  <a:moveTo>
                    <a:pt x="477" y="836"/>
                  </a:moveTo>
                  <a:lnTo>
                    <a:pt x="644" y="836"/>
                  </a:lnTo>
                  <a:lnTo>
                    <a:pt x="644" y="608"/>
                  </a:lnTo>
                  <a:lnTo>
                    <a:pt x="732" y="608"/>
                  </a:lnTo>
                  <a:lnTo>
                    <a:pt x="732" y="591"/>
                  </a:lnTo>
                  <a:lnTo>
                    <a:pt x="644" y="591"/>
                  </a:lnTo>
                  <a:lnTo>
                    <a:pt x="644" y="577"/>
                  </a:lnTo>
                  <a:lnTo>
                    <a:pt x="732" y="577"/>
                  </a:lnTo>
                  <a:lnTo>
                    <a:pt x="732" y="508"/>
                  </a:lnTo>
                  <a:lnTo>
                    <a:pt x="644" y="508"/>
                  </a:lnTo>
                  <a:lnTo>
                    <a:pt x="644" y="377"/>
                  </a:lnTo>
                  <a:lnTo>
                    <a:pt x="732" y="377"/>
                  </a:lnTo>
                  <a:lnTo>
                    <a:pt x="732" y="310"/>
                  </a:lnTo>
                  <a:lnTo>
                    <a:pt x="477" y="310"/>
                  </a:lnTo>
                  <a:lnTo>
                    <a:pt x="477" y="377"/>
                  </a:lnTo>
                  <a:lnTo>
                    <a:pt x="544" y="377"/>
                  </a:lnTo>
                  <a:lnTo>
                    <a:pt x="544" y="508"/>
                  </a:lnTo>
                  <a:lnTo>
                    <a:pt x="477" y="508"/>
                  </a:lnTo>
                  <a:lnTo>
                    <a:pt x="477" y="577"/>
                  </a:lnTo>
                  <a:lnTo>
                    <a:pt x="544" y="577"/>
                  </a:lnTo>
                  <a:lnTo>
                    <a:pt x="544" y="591"/>
                  </a:lnTo>
                  <a:lnTo>
                    <a:pt x="477" y="591"/>
                  </a:lnTo>
                  <a:lnTo>
                    <a:pt x="477" y="608"/>
                  </a:lnTo>
                  <a:lnTo>
                    <a:pt x="544" y="608"/>
                  </a:lnTo>
                  <a:lnTo>
                    <a:pt x="544" y="739"/>
                  </a:lnTo>
                  <a:lnTo>
                    <a:pt x="477" y="739"/>
                  </a:lnTo>
                  <a:lnTo>
                    <a:pt x="477" y="805"/>
                  </a:lnTo>
                  <a:lnTo>
                    <a:pt x="610" y="805"/>
                  </a:lnTo>
                  <a:lnTo>
                    <a:pt x="610" y="377"/>
                  </a:lnTo>
                  <a:lnTo>
                    <a:pt x="627" y="377"/>
                  </a:lnTo>
                  <a:lnTo>
                    <a:pt x="627" y="822"/>
                  </a:lnTo>
                  <a:lnTo>
                    <a:pt x="477" y="822"/>
                  </a:lnTo>
                  <a:lnTo>
                    <a:pt x="477" y="836"/>
                  </a:lnTo>
                  <a:lnTo>
                    <a:pt x="477" y="836"/>
                  </a:lnTo>
                  <a:close/>
                  <a:moveTo>
                    <a:pt x="732" y="0"/>
                  </a:moveTo>
                  <a:lnTo>
                    <a:pt x="544" y="0"/>
                  </a:lnTo>
                  <a:lnTo>
                    <a:pt x="544" y="279"/>
                  </a:lnTo>
                  <a:lnTo>
                    <a:pt x="477" y="279"/>
                  </a:lnTo>
                  <a:lnTo>
                    <a:pt x="477" y="293"/>
                  </a:lnTo>
                  <a:lnTo>
                    <a:pt x="732" y="293"/>
                  </a:lnTo>
                  <a:lnTo>
                    <a:pt x="732" y="279"/>
                  </a:lnTo>
                  <a:lnTo>
                    <a:pt x="644" y="279"/>
                  </a:lnTo>
                  <a:lnTo>
                    <a:pt x="644" y="98"/>
                  </a:lnTo>
                  <a:lnTo>
                    <a:pt x="732" y="98"/>
                  </a:lnTo>
                  <a:lnTo>
                    <a:pt x="732" y="84"/>
                  </a:lnTo>
                  <a:lnTo>
                    <a:pt x="627" y="84"/>
                  </a:lnTo>
                  <a:lnTo>
                    <a:pt x="627" y="279"/>
                  </a:lnTo>
                  <a:lnTo>
                    <a:pt x="610" y="279"/>
                  </a:lnTo>
                  <a:lnTo>
                    <a:pt x="610" y="69"/>
                  </a:lnTo>
                  <a:lnTo>
                    <a:pt x="732" y="69"/>
                  </a:lnTo>
                  <a:lnTo>
                    <a:pt x="732" y="0"/>
                  </a:lnTo>
                  <a:close/>
                  <a:moveTo>
                    <a:pt x="413" y="279"/>
                  </a:moveTo>
                  <a:lnTo>
                    <a:pt x="413" y="0"/>
                  </a:lnTo>
                  <a:lnTo>
                    <a:pt x="246" y="0"/>
                  </a:lnTo>
                  <a:lnTo>
                    <a:pt x="246" y="69"/>
                  </a:lnTo>
                  <a:lnTo>
                    <a:pt x="343" y="69"/>
                  </a:lnTo>
                  <a:lnTo>
                    <a:pt x="343" y="508"/>
                  </a:lnTo>
                  <a:lnTo>
                    <a:pt x="329" y="508"/>
                  </a:lnTo>
                  <a:lnTo>
                    <a:pt x="329" y="84"/>
                  </a:lnTo>
                  <a:lnTo>
                    <a:pt x="246" y="84"/>
                  </a:lnTo>
                  <a:lnTo>
                    <a:pt x="246" y="98"/>
                  </a:lnTo>
                  <a:lnTo>
                    <a:pt x="312" y="98"/>
                  </a:lnTo>
                  <a:lnTo>
                    <a:pt x="312" y="279"/>
                  </a:lnTo>
                  <a:lnTo>
                    <a:pt x="246" y="279"/>
                  </a:lnTo>
                  <a:lnTo>
                    <a:pt x="246" y="293"/>
                  </a:lnTo>
                  <a:lnTo>
                    <a:pt x="312" y="293"/>
                  </a:lnTo>
                  <a:lnTo>
                    <a:pt x="312" y="310"/>
                  </a:lnTo>
                  <a:lnTo>
                    <a:pt x="246" y="310"/>
                  </a:lnTo>
                  <a:lnTo>
                    <a:pt x="246" y="377"/>
                  </a:lnTo>
                  <a:lnTo>
                    <a:pt x="312" y="377"/>
                  </a:lnTo>
                  <a:lnTo>
                    <a:pt x="312" y="508"/>
                  </a:lnTo>
                  <a:lnTo>
                    <a:pt x="246" y="508"/>
                  </a:lnTo>
                  <a:lnTo>
                    <a:pt x="246" y="577"/>
                  </a:lnTo>
                  <a:lnTo>
                    <a:pt x="477" y="577"/>
                  </a:lnTo>
                  <a:lnTo>
                    <a:pt x="477" y="508"/>
                  </a:lnTo>
                  <a:lnTo>
                    <a:pt x="413" y="508"/>
                  </a:lnTo>
                  <a:lnTo>
                    <a:pt x="413" y="377"/>
                  </a:lnTo>
                  <a:lnTo>
                    <a:pt x="477" y="377"/>
                  </a:lnTo>
                  <a:lnTo>
                    <a:pt x="477" y="310"/>
                  </a:lnTo>
                  <a:lnTo>
                    <a:pt x="413" y="310"/>
                  </a:lnTo>
                  <a:lnTo>
                    <a:pt x="413" y="293"/>
                  </a:lnTo>
                  <a:lnTo>
                    <a:pt x="477" y="293"/>
                  </a:lnTo>
                  <a:lnTo>
                    <a:pt x="477" y="279"/>
                  </a:lnTo>
                  <a:lnTo>
                    <a:pt x="413" y="279"/>
                  </a:lnTo>
                  <a:lnTo>
                    <a:pt x="413" y="279"/>
                  </a:lnTo>
                  <a:close/>
                  <a:moveTo>
                    <a:pt x="246" y="608"/>
                  </a:moveTo>
                  <a:lnTo>
                    <a:pt x="312" y="608"/>
                  </a:lnTo>
                  <a:lnTo>
                    <a:pt x="312" y="836"/>
                  </a:lnTo>
                  <a:lnTo>
                    <a:pt x="477" y="836"/>
                  </a:lnTo>
                  <a:lnTo>
                    <a:pt x="477" y="822"/>
                  </a:lnTo>
                  <a:lnTo>
                    <a:pt x="329" y="822"/>
                  </a:lnTo>
                  <a:lnTo>
                    <a:pt x="329" y="608"/>
                  </a:lnTo>
                  <a:lnTo>
                    <a:pt x="343" y="608"/>
                  </a:lnTo>
                  <a:lnTo>
                    <a:pt x="343" y="805"/>
                  </a:lnTo>
                  <a:lnTo>
                    <a:pt x="477" y="805"/>
                  </a:lnTo>
                  <a:lnTo>
                    <a:pt x="477" y="739"/>
                  </a:lnTo>
                  <a:lnTo>
                    <a:pt x="413" y="739"/>
                  </a:lnTo>
                  <a:lnTo>
                    <a:pt x="413" y="608"/>
                  </a:lnTo>
                  <a:lnTo>
                    <a:pt x="477" y="608"/>
                  </a:lnTo>
                  <a:lnTo>
                    <a:pt x="477" y="591"/>
                  </a:lnTo>
                  <a:lnTo>
                    <a:pt x="246" y="591"/>
                  </a:lnTo>
                  <a:lnTo>
                    <a:pt x="246" y="608"/>
                  </a:lnTo>
                  <a:close/>
                  <a:moveTo>
                    <a:pt x="246" y="0"/>
                  </a:moveTo>
                  <a:lnTo>
                    <a:pt x="0" y="0"/>
                  </a:lnTo>
                  <a:lnTo>
                    <a:pt x="0" y="69"/>
                  </a:lnTo>
                  <a:lnTo>
                    <a:pt x="246" y="69"/>
                  </a:lnTo>
                  <a:lnTo>
                    <a:pt x="246" y="0"/>
                  </a:lnTo>
                  <a:lnTo>
                    <a:pt x="246" y="0"/>
                  </a:lnTo>
                  <a:close/>
                  <a:moveTo>
                    <a:pt x="246" y="84"/>
                  </a:moveTo>
                  <a:lnTo>
                    <a:pt x="0" y="84"/>
                  </a:lnTo>
                  <a:lnTo>
                    <a:pt x="0" y="98"/>
                  </a:lnTo>
                  <a:lnTo>
                    <a:pt x="246" y="98"/>
                  </a:lnTo>
                  <a:lnTo>
                    <a:pt x="246" y="84"/>
                  </a:lnTo>
                  <a:lnTo>
                    <a:pt x="246" y="84"/>
                  </a:lnTo>
                  <a:close/>
                  <a:moveTo>
                    <a:pt x="246" y="279"/>
                  </a:moveTo>
                  <a:lnTo>
                    <a:pt x="84" y="279"/>
                  </a:lnTo>
                  <a:lnTo>
                    <a:pt x="84" y="608"/>
                  </a:lnTo>
                  <a:lnTo>
                    <a:pt x="246" y="608"/>
                  </a:lnTo>
                  <a:lnTo>
                    <a:pt x="246" y="591"/>
                  </a:lnTo>
                  <a:lnTo>
                    <a:pt x="100" y="591"/>
                  </a:lnTo>
                  <a:lnTo>
                    <a:pt x="100" y="293"/>
                  </a:lnTo>
                  <a:lnTo>
                    <a:pt x="246" y="293"/>
                  </a:lnTo>
                  <a:lnTo>
                    <a:pt x="246" y="279"/>
                  </a:lnTo>
                  <a:lnTo>
                    <a:pt x="246" y="279"/>
                  </a:lnTo>
                  <a:close/>
                  <a:moveTo>
                    <a:pt x="246" y="310"/>
                  </a:moveTo>
                  <a:lnTo>
                    <a:pt x="246" y="377"/>
                  </a:lnTo>
                  <a:lnTo>
                    <a:pt x="181" y="377"/>
                  </a:lnTo>
                  <a:lnTo>
                    <a:pt x="181" y="508"/>
                  </a:lnTo>
                  <a:lnTo>
                    <a:pt x="246" y="508"/>
                  </a:lnTo>
                  <a:lnTo>
                    <a:pt x="246" y="577"/>
                  </a:lnTo>
                  <a:lnTo>
                    <a:pt x="115" y="577"/>
                  </a:lnTo>
                  <a:lnTo>
                    <a:pt x="115" y="310"/>
                  </a:lnTo>
                  <a:lnTo>
                    <a:pt x="246" y="310"/>
                  </a:lnTo>
                  <a:close/>
                </a:path>
              </a:pathLst>
            </a:custGeom>
            <a:grpFill/>
            <a:ln w="19050"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5"/>
            <p:cNvSpPr>
              <a:spLocks noEditPoints="1"/>
            </p:cNvSpPr>
            <p:nvPr/>
          </p:nvSpPr>
          <p:spPr bwMode="auto">
            <a:xfrm flipH="1" flipV="1">
              <a:off x="1418284" y="5465567"/>
              <a:ext cx="462016" cy="462014"/>
            </a:xfrm>
            <a:custGeom>
              <a:avLst/>
              <a:gdLst>
                <a:gd name="T0" fmla="*/ 822 w 920"/>
                <a:gd name="T1" fmla="*/ 920 h 920"/>
                <a:gd name="T2" fmla="*/ 732 w 920"/>
                <a:gd name="T3" fmla="*/ 591 h 920"/>
                <a:gd name="T4" fmla="*/ 732 w 920"/>
                <a:gd name="T5" fmla="*/ 577 h 920"/>
                <a:gd name="T6" fmla="*/ 920 w 920"/>
                <a:gd name="T7" fmla="*/ 920 h 920"/>
                <a:gd name="T8" fmla="*/ 732 w 920"/>
                <a:gd name="T9" fmla="*/ 577 h 920"/>
                <a:gd name="T10" fmla="*/ 920 w 920"/>
                <a:gd name="T11" fmla="*/ 377 h 920"/>
                <a:gd name="T12" fmla="*/ 732 w 920"/>
                <a:gd name="T13" fmla="*/ 69 h 920"/>
                <a:gd name="T14" fmla="*/ 732 w 920"/>
                <a:gd name="T15" fmla="*/ 310 h 920"/>
                <a:gd name="T16" fmla="*/ 732 w 920"/>
                <a:gd name="T17" fmla="*/ 293 h 920"/>
                <a:gd name="T18" fmla="*/ 822 w 920"/>
                <a:gd name="T19" fmla="*/ 98 h 920"/>
                <a:gd name="T20" fmla="*/ 837 w 920"/>
                <a:gd name="T21" fmla="*/ 84 h 920"/>
                <a:gd name="T22" fmla="*/ 477 w 920"/>
                <a:gd name="T23" fmla="*/ 836 h 920"/>
                <a:gd name="T24" fmla="*/ 732 w 920"/>
                <a:gd name="T25" fmla="*/ 608 h 920"/>
                <a:gd name="T26" fmla="*/ 644 w 920"/>
                <a:gd name="T27" fmla="*/ 577 h 920"/>
                <a:gd name="T28" fmla="*/ 644 w 920"/>
                <a:gd name="T29" fmla="*/ 508 h 920"/>
                <a:gd name="T30" fmla="*/ 732 w 920"/>
                <a:gd name="T31" fmla="*/ 310 h 920"/>
                <a:gd name="T32" fmla="*/ 544 w 920"/>
                <a:gd name="T33" fmla="*/ 377 h 920"/>
                <a:gd name="T34" fmla="*/ 477 w 920"/>
                <a:gd name="T35" fmla="*/ 577 h 920"/>
                <a:gd name="T36" fmla="*/ 477 w 920"/>
                <a:gd name="T37" fmla="*/ 591 h 920"/>
                <a:gd name="T38" fmla="*/ 544 w 920"/>
                <a:gd name="T39" fmla="*/ 739 h 920"/>
                <a:gd name="T40" fmla="*/ 610 w 920"/>
                <a:gd name="T41" fmla="*/ 805 h 920"/>
                <a:gd name="T42" fmla="*/ 627 w 920"/>
                <a:gd name="T43" fmla="*/ 822 h 920"/>
                <a:gd name="T44" fmla="*/ 477 w 920"/>
                <a:gd name="T45" fmla="*/ 836 h 920"/>
                <a:gd name="T46" fmla="*/ 544 w 920"/>
                <a:gd name="T47" fmla="*/ 279 h 920"/>
                <a:gd name="T48" fmla="*/ 732 w 920"/>
                <a:gd name="T49" fmla="*/ 293 h 920"/>
                <a:gd name="T50" fmla="*/ 644 w 920"/>
                <a:gd name="T51" fmla="*/ 98 h 920"/>
                <a:gd name="T52" fmla="*/ 627 w 920"/>
                <a:gd name="T53" fmla="*/ 84 h 920"/>
                <a:gd name="T54" fmla="*/ 610 w 920"/>
                <a:gd name="T55" fmla="*/ 69 h 920"/>
                <a:gd name="T56" fmla="*/ 413 w 920"/>
                <a:gd name="T57" fmla="*/ 279 h 920"/>
                <a:gd name="T58" fmla="*/ 246 w 920"/>
                <a:gd name="T59" fmla="*/ 69 h 920"/>
                <a:gd name="T60" fmla="*/ 329 w 920"/>
                <a:gd name="T61" fmla="*/ 508 h 920"/>
                <a:gd name="T62" fmla="*/ 246 w 920"/>
                <a:gd name="T63" fmla="*/ 98 h 920"/>
                <a:gd name="T64" fmla="*/ 246 w 920"/>
                <a:gd name="T65" fmla="*/ 279 h 920"/>
                <a:gd name="T66" fmla="*/ 312 w 920"/>
                <a:gd name="T67" fmla="*/ 310 h 920"/>
                <a:gd name="T68" fmla="*/ 312 w 920"/>
                <a:gd name="T69" fmla="*/ 377 h 920"/>
                <a:gd name="T70" fmla="*/ 246 w 920"/>
                <a:gd name="T71" fmla="*/ 577 h 920"/>
                <a:gd name="T72" fmla="*/ 413 w 920"/>
                <a:gd name="T73" fmla="*/ 508 h 920"/>
                <a:gd name="T74" fmla="*/ 477 w 920"/>
                <a:gd name="T75" fmla="*/ 310 h 920"/>
                <a:gd name="T76" fmla="*/ 477 w 920"/>
                <a:gd name="T77" fmla="*/ 293 h 920"/>
                <a:gd name="T78" fmla="*/ 413 w 920"/>
                <a:gd name="T79" fmla="*/ 279 h 920"/>
                <a:gd name="T80" fmla="*/ 312 w 920"/>
                <a:gd name="T81" fmla="*/ 836 h 920"/>
                <a:gd name="T82" fmla="*/ 329 w 920"/>
                <a:gd name="T83" fmla="*/ 822 h 920"/>
                <a:gd name="T84" fmla="*/ 343 w 920"/>
                <a:gd name="T85" fmla="*/ 805 h 920"/>
                <a:gd name="T86" fmla="*/ 413 w 920"/>
                <a:gd name="T87" fmla="*/ 739 h 920"/>
                <a:gd name="T88" fmla="*/ 477 w 920"/>
                <a:gd name="T89" fmla="*/ 591 h 920"/>
                <a:gd name="T90" fmla="*/ 246 w 920"/>
                <a:gd name="T91" fmla="*/ 0 h 920"/>
                <a:gd name="T92" fmla="*/ 246 w 920"/>
                <a:gd name="T93" fmla="*/ 69 h 920"/>
                <a:gd name="T94" fmla="*/ 246 w 920"/>
                <a:gd name="T95" fmla="*/ 84 h 920"/>
                <a:gd name="T96" fmla="*/ 246 w 920"/>
                <a:gd name="T97" fmla="*/ 98 h 920"/>
                <a:gd name="T98" fmla="*/ 246 w 920"/>
                <a:gd name="T99" fmla="*/ 279 h 920"/>
                <a:gd name="T100" fmla="*/ 246 w 920"/>
                <a:gd name="T101" fmla="*/ 608 h 920"/>
                <a:gd name="T102" fmla="*/ 100 w 920"/>
                <a:gd name="T103" fmla="*/ 293 h 920"/>
                <a:gd name="T104" fmla="*/ 246 w 920"/>
                <a:gd name="T105" fmla="*/ 279 h 920"/>
                <a:gd name="T106" fmla="*/ 181 w 920"/>
                <a:gd name="T107" fmla="*/ 377 h 920"/>
                <a:gd name="T108" fmla="*/ 246 w 920"/>
                <a:gd name="T109" fmla="*/ 577 h 920"/>
                <a:gd name="T110" fmla="*/ 246 w 920"/>
                <a:gd name="T111" fmla="*/ 310 h 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20" h="920">
                  <a:moveTo>
                    <a:pt x="732" y="608"/>
                  </a:moveTo>
                  <a:lnTo>
                    <a:pt x="822" y="608"/>
                  </a:lnTo>
                  <a:lnTo>
                    <a:pt x="822" y="920"/>
                  </a:lnTo>
                  <a:lnTo>
                    <a:pt x="837" y="920"/>
                  </a:lnTo>
                  <a:lnTo>
                    <a:pt x="837" y="591"/>
                  </a:lnTo>
                  <a:lnTo>
                    <a:pt x="732" y="591"/>
                  </a:lnTo>
                  <a:lnTo>
                    <a:pt x="732" y="608"/>
                  </a:lnTo>
                  <a:lnTo>
                    <a:pt x="732" y="608"/>
                  </a:lnTo>
                  <a:close/>
                  <a:moveTo>
                    <a:pt x="732" y="577"/>
                  </a:moveTo>
                  <a:lnTo>
                    <a:pt x="732" y="508"/>
                  </a:lnTo>
                  <a:lnTo>
                    <a:pt x="920" y="508"/>
                  </a:lnTo>
                  <a:lnTo>
                    <a:pt x="920" y="920"/>
                  </a:lnTo>
                  <a:lnTo>
                    <a:pt x="851" y="920"/>
                  </a:lnTo>
                  <a:lnTo>
                    <a:pt x="851" y="577"/>
                  </a:lnTo>
                  <a:lnTo>
                    <a:pt x="732" y="577"/>
                  </a:lnTo>
                  <a:lnTo>
                    <a:pt x="732" y="577"/>
                  </a:lnTo>
                  <a:close/>
                  <a:moveTo>
                    <a:pt x="732" y="377"/>
                  </a:moveTo>
                  <a:lnTo>
                    <a:pt x="920" y="377"/>
                  </a:lnTo>
                  <a:lnTo>
                    <a:pt x="920" y="0"/>
                  </a:lnTo>
                  <a:lnTo>
                    <a:pt x="732" y="0"/>
                  </a:lnTo>
                  <a:lnTo>
                    <a:pt x="732" y="69"/>
                  </a:lnTo>
                  <a:lnTo>
                    <a:pt x="851" y="69"/>
                  </a:lnTo>
                  <a:lnTo>
                    <a:pt x="851" y="310"/>
                  </a:lnTo>
                  <a:lnTo>
                    <a:pt x="732" y="310"/>
                  </a:lnTo>
                  <a:lnTo>
                    <a:pt x="732" y="377"/>
                  </a:lnTo>
                  <a:lnTo>
                    <a:pt x="732" y="377"/>
                  </a:lnTo>
                  <a:close/>
                  <a:moveTo>
                    <a:pt x="732" y="293"/>
                  </a:moveTo>
                  <a:lnTo>
                    <a:pt x="732" y="279"/>
                  </a:lnTo>
                  <a:lnTo>
                    <a:pt x="822" y="279"/>
                  </a:lnTo>
                  <a:lnTo>
                    <a:pt x="822" y="98"/>
                  </a:lnTo>
                  <a:lnTo>
                    <a:pt x="732" y="98"/>
                  </a:lnTo>
                  <a:lnTo>
                    <a:pt x="732" y="84"/>
                  </a:lnTo>
                  <a:lnTo>
                    <a:pt x="837" y="84"/>
                  </a:lnTo>
                  <a:lnTo>
                    <a:pt x="837" y="293"/>
                  </a:lnTo>
                  <a:lnTo>
                    <a:pt x="732" y="293"/>
                  </a:lnTo>
                  <a:close/>
                  <a:moveTo>
                    <a:pt x="477" y="836"/>
                  </a:moveTo>
                  <a:lnTo>
                    <a:pt x="644" y="836"/>
                  </a:lnTo>
                  <a:lnTo>
                    <a:pt x="644" y="608"/>
                  </a:lnTo>
                  <a:lnTo>
                    <a:pt x="732" y="608"/>
                  </a:lnTo>
                  <a:lnTo>
                    <a:pt x="732" y="591"/>
                  </a:lnTo>
                  <a:lnTo>
                    <a:pt x="644" y="591"/>
                  </a:lnTo>
                  <a:lnTo>
                    <a:pt x="644" y="577"/>
                  </a:lnTo>
                  <a:lnTo>
                    <a:pt x="732" y="577"/>
                  </a:lnTo>
                  <a:lnTo>
                    <a:pt x="732" y="508"/>
                  </a:lnTo>
                  <a:lnTo>
                    <a:pt x="644" y="508"/>
                  </a:lnTo>
                  <a:lnTo>
                    <a:pt x="644" y="377"/>
                  </a:lnTo>
                  <a:lnTo>
                    <a:pt x="732" y="377"/>
                  </a:lnTo>
                  <a:lnTo>
                    <a:pt x="732" y="310"/>
                  </a:lnTo>
                  <a:lnTo>
                    <a:pt x="477" y="310"/>
                  </a:lnTo>
                  <a:lnTo>
                    <a:pt x="477" y="377"/>
                  </a:lnTo>
                  <a:lnTo>
                    <a:pt x="544" y="377"/>
                  </a:lnTo>
                  <a:lnTo>
                    <a:pt x="544" y="508"/>
                  </a:lnTo>
                  <a:lnTo>
                    <a:pt x="477" y="508"/>
                  </a:lnTo>
                  <a:lnTo>
                    <a:pt x="477" y="577"/>
                  </a:lnTo>
                  <a:lnTo>
                    <a:pt x="544" y="577"/>
                  </a:lnTo>
                  <a:lnTo>
                    <a:pt x="544" y="591"/>
                  </a:lnTo>
                  <a:lnTo>
                    <a:pt x="477" y="591"/>
                  </a:lnTo>
                  <a:lnTo>
                    <a:pt x="477" y="608"/>
                  </a:lnTo>
                  <a:lnTo>
                    <a:pt x="544" y="608"/>
                  </a:lnTo>
                  <a:lnTo>
                    <a:pt x="544" y="739"/>
                  </a:lnTo>
                  <a:lnTo>
                    <a:pt x="477" y="739"/>
                  </a:lnTo>
                  <a:lnTo>
                    <a:pt x="477" y="805"/>
                  </a:lnTo>
                  <a:lnTo>
                    <a:pt x="610" y="805"/>
                  </a:lnTo>
                  <a:lnTo>
                    <a:pt x="610" y="377"/>
                  </a:lnTo>
                  <a:lnTo>
                    <a:pt x="627" y="377"/>
                  </a:lnTo>
                  <a:lnTo>
                    <a:pt x="627" y="822"/>
                  </a:lnTo>
                  <a:lnTo>
                    <a:pt x="477" y="822"/>
                  </a:lnTo>
                  <a:lnTo>
                    <a:pt x="477" y="836"/>
                  </a:lnTo>
                  <a:lnTo>
                    <a:pt x="477" y="836"/>
                  </a:lnTo>
                  <a:close/>
                  <a:moveTo>
                    <a:pt x="732" y="0"/>
                  </a:moveTo>
                  <a:lnTo>
                    <a:pt x="544" y="0"/>
                  </a:lnTo>
                  <a:lnTo>
                    <a:pt x="544" y="279"/>
                  </a:lnTo>
                  <a:lnTo>
                    <a:pt x="477" y="279"/>
                  </a:lnTo>
                  <a:lnTo>
                    <a:pt x="477" y="293"/>
                  </a:lnTo>
                  <a:lnTo>
                    <a:pt x="732" y="293"/>
                  </a:lnTo>
                  <a:lnTo>
                    <a:pt x="732" y="279"/>
                  </a:lnTo>
                  <a:lnTo>
                    <a:pt x="644" y="279"/>
                  </a:lnTo>
                  <a:lnTo>
                    <a:pt x="644" y="98"/>
                  </a:lnTo>
                  <a:lnTo>
                    <a:pt x="732" y="98"/>
                  </a:lnTo>
                  <a:lnTo>
                    <a:pt x="732" y="84"/>
                  </a:lnTo>
                  <a:lnTo>
                    <a:pt x="627" y="84"/>
                  </a:lnTo>
                  <a:lnTo>
                    <a:pt x="627" y="279"/>
                  </a:lnTo>
                  <a:lnTo>
                    <a:pt x="610" y="279"/>
                  </a:lnTo>
                  <a:lnTo>
                    <a:pt x="610" y="69"/>
                  </a:lnTo>
                  <a:lnTo>
                    <a:pt x="732" y="69"/>
                  </a:lnTo>
                  <a:lnTo>
                    <a:pt x="732" y="0"/>
                  </a:lnTo>
                  <a:close/>
                  <a:moveTo>
                    <a:pt x="413" y="279"/>
                  </a:moveTo>
                  <a:lnTo>
                    <a:pt x="413" y="0"/>
                  </a:lnTo>
                  <a:lnTo>
                    <a:pt x="246" y="0"/>
                  </a:lnTo>
                  <a:lnTo>
                    <a:pt x="246" y="69"/>
                  </a:lnTo>
                  <a:lnTo>
                    <a:pt x="343" y="69"/>
                  </a:lnTo>
                  <a:lnTo>
                    <a:pt x="343" y="508"/>
                  </a:lnTo>
                  <a:lnTo>
                    <a:pt x="329" y="508"/>
                  </a:lnTo>
                  <a:lnTo>
                    <a:pt x="329" y="84"/>
                  </a:lnTo>
                  <a:lnTo>
                    <a:pt x="246" y="84"/>
                  </a:lnTo>
                  <a:lnTo>
                    <a:pt x="246" y="98"/>
                  </a:lnTo>
                  <a:lnTo>
                    <a:pt x="312" y="98"/>
                  </a:lnTo>
                  <a:lnTo>
                    <a:pt x="312" y="279"/>
                  </a:lnTo>
                  <a:lnTo>
                    <a:pt x="246" y="279"/>
                  </a:lnTo>
                  <a:lnTo>
                    <a:pt x="246" y="293"/>
                  </a:lnTo>
                  <a:lnTo>
                    <a:pt x="312" y="293"/>
                  </a:lnTo>
                  <a:lnTo>
                    <a:pt x="312" y="310"/>
                  </a:lnTo>
                  <a:lnTo>
                    <a:pt x="246" y="310"/>
                  </a:lnTo>
                  <a:lnTo>
                    <a:pt x="246" y="377"/>
                  </a:lnTo>
                  <a:lnTo>
                    <a:pt x="312" y="377"/>
                  </a:lnTo>
                  <a:lnTo>
                    <a:pt x="312" y="508"/>
                  </a:lnTo>
                  <a:lnTo>
                    <a:pt x="246" y="508"/>
                  </a:lnTo>
                  <a:lnTo>
                    <a:pt x="246" y="577"/>
                  </a:lnTo>
                  <a:lnTo>
                    <a:pt x="477" y="577"/>
                  </a:lnTo>
                  <a:lnTo>
                    <a:pt x="477" y="508"/>
                  </a:lnTo>
                  <a:lnTo>
                    <a:pt x="413" y="508"/>
                  </a:lnTo>
                  <a:lnTo>
                    <a:pt x="413" y="377"/>
                  </a:lnTo>
                  <a:lnTo>
                    <a:pt x="477" y="377"/>
                  </a:lnTo>
                  <a:lnTo>
                    <a:pt x="477" y="310"/>
                  </a:lnTo>
                  <a:lnTo>
                    <a:pt x="413" y="310"/>
                  </a:lnTo>
                  <a:lnTo>
                    <a:pt x="413" y="293"/>
                  </a:lnTo>
                  <a:lnTo>
                    <a:pt x="477" y="293"/>
                  </a:lnTo>
                  <a:lnTo>
                    <a:pt x="477" y="279"/>
                  </a:lnTo>
                  <a:lnTo>
                    <a:pt x="413" y="279"/>
                  </a:lnTo>
                  <a:lnTo>
                    <a:pt x="413" y="279"/>
                  </a:lnTo>
                  <a:close/>
                  <a:moveTo>
                    <a:pt x="246" y="608"/>
                  </a:moveTo>
                  <a:lnTo>
                    <a:pt x="312" y="608"/>
                  </a:lnTo>
                  <a:lnTo>
                    <a:pt x="312" y="836"/>
                  </a:lnTo>
                  <a:lnTo>
                    <a:pt x="477" y="836"/>
                  </a:lnTo>
                  <a:lnTo>
                    <a:pt x="477" y="822"/>
                  </a:lnTo>
                  <a:lnTo>
                    <a:pt x="329" y="822"/>
                  </a:lnTo>
                  <a:lnTo>
                    <a:pt x="329" y="608"/>
                  </a:lnTo>
                  <a:lnTo>
                    <a:pt x="343" y="608"/>
                  </a:lnTo>
                  <a:lnTo>
                    <a:pt x="343" y="805"/>
                  </a:lnTo>
                  <a:lnTo>
                    <a:pt x="477" y="805"/>
                  </a:lnTo>
                  <a:lnTo>
                    <a:pt x="477" y="739"/>
                  </a:lnTo>
                  <a:lnTo>
                    <a:pt x="413" y="739"/>
                  </a:lnTo>
                  <a:lnTo>
                    <a:pt x="413" y="608"/>
                  </a:lnTo>
                  <a:lnTo>
                    <a:pt x="477" y="608"/>
                  </a:lnTo>
                  <a:lnTo>
                    <a:pt x="477" y="591"/>
                  </a:lnTo>
                  <a:lnTo>
                    <a:pt x="246" y="591"/>
                  </a:lnTo>
                  <a:lnTo>
                    <a:pt x="246" y="608"/>
                  </a:lnTo>
                  <a:close/>
                  <a:moveTo>
                    <a:pt x="246" y="0"/>
                  </a:moveTo>
                  <a:lnTo>
                    <a:pt x="0" y="0"/>
                  </a:lnTo>
                  <a:lnTo>
                    <a:pt x="0" y="69"/>
                  </a:lnTo>
                  <a:lnTo>
                    <a:pt x="246" y="69"/>
                  </a:lnTo>
                  <a:lnTo>
                    <a:pt x="246" y="0"/>
                  </a:lnTo>
                  <a:lnTo>
                    <a:pt x="246" y="0"/>
                  </a:lnTo>
                  <a:close/>
                  <a:moveTo>
                    <a:pt x="246" y="84"/>
                  </a:moveTo>
                  <a:lnTo>
                    <a:pt x="0" y="84"/>
                  </a:lnTo>
                  <a:lnTo>
                    <a:pt x="0" y="98"/>
                  </a:lnTo>
                  <a:lnTo>
                    <a:pt x="246" y="98"/>
                  </a:lnTo>
                  <a:lnTo>
                    <a:pt x="246" y="84"/>
                  </a:lnTo>
                  <a:lnTo>
                    <a:pt x="246" y="84"/>
                  </a:lnTo>
                  <a:close/>
                  <a:moveTo>
                    <a:pt x="246" y="279"/>
                  </a:moveTo>
                  <a:lnTo>
                    <a:pt x="84" y="279"/>
                  </a:lnTo>
                  <a:lnTo>
                    <a:pt x="84" y="608"/>
                  </a:lnTo>
                  <a:lnTo>
                    <a:pt x="246" y="608"/>
                  </a:lnTo>
                  <a:lnTo>
                    <a:pt x="246" y="591"/>
                  </a:lnTo>
                  <a:lnTo>
                    <a:pt x="100" y="591"/>
                  </a:lnTo>
                  <a:lnTo>
                    <a:pt x="100" y="293"/>
                  </a:lnTo>
                  <a:lnTo>
                    <a:pt x="246" y="293"/>
                  </a:lnTo>
                  <a:lnTo>
                    <a:pt x="246" y="279"/>
                  </a:lnTo>
                  <a:lnTo>
                    <a:pt x="246" y="279"/>
                  </a:lnTo>
                  <a:close/>
                  <a:moveTo>
                    <a:pt x="246" y="310"/>
                  </a:moveTo>
                  <a:lnTo>
                    <a:pt x="246" y="377"/>
                  </a:lnTo>
                  <a:lnTo>
                    <a:pt x="181" y="377"/>
                  </a:lnTo>
                  <a:lnTo>
                    <a:pt x="181" y="508"/>
                  </a:lnTo>
                  <a:lnTo>
                    <a:pt x="246" y="508"/>
                  </a:lnTo>
                  <a:lnTo>
                    <a:pt x="246" y="577"/>
                  </a:lnTo>
                  <a:lnTo>
                    <a:pt x="115" y="577"/>
                  </a:lnTo>
                  <a:lnTo>
                    <a:pt x="115" y="310"/>
                  </a:lnTo>
                  <a:lnTo>
                    <a:pt x="246" y="310"/>
                  </a:lnTo>
                  <a:close/>
                </a:path>
              </a:pathLst>
            </a:custGeom>
            <a:grpFill/>
            <a:ln w="19050"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946716" y="4156628"/>
            <a:ext cx="1908899" cy="569416"/>
            <a:chOff x="9630866" y="4846320"/>
            <a:chExt cx="1908899" cy="569416"/>
          </a:xfrm>
        </p:grpSpPr>
        <p:cxnSp>
          <p:nvCxnSpPr>
            <p:cNvPr id="44" name="直接连接符 43"/>
            <p:cNvCxnSpPr/>
            <p:nvPr/>
          </p:nvCxnSpPr>
          <p:spPr>
            <a:xfrm>
              <a:off x="9630866" y="4846320"/>
              <a:ext cx="1900428" cy="0"/>
            </a:xfrm>
            <a:prstGeom prst="line">
              <a:avLst/>
            </a:prstGeom>
            <a:ln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45" name="文本框 32"/>
            <p:cNvSpPr txBox="1"/>
            <p:nvPr/>
          </p:nvSpPr>
          <p:spPr>
            <a:xfrm>
              <a:off x="9692786" y="4892516"/>
              <a:ext cx="184697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rgbClr val="640000"/>
                  </a:solidFill>
                  <a:latin typeface="方正清刻本悦宋简体" pitchFamily="2" charset="-122"/>
                  <a:ea typeface="方正清刻本悦宋简体" pitchFamily="2" charset="-122"/>
                </a:rPr>
                <a:t>The Mid-autumn Festival</a:t>
              </a:r>
            </a:p>
            <a:p>
              <a:pPr algn="ctr"/>
              <a:r>
                <a:rPr lang="en-US" altLang="zh-CN" sz="1400" dirty="0">
                  <a:solidFill>
                    <a:srgbClr val="640000"/>
                  </a:solidFill>
                  <a:latin typeface="方正清刻本悦宋简体" pitchFamily="2" charset="-122"/>
                  <a:ea typeface="方正清刻本悦宋简体" pitchFamily="2" charset="-122"/>
                </a:rPr>
                <a:t>Of </a:t>
              </a:r>
              <a:r>
                <a:rPr lang="en-US" altLang="zh-CN" sz="1400" dirty="0" smtClean="0">
                  <a:solidFill>
                    <a:srgbClr val="640000"/>
                  </a:solidFill>
                  <a:latin typeface="方正清刻本悦宋简体" pitchFamily="2" charset="-122"/>
                  <a:ea typeface="方正清刻本悦宋简体" pitchFamily="2" charset="-122"/>
                </a:rPr>
                <a:t>Inheritance</a:t>
              </a:r>
              <a:endParaRPr lang="zh-CN" altLang="en-US" sz="1400" dirty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endParaRPr>
            </a:p>
          </p:txBody>
        </p:sp>
      </p:grpSp>
      <p:pic>
        <p:nvPicPr>
          <p:cNvPr id="46" name="图片 45"/>
          <p:cNvPicPr>
            <a:picLocks noChangeAspect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05" t="7822" r="17405" b="13637"/>
          <a:stretch/>
        </p:blipFill>
        <p:spPr>
          <a:xfrm>
            <a:off x="627492" y="1711922"/>
            <a:ext cx="2609270" cy="2354254"/>
          </a:xfrm>
          <a:prstGeom prst="rect">
            <a:avLst/>
          </a:prstGeom>
        </p:spPr>
      </p:pic>
      <p:sp>
        <p:nvSpPr>
          <p:cNvPr id="47" name="文本框 39"/>
          <p:cNvSpPr txBox="1"/>
          <p:nvPr/>
        </p:nvSpPr>
        <p:spPr>
          <a:xfrm>
            <a:off x="787044" y="2574579"/>
            <a:ext cx="224292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zh-CN" altLang="en-US" sz="4000" b="1" dirty="0" smtClean="0">
                <a:solidFill>
                  <a:srgbClr val="640000"/>
                </a:solidFill>
                <a:effectLst>
                  <a:outerShdw blurRad="50800" dist="101600" dir="720000" algn="l" rotWithShape="0">
                    <a:prstClr val="black">
                      <a:alpha val="20000"/>
                    </a:prstClr>
                  </a:outerShdw>
                </a:effectLst>
                <a:latin typeface="方正古隶简体" panose="03000509000000000000" pitchFamily="65" charset="-122"/>
                <a:ea typeface="方正古隶简体" panose="03000509000000000000" pitchFamily="65" charset="-122"/>
              </a:rPr>
              <a:t>中秋节</a:t>
            </a:r>
            <a:endParaRPr lang="en-US" altLang="zh-CN" sz="4000" b="1" dirty="0" smtClean="0">
              <a:solidFill>
                <a:srgbClr val="640000"/>
              </a:solidFill>
              <a:effectLst>
                <a:outerShdw blurRad="50800" dist="101600" dir="720000" algn="l" rotWithShape="0">
                  <a:prstClr val="black">
                    <a:alpha val="20000"/>
                  </a:prstClr>
                </a:outerShdw>
              </a:effectLst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pPr algn="ctr">
              <a:lnSpc>
                <a:spcPts val="3000"/>
              </a:lnSpc>
            </a:pPr>
            <a:r>
              <a:rPr lang="zh-CN" altLang="en-US" sz="4000" b="1" dirty="0" smtClean="0">
                <a:solidFill>
                  <a:srgbClr val="640000"/>
                </a:solidFill>
                <a:effectLst>
                  <a:outerShdw blurRad="50800" dist="101600" dir="720000" algn="l" rotWithShape="0">
                    <a:prstClr val="black">
                      <a:alpha val="20000"/>
                    </a:prstClr>
                  </a:outerShdw>
                </a:effectLst>
                <a:latin typeface="方正古隶简体" panose="03000509000000000000" pitchFamily="65" charset="-122"/>
                <a:ea typeface="方正古隶简体" panose="03000509000000000000" pitchFamily="65" charset="-122"/>
              </a:rPr>
              <a:t>文化</a:t>
            </a:r>
            <a:r>
              <a:rPr lang="zh-CN" altLang="en-US" sz="4000" b="1" dirty="0">
                <a:solidFill>
                  <a:srgbClr val="640000"/>
                </a:solidFill>
                <a:effectLst>
                  <a:outerShdw blurRad="50800" dist="101600" dir="720000" algn="l" rotWithShape="0">
                    <a:prstClr val="black">
                      <a:alpha val="20000"/>
                    </a:prstClr>
                  </a:outerShdw>
                </a:effectLst>
                <a:latin typeface="方正古隶简体" panose="03000509000000000000" pitchFamily="65" charset="-122"/>
                <a:ea typeface="方正古隶简体" panose="03000509000000000000" pitchFamily="65" charset="-122"/>
              </a:rPr>
              <a:t>传承</a:t>
            </a:r>
          </a:p>
        </p:txBody>
      </p:sp>
      <p:sp>
        <p:nvSpPr>
          <p:cNvPr id="48" name="椭圆 47"/>
          <p:cNvSpPr/>
          <p:nvPr/>
        </p:nvSpPr>
        <p:spPr>
          <a:xfrm>
            <a:off x="8397914" y="4721611"/>
            <a:ext cx="1428750" cy="1428750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solidFill>
              <a:srgbClr val="F2CF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10045739" y="4721611"/>
            <a:ext cx="1428750" cy="1428750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solidFill>
              <a:srgbClr val="F2CF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Freeform 22"/>
          <p:cNvSpPr>
            <a:spLocks noEditPoints="1"/>
          </p:cNvSpPr>
          <p:nvPr/>
        </p:nvSpPr>
        <p:spPr bwMode="auto">
          <a:xfrm flipH="1">
            <a:off x="10982804" y="374023"/>
            <a:ext cx="1002774" cy="555523"/>
          </a:xfrm>
          <a:custGeom>
            <a:avLst/>
            <a:gdLst>
              <a:gd name="T0" fmla="*/ 779 w 804"/>
              <a:gd name="T1" fmla="*/ 108 h 386"/>
              <a:gd name="T2" fmla="*/ 531 w 804"/>
              <a:gd name="T3" fmla="*/ 114 h 386"/>
              <a:gd name="T4" fmla="*/ 542 w 804"/>
              <a:gd name="T5" fmla="*/ 53 h 386"/>
              <a:gd name="T6" fmla="*/ 616 w 804"/>
              <a:gd name="T7" fmla="*/ 27 h 386"/>
              <a:gd name="T8" fmla="*/ 340 w 804"/>
              <a:gd name="T9" fmla="*/ 98 h 386"/>
              <a:gd name="T10" fmla="*/ 566 w 804"/>
              <a:gd name="T11" fmla="*/ 255 h 386"/>
              <a:gd name="T12" fmla="*/ 342 w 804"/>
              <a:gd name="T13" fmla="*/ 146 h 386"/>
              <a:gd name="T14" fmla="*/ 201 w 804"/>
              <a:gd name="T15" fmla="*/ 156 h 386"/>
              <a:gd name="T16" fmla="*/ 56 w 804"/>
              <a:gd name="T17" fmla="*/ 226 h 386"/>
              <a:gd name="T18" fmla="*/ 18 w 804"/>
              <a:gd name="T19" fmla="*/ 271 h 386"/>
              <a:gd name="T20" fmla="*/ 138 w 804"/>
              <a:gd name="T21" fmla="*/ 314 h 386"/>
              <a:gd name="T22" fmla="*/ 239 w 804"/>
              <a:gd name="T23" fmla="*/ 374 h 386"/>
              <a:gd name="T24" fmla="*/ 324 w 804"/>
              <a:gd name="T25" fmla="*/ 329 h 386"/>
              <a:gd name="T26" fmla="*/ 566 w 804"/>
              <a:gd name="T27" fmla="*/ 65 h 386"/>
              <a:gd name="T28" fmla="*/ 529 w 804"/>
              <a:gd name="T29" fmla="*/ 30 h 386"/>
              <a:gd name="T30" fmla="*/ 643 w 804"/>
              <a:gd name="T31" fmla="*/ 55 h 386"/>
              <a:gd name="T32" fmla="*/ 424 w 804"/>
              <a:gd name="T33" fmla="*/ 19 h 386"/>
              <a:gd name="T34" fmla="*/ 365 w 804"/>
              <a:gd name="T35" fmla="*/ 92 h 386"/>
              <a:gd name="T36" fmla="*/ 619 w 804"/>
              <a:gd name="T37" fmla="*/ 23 h 386"/>
              <a:gd name="T38" fmla="*/ 379 w 804"/>
              <a:gd name="T39" fmla="*/ 82 h 386"/>
              <a:gd name="T40" fmla="*/ 376 w 804"/>
              <a:gd name="T41" fmla="*/ 289 h 386"/>
              <a:gd name="T42" fmla="*/ 271 w 804"/>
              <a:gd name="T43" fmla="*/ 235 h 386"/>
              <a:gd name="T44" fmla="*/ 284 w 804"/>
              <a:gd name="T45" fmla="*/ 223 h 386"/>
              <a:gd name="T46" fmla="*/ 508 w 804"/>
              <a:gd name="T47" fmla="*/ 281 h 386"/>
              <a:gd name="T48" fmla="*/ 405 w 804"/>
              <a:gd name="T49" fmla="*/ 238 h 386"/>
              <a:gd name="T50" fmla="*/ 395 w 804"/>
              <a:gd name="T51" fmla="*/ 225 h 386"/>
              <a:gd name="T52" fmla="*/ 688 w 804"/>
              <a:gd name="T53" fmla="*/ 144 h 386"/>
              <a:gd name="T54" fmla="*/ 285 w 804"/>
              <a:gd name="T55" fmla="*/ 217 h 386"/>
              <a:gd name="T56" fmla="*/ 508 w 804"/>
              <a:gd name="T57" fmla="*/ 293 h 386"/>
              <a:gd name="T58" fmla="*/ 414 w 804"/>
              <a:gd name="T59" fmla="*/ 47 h 386"/>
              <a:gd name="T60" fmla="*/ 250 w 804"/>
              <a:gd name="T61" fmla="*/ 268 h 386"/>
              <a:gd name="T62" fmla="*/ 186 w 804"/>
              <a:gd name="T63" fmla="*/ 261 h 386"/>
              <a:gd name="T64" fmla="*/ 169 w 804"/>
              <a:gd name="T65" fmla="*/ 211 h 386"/>
              <a:gd name="T66" fmla="*/ 234 w 804"/>
              <a:gd name="T67" fmla="*/ 176 h 386"/>
              <a:gd name="T68" fmla="*/ 202 w 804"/>
              <a:gd name="T69" fmla="*/ 194 h 386"/>
              <a:gd name="T70" fmla="*/ 242 w 804"/>
              <a:gd name="T71" fmla="*/ 147 h 386"/>
              <a:gd name="T72" fmla="*/ 300 w 804"/>
              <a:gd name="T73" fmla="*/ 154 h 386"/>
              <a:gd name="T74" fmla="*/ 291 w 804"/>
              <a:gd name="T75" fmla="*/ 168 h 386"/>
              <a:gd name="T76" fmla="*/ 324 w 804"/>
              <a:gd name="T77" fmla="*/ 190 h 386"/>
              <a:gd name="T78" fmla="*/ 373 w 804"/>
              <a:gd name="T79" fmla="*/ 197 h 386"/>
              <a:gd name="T80" fmla="*/ 228 w 804"/>
              <a:gd name="T81" fmla="*/ 127 h 386"/>
              <a:gd name="T82" fmla="*/ 309 w 804"/>
              <a:gd name="T83" fmla="*/ 130 h 386"/>
              <a:gd name="T84" fmla="*/ 375 w 804"/>
              <a:gd name="T85" fmla="*/ 177 h 386"/>
              <a:gd name="T86" fmla="*/ 240 w 804"/>
              <a:gd name="T87" fmla="*/ 142 h 386"/>
              <a:gd name="T88" fmla="*/ 145 w 804"/>
              <a:gd name="T89" fmla="*/ 260 h 386"/>
              <a:gd name="T90" fmla="*/ 151 w 804"/>
              <a:gd name="T91" fmla="*/ 293 h 386"/>
              <a:gd name="T92" fmla="*/ 108 w 804"/>
              <a:gd name="T93" fmla="*/ 231 h 386"/>
              <a:gd name="T94" fmla="*/ 145 w 804"/>
              <a:gd name="T95" fmla="*/ 188 h 386"/>
              <a:gd name="T96" fmla="*/ 327 w 804"/>
              <a:gd name="T97" fmla="*/ 321 h 386"/>
              <a:gd name="T98" fmla="*/ 268 w 804"/>
              <a:gd name="T99" fmla="*/ 321 h 386"/>
              <a:gd name="T100" fmla="*/ 283 w 804"/>
              <a:gd name="T101" fmla="*/ 341 h 386"/>
              <a:gd name="T102" fmla="*/ 239 w 804"/>
              <a:gd name="T103" fmla="*/ 369 h 386"/>
              <a:gd name="T104" fmla="*/ 181 w 804"/>
              <a:gd name="T105" fmla="*/ 314 h 386"/>
              <a:gd name="T106" fmla="*/ 195 w 804"/>
              <a:gd name="T107" fmla="*/ 321 h 386"/>
              <a:gd name="T108" fmla="*/ 158 w 804"/>
              <a:gd name="T109" fmla="*/ 311 h 386"/>
              <a:gd name="T110" fmla="*/ 35 w 804"/>
              <a:gd name="T111" fmla="*/ 282 h 386"/>
              <a:gd name="T112" fmla="*/ 42 w 804"/>
              <a:gd name="T113" fmla="*/ 234 h 386"/>
              <a:gd name="T114" fmla="*/ 101 w 804"/>
              <a:gd name="T115" fmla="*/ 196 h 386"/>
              <a:gd name="T116" fmla="*/ 106 w 804"/>
              <a:gd name="T117" fmla="*/ 227 h 386"/>
              <a:gd name="T118" fmla="*/ 149 w 804"/>
              <a:gd name="T119" fmla="*/ 298 h 386"/>
              <a:gd name="T120" fmla="*/ 692 w 804"/>
              <a:gd name="T121" fmla="*/ 120 h 386"/>
              <a:gd name="T122" fmla="*/ 774 w 804"/>
              <a:gd name="T123" fmla="*/ 107 h 3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04" h="386">
                <a:moveTo>
                  <a:pt x="782" y="143"/>
                </a:moveTo>
                <a:cubicBezTo>
                  <a:pt x="773" y="135"/>
                  <a:pt x="763" y="130"/>
                  <a:pt x="756" y="127"/>
                </a:cubicBezTo>
                <a:cubicBezTo>
                  <a:pt x="751" y="125"/>
                  <a:pt x="747" y="123"/>
                  <a:pt x="747" y="121"/>
                </a:cubicBezTo>
                <a:cubicBezTo>
                  <a:pt x="747" y="117"/>
                  <a:pt x="751" y="115"/>
                  <a:pt x="753" y="114"/>
                </a:cubicBezTo>
                <a:cubicBezTo>
                  <a:pt x="756" y="113"/>
                  <a:pt x="758" y="115"/>
                  <a:pt x="758" y="116"/>
                </a:cubicBezTo>
                <a:cubicBezTo>
                  <a:pt x="759" y="116"/>
                  <a:pt x="759" y="118"/>
                  <a:pt x="759" y="119"/>
                </a:cubicBezTo>
                <a:cubicBezTo>
                  <a:pt x="756" y="125"/>
                  <a:pt x="766" y="122"/>
                  <a:pt x="769" y="121"/>
                </a:cubicBezTo>
                <a:cubicBezTo>
                  <a:pt x="774" y="119"/>
                  <a:pt x="778" y="114"/>
                  <a:pt x="779" y="108"/>
                </a:cubicBezTo>
                <a:cubicBezTo>
                  <a:pt x="779" y="102"/>
                  <a:pt x="777" y="97"/>
                  <a:pt x="774" y="93"/>
                </a:cubicBezTo>
                <a:cubicBezTo>
                  <a:pt x="769" y="87"/>
                  <a:pt x="761" y="84"/>
                  <a:pt x="752" y="84"/>
                </a:cubicBezTo>
                <a:cubicBezTo>
                  <a:pt x="746" y="84"/>
                  <a:pt x="740" y="87"/>
                  <a:pt x="735" y="92"/>
                </a:cubicBezTo>
                <a:cubicBezTo>
                  <a:pt x="731" y="97"/>
                  <a:pt x="728" y="104"/>
                  <a:pt x="729" y="110"/>
                </a:cubicBezTo>
                <a:cubicBezTo>
                  <a:pt x="729" y="113"/>
                  <a:pt x="729" y="115"/>
                  <a:pt x="728" y="116"/>
                </a:cubicBezTo>
                <a:cubicBezTo>
                  <a:pt x="725" y="118"/>
                  <a:pt x="717" y="117"/>
                  <a:pt x="709" y="116"/>
                </a:cubicBezTo>
                <a:cubicBezTo>
                  <a:pt x="706" y="116"/>
                  <a:pt x="702" y="115"/>
                  <a:pt x="699" y="115"/>
                </a:cubicBezTo>
                <a:cubicBezTo>
                  <a:pt x="636" y="111"/>
                  <a:pt x="595" y="110"/>
                  <a:pt x="531" y="114"/>
                </a:cubicBezTo>
                <a:cubicBezTo>
                  <a:pt x="526" y="114"/>
                  <a:pt x="526" y="114"/>
                  <a:pt x="526" y="114"/>
                </a:cubicBezTo>
                <a:cubicBezTo>
                  <a:pt x="466" y="115"/>
                  <a:pt x="442" y="116"/>
                  <a:pt x="420" y="107"/>
                </a:cubicBezTo>
                <a:cubicBezTo>
                  <a:pt x="409" y="103"/>
                  <a:pt x="402" y="96"/>
                  <a:pt x="401" y="86"/>
                </a:cubicBezTo>
                <a:cubicBezTo>
                  <a:pt x="399" y="75"/>
                  <a:pt x="405" y="62"/>
                  <a:pt x="417" y="51"/>
                </a:cubicBezTo>
                <a:cubicBezTo>
                  <a:pt x="438" y="33"/>
                  <a:pt x="465" y="23"/>
                  <a:pt x="492" y="29"/>
                </a:cubicBezTo>
                <a:cubicBezTo>
                  <a:pt x="497" y="31"/>
                  <a:pt x="501" y="32"/>
                  <a:pt x="506" y="33"/>
                </a:cubicBezTo>
                <a:cubicBezTo>
                  <a:pt x="514" y="36"/>
                  <a:pt x="521" y="38"/>
                  <a:pt x="528" y="36"/>
                </a:cubicBezTo>
                <a:cubicBezTo>
                  <a:pt x="529" y="42"/>
                  <a:pt x="532" y="50"/>
                  <a:pt x="542" y="53"/>
                </a:cubicBezTo>
                <a:cubicBezTo>
                  <a:pt x="544" y="59"/>
                  <a:pt x="550" y="69"/>
                  <a:pt x="563" y="69"/>
                </a:cubicBezTo>
                <a:cubicBezTo>
                  <a:pt x="566" y="73"/>
                  <a:pt x="580" y="87"/>
                  <a:pt x="607" y="87"/>
                </a:cubicBezTo>
                <a:cubicBezTo>
                  <a:pt x="624" y="87"/>
                  <a:pt x="640" y="79"/>
                  <a:pt x="647" y="65"/>
                </a:cubicBezTo>
                <a:cubicBezTo>
                  <a:pt x="653" y="53"/>
                  <a:pt x="650" y="39"/>
                  <a:pt x="641" y="30"/>
                </a:cubicBezTo>
                <a:cubicBezTo>
                  <a:pt x="634" y="24"/>
                  <a:pt x="626" y="20"/>
                  <a:pt x="617" y="18"/>
                </a:cubicBezTo>
                <a:cubicBezTo>
                  <a:pt x="615" y="17"/>
                  <a:pt x="607" y="15"/>
                  <a:pt x="605" y="17"/>
                </a:cubicBezTo>
                <a:cubicBezTo>
                  <a:pt x="603" y="20"/>
                  <a:pt x="607" y="21"/>
                  <a:pt x="609" y="22"/>
                </a:cubicBezTo>
                <a:cubicBezTo>
                  <a:pt x="611" y="23"/>
                  <a:pt x="614" y="25"/>
                  <a:pt x="616" y="27"/>
                </a:cubicBezTo>
                <a:cubicBezTo>
                  <a:pt x="618" y="29"/>
                  <a:pt x="618" y="32"/>
                  <a:pt x="618" y="35"/>
                </a:cubicBezTo>
                <a:cubicBezTo>
                  <a:pt x="617" y="39"/>
                  <a:pt x="614" y="43"/>
                  <a:pt x="610" y="45"/>
                </a:cubicBezTo>
                <a:cubicBezTo>
                  <a:pt x="606" y="46"/>
                  <a:pt x="602" y="46"/>
                  <a:pt x="597" y="43"/>
                </a:cubicBezTo>
                <a:cubicBezTo>
                  <a:pt x="594" y="41"/>
                  <a:pt x="591" y="38"/>
                  <a:pt x="588" y="35"/>
                </a:cubicBezTo>
                <a:cubicBezTo>
                  <a:pt x="563" y="11"/>
                  <a:pt x="530" y="0"/>
                  <a:pt x="487" y="2"/>
                </a:cubicBezTo>
                <a:cubicBezTo>
                  <a:pt x="468" y="3"/>
                  <a:pt x="449" y="6"/>
                  <a:pt x="431" y="11"/>
                </a:cubicBezTo>
                <a:cubicBezTo>
                  <a:pt x="400" y="18"/>
                  <a:pt x="375" y="31"/>
                  <a:pt x="359" y="47"/>
                </a:cubicBezTo>
                <a:cubicBezTo>
                  <a:pt x="344" y="62"/>
                  <a:pt x="337" y="80"/>
                  <a:pt x="340" y="98"/>
                </a:cubicBezTo>
                <a:cubicBezTo>
                  <a:pt x="343" y="114"/>
                  <a:pt x="353" y="129"/>
                  <a:pt x="369" y="137"/>
                </a:cubicBezTo>
                <a:cubicBezTo>
                  <a:pt x="387" y="146"/>
                  <a:pt x="409" y="147"/>
                  <a:pt x="428" y="147"/>
                </a:cubicBezTo>
                <a:cubicBezTo>
                  <a:pt x="451" y="147"/>
                  <a:pt x="475" y="145"/>
                  <a:pt x="498" y="143"/>
                </a:cubicBezTo>
                <a:cubicBezTo>
                  <a:pt x="511" y="142"/>
                  <a:pt x="525" y="141"/>
                  <a:pt x="539" y="140"/>
                </a:cubicBezTo>
                <a:cubicBezTo>
                  <a:pt x="566" y="139"/>
                  <a:pt x="593" y="138"/>
                  <a:pt x="620" y="139"/>
                </a:cubicBezTo>
                <a:cubicBezTo>
                  <a:pt x="708" y="144"/>
                  <a:pt x="723" y="168"/>
                  <a:pt x="725" y="179"/>
                </a:cubicBezTo>
                <a:cubicBezTo>
                  <a:pt x="726" y="183"/>
                  <a:pt x="725" y="187"/>
                  <a:pt x="721" y="192"/>
                </a:cubicBezTo>
                <a:cubicBezTo>
                  <a:pt x="706" y="216"/>
                  <a:pt x="648" y="239"/>
                  <a:pt x="566" y="255"/>
                </a:cubicBezTo>
                <a:cubicBezTo>
                  <a:pt x="487" y="271"/>
                  <a:pt x="429" y="270"/>
                  <a:pt x="393" y="253"/>
                </a:cubicBezTo>
                <a:cubicBezTo>
                  <a:pt x="394" y="253"/>
                  <a:pt x="394" y="253"/>
                  <a:pt x="394" y="253"/>
                </a:cubicBezTo>
                <a:cubicBezTo>
                  <a:pt x="401" y="251"/>
                  <a:pt x="407" y="247"/>
                  <a:pt x="409" y="240"/>
                </a:cubicBezTo>
                <a:cubicBezTo>
                  <a:pt x="414" y="231"/>
                  <a:pt x="412" y="217"/>
                  <a:pt x="406" y="208"/>
                </a:cubicBezTo>
                <a:cubicBezTo>
                  <a:pt x="398" y="196"/>
                  <a:pt x="385" y="194"/>
                  <a:pt x="379" y="194"/>
                </a:cubicBezTo>
                <a:cubicBezTo>
                  <a:pt x="379" y="190"/>
                  <a:pt x="379" y="186"/>
                  <a:pt x="378" y="183"/>
                </a:cubicBezTo>
                <a:cubicBezTo>
                  <a:pt x="383" y="175"/>
                  <a:pt x="382" y="166"/>
                  <a:pt x="375" y="158"/>
                </a:cubicBezTo>
                <a:cubicBezTo>
                  <a:pt x="367" y="149"/>
                  <a:pt x="352" y="142"/>
                  <a:pt x="342" y="146"/>
                </a:cubicBezTo>
                <a:cubicBezTo>
                  <a:pt x="339" y="140"/>
                  <a:pt x="331" y="126"/>
                  <a:pt x="313" y="126"/>
                </a:cubicBezTo>
                <a:cubicBezTo>
                  <a:pt x="311" y="121"/>
                  <a:pt x="303" y="104"/>
                  <a:pt x="287" y="103"/>
                </a:cubicBezTo>
                <a:cubicBezTo>
                  <a:pt x="273" y="101"/>
                  <a:pt x="264" y="111"/>
                  <a:pt x="261" y="116"/>
                </a:cubicBezTo>
                <a:cubicBezTo>
                  <a:pt x="252" y="112"/>
                  <a:pt x="234" y="109"/>
                  <a:pt x="225" y="123"/>
                </a:cubicBezTo>
                <a:cubicBezTo>
                  <a:pt x="224" y="125"/>
                  <a:pt x="224" y="125"/>
                  <a:pt x="224" y="125"/>
                </a:cubicBezTo>
                <a:cubicBezTo>
                  <a:pt x="219" y="134"/>
                  <a:pt x="216" y="138"/>
                  <a:pt x="209" y="140"/>
                </a:cubicBezTo>
                <a:cubicBezTo>
                  <a:pt x="202" y="142"/>
                  <a:pt x="202" y="147"/>
                  <a:pt x="202" y="151"/>
                </a:cubicBezTo>
                <a:cubicBezTo>
                  <a:pt x="202" y="154"/>
                  <a:pt x="202" y="155"/>
                  <a:pt x="201" y="156"/>
                </a:cubicBezTo>
                <a:cubicBezTo>
                  <a:pt x="198" y="159"/>
                  <a:pt x="188" y="166"/>
                  <a:pt x="169" y="166"/>
                </a:cubicBezTo>
                <a:cubicBezTo>
                  <a:pt x="151" y="166"/>
                  <a:pt x="145" y="172"/>
                  <a:pt x="141" y="185"/>
                </a:cubicBezTo>
                <a:cubicBezTo>
                  <a:pt x="141" y="185"/>
                  <a:pt x="141" y="185"/>
                  <a:pt x="141" y="185"/>
                </a:cubicBezTo>
                <a:cubicBezTo>
                  <a:pt x="127" y="181"/>
                  <a:pt x="110" y="178"/>
                  <a:pt x="101" y="185"/>
                </a:cubicBezTo>
                <a:cubicBezTo>
                  <a:pt x="98" y="187"/>
                  <a:pt x="97" y="189"/>
                  <a:pt x="96" y="193"/>
                </a:cubicBezTo>
                <a:cubicBezTo>
                  <a:pt x="89" y="193"/>
                  <a:pt x="76" y="195"/>
                  <a:pt x="70" y="197"/>
                </a:cubicBezTo>
                <a:cubicBezTo>
                  <a:pt x="64" y="199"/>
                  <a:pt x="51" y="207"/>
                  <a:pt x="50" y="216"/>
                </a:cubicBezTo>
                <a:cubicBezTo>
                  <a:pt x="50" y="218"/>
                  <a:pt x="51" y="223"/>
                  <a:pt x="56" y="226"/>
                </a:cubicBezTo>
                <a:cubicBezTo>
                  <a:pt x="57" y="227"/>
                  <a:pt x="58" y="227"/>
                  <a:pt x="58" y="227"/>
                </a:cubicBezTo>
                <a:cubicBezTo>
                  <a:pt x="55" y="228"/>
                  <a:pt x="48" y="229"/>
                  <a:pt x="45" y="229"/>
                </a:cubicBezTo>
                <a:cubicBezTo>
                  <a:pt x="44" y="229"/>
                  <a:pt x="42" y="229"/>
                  <a:pt x="41" y="229"/>
                </a:cubicBezTo>
                <a:cubicBezTo>
                  <a:pt x="18" y="232"/>
                  <a:pt x="0" y="242"/>
                  <a:pt x="0" y="251"/>
                </a:cubicBezTo>
                <a:cubicBezTo>
                  <a:pt x="0" y="261"/>
                  <a:pt x="11" y="264"/>
                  <a:pt x="19" y="265"/>
                </a:cubicBezTo>
                <a:cubicBezTo>
                  <a:pt x="22" y="266"/>
                  <a:pt x="24" y="266"/>
                  <a:pt x="26" y="267"/>
                </a:cubicBezTo>
                <a:cubicBezTo>
                  <a:pt x="26" y="267"/>
                  <a:pt x="27" y="267"/>
                  <a:pt x="27" y="267"/>
                </a:cubicBezTo>
                <a:cubicBezTo>
                  <a:pt x="26" y="268"/>
                  <a:pt x="23" y="270"/>
                  <a:pt x="18" y="271"/>
                </a:cubicBezTo>
                <a:cubicBezTo>
                  <a:pt x="11" y="273"/>
                  <a:pt x="4" y="278"/>
                  <a:pt x="5" y="283"/>
                </a:cubicBezTo>
                <a:cubicBezTo>
                  <a:pt x="5" y="286"/>
                  <a:pt x="7" y="289"/>
                  <a:pt x="15" y="289"/>
                </a:cubicBezTo>
                <a:cubicBezTo>
                  <a:pt x="20" y="289"/>
                  <a:pt x="27" y="288"/>
                  <a:pt x="36" y="287"/>
                </a:cubicBezTo>
                <a:cubicBezTo>
                  <a:pt x="44" y="286"/>
                  <a:pt x="59" y="284"/>
                  <a:pt x="61" y="286"/>
                </a:cubicBezTo>
                <a:cubicBezTo>
                  <a:pt x="61" y="290"/>
                  <a:pt x="62" y="294"/>
                  <a:pt x="65" y="297"/>
                </a:cubicBezTo>
                <a:cubicBezTo>
                  <a:pt x="70" y="300"/>
                  <a:pt x="77" y="301"/>
                  <a:pt x="85" y="299"/>
                </a:cubicBezTo>
                <a:cubicBezTo>
                  <a:pt x="95" y="296"/>
                  <a:pt x="102" y="299"/>
                  <a:pt x="108" y="309"/>
                </a:cubicBezTo>
                <a:cubicBezTo>
                  <a:pt x="114" y="319"/>
                  <a:pt x="126" y="317"/>
                  <a:pt x="138" y="314"/>
                </a:cubicBezTo>
                <a:cubicBezTo>
                  <a:pt x="142" y="313"/>
                  <a:pt x="142" y="313"/>
                  <a:pt x="142" y="313"/>
                </a:cubicBezTo>
                <a:cubicBezTo>
                  <a:pt x="149" y="312"/>
                  <a:pt x="152" y="314"/>
                  <a:pt x="155" y="316"/>
                </a:cubicBezTo>
                <a:cubicBezTo>
                  <a:pt x="157" y="317"/>
                  <a:pt x="159" y="319"/>
                  <a:pt x="163" y="319"/>
                </a:cubicBezTo>
                <a:cubicBezTo>
                  <a:pt x="166" y="320"/>
                  <a:pt x="168" y="320"/>
                  <a:pt x="170" y="320"/>
                </a:cubicBezTo>
                <a:cubicBezTo>
                  <a:pt x="167" y="328"/>
                  <a:pt x="168" y="338"/>
                  <a:pt x="173" y="345"/>
                </a:cubicBezTo>
                <a:cubicBezTo>
                  <a:pt x="176" y="351"/>
                  <a:pt x="185" y="361"/>
                  <a:pt x="205" y="359"/>
                </a:cubicBezTo>
                <a:cubicBezTo>
                  <a:pt x="206" y="363"/>
                  <a:pt x="208" y="369"/>
                  <a:pt x="214" y="373"/>
                </a:cubicBezTo>
                <a:cubicBezTo>
                  <a:pt x="220" y="377"/>
                  <a:pt x="229" y="377"/>
                  <a:pt x="239" y="374"/>
                </a:cubicBezTo>
                <a:cubicBezTo>
                  <a:pt x="242" y="377"/>
                  <a:pt x="251" y="384"/>
                  <a:pt x="265" y="379"/>
                </a:cubicBezTo>
                <a:cubicBezTo>
                  <a:pt x="273" y="383"/>
                  <a:pt x="289" y="386"/>
                  <a:pt x="298" y="373"/>
                </a:cubicBezTo>
                <a:cubicBezTo>
                  <a:pt x="305" y="364"/>
                  <a:pt x="306" y="353"/>
                  <a:pt x="301" y="345"/>
                </a:cubicBezTo>
                <a:cubicBezTo>
                  <a:pt x="297" y="338"/>
                  <a:pt x="291" y="335"/>
                  <a:pt x="283" y="336"/>
                </a:cubicBezTo>
                <a:cubicBezTo>
                  <a:pt x="284" y="333"/>
                  <a:pt x="284" y="329"/>
                  <a:pt x="283" y="326"/>
                </a:cubicBezTo>
                <a:cubicBezTo>
                  <a:pt x="286" y="325"/>
                  <a:pt x="289" y="324"/>
                  <a:pt x="293" y="321"/>
                </a:cubicBezTo>
                <a:cubicBezTo>
                  <a:pt x="296" y="325"/>
                  <a:pt x="306" y="332"/>
                  <a:pt x="323" y="328"/>
                </a:cubicBezTo>
                <a:cubicBezTo>
                  <a:pt x="323" y="328"/>
                  <a:pt x="323" y="329"/>
                  <a:pt x="324" y="329"/>
                </a:cubicBezTo>
                <a:cubicBezTo>
                  <a:pt x="328" y="335"/>
                  <a:pt x="341" y="337"/>
                  <a:pt x="362" y="336"/>
                </a:cubicBezTo>
                <a:cubicBezTo>
                  <a:pt x="372" y="336"/>
                  <a:pt x="372" y="336"/>
                  <a:pt x="372" y="336"/>
                </a:cubicBezTo>
                <a:cubicBezTo>
                  <a:pt x="412" y="335"/>
                  <a:pt x="472" y="333"/>
                  <a:pt x="597" y="306"/>
                </a:cubicBezTo>
                <a:cubicBezTo>
                  <a:pt x="710" y="281"/>
                  <a:pt x="787" y="237"/>
                  <a:pt x="799" y="192"/>
                </a:cubicBezTo>
                <a:cubicBezTo>
                  <a:pt x="804" y="175"/>
                  <a:pt x="798" y="158"/>
                  <a:pt x="782" y="143"/>
                </a:cubicBezTo>
                <a:close/>
                <a:moveTo>
                  <a:pt x="642" y="63"/>
                </a:moveTo>
                <a:cubicBezTo>
                  <a:pt x="636" y="75"/>
                  <a:pt x="622" y="82"/>
                  <a:pt x="607" y="82"/>
                </a:cubicBezTo>
                <a:cubicBezTo>
                  <a:pt x="579" y="82"/>
                  <a:pt x="567" y="66"/>
                  <a:pt x="566" y="65"/>
                </a:cubicBezTo>
                <a:cubicBezTo>
                  <a:pt x="566" y="64"/>
                  <a:pt x="566" y="64"/>
                  <a:pt x="566" y="64"/>
                </a:cubicBezTo>
                <a:cubicBezTo>
                  <a:pt x="566" y="64"/>
                  <a:pt x="564" y="64"/>
                  <a:pt x="564" y="64"/>
                </a:cubicBezTo>
                <a:cubicBezTo>
                  <a:pt x="550" y="64"/>
                  <a:pt x="547" y="51"/>
                  <a:pt x="547" y="50"/>
                </a:cubicBezTo>
                <a:cubicBezTo>
                  <a:pt x="546" y="49"/>
                  <a:pt x="546" y="49"/>
                  <a:pt x="546" y="49"/>
                </a:cubicBezTo>
                <a:cubicBezTo>
                  <a:pt x="546" y="49"/>
                  <a:pt x="545" y="49"/>
                  <a:pt x="545" y="49"/>
                </a:cubicBezTo>
                <a:cubicBezTo>
                  <a:pt x="532" y="45"/>
                  <a:pt x="533" y="33"/>
                  <a:pt x="533" y="33"/>
                </a:cubicBezTo>
                <a:cubicBezTo>
                  <a:pt x="533" y="28"/>
                  <a:pt x="533" y="28"/>
                  <a:pt x="533" y="28"/>
                </a:cubicBezTo>
                <a:cubicBezTo>
                  <a:pt x="533" y="28"/>
                  <a:pt x="529" y="30"/>
                  <a:pt x="529" y="30"/>
                </a:cubicBezTo>
                <a:cubicBezTo>
                  <a:pt x="523" y="34"/>
                  <a:pt x="517" y="31"/>
                  <a:pt x="507" y="28"/>
                </a:cubicBezTo>
                <a:cubicBezTo>
                  <a:pt x="503" y="27"/>
                  <a:pt x="499" y="26"/>
                  <a:pt x="494" y="25"/>
                </a:cubicBezTo>
                <a:cubicBezTo>
                  <a:pt x="490" y="24"/>
                  <a:pt x="487" y="23"/>
                  <a:pt x="483" y="23"/>
                </a:cubicBezTo>
                <a:cubicBezTo>
                  <a:pt x="492" y="22"/>
                  <a:pt x="500" y="21"/>
                  <a:pt x="504" y="21"/>
                </a:cubicBezTo>
                <a:cubicBezTo>
                  <a:pt x="522" y="21"/>
                  <a:pt x="540" y="27"/>
                  <a:pt x="550" y="36"/>
                </a:cubicBezTo>
                <a:cubicBezTo>
                  <a:pt x="554" y="39"/>
                  <a:pt x="558" y="43"/>
                  <a:pt x="562" y="47"/>
                </a:cubicBezTo>
                <a:cubicBezTo>
                  <a:pt x="576" y="61"/>
                  <a:pt x="591" y="76"/>
                  <a:pt x="614" y="74"/>
                </a:cubicBezTo>
                <a:cubicBezTo>
                  <a:pt x="627" y="74"/>
                  <a:pt x="638" y="66"/>
                  <a:pt x="643" y="55"/>
                </a:cubicBezTo>
                <a:cubicBezTo>
                  <a:pt x="644" y="53"/>
                  <a:pt x="644" y="51"/>
                  <a:pt x="645" y="49"/>
                </a:cubicBezTo>
                <a:cubicBezTo>
                  <a:pt x="645" y="53"/>
                  <a:pt x="645" y="58"/>
                  <a:pt x="642" y="63"/>
                </a:cubicBezTo>
                <a:close/>
                <a:moveTo>
                  <a:pt x="372" y="132"/>
                </a:moveTo>
                <a:cubicBezTo>
                  <a:pt x="357" y="125"/>
                  <a:pt x="347" y="112"/>
                  <a:pt x="345" y="97"/>
                </a:cubicBezTo>
                <a:cubicBezTo>
                  <a:pt x="342" y="81"/>
                  <a:pt x="349" y="64"/>
                  <a:pt x="362" y="51"/>
                </a:cubicBezTo>
                <a:cubicBezTo>
                  <a:pt x="378" y="35"/>
                  <a:pt x="402" y="23"/>
                  <a:pt x="432" y="16"/>
                </a:cubicBezTo>
                <a:cubicBezTo>
                  <a:pt x="434" y="15"/>
                  <a:pt x="436" y="15"/>
                  <a:pt x="438" y="14"/>
                </a:cubicBezTo>
                <a:cubicBezTo>
                  <a:pt x="433" y="16"/>
                  <a:pt x="429" y="18"/>
                  <a:pt x="424" y="19"/>
                </a:cubicBezTo>
                <a:cubicBezTo>
                  <a:pt x="377" y="39"/>
                  <a:pt x="360" y="70"/>
                  <a:pt x="360" y="92"/>
                </a:cubicBezTo>
                <a:cubicBezTo>
                  <a:pt x="360" y="116"/>
                  <a:pt x="376" y="130"/>
                  <a:pt x="410" y="138"/>
                </a:cubicBezTo>
                <a:cubicBezTo>
                  <a:pt x="420" y="140"/>
                  <a:pt x="431" y="141"/>
                  <a:pt x="443" y="142"/>
                </a:cubicBezTo>
                <a:cubicBezTo>
                  <a:pt x="419" y="142"/>
                  <a:pt x="391" y="143"/>
                  <a:pt x="372" y="132"/>
                </a:cubicBezTo>
                <a:close/>
                <a:moveTo>
                  <a:pt x="540" y="135"/>
                </a:moveTo>
                <a:cubicBezTo>
                  <a:pt x="519" y="136"/>
                  <a:pt x="519" y="136"/>
                  <a:pt x="519" y="136"/>
                </a:cubicBezTo>
                <a:cubicBezTo>
                  <a:pt x="482" y="137"/>
                  <a:pt x="441" y="139"/>
                  <a:pt x="411" y="133"/>
                </a:cubicBezTo>
                <a:cubicBezTo>
                  <a:pt x="370" y="124"/>
                  <a:pt x="365" y="106"/>
                  <a:pt x="365" y="92"/>
                </a:cubicBezTo>
                <a:cubicBezTo>
                  <a:pt x="365" y="72"/>
                  <a:pt x="382" y="45"/>
                  <a:pt x="426" y="24"/>
                </a:cubicBezTo>
                <a:cubicBezTo>
                  <a:pt x="465" y="6"/>
                  <a:pt x="514" y="1"/>
                  <a:pt x="554" y="19"/>
                </a:cubicBezTo>
                <a:cubicBezTo>
                  <a:pt x="564" y="24"/>
                  <a:pt x="574" y="29"/>
                  <a:pt x="582" y="37"/>
                </a:cubicBezTo>
                <a:cubicBezTo>
                  <a:pt x="586" y="41"/>
                  <a:pt x="591" y="45"/>
                  <a:pt x="595" y="48"/>
                </a:cubicBezTo>
                <a:cubicBezTo>
                  <a:pt x="600" y="51"/>
                  <a:pt x="607" y="52"/>
                  <a:pt x="612" y="49"/>
                </a:cubicBezTo>
                <a:cubicBezTo>
                  <a:pt x="618" y="47"/>
                  <a:pt x="621" y="42"/>
                  <a:pt x="623" y="36"/>
                </a:cubicBezTo>
                <a:cubicBezTo>
                  <a:pt x="623" y="31"/>
                  <a:pt x="623" y="27"/>
                  <a:pt x="620" y="24"/>
                </a:cubicBezTo>
                <a:cubicBezTo>
                  <a:pt x="620" y="24"/>
                  <a:pt x="620" y="23"/>
                  <a:pt x="619" y="23"/>
                </a:cubicBezTo>
                <a:cubicBezTo>
                  <a:pt x="625" y="24"/>
                  <a:pt x="632" y="27"/>
                  <a:pt x="637" y="33"/>
                </a:cubicBezTo>
                <a:cubicBezTo>
                  <a:pt x="641" y="38"/>
                  <a:pt x="641" y="45"/>
                  <a:pt x="638" y="53"/>
                </a:cubicBezTo>
                <a:cubicBezTo>
                  <a:pt x="634" y="63"/>
                  <a:pt x="625" y="69"/>
                  <a:pt x="614" y="69"/>
                </a:cubicBezTo>
                <a:cubicBezTo>
                  <a:pt x="593" y="70"/>
                  <a:pt x="580" y="57"/>
                  <a:pt x="565" y="43"/>
                </a:cubicBezTo>
                <a:cubicBezTo>
                  <a:pt x="562" y="40"/>
                  <a:pt x="558" y="36"/>
                  <a:pt x="553" y="32"/>
                </a:cubicBezTo>
                <a:cubicBezTo>
                  <a:pt x="542" y="22"/>
                  <a:pt x="523" y="16"/>
                  <a:pt x="504" y="16"/>
                </a:cubicBezTo>
                <a:cubicBezTo>
                  <a:pt x="474" y="16"/>
                  <a:pt x="444" y="24"/>
                  <a:pt x="417" y="38"/>
                </a:cubicBezTo>
                <a:cubicBezTo>
                  <a:pt x="401" y="47"/>
                  <a:pt x="382" y="64"/>
                  <a:pt x="379" y="82"/>
                </a:cubicBezTo>
                <a:cubicBezTo>
                  <a:pt x="377" y="92"/>
                  <a:pt x="379" y="101"/>
                  <a:pt x="385" y="108"/>
                </a:cubicBezTo>
                <a:cubicBezTo>
                  <a:pt x="402" y="128"/>
                  <a:pt x="447" y="135"/>
                  <a:pt x="523" y="130"/>
                </a:cubicBezTo>
                <a:cubicBezTo>
                  <a:pt x="609" y="124"/>
                  <a:pt x="743" y="130"/>
                  <a:pt x="757" y="173"/>
                </a:cubicBezTo>
                <a:cubicBezTo>
                  <a:pt x="759" y="180"/>
                  <a:pt x="758" y="188"/>
                  <a:pt x="754" y="195"/>
                </a:cubicBezTo>
                <a:cubicBezTo>
                  <a:pt x="740" y="221"/>
                  <a:pt x="690" y="246"/>
                  <a:pt x="617" y="265"/>
                </a:cubicBezTo>
                <a:cubicBezTo>
                  <a:pt x="582" y="275"/>
                  <a:pt x="542" y="285"/>
                  <a:pt x="507" y="288"/>
                </a:cubicBezTo>
                <a:cubicBezTo>
                  <a:pt x="495" y="289"/>
                  <a:pt x="495" y="289"/>
                  <a:pt x="495" y="289"/>
                </a:cubicBezTo>
                <a:cubicBezTo>
                  <a:pt x="452" y="294"/>
                  <a:pt x="419" y="297"/>
                  <a:pt x="376" y="289"/>
                </a:cubicBezTo>
                <a:cubicBezTo>
                  <a:pt x="361" y="287"/>
                  <a:pt x="309" y="275"/>
                  <a:pt x="286" y="249"/>
                </a:cubicBezTo>
                <a:cubicBezTo>
                  <a:pt x="287" y="249"/>
                  <a:pt x="287" y="248"/>
                  <a:pt x="287" y="248"/>
                </a:cubicBezTo>
                <a:cubicBezTo>
                  <a:pt x="289" y="242"/>
                  <a:pt x="287" y="236"/>
                  <a:pt x="282" y="232"/>
                </a:cubicBezTo>
                <a:cubicBezTo>
                  <a:pt x="278" y="229"/>
                  <a:pt x="273" y="228"/>
                  <a:pt x="269" y="230"/>
                </a:cubicBezTo>
                <a:cubicBezTo>
                  <a:pt x="265" y="232"/>
                  <a:pt x="262" y="236"/>
                  <a:pt x="261" y="241"/>
                </a:cubicBezTo>
                <a:cubicBezTo>
                  <a:pt x="261" y="242"/>
                  <a:pt x="262" y="243"/>
                  <a:pt x="263" y="243"/>
                </a:cubicBezTo>
                <a:cubicBezTo>
                  <a:pt x="265" y="244"/>
                  <a:pt x="266" y="243"/>
                  <a:pt x="266" y="241"/>
                </a:cubicBezTo>
                <a:cubicBezTo>
                  <a:pt x="266" y="238"/>
                  <a:pt x="268" y="236"/>
                  <a:pt x="271" y="235"/>
                </a:cubicBezTo>
                <a:cubicBezTo>
                  <a:pt x="273" y="234"/>
                  <a:pt x="276" y="234"/>
                  <a:pt x="279" y="236"/>
                </a:cubicBezTo>
                <a:cubicBezTo>
                  <a:pt x="283" y="239"/>
                  <a:pt x="284" y="242"/>
                  <a:pt x="282" y="246"/>
                </a:cubicBezTo>
                <a:cubicBezTo>
                  <a:pt x="280" y="252"/>
                  <a:pt x="272" y="258"/>
                  <a:pt x="265" y="257"/>
                </a:cubicBezTo>
                <a:cubicBezTo>
                  <a:pt x="257" y="256"/>
                  <a:pt x="249" y="252"/>
                  <a:pt x="246" y="245"/>
                </a:cubicBezTo>
                <a:cubicBezTo>
                  <a:pt x="242" y="239"/>
                  <a:pt x="243" y="232"/>
                  <a:pt x="246" y="226"/>
                </a:cubicBezTo>
                <a:cubicBezTo>
                  <a:pt x="250" y="219"/>
                  <a:pt x="255" y="216"/>
                  <a:pt x="260" y="216"/>
                </a:cubicBezTo>
                <a:cubicBezTo>
                  <a:pt x="267" y="214"/>
                  <a:pt x="276" y="216"/>
                  <a:pt x="283" y="222"/>
                </a:cubicBezTo>
                <a:cubicBezTo>
                  <a:pt x="284" y="223"/>
                  <a:pt x="284" y="223"/>
                  <a:pt x="284" y="223"/>
                </a:cubicBezTo>
                <a:cubicBezTo>
                  <a:pt x="286" y="222"/>
                  <a:pt x="286" y="222"/>
                  <a:pt x="286" y="222"/>
                </a:cubicBezTo>
                <a:cubicBezTo>
                  <a:pt x="287" y="222"/>
                  <a:pt x="306" y="210"/>
                  <a:pt x="317" y="224"/>
                </a:cubicBezTo>
                <a:cubicBezTo>
                  <a:pt x="318" y="226"/>
                  <a:pt x="318" y="226"/>
                  <a:pt x="318" y="226"/>
                </a:cubicBezTo>
                <a:cubicBezTo>
                  <a:pt x="320" y="225"/>
                  <a:pt x="320" y="225"/>
                  <a:pt x="320" y="225"/>
                </a:cubicBezTo>
                <a:cubicBezTo>
                  <a:pt x="320" y="225"/>
                  <a:pt x="334" y="218"/>
                  <a:pt x="339" y="226"/>
                </a:cubicBezTo>
                <a:cubicBezTo>
                  <a:pt x="341" y="231"/>
                  <a:pt x="341" y="231"/>
                  <a:pt x="341" y="231"/>
                </a:cubicBezTo>
                <a:cubicBezTo>
                  <a:pt x="352" y="250"/>
                  <a:pt x="364" y="274"/>
                  <a:pt x="397" y="280"/>
                </a:cubicBezTo>
                <a:cubicBezTo>
                  <a:pt x="428" y="286"/>
                  <a:pt x="472" y="286"/>
                  <a:pt x="508" y="281"/>
                </a:cubicBezTo>
                <a:cubicBezTo>
                  <a:pt x="615" y="265"/>
                  <a:pt x="692" y="240"/>
                  <a:pt x="729" y="210"/>
                </a:cubicBezTo>
                <a:cubicBezTo>
                  <a:pt x="747" y="196"/>
                  <a:pt x="748" y="183"/>
                  <a:pt x="746" y="175"/>
                </a:cubicBezTo>
                <a:cubicBezTo>
                  <a:pt x="741" y="157"/>
                  <a:pt x="715" y="143"/>
                  <a:pt x="679" y="138"/>
                </a:cubicBezTo>
                <a:cubicBezTo>
                  <a:pt x="661" y="135"/>
                  <a:pt x="643" y="135"/>
                  <a:pt x="625" y="134"/>
                </a:cubicBezTo>
                <a:cubicBezTo>
                  <a:pt x="604" y="134"/>
                  <a:pt x="582" y="134"/>
                  <a:pt x="560" y="135"/>
                </a:cubicBezTo>
                <a:cubicBezTo>
                  <a:pt x="554" y="135"/>
                  <a:pt x="547" y="135"/>
                  <a:pt x="540" y="135"/>
                </a:cubicBezTo>
                <a:close/>
                <a:moveTo>
                  <a:pt x="401" y="210"/>
                </a:moveTo>
                <a:cubicBezTo>
                  <a:pt x="407" y="219"/>
                  <a:pt x="408" y="230"/>
                  <a:pt x="405" y="238"/>
                </a:cubicBezTo>
                <a:cubicBezTo>
                  <a:pt x="403" y="244"/>
                  <a:pt x="399" y="247"/>
                  <a:pt x="393" y="248"/>
                </a:cubicBezTo>
                <a:cubicBezTo>
                  <a:pt x="384" y="249"/>
                  <a:pt x="377" y="244"/>
                  <a:pt x="375" y="238"/>
                </a:cubicBezTo>
                <a:cubicBezTo>
                  <a:pt x="373" y="233"/>
                  <a:pt x="376" y="228"/>
                  <a:pt x="383" y="225"/>
                </a:cubicBezTo>
                <a:cubicBezTo>
                  <a:pt x="385" y="223"/>
                  <a:pt x="389" y="225"/>
                  <a:pt x="390" y="228"/>
                </a:cubicBezTo>
                <a:cubicBezTo>
                  <a:pt x="391" y="229"/>
                  <a:pt x="392" y="231"/>
                  <a:pt x="389" y="233"/>
                </a:cubicBezTo>
                <a:cubicBezTo>
                  <a:pt x="388" y="234"/>
                  <a:pt x="388" y="235"/>
                  <a:pt x="389" y="237"/>
                </a:cubicBezTo>
                <a:cubicBezTo>
                  <a:pt x="390" y="238"/>
                  <a:pt x="391" y="238"/>
                  <a:pt x="392" y="237"/>
                </a:cubicBezTo>
                <a:cubicBezTo>
                  <a:pt x="396" y="234"/>
                  <a:pt x="397" y="230"/>
                  <a:pt x="395" y="225"/>
                </a:cubicBezTo>
                <a:cubicBezTo>
                  <a:pt x="392" y="221"/>
                  <a:pt x="386" y="218"/>
                  <a:pt x="380" y="220"/>
                </a:cubicBezTo>
                <a:cubicBezTo>
                  <a:pt x="370" y="225"/>
                  <a:pt x="368" y="233"/>
                  <a:pt x="370" y="240"/>
                </a:cubicBezTo>
                <a:cubicBezTo>
                  <a:pt x="372" y="245"/>
                  <a:pt x="376" y="250"/>
                  <a:pt x="383" y="252"/>
                </a:cubicBezTo>
                <a:cubicBezTo>
                  <a:pt x="382" y="252"/>
                  <a:pt x="382" y="252"/>
                  <a:pt x="382" y="252"/>
                </a:cubicBezTo>
                <a:cubicBezTo>
                  <a:pt x="418" y="275"/>
                  <a:pt x="480" y="277"/>
                  <a:pt x="567" y="260"/>
                </a:cubicBezTo>
                <a:cubicBezTo>
                  <a:pt x="651" y="244"/>
                  <a:pt x="709" y="220"/>
                  <a:pt x="726" y="195"/>
                </a:cubicBezTo>
                <a:cubicBezTo>
                  <a:pt x="730" y="189"/>
                  <a:pt x="731" y="183"/>
                  <a:pt x="730" y="178"/>
                </a:cubicBezTo>
                <a:cubicBezTo>
                  <a:pt x="728" y="168"/>
                  <a:pt x="719" y="154"/>
                  <a:pt x="688" y="144"/>
                </a:cubicBezTo>
                <a:cubicBezTo>
                  <a:pt x="717" y="150"/>
                  <a:pt x="737" y="163"/>
                  <a:pt x="741" y="177"/>
                </a:cubicBezTo>
                <a:cubicBezTo>
                  <a:pt x="744" y="186"/>
                  <a:pt x="738" y="197"/>
                  <a:pt x="726" y="207"/>
                </a:cubicBezTo>
                <a:cubicBezTo>
                  <a:pt x="689" y="236"/>
                  <a:pt x="614" y="260"/>
                  <a:pt x="507" y="276"/>
                </a:cubicBezTo>
                <a:cubicBezTo>
                  <a:pt x="472" y="281"/>
                  <a:pt x="428" y="280"/>
                  <a:pt x="398" y="275"/>
                </a:cubicBezTo>
                <a:cubicBezTo>
                  <a:pt x="367" y="269"/>
                  <a:pt x="356" y="248"/>
                  <a:pt x="346" y="228"/>
                </a:cubicBezTo>
                <a:cubicBezTo>
                  <a:pt x="343" y="224"/>
                  <a:pt x="343" y="224"/>
                  <a:pt x="343" y="224"/>
                </a:cubicBezTo>
                <a:cubicBezTo>
                  <a:pt x="338" y="214"/>
                  <a:pt x="327" y="216"/>
                  <a:pt x="320" y="219"/>
                </a:cubicBezTo>
                <a:cubicBezTo>
                  <a:pt x="309" y="208"/>
                  <a:pt x="293" y="212"/>
                  <a:pt x="285" y="217"/>
                </a:cubicBezTo>
                <a:cubicBezTo>
                  <a:pt x="277" y="211"/>
                  <a:pt x="267" y="209"/>
                  <a:pt x="259" y="211"/>
                </a:cubicBezTo>
                <a:cubicBezTo>
                  <a:pt x="251" y="212"/>
                  <a:pt x="245" y="217"/>
                  <a:pt x="242" y="223"/>
                </a:cubicBezTo>
                <a:cubicBezTo>
                  <a:pt x="237" y="231"/>
                  <a:pt x="237" y="240"/>
                  <a:pt x="241" y="247"/>
                </a:cubicBezTo>
                <a:cubicBezTo>
                  <a:pt x="246" y="255"/>
                  <a:pt x="255" y="261"/>
                  <a:pt x="265" y="262"/>
                </a:cubicBezTo>
                <a:cubicBezTo>
                  <a:pt x="271" y="263"/>
                  <a:pt x="279" y="259"/>
                  <a:pt x="283" y="254"/>
                </a:cubicBezTo>
                <a:cubicBezTo>
                  <a:pt x="307" y="279"/>
                  <a:pt x="355" y="291"/>
                  <a:pt x="376" y="294"/>
                </a:cubicBezTo>
                <a:cubicBezTo>
                  <a:pt x="419" y="303"/>
                  <a:pt x="454" y="299"/>
                  <a:pt x="495" y="295"/>
                </a:cubicBezTo>
                <a:cubicBezTo>
                  <a:pt x="508" y="293"/>
                  <a:pt x="508" y="293"/>
                  <a:pt x="508" y="293"/>
                </a:cubicBezTo>
                <a:cubicBezTo>
                  <a:pt x="543" y="290"/>
                  <a:pt x="583" y="280"/>
                  <a:pt x="618" y="270"/>
                </a:cubicBezTo>
                <a:cubicBezTo>
                  <a:pt x="693" y="251"/>
                  <a:pt x="744" y="224"/>
                  <a:pt x="759" y="198"/>
                </a:cubicBezTo>
                <a:cubicBezTo>
                  <a:pt x="764" y="189"/>
                  <a:pt x="764" y="180"/>
                  <a:pt x="762" y="171"/>
                </a:cubicBezTo>
                <a:cubicBezTo>
                  <a:pt x="746" y="122"/>
                  <a:pt x="598" y="120"/>
                  <a:pt x="523" y="125"/>
                </a:cubicBezTo>
                <a:cubicBezTo>
                  <a:pt x="450" y="130"/>
                  <a:pt x="405" y="124"/>
                  <a:pt x="389" y="105"/>
                </a:cubicBezTo>
                <a:cubicBezTo>
                  <a:pt x="384" y="99"/>
                  <a:pt x="382" y="91"/>
                  <a:pt x="384" y="83"/>
                </a:cubicBezTo>
                <a:cubicBezTo>
                  <a:pt x="387" y="67"/>
                  <a:pt x="404" y="51"/>
                  <a:pt x="419" y="43"/>
                </a:cubicBezTo>
                <a:cubicBezTo>
                  <a:pt x="417" y="44"/>
                  <a:pt x="415" y="46"/>
                  <a:pt x="414" y="47"/>
                </a:cubicBezTo>
                <a:cubicBezTo>
                  <a:pt x="400" y="59"/>
                  <a:pt x="394" y="74"/>
                  <a:pt x="396" y="87"/>
                </a:cubicBezTo>
                <a:cubicBezTo>
                  <a:pt x="398" y="98"/>
                  <a:pt x="405" y="107"/>
                  <a:pt x="418" y="112"/>
                </a:cubicBezTo>
                <a:cubicBezTo>
                  <a:pt x="443" y="122"/>
                  <a:pt x="473" y="120"/>
                  <a:pt x="499" y="120"/>
                </a:cubicBezTo>
                <a:cubicBezTo>
                  <a:pt x="525" y="119"/>
                  <a:pt x="551" y="118"/>
                  <a:pt x="576" y="118"/>
                </a:cubicBezTo>
                <a:cubicBezTo>
                  <a:pt x="701" y="116"/>
                  <a:pt x="771" y="137"/>
                  <a:pt x="775" y="177"/>
                </a:cubicBezTo>
                <a:cubicBezTo>
                  <a:pt x="778" y="208"/>
                  <a:pt x="714" y="265"/>
                  <a:pt x="565" y="293"/>
                </a:cubicBezTo>
                <a:cubicBezTo>
                  <a:pt x="466" y="312"/>
                  <a:pt x="415" y="310"/>
                  <a:pt x="414" y="310"/>
                </a:cubicBezTo>
                <a:cubicBezTo>
                  <a:pt x="340" y="312"/>
                  <a:pt x="285" y="287"/>
                  <a:pt x="250" y="268"/>
                </a:cubicBezTo>
                <a:cubicBezTo>
                  <a:pt x="223" y="253"/>
                  <a:pt x="207" y="260"/>
                  <a:pt x="190" y="268"/>
                </a:cubicBezTo>
                <a:cubicBezTo>
                  <a:pt x="191" y="265"/>
                  <a:pt x="191" y="262"/>
                  <a:pt x="191" y="260"/>
                </a:cubicBezTo>
                <a:cubicBezTo>
                  <a:pt x="189" y="254"/>
                  <a:pt x="184" y="249"/>
                  <a:pt x="179" y="247"/>
                </a:cubicBezTo>
                <a:cubicBezTo>
                  <a:pt x="174" y="246"/>
                  <a:pt x="170" y="247"/>
                  <a:pt x="167" y="250"/>
                </a:cubicBezTo>
                <a:cubicBezTo>
                  <a:pt x="166" y="251"/>
                  <a:pt x="166" y="253"/>
                  <a:pt x="167" y="254"/>
                </a:cubicBezTo>
                <a:cubicBezTo>
                  <a:pt x="168" y="255"/>
                  <a:pt x="170" y="255"/>
                  <a:pt x="171" y="254"/>
                </a:cubicBezTo>
                <a:cubicBezTo>
                  <a:pt x="173" y="251"/>
                  <a:pt x="176" y="251"/>
                  <a:pt x="177" y="252"/>
                </a:cubicBezTo>
                <a:cubicBezTo>
                  <a:pt x="181" y="253"/>
                  <a:pt x="185" y="257"/>
                  <a:pt x="186" y="261"/>
                </a:cubicBezTo>
                <a:cubicBezTo>
                  <a:pt x="186" y="264"/>
                  <a:pt x="186" y="268"/>
                  <a:pt x="181" y="273"/>
                </a:cubicBezTo>
                <a:cubicBezTo>
                  <a:pt x="175" y="278"/>
                  <a:pt x="167" y="278"/>
                  <a:pt x="160" y="275"/>
                </a:cubicBezTo>
                <a:cubicBezTo>
                  <a:pt x="154" y="271"/>
                  <a:pt x="149" y="266"/>
                  <a:pt x="150" y="260"/>
                </a:cubicBezTo>
                <a:cubicBezTo>
                  <a:pt x="150" y="249"/>
                  <a:pt x="161" y="243"/>
                  <a:pt x="161" y="243"/>
                </a:cubicBezTo>
                <a:cubicBezTo>
                  <a:pt x="167" y="240"/>
                  <a:pt x="167" y="240"/>
                  <a:pt x="167" y="240"/>
                </a:cubicBezTo>
                <a:cubicBezTo>
                  <a:pt x="160" y="238"/>
                  <a:pt x="160" y="238"/>
                  <a:pt x="160" y="238"/>
                </a:cubicBezTo>
                <a:cubicBezTo>
                  <a:pt x="159" y="238"/>
                  <a:pt x="151" y="236"/>
                  <a:pt x="152" y="226"/>
                </a:cubicBezTo>
                <a:cubicBezTo>
                  <a:pt x="154" y="213"/>
                  <a:pt x="169" y="211"/>
                  <a:pt x="169" y="211"/>
                </a:cubicBezTo>
                <a:cubicBezTo>
                  <a:pt x="171" y="211"/>
                  <a:pt x="171" y="211"/>
                  <a:pt x="171" y="211"/>
                </a:cubicBezTo>
                <a:cubicBezTo>
                  <a:pt x="172" y="209"/>
                  <a:pt x="172" y="209"/>
                  <a:pt x="172" y="209"/>
                </a:cubicBezTo>
                <a:cubicBezTo>
                  <a:pt x="173" y="197"/>
                  <a:pt x="183" y="189"/>
                  <a:pt x="195" y="190"/>
                </a:cubicBezTo>
                <a:cubicBezTo>
                  <a:pt x="196" y="192"/>
                  <a:pt x="196" y="194"/>
                  <a:pt x="197" y="196"/>
                </a:cubicBezTo>
                <a:cubicBezTo>
                  <a:pt x="201" y="207"/>
                  <a:pt x="211" y="215"/>
                  <a:pt x="223" y="217"/>
                </a:cubicBezTo>
                <a:cubicBezTo>
                  <a:pt x="233" y="219"/>
                  <a:pt x="242" y="216"/>
                  <a:pt x="248" y="208"/>
                </a:cubicBezTo>
                <a:cubicBezTo>
                  <a:pt x="253" y="201"/>
                  <a:pt x="254" y="192"/>
                  <a:pt x="251" y="186"/>
                </a:cubicBezTo>
                <a:cubicBezTo>
                  <a:pt x="247" y="180"/>
                  <a:pt x="241" y="176"/>
                  <a:pt x="234" y="176"/>
                </a:cubicBezTo>
                <a:cubicBezTo>
                  <a:pt x="228" y="176"/>
                  <a:pt x="223" y="179"/>
                  <a:pt x="221" y="184"/>
                </a:cubicBezTo>
                <a:cubicBezTo>
                  <a:pt x="220" y="185"/>
                  <a:pt x="221" y="187"/>
                  <a:pt x="222" y="188"/>
                </a:cubicBezTo>
                <a:cubicBezTo>
                  <a:pt x="223" y="188"/>
                  <a:pt x="225" y="188"/>
                  <a:pt x="225" y="186"/>
                </a:cubicBezTo>
                <a:cubicBezTo>
                  <a:pt x="227" y="183"/>
                  <a:pt x="230" y="181"/>
                  <a:pt x="235" y="181"/>
                </a:cubicBezTo>
                <a:cubicBezTo>
                  <a:pt x="239" y="181"/>
                  <a:pt x="244" y="184"/>
                  <a:pt x="246" y="188"/>
                </a:cubicBezTo>
                <a:cubicBezTo>
                  <a:pt x="249" y="193"/>
                  <a:pt x="248" y="200"/>
                  <a:pt x="244" y="205"/>
                </a:cubicBezTo>
                <a:cubicBezTo>
                  <a:pt x="239" y="211"/>
                  <a:pt x="232" y="214"/>
                  <a:pt x="224" y="212"/>
                </a:cubicBezTo>
                <a:cubicBezTo>
                  <a:pt x="213" y="210"/>
                  <a:pt x="205" y="203"/>
                  <a:pt x="202" y="194"/>
                </a:cubicBezTo>
                <a:cubicBezTo>
                  <a:pt x="199" y="187"/>
                  <a:pt x="200" y="180"/>
                  <a:pt x="204" y="175"/>
                </a:cubicBezTo>
                <a:cubicBezTo>
                  <a:pt x="213" y="163"/>
                  <a:pt x="222" y="166"/>
                  <a:pt x="222" y="167"/>
                </a:cubicBezTo>
                <a:cubicBezTo>
                  <a:pt x="222" y="167"/>
                  <a:pt x="222" y="167"/>
                  <a:pt x="222" y="167"/>
                </a:cubicBezTo>
                <a:cubicBezTo>
                  <a:pt x="222" y="167"/>
                  <a:pt x="223" y="167"/>
                  <a:pt x="223" y="167"/>
                </a:cubicBezTo>
                <a:cubicBezTo>
                  <a:pt x="226" y="167"/>
                  <a:pt x="226" y="167"/>
                  <a:pt x="226" y="167"/>
                </a:cubicBezTo>
                <a:cubicBezTo>
                  <a:pt x="225" y="164"/>
                  <a:pt x="225" y="164"/>
                  <a:pt x="225" y="164"/>
                </a:cubicBezTo>
                <a:cubicBezTo>
                  <a:pt x="225" y="164"/>
                  <a:pt x="224" y="156"/>
                  <a:pt x="228" y="151"/>
                </a:cubicBezTo>
                <a:cubicBezTo>
                  <a:pt x="231" y="148"/>
                  <a:pt x="235" y="147"/>
                  <a:pt x="242" y="147"/>
                </a:cubicBezTo>
                <a:cubicBezTo>
                  <a:pt x="243" y="147"/>
                  <a:pt x="243" y="147"/>
                  <a:pt x="243" y="147"/>
                </a:cubicBezTo>
                <a:cubicBezTo>
                  <a:pt x="244" y="145"/>
                  <a:pt x="244" y="145"/>
                  <a:pt x="244" y="145"/>
                </a:cubicBezTo>
                <a:cubicBezTo>
                  <a:pt x="244" y="145"/>
                  <a:pt x="247" y="138"/>
                  <a:pt x="254" y="136"/>
                </a:cubicBezTo>
                <a:cubicBezTo>
                  <a:pt x="259" y="135"/>
                  <a:pt x="265" y="136"/>
                  <a:pt x="271" y="140"/>
                </a:cubicBezTo>
                <a:cubicBezTo>
                  <a:pt x="272" y="141"/>
                  <a:pt x="272" y="141"/>
                  <a:pt x="272" y="141"/>
                </a:cubicBezTo>
                <a:cubicBezTo>
                  <a:pt x="274" y="140"/>
                  <a:pt x="274" y="140"/>
                  <a:pt x="274" y="140"/>
                </a:cubicBezTo>
                <a:cubicBezTo>
                  <a:pt x="274" y="140"/>
                  <a:pt x="283" y="138"/>
                  <a:pt x="291" y="142"/>
                </a:cubicBezTo>
                <a:cubicBezTo>
                  <a:pt x="295" y="144"/>
                  <a:pt x="298" y="148"/>
                  <a:pt x="300" y="154"/>
                </a:cubicBezTo>
                <a:cubicBezTo>
                  <a:pt x="300" y="156"/>
                  <a:pt x="300" y="156"/>
                  <a:pt x="300" y="156"/>
                </a:cubicBezTo>
                <a:cubicBezTo>
                  <a:pt x="302" y="156"/>
                  <a:pt x="302" y="156"/>
                  <a:pt x="302" y="156"/>
                </a:cubicBezTo>
                <a:cubicBezTo>
                  <a:pt x="303" y="156"/>
                  <a:pt x="316" y="156"/>
                  <a:pt x="321" y="169"/>
                </a:cubicBezTo>
                <a:cubicBezTo>
                  <a:pt x="324" y="175"/>
                  <a:pt x="323" y="182"/>
                  <a:pt x="320" y="188"/>
                </a:cubicBezTo>
                <a:cubicBezTo>
                  <a:pt x="316" y="194"/>
                  <a:pt x="310" y="199"/>
                  <a:pt x="303" y="201"/>
                </a:cubicBezTo>
                <a:cubicBezTo>
                  <a:pt x="293" y="202"/>
                  <a:pt x="285" y="200"/>
                  <a:pt x="280" y="194"/>
                </a:cubicBezTo>
                <a:cubicBezTo>
                  <a:pt x="276" y="189"/>
                  <a:pt x="274" y="183"/>
                  <a:pt x="277" y="176"/>
                </a:cubicBezTo>
                <a:cubicBezTo>
                  <a:pt x="280" y="168"/>
                  <a:pt x="286" y="166"/>
                  <a:pt x="291" y="168"/>
                </a:cubicBezTo>
                <a:cubicBezTo>
                  <a:pt x="295" y="169"/>
                  <a:pt x="298" y="172"/>
                  <a:pt x="297" y="175"/>
                </a:cubicBezTo>
                <a:cubicBezTo>
                  <a:pt x="297" y="177"/>
                  <a:pt x="298" y="178"/>
                  <a:pt x="299" y="178"/>
                </a:cubicBezTo>
                <a:cubicBezTo>
                  <a:pt x="300" y="179"/>
                  <a:pt x="302" y="178"/>
                  <a:pt x="302" y="177"/>
                </a:cubicBezTo>
                <a:cubicBezTo>
                  <a:pt x="304" y="171"/>
                  <a:pt x="299" y="165"/>
                  <a:pt x="292" y="163"/>
                </a:cubicBezTo>
                <a:cubicBezTo>
                  <a:pt x="285" y="161"/>
                  <a:pt x="276" y="163"/>
                  <a:pt x="272" y="174"/>
                </a:cubicBezTo>
                <a:cubicBezTo>
                  <a:pt x="269" y="183"/>
                  <a:pt x="271" y="191"/>
                  <a:pt x="276" y="198"/>
                </a:cubicBezTo>
                <a:cubicBezTo>
                  <a:pt x="282" y="205"/>
                  <a:pt x="293" y="208"/>
                  <a:pt x="304" y="205"/>
                </a:cubicBezTo>
                <a:cubicBezTo>
                  <a:pt x="313" y="204"/>
                  <a:pt x="320" y="198"/>
                  <a:pt x="324" y="190"/>
                </a:cubicBezTo>
                <a:cubicBezTo>
                  <a:pt x="328" y="183"/>
                  <a:pt x="329" y="174"/>
                  <a:pt x="326" y="167"/>
                </a:cubicBezTo>
                <a:cubicBezTo>
                  <a:pt x="326" y="166"/>
                  <a:pt x="325" y="166"/>
                  <a:pt x="325" y="166"/>
                </a:cubicBezTo>
                <a:cubicBezTo>
                  <a:pt x="329" y="163"/>
                  <a:pt x="335" y="162"/>
                  <a:pt x="339" y="164"/>
                </a:cubicBezTo>
                <a:cubicBezTo>
                  <a:pt x="345" y="165"/>
                  <a:pt x="348" y="168"/>
                  <a:pt x="351" y="172"/>
                </a:cubicBezTo>
                <a:cubicBezTo>
                  <a:pt x="351" y="174"/>
                  <a:pt x="351" y="174"/>
                  <a:pt x="351" y="174"/>
                </a:cubicBezTo>
                <a:cubicBezTo>
                  <a:pt x="353" y="173"/>
                  <a:pt x="353" y="173"/>
                  <a:pt x="353" y="173"/>
                </a:cubicBezTo>
                <a:cubicBezTo>
                  <a:pt x="353" y="173"/>
                  <a:pt x="365" y="173"/>
                  <a:pt x="371" y="180"/>
                </a:cubicBezTo>
                <a:cubicBezTo>
                  <a:pt x="374" y="184"/>
                  <a:pt x="375" y="189"/>
                  <a:pt x="373" y="197"/>
                </a:cubicBezTo>
                <a:cubicBezTo>
                  <a:pt x="372" y="200"/>
                  <a:pt x="372" y="200"/>
                  <a:pt x="372" y="200"/>
                </a:cubicBezTo>
                <a:cubicBezTo>
                  <a:pt x="376" y="200"/>
                  <a:pt x="376" y="200"/>
                  <a:pt x="376" y="200"/>
                </a:cubicBezTo>
                <a:cubicBezTo>
                  <a:pt x="376" y="200"/>
                  <a:pt x="393" y="198"/>
                  <a:pt x="401" y="210"/>
                </a:cubicBezTo>
                <a:close/>
                <a:moveTo>
                  <a:pt x="169" y="171"/>
                </a:moveTo>
                <a:cubicBezTo>
                  <a:pt x="189" y="171"/>
                  <a:pt x="201" y="163"/>
                  <a:pt x="204" y="160"/>
                </a:cubicBezTo>
                <a:cubicBezTo>
                  <a:pt x="208" y="158"/>
                  <a:pt x="207" y="154"/>
                  <a:pt x="207" y="151"/>
                </a:cubicBezTo>
                <a:cubicBezTo>
                  <a:pt x="207" y="147"/>
                  <a:pt x="208" y="146"/>
                  <a:pt x="210" y="145"/>
                </a:cubicBezTo>
                <a:cubicBezTo>
                  <a:pt x="219" y="142"/>
                  <a:pt x="222" y="137"/>
                  <a:pt x="228" y="127"/>
                </a:cubicBezTo>
                <a:cubicBezTo>
                  <a:pt x="229" y="126"/>
                  <a:pt x="229" y="126"/>
                  <a:pt x="229" y="126"/>
                </a:cubicBezTo>
                <a:cubicBezTo>
                  <a:pt x="239" y="111"/>
                  <a:pt x="261" y="121"/>
                  <a:pt x="261" y="121"/>
                </a:cubicBezTo>
                <a:cubicBezTo>
                  <a:pt x="263" y="122"/>
                  <a:pt x="263" y="122"/>
                  <a:pt x="263" y="122"/>
                </a:cubicBezTo>
                <a:cubicBezTo>
                  <a:pt x="264" y="120"/>
                  <a:pt x="264" y="120"/>
                  <a:pt x="264" y="120"/>
                </a:cubicBezTo>
                <a:cubicBezTo>
                  <a:pt x="265" y="119"/>
                  <a:pt x="272" y="106"/>
                  <a:pt x="287" y="108"/>
                </a:cubicBezTo>
                <a:cubicBezTo>
                  <a:pt x="302" y="109"/>
                  <a:pt x="309" y="129"/>
                  <a:pt x="309" y="130"/>
                </a:cubicBezTo>
                <a:cubicBezTo>
                  <a:pt x="309" y="130"/>
                  <a:pt x="309" y="130"/>
                  <a:pt x="309" y="130"/>
                </a:cubicBezTo>
                <a:cubicBezTo>
                  <a:pt x="309" y="130"/>
                  <a:pt x="309" y="130"/>
                  <a:pt x="309" y="130"/>
                </a:cubicBezTo>
                <a:cubicBezTo>
                  <a:pt x="310" y="131"/>
                  <a:pt x="310" y="131"/>
                  <a:pt x="310" y="131"/>
                </a:cubicBezTo>
                <a:cubicBezTo>
                  <a:pt x="312" y="131"/>
                  <a:pt x="312" y="131"/>
                  <a:pt x="312" y="131"/>
                </a:cubicBezTo>
                <a:cubicBezTo>
                  <a:pt x="332" y="130"/>
                  <a:pt x="338" y="149"/>
                  <a:pt x="338" y="150"/>
                </a:cubicBezTo>
                <a:cubicBezTo>
                  <a:pt x="339" y="153"/>
                  <a:pt x="339" y="153"/>
                  <a:pt x="339" y="153"/>
                </a:cubicBezTo>
                <a:cubicBezTo>
                  <a:pt x="339" y="153"/>
                  <a:pt x="341" y="151"/>
                  <a:pt x="341" y="151"/>
                </a:cubicBezTo>
                <a:cubicBezTo>
                  <a:pt x="349" y="147"/>
                  <a:pt x="364" y="153"/>
                  <a:pt x="371" y="162"/>
                </a:cubicBezTo>
                <a:cubicBezTo>
                  <a:pt x="374" y="165"/>
                  <a:pt x="378" y="171"/>
                  <a:pt x="375" y="177"/>
                </a:cubicBezTo>
                <a:cubicBezTo>
                  <a:pt x="375" y="177"/>
                  <a:pt x="375" y="177"/>
                  <a:pt x="375" y="177"/>
                </a:cubicBezTo>
                <a:cubicBezTo>
                  <a:pt x="369" y="169"/>
                  <a:pt x="358" y="168"/>
                  <a:pt x="354" y="168"/>
                </a:cubicBezTo>
                <a:cubicBezTo>
                  <a:pt x="351" y="163"/>
                  <a:pt x="347" y="160"/>
                  <a:pt x="341" y="159"/>
                </a:cubicBezTo>
                <a:cubicBezTo>
                  <a:pt x="334" y="157"/>
                  <a:pt x="328" y="158"/>
                  <a:pt x="323" y="162"/>
                </a:cubicBezTo>
                <a:cubicBezTo>
                  <a:pt x="317" y="153"/>
                  <a:pt x="308" y="151"/>
                  <a:pt x="304" y="151"/>
                </a:cubicBezTo>
                <a:cubicBezTo>
                  <a:pt x="302" y="144"/>
                  <a:pt x="298" y="140"/>
                  <a:pt x="293" y="137"/>
                </a:cubicBezTo>
                <a:cubicBezTo>
                  <a:pt x="285" y="133"/>
                  <a:pt x="276" y="135"/>
                  <a:pt x="273" y="135"/>
                </a:cubicBezTo>
                <a:cubicBezTo>
                  <a:pt x="266" y="131"/>
                  <a:pt x="259" y="130"/>
                  <a:pt x="253" y="132"/>
                </a:cubicBezTo>
                <a:cubicBezTo>
                  <a:pt x="246" y="134"/>
                  <a:pt x="242" y="139"/>
                  <a:pt x="240" y="142"/>
                </a:cubicBezTo>
                <a:cubicBezTo>
                  <a:pt x="233" y="142"/>
                  <a:pt x="228" y="144"/>
                  <a:pt x="224" y="148"/>
                </a:cubicBezTo>
                <a:cubicBezTo>
                  <a:pt x="221" y="152"/>
                  <a:pt x="220" y="158"/>
                  <a:pt x="220" y="161"/>
                </a:cubicBezTo>
                <a:cubicBezTo>
                  <a:pt x="216" y="160"/>
                  <a:pt x="208" y="162"/>
                  <a:pt x="200" y="172"/>
                </a:cubicBezTo>
                <a:cubicBezTo>
                  <a:pt x="197" y="176"/>
                  <a:pt x="195" y="180"/>
                  <a:pt x="195" y="185"/>
                </a:cubicBezTo>
                <a:cubicBezTo>
                  <a:pt x="181" y="184"/>
                  <a:pt x="169" y="193"/>
                  <a:pt x="167" y="207"/>
                </a:cubicBezTo>
                <a:cubicBezTo>
                  <a:pt x="160" y="208"/>
                  <a:pt x="149" y="213"/>
                  <a:pt x="147" y="225"/>
                </a:cubicBezTo>
                <a:cubicBezTo>
                  <a:pt x="146" y="234"/>
                  <a:pt x="150" y="239"/>
                  <a:pt x="155" y="242"/>
                </a:cubicBezTo>
                <a:cubicBezTo>
                  <a:pt x="151" y="245"/>
                  <a:pt x="145" y="251"/>
                  <a:pt x="145" y="260"/>
                </a:cubicBezTo>
                <a:cubicBezTo>
                  <a:pt x="144" y="267"/>
                  <a:pt x="149" y="275"/>
                  <a:pt x="158" y="279"/>
                </a:cubicBezTo>
                <a:cubicBezTo>
                  <a:pt x="167" y="284"/>
                  <a:pt x="176" y="283"/>
                  <a:pt x="184" y="277"/>
                </a:cubicBezTo>
                <a:cubicBezTo>
                  <a:pt x="187" y="276"/>
                  <a:pt x="189" y="274"/>
                  <a:pt x="192" y="273"/>
                </a:cubicBezTo>
                <a:cubicBezTo>
                  <a:pt x="195" y="272"/>
                  <a:pt x="198" y="270"/>
                  <a:pt x="201" y="269"/>
                </a:cubicBezTo>
                <a:cubicBezTo>
                  <a:pt x="201" y="269"/>
                  <a:pt x="201" y="269"/>
                  <a:pt x="201" y="269"/>
                </a:cubicBezTo>
                <a:cubicBezTo>
                  <a:pt x="203" y="270"/>
                  <a:pt x="205" y="272"/>
                  <a:pt x="205" y="276"/>
                </a:cubicBezTo>
                <a:cubicBezTo>
                  <a:pt x="205" y="279"/>
                  <a:pt x="204" y="289"/>
                  <a:pt x="186" y="295"/>
                </a:cubicBezTo>
                <a:cubicBezTo>
                  <a:pt x="169" y="300"/>
                  <a:pt x="159" y="296"/>
                  <a:pt x="151" y="293"/>
                </a:cubicBezTo>
                <a:cubicBezTo>
                  <a:pt x="147" y="292"/>
                  <a:pt x="144" y="291"/>
                  <a:pt x="141" y="290"/>
                </a:cubicBezTo>
                <a:cubicBezTo>
                  <a:pt x="138" y="289"/>
                  <a:pt x="134" y="289"/>
                  <a:pt x="130" y="289"/>
                </a:cubicBezTo>
                <a:cubicBezTo>
                  <a:pt x="122" y="290"/>
                  <a:pt x="113" y="290"/>
                  <a:pt x="108" y="286"/>
                </a:cubicBezTo>
                <a:cubicBezTo>
                  <a:pt x="106" y="283"/>
                  <a:pt x="106" y="279"/>
                  <a:pt x="105" y="274"/>
                </a:cubicBezTo>
                <a:cubicBezTo>
                  <a:pt x="105" y="270"/>
                  <a:pt x="105" y="266"/>
                  <a:pt x="103" y="263"/>
                </a:cubicBezTo>
                <a:cubicBezTo>
                  <a:pt x="102" y="260"/>
                  <a:pt x="99" y="258"/>
                  <a:pt x="96" y="256"/>
                </a:cubicBezTo>
                <a:cubicBezTo>
                  <a:pt x="92" y="254"/>
                  <a:pt x="89" y="252"/>
                  <a:pt x="89" y="247"/>
                </a:cubicBezTo>
                <a:cubicBezTo>
                  <a:pt x="89" y="243"/>
                  <a:pt x="98" y="236"/>
                  <a:pt x="108" y="231"/>
                </a:cubicBezTo>
                <a:cubicBezTo>
                  <a:pt x="114" y="229"/>
                  <a:pt x="120" y="226"/>
                  <a:pt x="121" y="221"/>
                </a:cubicBezTo>
                <a:cubicBezTo>
                  <a:pt x="121" y="219"/>
                  <a:pt x="121" y="217"/>
                  <a:pt x="119" y="214"/>
                </a:cubicBezTo>
                <a:cubicBezTo>
                  <a:pt x="117" y="211"/>
                  <a:pt x="116" y="206"/>
                  <a:pt x="118" y="202"/>
                </a:cubicBezTo>
                <a:cubicBezTo>
                  <a:pt x="119" y="200"/>
                  <a:pt x="121" y="197"/>
                  <a:pt x="125" y="197"/>
                </a:cubicBezTo>
                <a:cubicBezTo>
                  <a:pt x="126" y="197"/>
                  <a:pt x="128" y="197"/>
                  <a:pt x="129" y="197"/>
                </a:cubicBezTo>
                <a:cubicBezTo>
                  <a:pt x="136" y="197"/>
                  <a:pt x="141" y="196"/>
                  <a:pt x="145" y="190"/>
                </a:cubicBezTo>
                <a:cubicBezTo>
                  <a:pt x="145" y="189"/>
                  <a:pt x="145" y="189"/>
                  <a:pt x="145" y="188"/>
                </a:cubicBezTo>
                <a:cubicBezTo>
                  <a:pt x="145" y="188"/>
                  <a:pt x="145" y="188"/>
                  <a:pt x="145" y="188"/>
                </a:cubicBezTo>
                <a:cubicBezTo>
                  <a:pt x="146" y="187"/>
                  <a:pt x="146" y="187"/>
                  <a:pt x="146" y="186"/>
                </a:cubicBezTo>
                <a:cubicBezTo>
                  <a:pt x="149" y="177"/>
                  <a:pt x="152" y="171"/>
                  <a:pt x="169" y="171"/>
                </a:cubicBezTo>
                <a:close/>
                <a:moveTo>
                  <a:pt x="795" y="191"/>
                </a:moveTo>
                <a:cubicBezTo>
                  <a:pt x="783" y="233"/>
                  <a:pt x="705" y="277"/>
                  <a:pt x="596" y="301"/>
                </a:cubicBezTo>
                <a:cubicBezTo>
                  <a:pt x="472" y="328"/>
                  <a:pt x="412" y="330"/>
                  <a:pt x="372" y="331"/>
                </a:cubicBezTo>
                <a:cubicBezTo>
                  <a:pt x="362" y="331"/>
                  <a:pt x="362" y="331"/>
                  <a:pt x="362" y="331"/>
                </a:cubicBezTo>
                <a:cubicBezTo>
                  <a:pt x="330" y="332"/>
                  <a:pt x="327" y="326"/>
                  <a:pt x="327" y="325"/>
                </a:cubicBezTo>
                <a:cubicBezTo>
                  <a:pt x="327" y="321"/>
                  <a:pt x="327" y="321"/>
                  <a:pt x="327" y="321"/>
                </a:cubicBezTo>
                <a:cubicBezTo>
                  <a:pt x="324" y="322"/>
                  <a:pt x="324" y="322"/>
                  <a:pt x="324" y="322"/>
                </a:cubicBezTo>
                <a:cubicBezTo>
                  <a:pt x="303" y="328"/>
                  <a:pt x="295" y="316"/>
                  <a:pt x="295" y="316"/>
                </a:cubicBezTo>
                <a:cubicBezTo>
                  <a:pt x="293" y="313"/>
                  <a:pt x="293" y="313"/>
                  <a:pt x="293" y="313"/>
                </a:cubicBezTo>
                <a:cubicBezTo>
                  <a:pt x="293" y="313"/>
                  <a:pt x="290" y="316"/>
                  <a:pt x="290" y="316"/>
                </a:cubicBezTo>
                <a:cubicBezTo>
                  <a:pt x="286" y="322"/>
                  <a:pt x="278" y="321"/>
                  <a:pt x="278" y="321"/>
                </a:cubicBezTo>
                <a:cubicBezTo>
                  <a:pt x="278" y="321"/>
                  <a:pt x="278" y="321"/>
                  <a:pt x="278" y="321"/>
                </a:cubicBezTo>
                <a:cubicBezTo>
                  <a:pt x="278" y="321"/>
                  <a:pt x="277" y="321"/>
                  <a:pt x="277" y="321"/>
                </a:cubicBezTo>
                <a:cubicBezTo>
                  <a:pt x="268" y="321"/>
                  <a:pt x="268" y="321"/>
                  <a:pt x="268" y="321"/>
                </a:cubicBezTo>
                <a:cubicBezTo>
                  <a:pt x="276" y="326"/>
                  <a:pt x="276" y="326"/>
                  <a:pt x="276" y="326"/>
                </a:cubicBezTo>
                <a:cubicBezTo>
                  <a:pt x="280" y="328"/>
                  <a:pt x="278" y="336"/>
                  <a:pt x="278" y="338"/>
                </a:cubicBezTo>
                <a:cubicBezTo>
                  <a:pt x="270" y="340"/>
                  <a:pt x="267" y="346"/>
                  <a:pt x="268" y="352"/>
                </a:cubicBezTo>
                <a:cubicBezTo>
                  <a:pt x="268" y="358"/>
                  <a:pt x="272" y="361"/>
                  <a:pt x="276" y="361"/>
                </a:cubicBezTo>
                <a:cubicBezTo>
                  <a:pt x="278" y="361"/>
                  <a:pt x="279" y="360"/>
                  <a:pt x="279" y="359"/>
                </a:cubicBezTo>
                <a:cubicBezTo>
                  <a:pt x="279" y="358"/>
                  <a:pt x="278" y="356"/>
                  <a:pt x="276" y="356"/>
                </a:cubicBezTo>
                <a:cubicBezTo>
                  <a:pt x="274" y="356"/>
                  <a:pt x="273" y="354"/>
                  <a:pt x="273" y="352"/>
                </a:cubicBezTo>
                <a:cubicBezTo>
                  <a:pt x="273" y="348"/>
                  <a:pt x="275" y="342"/>
                  <a:pt x="283" y="341"/>
                </a:cubicBezTo>
                <a:cubicBezTo>
                  <a:pt x="289" y="340"/>
                  <a:pt x="294" y="342"/>
                  <a:pt x="297" y="347"/>
                </a:cubicBezTo>
                <a:cubicBezTo>
                  <a:pt x="300" y="353"/>
                  <a:pt x="300" y="362"/>
                  <a:pt x="294" y="370"/>
                </a:cubicBezTo>
                <a:cubicBezTo>
                  <a:pt x="285" y="383"/>
                  <a:pt x="266" y="375"/>
                  <a:pt x="266" y="374"/>
                </a:cubicBezTo>
                <a:cubicBezTo>
                  <a:pt x="265" y="374"/>
                  <a:pt x="265" y="374"/>
                  <a:pt x="265" y="374"/>
                </a:cubicBezTo>
                <a:cubicBezTo>
                  <a:pt x="264" y="374"/>
                  <a:pt x="264" y="374"/>
                  <a:pt x="264" y="374"/>
                </a:cubicBezTo>
                <a:cubicBezTo>
                  <a:pt x="250" y="379"/>
                  <a:pt x="242" y="370"/>
                  <a:pt x="242" y="370"/>
                </a:cubicBezTo>
                <a:cubicBezTo>
                  <a:pt x="241" y="369"/>
                  <a:pt x="241" y="369"/>
                  <a:pt x="241" y="369"/>
                </a:cubicBezTo>
                <a:cubicBezTo>
                  <a:pt x="241" y="369"/>
                  <a:pt x="239" y="369"/>
                  <a:pt x="239" y="369"/>
                </a:cubicBezTo>
                <a:cubicBezTo>
                  <a:pt x="230" y="372"/>
                  <a:pt x="222" y="372"/>
                  <a:pt x="217" y="368"/>
                </a:cubicBezTo>
                <a:cubicBezTo>
                  <a:pt x="210" y="364"/>
                  <a:pt x="210" y="356"/>
                  <a:pt x="210" y="356"/>
                </a:cubicBezTo>
                <a:cubicBezTo>
                  <a:pt x="209" y="354"/>
                  <a:pt x="209" y="354"/>
                  <a:pt x="209" y="354"/>
                </a:cubicBezTo>
                <a:cubicBezTo>
                  <a:pt x="207" y="354"/>
                  <a:pt x="207" y="354"/>
                  <a:pt x="207" y="354"/>
                </a:cubicBezTo>
                <a:cubicBezTo>
                  <a:pt x="193" y="356"/>
                  <a:pt x="183" y="352"/>
                  <a:pt x="177" y="343"/>
                </a:cubicBezTo>
                <a:cubicBezTo>
                  <a:pt x="172" y="335"/>
                  <a:pt x="172" y="324"/>
                  <a:pt x="177" y="317"/>
                </a:cubicBezTo>
                <a:cubicBezTo>
                  <a:pt x="177" y="317"/>
                  <a:pt x="177" y="317"/>
                  <a:pt x="177" y="317"/>
                </a:cubicBezTo>
                <a:cubicBezTo>
                  <a:pt x="178" y="316"/>
                  <a:pt x="180" y="315"/>
                  <a:pt x="181" y="314"/>
                </a:cubicBezTo>
                <a:cubicBezTo>
                  <a:pt x="184" y="311"/>
                  <a:pt x="184" y="311"/>
                  <a:pt x="184" y="311"/>
                </a:cubicBezTo>
                <a:cubicBezTo>
                  <a:pt x="193" y="304"/>
                  <a:pt x="207" y="300"/>
                  <a:pt x="216" y="310"/>
                </a:cubicBezTo>
                <a:cubicBezTo>
                  <a:pt x="221" y="315"/>
                  <a:pt x="222" y="324"/>
                  <a:pt x="219" y="331"/>
                </a:cubicBezTo>
                <a:cubicBezTo>
                  <a:pt x="218" y="334"/>
                  <a:pt x="215" y="340"/>
                  <a:pt x="207" y="340"/>
                </a:cubicBezTo>
                <a:cubicBezTo>
                  <a:pt x="201" y="341"/>
                  <a:pt x="197" y="339"/>
                  <a:pt x="195" y="335"/>
                </a:cubicBezTo>
                <a:cubicBezTo>
                  <a:pt x="194" y="332"/>
                  <a:pt x="195" y="327"/>
                  <a:pt x="198" y="325"/>
                </a:cubicBezTo>
                <a:cubicBezTo>
                  <a:pt x="200" y="324"/>
                  <a:pt x="200" y="322"/>
                  <a:pt x="199" y="321"/>
                </a:cubicBezTo>
                <a:cubicBezTo>
                  <a:pt x="198" y="320"/>
                  <a:pt x="196" y="320"/>
                  <a:pt x="195" y="321"/>
                </a:cubicBezTo>
                <a:cubicBezTo>
                  <a:pt x="191" y="324"/>
                  <a:pt x="189" y="331"/>
                  <a:pt x="191" y="337"/>
                </a:cubicBezTo>
                <a:cubicBezTo>
                  <a:pt x="192" y="340"/>
                  <a:pt x="195" y="346"/>
                  <a:pt x="207" y="345"/>
                </a:cubicBezTo>
                <a:cubicBezTo>
                  <a:pt x="215" y="345"/>
                  <a:pt x="221" y="341"/>
                  <a:pt x="224" y="333"/>
                </a:cubicBezTo>
                <a:cubicBezTo>
                  <a:pt x="228" y="324"/>
                  <a:pt x="226" y="313"/>
                  <a:pt x="220" y="307"/>
                </a:cubicBezTo>
                <a:cubicBezTo>
                  <a:pt x="209" y="295"/>
                  <a:pt x="193" y="299"/>
                  <a:pt x="181" y="307"/>
                </a:cubicBezTo>
                <a:cubicBezTo>
                  <a:pt x="178" y="310"/>
                  <a:pt x="178" y="310"/>
                  <a:pt x="178" y="310"/>
                </a:cubicBezTo>
                <a:cubicBezTo>
                  <a:pt x="171" y="315"/>
                  <a:pt x="170" y="316"/>
                  <a:pt x="164" y="314"/>
                </a:cubicBezTo>
                <a:cubicBezTo>
                  <a:pt x="161" y="314"/>
                  <a:pt x="159" y="313"/>
                  <a:pt x="158" y="311"/>
                </a:cubicBezTo>
                <a:cubicBezTo>
                  <a:pt x="154" y="309"/>
                  <a:pt x="150" y="307"/>
                  <a:pt x="141" y="308"/>
                </a:cubicBezTo>
                <a:cubicBezTo>
                  <a:pt x="137" y="309"/>
                  <a:pt x="137" y="309"/>
                  <a:pt x="137" y="309"/>
                </a:cubicBezTo>
                <a:cubicBezTo>
                  <a:pt x="124" y="312"/>
                  <a:pt x="116" y="313"/>
                  <a:pt x="112" y="306"/>
                </a:cubicBezTo>
                <a:cubicBezTo>
                  <a:pt x="105" y="295"/>
                  <a:pt x="96" y="291"/>
                  <a:pt x="83" y="294"/>
                </a:cubicBezTo>
                <a:cubicBezTo>
                  <a:pt x="77" y="296"/>
                  <a:pt x="71" y="295"/>
                  <a:pt x="68" y="293"/>
                </a:cubicBezTo>
                <a:cubicBezTo>
                  <a:pt x="67" y="291"/>
                  <a:pt x="66" y="289"/>
                  <a:pt x="66" y="287"/>
                </a:cubicBezTo>
                <a:cubicBezTo>
                  <a:pt x="66" y="285"/>
                  <a:pt x="66" y="284"/>
                  <a:pt x="65" y="283"/>
                </a:cubicBezTo>
                <a:cubicBezTo>
                  <a:pt x="61" y="279"/>
                  <a:pt x="51" y="280"/>
                  <a:pt x="35" y="282"/>
                </a:cubicBezTo>
                <a:cubicBezTo>
                  <a:pt x="27" y="283"/>
                  <a:pt x="20" y="284"/>
                  <a:pt x="15" y="284"/>
                </a:cubicBezTo>
                <a:cubicBezTo>
                  <a:pt x="11" y="284"/>
                  <a:pt x="10" y="283"/>
                  <a:pt x="10" y="283"/>
                </a:cubicBezTo>
                <a:cubicBezTo>
                  <a:pt x="10" y="281"/>
                  <a:pt x="13" y="278"/>
                  <a:pt x="19" y="276"/>
                </a:cubicBezTo>
                <a:cubicBezTo>
                  <a:pt x="25" y="275"/>
                  <a:pt x="32" y="272"/>
                  <a:pt x="32" y="267"/>
                </a:cubicBezTo>
                <a:cubicBezTo>
                  <a:pt x="32" y="265"/>
                  <a:pt x="31" y="263"/>
                  <a:pt x="27" y="262"/>
                </a:cubicBezTo>
                <a:cubicBezTo>
                  <a:pt x="25" y="261"/>
                  <a:pt x="23" y="261"/>
                  <a:pt x="20" y="260"/>
                </a:cubicBezTo>
                <a:cubicBezTo>
                  <a:pt x="11" y="259"/>
                  <a:pt x="6" y="257"/>
                  <a:pt x="6" y="251"/>
                </a:cubicBezTo>
                <a:cubicBezTo>
                  <a:pt x="6" y="246"/>
                  <a:pt x="18" y="237"/>
                  <a:pt x="42" y="234"/>
                </a:cubicBezTo>
                <a:cubicBezTo>
                  <a:pt x="43" y="234"/>
                  <a:pt x="44" y="234"/>
                  <a:pt x="46" y="234"/>
                </a:cubicBezTo>
                <a:cubicBezTo>
                  <a:pt x="55" y="234"/>
                  <a:pt x="62" y="233"/>
                  <a:pt x="63" y="229"/>
                </a:cubicBezTo>
                <a:cubicBezTo>
                  <a:pt x="64" y="225"/>
                  <a:pt x="60" y="223"/>
                  <a:pt x="59" y="222"/>
                </a:cubicBezTo>
                <a:cubicBezTo>
                  <a:pt x="55" y="219"/>
                  <a:pt x="55" y="217"/>
                  <a:pt x="56" y="216"/>
                </a:cubicBezTo>
                <a:cubicBezTo>
                  <a:pt x="56" y="211"/>
                  <a:pt x="67" y="204"/>
                  <a:pt x="72" y="202"/>
                </a:cubicBezTo>
                <a:cubicBezTo>
                  <a:pt x="78" y="199"/>
                  <a:pt x="93" y="197"/>
                  <a:pt x="98" y="198"/>
                </a:cubicBezTo>
                <a:cubicBezTo>
                  <a:pt x="101" y="198"/>
                  <a:pt x="101" y="198"/>
                  <a:pt x="101" y="198"/>
                </a:cubicBezTo>
                <a:cubicBezTo>
                  <a:pt x="101" y="196"/>
                  <a:pt x="101" y="196"/>
                  <a:pt x="101" y="196"/>
                </a:cubicBezTo>
                <a:cubicBezTo>
                  <a:pt x="101" y="192"/>
                  <a:pt x="102" y="190"/>
                  <a:pt x="104" y="189"/>
                </a:cubicBezTo>
                <a:cubicBezTo>
                  <a:pt x="111" y="183"/>
                  <a:pt x="129" y="187"/>
                  <a:pt x="139" y="189"/>
                </a:cubicBezTo>
                <a:cubicBezTo>
                  <a:pt x="137" y="191"/>
                  <a:pt x="134" y="192"/>
                  <a:pt x="129" y="192"/>
                </a:cubicBezTo>
                <a:cubicBezTo>
                  <a:pt x="127" y="192"/>
                  <a:pt x="126" y="192"/>
                  <a:pt x="124" y="192"/>
                </a:cubicBezTo>
                <a:cubicBezTo>
                  <a:pt x="119" y="192"/>
                  <a:pt x="115" y="195"/>
                  <a:pt x="113" y="200"/>
                </a:cubicBezTo>
                <a:cubicBezTo>
                  <a:pt x="111" y="206"/>
                  <a:pt x="111" y="213"/>
                  <a:pt x="115" y="217"/>
                </a:cubicBezTo>
                <a:cubicBezTo>
                  <a:pt x="116" y="218"/>
                  <a:pt x="116" y="219"/>
                  <a:pt x="116" y="220"/>
                </a:cubicBezTo>
                <a:cubicBezTo>
                  <a:pt x="115" y="223"/>
                  <a:pt x="110" y="225"/>
                  <a:pt x="106" y="227"/>
                </a:cubicBezTo>
                <a:cubicBezTo>
                  <a:pt x="105" y="227"/>
                  <a:pt x="83" y="237"/>
                  <a:pt x="84" y="248"/>
                </a:cubicBezTo>
                <a:cubicBezTo>
                  <a:pt x="85" y="255"/>
                  <a:pt x="90" y="258"/>
                  <a:pt x="94" y="261"/>
                </a:cubicBezTo>
                <a:cubicBezTo>
                  <a:pt x="96" y="262"/>
                  <a:pt x="98" y="263"/>
                  <a:pt x="98" y="265"/>
                </a:cubicBezTo>
                <a:cubicBezTo>
                  <a:pt x="100" y="268"/>
                  <a:pt x="100" y="271"/>
                  <a:pt x="100" y="274"/>
                </a:cubicBezTo>
                <a:cubicBezTo>
                  <a:pt x="101" y="280"/>
                  <a:pt x="101" y="285"/>
                  <a:pt x="105" y="289"/>
                </a:cubicBezTo>
                <a:cubicBezTo>
                  <a:pt x="111" y="295"/>
                  <a:pt x="121" y="295"/>
                  <a:pt x="130" y="295"/>
                </a:cubicBezTo>
                <a:cubicBezTo>
                  <a:pt x="134" y="294"/>
                  <a:pt x="137" y="294"/>
                  <a:pt x="140" y="295"/>
                </a:cubicBezTo>
                <a:cubicBezTo>
                  <a:pt x="143" y="295"/>
                  <a:pt x="146" y="297"/>
                  <a:pt x="149" y="298"/>
                </a:cubicBezTo>
                <a:cubicBezTo>
                  <a:pt x="158" y="301"/>
                  <a:pt x="169" y="306"/>
                  <a:pt x="188" y="300"/>
                </a:cubicBezTo>
                <a:cubicBezTo>
                  <a:pt x="209" y="293"/>
                  <a:pt x="210" y="280"/>
                  <a:pt x="210" y="276"/>
                </a:cubicBezTo>
                <a:cubicBezTo>
                  <a:pt x="210" y="272"/>
                  <a:pt x="208" y="269"/>
                  <a:pt x="207" y="267"/>
                </a:cubicBezTo>
                <a:cubicBezTo>
                  <a:pt x="218" y="263"/>
                  <a:pt x="230" y="263"/>
                  <a:pt x="248" y="273"/>
                </a:cubicBezTo>
                <a:cubicBezTo>
                  <a:pt x="283" y="292"/>
                  <a:pt x="339" y="317"/>
                  <a:pt x="414" y="315"/>
                </a:cubicBezTo>
                <a:cubicBezTo>
                  <a:pt x="415" y="315"/>
                  <a:pt x="466" y="317"/>
                  <a:pt x="566" y="298"/>
                </a:cubicBezTo>
                <a:cubicBezTo>
                  <a:pt x="705" y="272"/>
                  <a:pt x="784" y="216"/>
                  <a:pt x="780" y="177"/>
                </a:cubicBezTo>
                <a:cubicBezTo>
                  <a:pt x="778" y="155"/>
                  <a:pt x="759" y="131"/>
                  <a:pt x="692" y="120"/>
                </a:cubicBezTo>
                <a:cubicBezTo>
                  <a:pt x="694" y="120"/>
                  <a:pt x="696" y="120"/>
                  <a:pt x="698" y="120"/>
                </a:cubicBezTo>
                <a:cubicBezTo>
                  <a:pt x="702" y="120"/>
                  <a:pt x="705" y="121"/>
                  <a:pt x="709" y="121"/>
                </a:cubicBezTo>
                <a:cubicBezTo>
                  <a:pt x="718" y="122"/>
                  <a:pt x="726" y="124"/>
                  <a:pt x="731" y="119"/>
                </a:cubicBezTo>
                <a:cubicBezTo>
                  <a:pt x="733" y="117"/>
                  <a:pt x="734" y="114"/>
                  <a:pt x="734" y="110"/>
                </a:cubicBezTo>
                <a:cubicBezTo>
                  <a:pt x="733" y="105"/>
                  <a:pt x="735" y="100"/>
                  <a:pt x="739" y="96"/>
                </a:cubicBezTo>
                <a:cubicBezTo>
                  <a:pt x="743" y="92"/>
                  <a:pt x="748" y="89"/>
                  <a:pt x="752" y="89"/>
                </a:cubicBezTo>
                <a:cubicBezTo>
                  <a:pt x="759" y="89"/>
                  <a:pt x="766" y="92"/>
                  <a:pt x="770" y="96"/>
                </a:cubicBezTo>
                <a:cubicBezTo>
                  <a:pt x="773" y="99"/>
                  <a:pt x="774" y="103"/>
                  <a:pt x="774" y="107"/>
                </a:cubicBezTo>
                <a:cubicBezTo>
                  <a:pt x="773" y="114"/>
                  <a:pt x="768" y="116"/>
                  <a:pt x="764" y="117"/>
                </a:cubicBezTo>
                <a:cubicBezTo>
                  <a:pt x="764" y="115"/>
                  <a:pt x="763" y="113"/>
                  <a:pt x="763" y="112"/>
                </a:cubicBezTo>
                <a:cubicBezTo>
                  <a:pt x="761" y="110"/>
                  <a:pt x="756" y="108"/>
                  <a:pt x="752" y="109"/>
                </a:cubicBezTo>
                <a:cubicBezTo>
                  <a:pt x="747" y="110"/>
                  <a:pt x="742" y="113"/>
                  <a:pt x="742" y="119"/>
                </a:cubicBezTo>
                <a:cubicBezTo>
                  <a:pt x="741" y="125"/>
                  <a:pt x="746" y="128"/>
                  <a:pt x="754" y="131"/>
                </a:cubicBezTo>
                <a:cubicBezTo>
                  <a:pt x="761" y="135"/>
                  <a:pt x="770" y="139"/>
                  <a:pt x="779" y="147"/>
                </a:cubicBezTo>
                <a:cubicBezTo>
                  <a:pt x="794" y="160"/>
                  <a:pt x="799" y="175"/>
                  <a:pt x="795" y="191"/>
                </a:cubicBezTo>
                <a:close/>
              </a:path>
            </a:pathLst>
          </a:custGeom>
          <a:solidFill>
            <a:srgbClr val="F2CF6A">
              <a:alpha val="72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6" name="Freeform 22"/>
          <p:cNvSpPr>
            <a:spLocks noEditPoints="1"/>
          </p:cNvSpPr>
          <p:nvPr/>
        </p:nvSpPr>
        <p:spPr bwMode="auto">
          <a:xfrm>
            <a:off x="9897848" y="792443"/>
            <a:ext cx="1123931" cy="693457"/>
          </a:xfrm>
          <a:custGeom>
            <a:avLst/>
            <a:gdLst>
              <a:gd name="T0" fmla="*/ 779 w 804"/>
              <a:gd name="T1" fmla="*/ 108 h 386"/>
              <a:gd name="T2" fmla="*/ 531 w 804"/>
              <a:gd name="T3" fmla="*/ 114 h 386"/>
              <a:gd name="T4" fmla="*/ 542 w 804"/>
              <a:gd name="T5" fmla="*/ 53 h 386"/>
              <a:gd name="T6" fmla="*/ 616 w 804"/>
              <a:gd name="T7" fmla="*/ 27 h 386"/>
              <a:gd name="T8" fmla="*/ 340 w 804"/>
              <a:gd name="T9" fmla="*/ 98 h 386"/>
              <a:gd name="T10" fmla="*/ 566 w 804"/>
              <a:gd name="T11" fmla="*/ 255 h 386"/>
              <a:gd name="T12" fmla="*/ 342 w 804"/>
              <a:gd name="T13" fmla="*/ 146 h 386"/>
              <a:gd name="T14" fmla="*/ 201 w 804"/>
              <a:gd name="T15" fmla="*/ 156 h 386"/>
              <a:gd name="T16" fmla="*/ 56 w 804"/>
              <a:gd name="T17" fmla="*/ 226 h 386"/>
              <a:gd name="T18" fmla="*/ 18 w 804"/>
              <a:gd name="T19" fmla="*/ 271 h 386"/>
              <a:gd name="T20" fmla="*/ 138 w 804"/>
              <a:gd name="T21" fmla="*/ 314 h 386"/>
              <a:gd name="T22" fmla="*/ 239 w 804"/>
              <a:gd name="T23" fmla="*/ 374 h 386"/>
              <a:gd name="T24" fmla="*/ 324 w 804"/>
              <a:gd name="T25" fmla="*/ 329 h 386"/>
              <a:gd name="T26" fmla="*/ 566 w 804"/>
              <a:gd name="T27" fmla="*/ 65 h 386"/>
              <a:gd name="T28" fmla="*/ 529 w 804"/>
              <a:gd name="T29" fmla="*/ 30 h 386"/>
              <a:gd name="T30" fmla="*/ 643 w 804"/>
              <a:gd name="T31" fmla="*/ 55 h 386"/>
              <a:gd name="T32" fmla="*/ 424 w 804"/>
              <a:gd name="T33" fmla="*/ 19 h 386"/>
              <a:gd name="T34" fmla="*/ 365 w 804"/>
              <a:gd name="T35" fmla="*/ 92 h 386"/>
              <a:gd name="T36" fmla="*/ 619 w 804"/>
              <a:gd name="T37" fmla="*/ 23 h 386"/>
              <a:gd name="T38" fmla="*/ 379 w 804"/>
              <a:gd name="T39" fmla="*/ 82 h 386"/>
              <a:gd name="T40" fmla="*/ 376 w 804"/>
              <a:gd name="T41" fmla="*/ 289 h 386"/>
              <a:gd name="T42" fmla="*/ 271 w 804"/>
              <a:gd name="T43" fmla="*/ 235 h 386"/>
              <a:gd name="T44" fmla="*/ 284 w 804"/>
              <a:gd name="T45" fmla="*/ 223 h 386"/>
              <a:gd name="T46" fmla="*/ 508 w 804"/>
              <a:gd name="T47" fmla="*/ 281 h 386"/>
              <a:gd name="T48" fmla="*/ 405 w 804"/>
              <a:gd name="T49" fmla="*/ 238 h 386"/>
              <a:gd name="T50" fmla="*/ 395 w 804"/>
              <a:gd name="T51" fmla="*/ 225 h 386"/>
              <a:gd name="T52" fmla="*/ 688 w 804"/>
              <a:gd name="T53" fmla="*/ 144 h 386"/>
              <a:gd name="T54" fmla="*/ 285 w 804"/>
              <a:gd name="T55" fmla="*/ 217 h 386"/>
              <a:gd name="T56" fmla="*/ 508 w 804"/>
              <a:gd name="T57" fmla="*/ 293 h 386"/>
              <a:gd name="T58" fmla="*/ 414 w 804"/>
              <a:gd name="T59" fmla="*/ 47 h 386"/>
              <a:gd name="T60" fmla="*/ 250 w 804"/>
              <a:gd name="T61" fmla="*/ 268 h 386"/>
              <a:gd name="T62" fmla="*/ 186 w 804"/>
              <a:gd name="T63" fmla="*/ 261 h 386"/>
              <a:gd name="T64" fmla="*/ 169 w 804"/>
              <a:gd name="T65" fmla="*/ 211 h 386"/>
              <a:gd name="T66" fmla="*/ 234 w 804"/>
              <a:gd name="T67" fmla="*/ 176 h 386"/>
              <a:gd name="T68" fmla="*/ 202 w 804"/>
              <a:gd name="T69" fmla="*/ 194 h 386"/>
              <a:gd name="T70" fmla="*/ 242 w 804"/>
              <a:gd name="T71" fmla="*/ 147 h 386"/>
              <a:gd name="T72" fmla="*/ 300 w 804"/>
              <a:gd name="T73" fmla="*/ 154 h 386"/>
              <a:gd name="T74" fmla="*/ 291 w 804"/>
              <a:gd name="T75" fmla="*/ 168 h 386"/>
              <a:gd name="T76" fmla="*/ 324 w 804"/>
              <a:gd name="T77" fmla="*/ 190 h 386"/>
              <a:gd name="T78" fmla="*/ 373 w 804"/>
              <a:gd name="T79" fmla="*/ 197 h 386"/>
              <a:gd name="T80" fmla="*/ 228 w 804"/>
              <a:gd name="T81" fmla="*/ 127 h 386"/>
              <a:gd name="T82" fmla="*/ 309 w 804"/>
              <a:gd name="T83" fmla="*/ 130 h 386"/>
              <a:gd name="T84" fmla="*/ 375 w 804"/>
              <a:gd name="T85" fmla="*/ 177 h 386"/>
              <a:gd name="T86" fmla="*/ 240 w 804"/>
              <a:gd name="T87" fmla="*/ 142 h 386"/>
              <a:gd name="T88" fmla="*/ 145 w 804"/>
              <a:gd name="T89" fmla="*/ 260 h 386"/>
              <a:gd name="T90" fmla="*/ 151 w 804"/>
              <a:gd name="T91" fmla="*/ 293 h 386"/>
              <a:gd name="T92" fmla="*/ 108 w 804"/>
              <a:gd name="T93" fmla="*/ 231 h 386"/>
              <a:gd name="T94" fmla="*/ 145 w 804"/>
              <a:gd name="T95" fmla="*/ 188 h 386"/>
              <a:gd name="T96" fmla="*/ 327 w 804"/>
              <a:gd name="T97" fmla="*/ 321 h 386"/>
              <a:gd name="T98" fmla="*/ 268 w 804"/>
              <a:gd name="T99" fmla="*/ 321 h 386"/>
              <a:gd name="T100" fmla="*/ 283 w 804"/>
              <a:gd name="T101" fmla="*/ 341 h 386"/>
              <a:gd name="T102" fmla="*/ 239 w 804"/>
              <a:gd name="T103" fmla="*/ 369 h 386"/>
              <a:gd name="T104" fmla="*/ 181 w 804"/>
              <a:gd name="T105" fmla="*/ 314 h 386"/>
              <a:gd name="T106" fmla="*/ 195 w 804"/>
              <a:gd name="T107" fmla="*/ 321 h 386"/>
              <a:gd name="T108" fmla="*/ 158 w 804"/>
              <a:gd name="T109" fmla="*/ 311 h 386"/>
              <a:gd name="T110" fmla="*/ 35 w 804"/>
              <a:gd name="T111" fmla="*/ 282 h 386"/>
              <a:gd name="T112" fmla="*/ 42 w 804"/>
              <a:gd name="T113" fmla="*/ 234 h 386"/>
              <a:gd name="T114" fmla="*/ 101 w 804"/>
              <a:gd name="T115" fmla="*/ 196 h 386"/>
              <a:gd name="T116" fmla="*/ 106 w 804"/>
              <a:gd name="T117" fmla="*/ 227 h 386"/>
              <a:gd name="T118" fmla="*/ 149 w 804"/>
              <a:gd name="T119" fmla="*/ 298 h 386"/>
              <a:gd name="T120" fmla="*/ 692 w 804"/>
              <a:gd name="T121" fmla="*/ 120 h 386"/>
              <a:gd name="T122" fmla="*/ 774 w 804"/>
              <a:gd name="T123" fmla="*/ 107 h 3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04" h="386">
                <a:moveTo>
                  <a:pt x="782" y="143"/>
                </a:moveTo>
                <a:cubicBezTo>
                  <a:pt x="773" y="135"/>
                  <a:pt x="763" y="130"/>
                  <a:pt x="756" y="127"/>
                </a:cubicBezTo>
                <a:cubicBezTo>
                  <a:pt x="751" y="125"/>
                  <a:pt x="747" y="123"/>
                  <a:pt x="747" y="121"/>
                </a:cubicBezTo>
                <a:cubicBezTo>
                  <a:pt x="747" y="117"/>
                  <a:pt x="751" y="115"/>
                  <a:pt x="753" y="114"/>
                </a:cubicBezTo>
                <a:cubicBezTo>
                  <a:pt x="756" y="113"/>
                  <a:pt x="758" y="115"/>
                  <a:pt x="758" y="116"/>
                </a:cubicBezTo>
                <a:cubicBezTo>
                  <a:pt x="759" y="116"/>
                  <a:pt x="759" y="118"/>
                  <a:pt x="759" y="119"/>
                </a:cubicBezTo>
                <a:cubicBezTo>
                  <a:pt x="756" y="125"/>
                  <a:pt x="766" y="122"/>
                  <a:pt x="769" y="121"/>
                </a:cubicBezTo>
                <a:cubicBezTo>
                  <a:pt x="774" y="119"/>
                  <a:pt x="778" y="114"/>
                  <a:pt x="779" y="108"/>
                </a:cubicBezTo>
                <a:cubicBezTo>
                  <a:pt x="779" y="102"/>
                  <a:pt x="777" y="97"/>
                  <a:pt x="774" y="93"/>
                </a:cubicBezTo>
                <a:cubicBezTo>
                  <a:pt x="769" y="87"/>
                  <a:pt x="761" y="84"/>
                  <a:pt x="752" y="84"/>
                </a:cubicBezTo>
                <a:cubicBezTo>
                  <a:pt x="746" y="84"/>
                  <a:pt x="740" y="87"/>
                  <a:pt x="735" y="92"/>
                </a:cubicBezTo>
                <a:cubicBezTo>
                  <a:pt x="731" y="97"/>
                  <a:pt x="728" y="104"/>
                  <a:pt x="729" y="110"/>
                </a:cubicBezTo>
                <a:cubicBezTo>
                  <a:pt x="729" y="113"/>
                  <a:pt x="729" y="115"/>
                  <a:pt x="728" y="116"/>
                </a:cubicBezTo>
                <a:cubicBezTo>
                  <a:pt x="725" y="118"/>
                  <a:pt x="717" y="117"/>
                  <a:pt x="709" y="116"/>
                </a:cubicBezTo>
                <a:cubicBezTo>
                  <a:pt x="706" y="116"/>
                  <a:pt x="702" y="115"/>
                  <a:pt x="699" y="115"/>
                </a:cubicBezTo>
                <a:cubicBezTo>
                  <a:pt x="636" y="111"/>
                  <a:pt x="595" y="110"/>
                  <a:pt x="531" y="114"/>
                </a:cubicBezTo>
                <a:cubicBezTo>
                  <a:pt x="526" y="114"/>
                  <a:pt x="526" y="114"/>
                  <a:pt x="526" y="114"/>
                </a:cubicBezTo>
                <a:cubicBezTo>
                  <a:pt x="466" y="115"/>
                  <a:pt x="442" y="116"/>
                  <a:pt x="420" y="107"/>
                </a:cubicBezTo>
                <a:cubicBezTo>
                  <a:pt x="409" y="103"/>
                  <a:pt x="402" y="96"/>
                  <a:pt x="401" y="86"/>
                </a:cubicBezTo>
                <a:cubicBezTo>
                  <a:pt x="399" y="75"/>
                  <a:pt x="405" y="62"/>
                  <a:pt x="417" y="51"/>
                </a:cubicBezTo>
                <a:cubicBezTo>
                  <a:pt x="438" y="33"/>
                  <a:pt x="465" y="23"/>
                  <a:pt x="492" y="29"/>
                </a:cubicBezTo>
                <a:cubicBezTo>
                  <a:pt x="497" y="31"/>
                  <a:pt x="501" y="32"/>
                  <a:pt x="506" y="33"/>
                </a:cubicBezTo>
                <a:cubicBezTo>
                  <a:pt x="514" y="36"/>
                  <a:pt x="521" y="38"/>
                  <a:pt x="528" y="36"/>
                </a:cubicBezTo>
                <a:cubicBezTo>
                  <a:pt x="529" y="42"/>
                  <a:pt x="532" y="50"/>
                  <a:pt x="542" y="53"/>
                </a:cubicBezTo>
                <a:cubicBezTo>
                  <a:pt x="544" y="59"/>
                  <a:pt x="550" y="69"/>
                  <a:pt x="563" y="69"/>
                </a:cubicBezTo>
                <a:cubicBezTo>
                  <a:pt x="566" y="73"/>
                  <a:pt x="580" y="87"/>
                  <a:pt x="607" y="87"/>
                </a:cubicBezTo>
                <a:cubicBezTo>
                  <a:pt x="624" y="87"/>
                  <a:pt x="640" y="79"/>
                  <a:pt x="647" y="65"/>
                </a:cubicBezTo>
                <a:cubicBezTo>
                  <a:pt x="653" y="53"/>
                  <a:pt x="650" y="39"/>
                  <a:pt x="641" y="30"/>
                </a:cubicBezTo>
                <a:cubicBezTo>
                  <a:pt x="634" y="24"/>
                  <a:pt x="626" y="20"/>
                  <a:pt x="617" y="18"/>
                </a:cubicBezTo>
                <a:cubicBezTo>
                  <a:pt x="615" y="17"/>
                  <a:pt x="607" y="15"/>
                  <a:pt x="605" y="17"/>
                </a:cubicBezTo>
                <a:cubicBezTo>
                  <a:pt x="603" y="20"/>
                  <a:pt x="607" y="21"/>
                  <a:pt x="609" y="22"/>
                </a:cubicBezTo>
                <a:cubicBezTo>
                  <a:pt x="611" y="23"/>
                  <a:pt x="614" y="25"/>
                  <a:pt x="616" y="27"/>
                </a:cubicBezTo>
                <a:cubicBezTo>
                  <a:pt x="618" y="29"/>
                  <a:pt x="618" y="32"/>
                  <a:pt x="618" y="35"/>
                </a:cubicBezTo>
                <a:cubicBezTo>
                  <a:pt x="617" y="39"/>
                  <a:pt x="614" y="43"/>
                  <a:pt x="610" y="45"/>
                </a:cubicBezTo>
                <a:cubicBezTo>
                  <a:pt x="606" y="46"/>
                  <a:pt x="602" y="46"/>
                  <a:pt x="597" y="43"/>
                </a:cubicBezTo>
                <a:cubicBezTo>
                  <a:pt x="594" y="41"/>
                  <a:pt x="591" y="38"/>
                  <a:pt x="588" y="35"/>
                </a:cubicBezTo>
                <a:cubicBezTo>
                  <a:pt x="563" y="11"/>
                  <a:pt x="530" y="0"/>
                  <a:pt x="487" y="2"/>
                </a:cubicBezTo>
                <a:cubicBezTo>
                  <a:pt x="468" y="3"/>
                  <a:pt x="449" y="6"/>
                  <a:pt x="431" y="11"/>
                </a:cubicBezTo>
                <a:cubicBezTo>
                  <a:pt x="400" y="18"/>
                  <a:pt x="375" y="31"/>
                  <a:pt x="359" y="47"/>
                </a:cubicBezTo>
                <a:cubicBezTo>
                  <a:pt x="344" y="62"/>
                  <a:pt x="337" y="80"/>
                  <a:pt x="340" y="98"/>
                </a:cubicBezTo>
                <a:cubicBezTo>
                  <a:pt x="343" y="114"/>
                  <a:pt x="353" y="129"/>
                  <a:pt x="369" y="137"/>
                </a:cubicBezTo>
                <a:cubicBezTo>
                  <a:pt x="387" y="146"/>
                  <a:pt x="409" y="147"/>
                  <a:pt x="428" y="147"/>
                </a:cubicBezTo>
                <a:cubicBezTo>
                  <a:pt x="451" y="147"/>
                  <a:pt x="475" y="145"/>
                  <a:pt x="498" y="143"/>
                </a:cubicBezTo>
                <a:cubicBezTo>
                  <a:pt x="511" y="142"/>
                  <a:pt x="525" y="141"/>
                  <a:pt x="539" y="140"/>
                </a:cubicBezTo>
                <a:cubicBezTo>
                  <a:pt x="566" y="139"/>
                  <a:pt x="593" y="138"/>
                  <a:pt x="620" y="139"/>
                </a:cubicBezTo>
                <a:cubicBezTo>
                  <a:pt x="708" y="144"/>
                  <a:pt x="723" y="168"/>
                  <a:pt x="725" y="179"/>
                </a:cubicBezTo>
                <a:cubicBezTo>
                  <a:pt x="726" y="183"/>
                  <a:pt x="725" y="187"/>
                  <a:pt x="721" y="192"/>
                </a:cubicBezTo>
                <a:cubicBezTo>
                  <a:pt x="706" y="216"/>
                  <a:pt x="648" y="239"/>
                  <a:pt x="566" y="255"/>
                </a:cubicBezTo>
                <a:cubicBezTo>
                  <a:pt x="487" y="271"/>
                  <a:pt x="429" y="270"/>
                  <a:pt x="393" y="253"/>
                </a:cubicBezTo>
                <a:cubicBezTo>
                  <a:pt x="394" y="253"/>
                  <a:pt x="394" y="253"/>
                  <a:pt x="394" y="253"/>
                </a:cubicBezTo>
                <a:cubicBezTo>
                  <a:pt x="401" y="251"/>
                  <a:pt x="407" y="247"/>
                  <a:pt x="409" y="240"/>
                </a:cubicBezTo>
                <a:cubicBezTo>
                  <a:pt x="414" y="231"/>
                  <a:pt x="412" y="217"/>
                  <a:pt x="406" y="208"/>
                </a:cubicBezTo>
                <a:cubicBezTo>
                  <a:pt x="398" y="196"/>
                  <a:pt x="385" y="194"/>
                  <a:pt x="379" y="194"/>
                </a:cubicBezTo>
                <a:cubicBezTo>
                  <a:pt x="379" y="190"/>
                  <a:pt x="379" y="186"/>
                  <a:pt x="378" y="183"/>
                </a:cubicBezTo>
                <a:cubicBezTo>
                  <a:pt x="383" y="175"/>
                  <a:pt x="382" y="166"/>
                  <a:pt x="375" y="158"/>
                </a:cubicBezTo>
                <a:cubicBezTo>
                  <a:pt x="367" y="149"/>
                  <a:pt x="352" y="142"/>
                  <a:pt x="342" y="146"/>
                </a:cubicBezTo>
                <a:cubicBezTo>
                  <a:pt x="339" y="140"/>
                  <a:pt x="331" y="126"/>
                  <a:pt x="313" y="126"/>
                </a:cubicBezTo>
                <a:cubicBezTo>
                  <a:pt x="311" y="121"/>
                  <a:pt x="303" y="104"/>
                  <a:pt x="287" y="103"/>
                </a:cubicBezTo>
                <a:cubicBezTo>
                  <a:pt x="273" y="101"/>
                  <a:pt x="264" y="111"/>
                  <a:pt x="261" y="116"/>
                </a:cubicBezTo>
                <a:cubicBezTo>
                  <a:pt x="252" y="112"/>
                  <a:pt x="234" y="109"/>
                  <a:pt x="225" y="123"/>
                </a:cubicBezTo>
                <a:cubicBezTo>
                  <a:pt x="224" y="125"/>
                  <a:pt x="224" y="125"/>
                  <a:pt x="224" y="125"/>
                </a:cubicBezTo>
                <a:cubicBezTo>
                  <a:pt x="219" y="134"/>
                  <a:pt x="216" y="138"/>
                  <a:pt x="209" y="140"/>
                </a:cubicBezTo>
                <a:cubicBezTo>
                  <a:pt x="202" y="142"/>
                  <a:pt x="202" y="147"/>
                  <a:pt x="202" y="151"/>
                </a:cubicBezTo>
                <a:cubicBezTo>
                  <a:pt x="202" y="154"/>
                  <a:pt x="202" y="155"/>
                  <a:pt x="201" y="156"/>
                </a:cubicBezTo>
                <a:cubicBezTo>
                  <a:pt x="198" y="159"/>
                  <a:pt x="188" y="166"/>
                  <a:pt x="169" y="166"/>
                </a:cubicBezTo>
                <a:cubicBezTo>
                  <a:pt x="151" y="166"/>
                  <a:pt x="145" y="172"/>
                  <a:pt x="141" y="185"/>
                </a:cubicBezTo>
                <a:cubicBezTo>
                  <a:pt x="141" y="185"/>
                  <a:pt x="141" y="185"/>
                  <a:pt x="141" y="185"/>
                </a:cubicBezTo>
                <a:cubicBezTo>
                  <a:pt x="127" y="181"/>
                  <a:pt x="110" y="178"/>
                  <a:pt x="101" y="185"/>
                </a:cubicBezTo>
                <a:cubicBezTo>
                  <a:pt x="98" y="187"/>
                  <a:pt x="97" y="189"/>
                  <a:pt x="96" y="193"/>
                </a:cubicBezTo>
                <a:cubicBezTo>
                  <a:pt x="89" y="193"/>
                  <a:pt x="76" y="195"/>
                  <a:pt x="70" y="197"/>
                </a:cubicBezTo>
                <a:cubicBezTo>
                  <a:pt x="64" y="199"/>
                  <a:pt x="51" y="207"/>
                  <a:pt x="50" y="216"/>
                </a:cubicBezTo>
                <a:cubicBezTo>
                  <a:pt x="50" y="218"/>
                  <a:pt x="51" y="223"/>
                  <a:pt x="56" y="226"/>
                </a:cubicBezTo>
                <a:cubicBezTo>
                  <a:pt x="57" y="227"/>
                  <a:pt x="58" y="227"/>
                  <a:pt x="58" y="227"/>
                </a:cubicBezTo>
                <a:cubicBezTo>
                  <a:pt x="55" y="228"/>
                  <a:pt x="48" y="229"/>
                  <a:pt x="45" y="229"/>
                </a:cubicBezTo>
                <a:cubicBezTo>
                  <a:pt x="44" y="229"/>
                  <a:pt x="42" y="229"/>
                  <a:pt x="41" y="229"/>
                </a:cubicBezTo>
                <a:cubicBezTo>
                  <a:pt x="18" y="232"/>
                  <a:pt x="0" y="242"/>
                  <a:pt x="0" y="251"/>
                </a:cubicBezTo>
                <a:cubicBezTo>
                  <a:pt x="0" y="261"/>
                  <a:pt x="11" y="264"/>
                  <a:pt x="19" y="265"/>
                </a:cubicBezTo>
                <a:cubicBezTo>
                  <a:pt x="22" y="266"/>
                  <a:pt x="24" y="266"/>
                  <a:pt x="26" y="267"/>
                </a:cubicBezTo>
                <a:cubicBezTo>
                  <a:pt x="26" y="267"/>
                  <a:pt x="27" y="267"/>
                  <a:pt x="27" y="267"/>
                </a:cubicBezTo>
                <a:cubicBezTo>
                  <a:pt x="26" y="268"/>
                  <a:pt x="23" y="270"/>
                  <a:pt x="18" y="271"/>
                </a:cubicBezTo>
                <a:cubicBezTo>
                  <a:pt x="11" y="273"/>
                  <a:pt x="4" y="278"/>
                  <a:pt x="5" y="283"/>
                </a:cubicBezTo>
                <a:cubicBezTo>
                  <a:pt x="5" y="286"/>
                  <a:pt x="7" y="289"/>
                  <a:pt x="15" y="289"/>
                </a:cubicBezTo>
                <a:cubicBezTo>
                  <a:pt x="20" y="289"/>
                  <a:pt x="27" y="288"/>
                  <a:pt x="36" y="287"/>
                </a:cubicBezTo>
                <a:cubicBezTo>
                  <a:pt x="44" y="286"/>
                  <a:pt x="59" y="284"/>
                  <a:pt x="61" y="286"/>
                </a:cubicBezTo>
                <a:cubicBezTo>
                  <a:pt x="61" y="290"/>
                  <a:pt x="62" y="294"/>
                  <a:pt x="65" y="297"/>
                </a:cubicBezTo>
                <a:cubicBezTo>
                  <a:pt x="70" y="300"/>
                  <a:pt x="77" y="301"/>
                  <a:pt x="85" y="299"/>
                </a:cubicBezTo>
                <a:cubicBezTo>
                  <a:pt x="95" y="296"/>
                  <a:pt x="102" y="299"/>
                  <a:pt x="108" y="309"/>
                </a:cubicBezTo>
                <a:cubicBezTo>
                  <a:pt x="114" y="319"/>
                  <a:pt x="126" y="317"/>
                  <a:pt x="138" y="314"/>
                </a:cubicBezTo>
                <a:cubicBezTo>
                  <a:pt x="142" y="313"/>
                  <a:pt x="142" y="313"/>
                  <a:pt x="142" y="313"/>
                </a:cubicBezTo>
                <a:cubicBezTo>
                  <a:pt x="149" y="312"/>
                  <a:pt x="152" y="314"/>
                  <a:pt x="155" y="316"/>
                </a:cubicBezTo>
                <a:cubicBezTo>
                  <a:pt x="157" y="317"/>
                  <a:pt x="159" y="319"/>
                  <a:pt x="163" y="319"/>
                </a:cubicBezTo>
                <a:cubicBezTo>
                  <a:pt x="166" y="320"/>
                  <a:pt x="168" y="320"/>
                  <a:pt x="170" y="320"/>
                </a:cubicBezTo>
                <a:cubicBezTo>
                  <a:pt x="167" y="328"/>
                  <a:pt x="168" y="338"/>
                  <a:pt x="173" y="345"/>
                </a:cubicBezTo>
                <a:cubicBezTo>
                  <a:pt x="176" y="351"/>
                  <a:pt x="185" y="361"/>
                  <a:pt x="205" y="359"/>
                </a:cubicBezTo>
                <a:cubicBezTo>
                  <a:pt x="206" y="363"/>
                  <a:pt x="208" y="369"/>
                  <a:pt x="214" y="373"/>
                </a:cubicBezTo>
                <a:cubicBezTo>
                  <a:pt x="220" y="377"/>
                  <a:pt x="229" y="377"/>
                  <a:pt x="239" y="374"/>
                </a:cubicBezTo>
                <a:cubicBezTo>
                  <a:pt x="242" y="377"/>
                  <a:pt x="251" y="384"/>
                  <a:pt x="265" y="379"/>
                </a:cubicBezTo>
                <a:cubicBezTo>
                  <a:pt x="273" y="383"/>
                  <a:pt x="289" y="386"/>
                  <a:pt x="298" y="373"/>
                </a:cubicBezTo>
                <a:cubicBezTo>
                  <a:pt x="305" y="364"/>
                  <a:pt x="306" y="353"/>
                  <a:pt x="301" y="345"/>
                </a:cubicBezTo>
                <a:cubicBezTo>
                  <a:pt x="297" y="338"/>
                  <a:pt x="291" y="335"/>
                  <a:pt x="283" y="336"/>
                </a:cubicBezTo>
                <a:cubicBezTo>
                  <a:pt x="284" y="333"/>
                  <a:pt x="284" y="329"/>
                  <a:pt x="283" y="326"/>
                </a:cubicBezTo>
                <a:cubicBezTo>
                  <a:pt x="286" y="325"/>
                  <a:pt x="289" y="324"/>
                  <a:pt x="293" y="321"/>
                </a:cubicBezTo>
                <a:cubicBezTo>
                  <a:pt x="296" y="325"/>
                  <a:pt x="306" y="332"/>
                  <a:pt x="323" y="328"/>
                </a:cubicBezTo>
                <a:cubicBezTo>
                  <a:pt x="323" y="328"/>
                  <a:pt x="323" y="329"/>
                  <a:pt x="324" y="329"/>
                </a:cubicBezTo>
                <a:cubicBezTo>
                  <a:pt x="328" y="335"/>
                  <a:pt x="341" y="337"/>
                  <a:pt x="362" y="336"/>
                </a:cubicBezTo>
                <a:cubicBezTo>
                  <a:pt x="372" y="336"/>
                  <a:pt x="372" y="336"/>
                  <a:pt x="372" y="336"/>
                </a:cubicBezTo>
                <a:cubicBezTo>
                  <a:pt x="412" y="335"/>
                  <a:pt x="472" y="333"/>
                  <a:pt x="597" y="306"/>
                </a:cubicBezTo>
                <a:cubicBezTo>
                  <a:pt x="710" y="281"/>
                  <a:pt x="787" y="237"/>
                  <a:pt x="799" y="192"/>
                </a:cubicBezTo>
                <a:cubicBezTo>
                  <a:pt x="804" y="175"/>
                  <a:pt x="798" y="158"/>
                  <a:pt x="782" y="143"/>
                </a:cubicBezTo>
                <a:close/>
                <a:moveTo>
                  <a:pt x="642" y="63"/>
                </a:moveTo>
                <a:cubicBezTo>
                  <a:pt x="636" y="75"/>
                  <a:pt x="622" y="82"/>
                  <a:pt x="607" y="82"/>
                </a:cubicBezTo>
                <a:cubicBezTo>
                  <a:pt x="579" y="82"/>
                  <a:pt x="567" y="66"/>
                  <a:pt x="566" y="65"/>
                </a:cubicBezTo>
                <a:cubicBezTo>
                  <a:pt x="566" y="64"/>
                  <a:pt x="566" y="64"/>
                  <a:pt x="566" y="64"/>
                </a:cubicBezTo>
                <a:cubicBezTo>
                  <a:pt x="566" y="64"/>
                  <a:pt x="564" y="64"/>
                  <a:pt x="564" y="64"/>
                </a:cubicBezTo>
                <a:cubicBezTo>
                  <a:pt x="550" y="64"/>
                  <a:pt x="547" y="51"/>
                  <a:pt x="547" y="50"/>
                </a:cubicBezTo>
                <a:cubicBezTo>
                  <a:pt x="546" y="49"/>
                  <a:pt x="546" y="49"/>
                  <a:pt x="546" y="49"/>
                </a:cubicBezTo>
                <a:cubicBezTo>
                  <a:pt x="546" y="49"/>
                  <a:pt x="545" y="49"/>
                  <a:pt x="545" y="49"/>
                </a:cubicBezTo>
                <a:cubicBezTo>
                  <a:pt x="532" y="45"/>
                  <a:pt x="533" y="33"/>
                  <a:pt x="533" y="33"/>
                </a:cubicBezTo>
                <a:cubicBezTo>
                  <a:pt x="533" y="28"/>
                  <a:pt x="533" y="28"/>
                  <a:pt x="533" y="28"/>
                </a:cubicBezTo>
                <a:cubicBezTo>
                  <a:pt x="533" y="28"/>
                  <a:pt x="529" y="30"/>
                  <a:pt x="529" y="30"/>
                </a:cubicBezTo>
                <a:cubicBezTo>
                  <a:pt x="523" y="34"/>
                  <a:pt x="517" y="31"/>
                  <a:pt x="507" y="28"/>
                </a:cubicBezTo>
                <a:cubicBezTo>
                  <a:pt x="503" y="27"/>
                  <a:pt x="499" y="26"/>
                  <a:pt x="494" y="25"/>
                </a:cubicBezTo>
                <a:cubicBezTo>
                  <a:pt x="490" y="24"/>
                  <a:pt x="487" y="23"/>
                  <a:pt x="483" y="23"/>
                </a:cubicBezTo>
                <a:cubicBezTo>
                  <a:pt x="492" y="22"/>
                  <a:pt x="500" y="21"/>
                  <a:pt x="504" y="21"/>
                </a:cubicBezTo>
                <a:cubicBezTo>
                  <a:pt x="522" y="21"/>
                  <a:pt x="540" y="27"/>
                  <a:pt x="550" y="36"/>
                </a:cubicBezTo>
                <a:cubicBezTo>
                  <a:pt x="554" y="39"/>
                  <a:pt x="558" y="43"/>
                  <a:pt x="562" y="47"/>
                </a:cubicBezTo>
                <a:cubicBezTo>
                  <a:pt x="576" y="61"/>
                  <a:pt x="591" y="76"/>
                  <a:pt x="614" y="74"/>
                </a:cubicBezTo>
                <a:cubicBezTo>
                  <a:pt x="627" y="74"/>
                  <a:pt x="638" y="66"/>
                  <a:pt x="643" y="55"/>
                </a:cubicBezTo>
                <a:cubicBezTo>
                  <a:pt x="644" y="53"/>
                  <a:pt x="644" y="51"/>
                  <a:pt x="645" y="49"/>
                </a:cubicBezTo>
                <a:cubicBezTo>
                  <a:pt x="645" y="53"/>
                  <a:pt x="645" y="58"/>
                  <a:pt x="642" y="63"/>
                </a:cubicBezTo>
                <a:close/>
                <a:moveTo>
                  <a:pt x="372" y="132"/>
                </a:moveTo>
                <a:cubicBezTo>
                  <a:pt x="357" y="125"/>
                  <a:pt x="347" y="112"/>
                  <a:pt x="345" y="97"/>
                </a:cubicBezTo>
                <a:cubicBezTo>
                  <a:pt x="342" y="81"/>
                  <a:pt x="349" y="64"/>
                  <a:pt x="362" y="51"/>
                </a:cubicBezTo>
                <a:cubicBezTo>
                  <a:pt x="378" y="35"/>
                  <a:pt x="402" y="23"/>
                  <a:pt x="432" y="16"/>
                </a:cubicBezTo>
                <a:cubicBezTo>
                  <a:pt x="434" y="15"/>
                  <a:pt x="436" y="15"/>
                  <a:pt x="438" y="14"/>
                </a:cubicBezTo>
                <a:cubicBezTo>
                  <a:pt x="433" y="16"/>
                  <a:pt x="429" y="18"/>
                  <a:pt x="424" y="19"/>
                </a:cubicBezTo>
                <a:cubicBezTo>
                  <a:pt x="377" y="39"/>
                  <a:pt x="360" y="70"/>
                  <a:pt x="360" y="92"/>
                </a:cubicBezTo>
                <a:cubicBezTo>
                  <a:pt x="360" y="116"/>
                  <a:pt x="376" y="130"/>
                  <a:pt x="410" y="138"/>
                </a:cubicBezTo>
                <a:cubicBezTo>
                  <a:pt x="420" y="140"/>
                  <a:pt x="431" y="141"/>
                  <a:pt x="443" y="142"/>
                </a:cubicBezTo>
                <a:cubicBezTo>
                  <a:pt x="419" y="142"/>
                  <a:pt x="391" y="143"/>
                  <a:pt x="372" y="132"/>
                </a:cubicBezTo>
                <a:close/>
                <a:moveTo>
                  <a:pt x="540" y="135"/>
                </a:moveTo>
                <a:cubicBezTo>
                  <a:pt x="519" y="136"/>
                  <a:pt x="519" y="136"/>
                  <a:pt x="519" y="136"/>
                </a:cubicBezTo>
                <a:cubicBezTo>
                  <a:pt x="482" y="137"/>
                  <a:pt x="441" y="139"/>
                  <a:pt x="411" y="133"/>
                </a:cubicBezTo>
                <a:cubicBezTo>
                  <a:pt x="370" y="124"/>
                  <a:pt x="365" y="106"/>
                  <a:pt x="365" y="92"/>
                </a:cubicBezTo>
                <a:cubicBezTo>
                  <a:pt x="365" y="72"/>
                  <a:pt x="382" y="45"/>
                  <a:pt x="426" y="24"/>
                </a:cubicBezTo>
                <a:cubicBezTo>
                  <a:pt x="465" y="6"/>
                  <a:pt x="514" y="1"/>
                  <a:pt x="554" y="19"/>
                </a:cubicBezTo>
                <a:cubicBezTo>
                  <a:pt x="564" y="24"/>
                  <a:pt x="574" y="29"/>
                  <a:pt x="582" y="37"/>
                </a:cubicBezTo>
                <a:cubicBezTo>
                  <a:pt x="586" y="41"/>
                  <a:pt x="591" y="45"/>
                  <a:pt x="595" y="48"/>
                </a:cubicBezTo>
                <a:cubicBezTo>
                  <a:pt x="600" y="51"/>
                  <a:pt x="607" y="52"/>
                  <a:pt x="612" y="49"/>
                </a:cubicBezTo>
                <a:cubicBezTo>
                  <a:pt x="618" y="47"/>
                  <a:pt x="621" y="42"/>
                  <a:pt x="623" y="36"/>
                </a:cubicBezTo>
                <a:cubicBezTo>
                  <a:pt x="623" y="31"/>
                  <a:pt x="623" y="27"/>
                  <a:pt x="620" y="24"/>
                </a:cubicBezTo>
                <a:cubicBezTo>
                  <a:pt x="620" y="24"/>
                  <a:pt x="620" y="23"/>
                  <a:pt x="619" y="23"/>
                </a:cubicBezTo>
                <a:cubicBezTo>
                  <a:pt x="625" y="24"/>
                  <a:pt x="632" y="27"/>
                  <a:pt x="637" y="33"/>
                </a:cubicBezTo>
                <a:cubicBezTo>
                  <a:pt x="641" y="38"/>
                  <a:pt x="641" y="45"/>
                  <a:pt x="638" y="53"/>
                </a:cubicBezTo>
                <a:cubicBezTo>
                  <a:pt x="634" y="63"/>
                  <a:pt x="625" y="69"/>
                  <a:pt x="614" y="69"/>
                </a:cubicBezTo>
                <a:cubicBezTo>
                  <a:pt x="593" y="70"/>
                  <a:pt x="580" y="57"/>
                  <a:pt x="565" y="43"/>
                </a:cubicBezTo>
                <a:cubicBezTo>
                  <a:pt x="562" y="40"/>
                  <a:pt x="558" y="36"/>
                  <a:pt x="553" y="32"/>
                </a:cubicBezTo>
                <a:cubicBezTo>
                  <a:pt x="542" y="22"/>
                  <a:pt x="523" y="16"/>
                  <a:pt x="504" y="16"/>
                </a:cubicBezTo>
                <a:cubicBezTo>
                  <a:pt x="474" y="16"/>
                  <a:pt x="444" y="24"/>
                  <a:pt x="417" y="38"/>
                </a:cubicBezTo>
                <a:cubicBezTo>
                  <a:pt x="401" y="47"/>
                  <a:pt x="382" y="64"/>
                  <a:pt x="379" y="82"/>
                </a:cubicBezTo>
                <a:cubicBezTo>
                  <a:pt x="377" y="92"/>
                  <a:pt x="379" y="101"/>
                  <a:pt x="385" y="108"/>
                </a:cubicBezTo>
                <a:cubicBezTo>
                  <a:pt x="402" y="128"/>
                  <a:pt x="447" y="135"/>
                  <a:pt x="523" y="130"/>
                </a:cubicBezTo>
                <a:cubicBezTo>
                  <a:pt x="609" y="124"/>
                  <a:pt x="743" y="130"/>
                  <a:pt x="757" y="173"/>
                </a:cubicBezTo>
                <a:cubicBezTo>
                  <a:pt x="759" y="180"/>
                  <a:pt x="758" y="188"/>
                  <a:pt x="754" y="195"/>
                </a:cubicBezTo>
                <a:cubicBezTo>
                  <a:pt x="740" y="221"/>
                  <a:pt x="690" y="246"/>
                  <a:pt x="617" y="265"/>
                </a:cubicBezTo>
                <a:cubicBezTo>
                  <a:pt x="582" y="275"/>
                  <a:pt x="542" y="285"/>
                  <a:pt x="507" y="288"/>
                </a:cubicBezTo>
                <a:cubicBezTo>
                  <a:pt x="495" y="289"/>
                  <a:pt x="495" y="289"/>
                  <a:pt x="495" y="289"/>
                </a:cubicBezTo>
                <a:cubicBezTo>
                  <a:pt x="452" y="294"/>
                  <a:pt x="419" y="297"/>
                  <a:pt x="376" y="289"/>
                </a:cubicBezTo>
                <a:cubicBezTo>
                  <a:pt x="361" y="287"/>
                  <a:pt x="309" y="275"/>
                  <a:pt x="286" y="249"/>
                </a:cubicBezTo>
                <a:cubicBezTo>
                  <a:pt x="287" y="249"/>
                  <a:pt x="287" y="248"/>
                  <a:pt x="287" y="248"/>
                </a:cubicBezTo>
                <a:cubicBezTo>
                  <a:pt x="289" y="242"/>
                  <a:pt x="287" y="236"/>
                  <a:pt x="282" y="232"/>
                </a:cubicBezTo>
                <a:cubicBezTo>
                  <a:pt x="278" y="229"/>
                  <a:pt x="273" y="228"/>
                  <a:pt x="269" y="230"/>
                </a:cubicBezTo>
                <a:cubicBezTo>
                  <a:pt x="265" y="232"/>
                  <a:pt x="262" y="236"/>
                  <a:pt x="261" y="241"/>
                </a:cubicBezTo>
                <a:cubicBezTo>
                  <a:pt x="261" y="242"/>
                  <a:pt x="262" y="243"/>
                  <a:pt x="263" y="243"/>
                </a:cubicBezTo>
                <a:cubicBezTo>
                  <a:pt x="265" y="244"/>
                  <a:pt x="266" y="243"/>
                  <a:pt x="266" y="241"/>
                </a:cubicBezTo>
                <a:cubicBezTo>
                  <a:pt x="266" y="238"/>
                  <a:pt x="268" y="236"/>
                  <a:pt x="271" y="235"/>
                </a:cubicBezTo>
                <a:cubicBezTo>
                  <a:pt x="273" y="234"/>
                  <a:pt x="276" y="234"/>
                  <a:pt x="279" y="236"/>
                </a:cubicBezTo>
                <a:cubicBezTo>
                  <a:pt x="283" y="239"/>
                  <a:pt x="284" y="242"/>
                  <a:pt x="282" y="246"/>
                </a:cubicBezTo>
                <a:cubicBezTo>
                  <a:pt x="280" y="252"/>
                  <a:pt x="272" y="258"/>
                  <a:pt x="265" y="257"/>
                </a:cubicBezTo>
                <a:cubicBezTo>
                  <a:pt x="257" y="256"/>
                  <a:pt x="249" y="252"/>
                  <a:pt x="246" y="245"/>
                </a:cubicBezTo>
                <a:cubicBezTo>
                  <a:pt x="242" y="239"/>
                  <a:pt x="243" y="232"/>
                  <a:pt x="246" y="226"/>
                </a:cubicBezTo>
                <a:cubicBezTo>
                  <a:pt x="250" y="219"/>
                  <a:pt x="255" y="216"/>
                  <a:pt x="260" y="216"/>
                </a:cubicBezTo>
                <a:cubicBezTo>
                  <a:pt x="267" y="214"/>
                  <a:pt x="276" y="216"/>
                  <a:pt x="283" y="222"/>
                </a:cubicBezTo>
                <a:cubicBezTo>
                  <a:pt x="284" y="223"/>
                  <a:pt x="284" y="223"/>
                  <a:pt x="284" y="223"/>
                </a:cubicBezTo>
                <a:cubicBezTo>
                  <a:pt x="286" y="222"/>
                  <a:pt x="286" y="222"/>
                  <a:pt x="286" y="222"/>
                </a:cubicBezTo>
                <a:cubicBezTo>
                  <a:pt x="287" y="222"/>
                  <a:pt x="306" y="210"/>
                  <a:pt x="317" y="224"/>
                </a:cubicBezTo>
                <a:cubicBezTo>
                  <a:pt x="318" y="226"/>
                  <a:pt x="318" y="226"/>
                  <a:pt x="318" y="226"/>
                </a:cubicBezTo>
                <a:cubicBezTo>
                  <a:pt x="320" y="225"/>
                  <a:pt x="320" y="225"/>
                  <a:pt x="320" y="225"/>
                </a:cubicBezTo>
                <a:cubicBezTo>
                  <a:pt x="320" y="225"/>
                  <a:pt x="334" y="218"/>
                  <a:pt x="339" y="226"/>
                </a:cubicBezTo>
                <a:cubicBezTo>
                  <a:pt x="341" y="231"/>
                  <a:pt x="341" y="231"/>
                  <a:pt x="341" y="231"/>
                </a:cubicBezTo>
                <a:cubicBezTo>
                  <a:pt x="352" y="250"/>
                  <a:pt x="364" y="274"/>
                  <a:pt x="397" y="280"/>
                </a:cubicBezTo>
                <a:cubicBezTo>
                  <a:pt x="428" y="286"/>
                  <a:pt x="472" y="286"/>
                  <a:pt x="508" y="281"/>
                </a:cubicBezTo>
                <a:cubicBezTo>
                  <a:pt x="615" y="265"/>
                  <a:pt x="692" y="240"/>
                  <a:pt x="729" y="210"/>
                </a:cubicBezTo>
                <a:cubicBezTo>
                  <a:pt x="747" y="196"/>
                  <a:pt x="748" y="183"/>
                  <a:pt x="746" y="175"/>
                </a:cubicBezTo>
                <a:cubicBezTo>
                  <a:pt x="741" y="157"/>
                  <a:pt x="715" y="143"/>
                  <a:pt x="679" y="138"/>
                </a:cubicBezTo>
                <a:cubicBezTo>
                  <a:pt x="661" y="135"/>
                  <a:pt x="643" y="135"/>
                  <a:pt x="625" y="134"/>
                </a:cubicBezTo>
                <a:cubicBezTo>
                  <a:pt x="604" y="134"/>
                  <a:pt x="582" y="134"/>
                  <a:pt x="560" y="135"/>
                </a:cubicBezTo>
                <a:cubicBezTo>
                  <a:pt x="554" y="135"/>
                  <a:pt x="547" y="135"/>
                  <a:pt x="540" y="135"/>
                </a:cubicBezTo>
                <a:close/>
                <a:moveTo>
                  <a:pt x="401" y="210"/>
                </a:moveTo>
                <a:cubicBezTo>
                  <a:pt x="407" y="219"/>
                  <a:pt x="408" y="230"/>
                  <a:pt x="405" y="238"/>
                </a:cubicBezTo>
                <a:cubicBezTo>
                  <a:pt x="403" y="244"/>
                  <a:pt x="399" y="247"/>
                  <a:pt x="393" y="248"/>
                </a:cubicBezTo>
                <a:cubicBezTo>
                  <a:pt x="384" y="249"/>
                  <a:pt x="377" y="244"/>
                  <a:pt x="375" y="238"/>
                </a:cubicBezTo>
                <a:cubicBezTo>
                  <a:pt x="373" y="233"/>
                  <a:pt x="376" y="228"/>
                  <a:pt x="383" y="225"/>
                </a:cubicBezTo>
                <a:cubicBezTo>
                  <a:pt x="385" y="223"/>
                  <a:pt x="389" y="225"/>
                  <a:pt x="390" y="228"/>
                </a:cubicBezTo>
                <a:cubicBezTo>
                  <a:pt x="391" y="229"/>
                  <a:pt x="392" y="231"/>
                  <a:pt x="389" y="233"/>
                </a:cubicBezTo>
                <a:cubicBezTo>
                  <a:pt x="388" y="234"/>
                  <a:pt x="388" y="235"/>
                  <a:pt x="389" y="237"/>
                </a:cubicBezTo>
                <a:cubicBezTo>
                  <a:pt x="390" y="238"/>
                  <a:pt x="391" y="238"/>
                  <a:pt x="392" y="237"/>
                </a:cubicBezTo>
                <a:cubicBezTo>
                  <a:pt x="396" y="234"/>
                  <a:pt x="397" y="230"/>
                  <a:pt x="395" y="225"/>
                </a:cubicBezTo>
                <a:cubicBezTo>
                  <a:pt x="392" y="221"/>
                  <a:pt x="386" y="218"/>
                  <a:pt x="380" y="220"/>
                </a:cubicBezTo>
                <a:cubicBezTo>
                  <a:pt x="370" y="225"/>
                  <a:pt x="368" y="233"/>
                  <a:pt x="370" y="240"/>
                </a:cubicBezTo>
                <a:cubicBezTo>
                  <a:pt x="372" y="245"/>
                  <a:pt x="376" y="250"/>
                  <a:pt x="383" y="252"/>
                </a:cubicBezTo>
                <a:cubicBezTo>
                  <a:pt x="382" y="252"/>
                  <a:pt x="382" y="252"/>
                  <a:pt x="382" y="252"/>
                </a:cubicBezTo>
                <a:cubicBezTo>
                  <a:pt x="418" y="275"/>
                  <a:pt x="480" y="277"/>
                  <a:pt x="567" y="260"/>
                </a:cubicBezTo>
                <a:cubicBezTo>
                  <a:pt x="651" y="244"/>
                  <a:pt x="709" y="220"/>
                  <a:pt x="726" y="195"/>
                </a:cubicBezTo>
                <a:cubicBezTo>
                  <a:pt x="730" y="189"/>
                  <a:pt x="731" y="183"/>
                  <a:pt x="730" y="178"/>
                </a:cubicBezTo>
                <a:cubicBezTo>
                  <a:pt x="728" y="168"/>
                  <a:pt x="719" y="154"/>
                  <a:pt x="688" y="144"/>
                </a:cubicBezTo>
                <a:cubicBezTo>
                  <a:pt x="717" y="150"/>
                  <a:pt x="737" y="163"/>
                  <a:pt x="741" y="177"/>
                </a:cubicBezTo>
                <a:cubicBezTo>
                  <a:pt x="744" y="186"/>
                  <a:pt x="738" y="197"/>
                  <a:pt x="726" y="207"/>
                </a:cubicBezTo>
                <a:cubicBezTo>
                  <a:pt x="689" y="236"/>
                  <a:pt x="614" y="260"/>
                  <a:pt x="507" y="276"/>
                </a:cubicBezTo>
                <a:cubicBezTo>
                  <a:pt x="472" y="281"/>
                  <a:pt x="428" y="280"/>
                  <a:pt x="398" y="275"/>
                </a:cubicBezTo>
                <a:cubicBezTo>
                  <a:pt x="367" y="269"/>
                  <a:pt x="356" y="248"/>
                  <a:pt x="346" y="228"/>
                </a:cubicBezTo>
                <a:cubicBezTo>
                  <a:pt x="343" y="224"/>
                  <a:pt x="343" y="224"/>
                  <a:pt x="343" y="224"/>
                </a:cubicBezTo>
                <a:cubicBezTo>
                  <a:pt x="338" y="214"/>
                  <a:pt x="327" y="216"/>
                  <a:pt x="320" y="219"/>
                </a:cubicBezTo>
                <a:cubicBezTo>
                  <a:pt x="309" y="208"/>
                  <a:pt x="293" y="212"/>
                  <a:pt x="285" y="217"/>
                </a:cubicBezTo>
                <a:cubicBezTo>
                  <a:pt x="277" y="211"/>
                  <a:pt x="267" y="209"/>
                  <a:pt x="259" y="211"/>
                </a:cubicBezTo>
                <a:cubicBezTo>
                  <a:pt x="251" y="212"/>
                  <a:pt x="245" y="217"/>
                  <a:pt x="242" y="223"/>
                </a:cubicBezTo>
                <a:cubicBezTo>
                  <a:pt x="237" y="231"/>
                  <a:pt x="237" y="240"/>
                  <a:pt x="241" y="247"/>
                </a:cubicBezTo>
                <a:cubicBezTo>
                  <a:pt x="246" y="255"/>
                  <a:pt x="255" y="261"/>
                  <a:pt x="265" y="262"/>
                </a:cubicBezTo>
                <a:cubicBezTo>
                  <a:pt x="271" y="263"/>
                  <a:pt x="279" y="259"/>
                  <a:pt x="283" y="254"/>
                </a:cubicBezTo>
                <a:cubicBezTo>
                  <a:pt x="307" y="279"/>
                  <a:pt x="355" y="291"/>
                  <a:pt x="376" y="294"/>
                </a:cubicBezTo>
                <a:cubicBezTo>
                  <a:pt x="419" y="303"/>
                  <a:pt x="454" y="299"/>
                  <a:pt x="495" y="295"/>
                </a:cubicBezTo>
                <a:cubicBezTo>
                  <a:pt x="508" y="293"/>
                  <a:pt x="508" y="293"/>
                  <a:pt x="508" y="293"/>
                </a:cubicBezTo>
                <a:cubicBezTo>
                  <a:pt x="543" y="290"/>
                  <a:pt x="583" y="280"/>
                  <a:pt x="618" y="270"/>
                </a:cubicBezTo>
                <a:cubicBezTo>
                  <a:pt x="693" y="251"/>
                  <a:pt x="744" y="224"/>
                  <a:pt x="759" y="198"/>
                </a:cubicBezTo>
                <a:cubicBezTo>
                  <a:pt x="764" y="189"/>
                  <a:pt x="764" y="180"/>
                  <a:pt x="762" y="171"/>
                </a:cubicBezTo>
                <a:cubicBezTo>
                  <a:pt x="746" y="122"/>
                  <a:pt x="598" y="120"/>
                  <a:pt x="523" y="125"/>
                </a:cubicBezTo>
                <a:cubicBezTo>
                  <a:pt x="450" y="130"/>
                  <a:pt x="405" y="124"/>
                  <a:pt x="389" y="105"/>
                </a:cubicBezTo>
                <a:cubicBezTo>
                  <a:pt x="384" y="99"/>
                  <a:pt x="382" y="91"/>
                  <a:pt x="384" y="83"/>
                </a:cubicBezTo>
                <a:cubicBezTo>
                  <a:pt x="387" y="67"/>
                  <a:pt x="404" y="51"/>
                  <a:pt x="419" y="43"/>
                </a:cubicBezTo>
                <a:cubicBezTo>
                  <a:pt x="417" y="44"/>
                  <a:pt x="415" y="46"/>
                  <a:pt x="414" y="47"/>
                </a:cubicBezTo>
                <a:cubicBezTo>
                  <a:pt x="400" y="59"/>
                  <a:pt x="394" y="74"/>
                  <a:pt x="396" y="87"/>
                </a:cubicBezTo>
                <a:cubicBezTo>
                  <a:pt x="398" y="98"/>
                  <a:pt x="405" y="107"/>
                  <a:pt x="418" y="112"/>
                </a:cubicBezTo>
                <a:cubicBezTo>
                  <a:pt x="443" y="122"/>
                  <a:pt x="473" y="120"/>
                  <a:pt x="499" y="120"/>
                </a:cubicBezTo>
                <a:cubicBezTo>
                  <a:pt x="525" y="119"/>
                  <a:pt x="551" y="118"/>
                  <a:pt x="576" y="118"/>
                </a:cubicBezTo>
                <a:cubicBezTo>
                  <a:pt x="701" y="116"/>
                  <a:pt x="771" y="137"/>
                  <a:pt x="775" y="177"/>
                </a:cubicBezTo>
                <a:cubicBezTo>
                  <a:pt x="778" y="208"/>
                  <a:pt x="714" y="265"/>
                  <a:pt x="565" y="293"/>
                </a:cubicBezTo>
                <a:cubicBezTo>
                  <a:pt x="466" y="312"/>
                  <a:pt x="415" y="310"/>
                  <a:pt x="414" y="310"/>
                </a:cubicBezTo>
                <a:cubicBezTo>
                  <a:pt x="340" y="312"/>
                  <a:pt x="285" y="287"/>
                  <a:pt x="250" y="268"/>
                </a:cubicBezTo>
                <a:cubicBezTo>
                  <a:pt x="223" y="253"/>
                  <a:pt x="207" y="260"/>
                  <a:pt x="190" y="268"/>
                </a:cubicBezTo>
                <a:cubicBezTo>
                  <a:pt x="191" y="265"/>
                  <a:pt x="191" y="262"/>
                  <a:pt x="191" y="260"/>
                </a:cubicBezTo>
                <a:cubicBezTo>
                  <a:pt x="189" y="254"/>
                  <a:pt x="184" y="249"/>
                  <a:pt x="179" y="247"/>
                </a:cubicBezTo>
                <a:cubicBezTo>
                  <a:pt x="174" y="246"/>
                  <a:pt x="170" y="247"/>
                  <a:pt x="167" y="250"/>
                </a:cubicBezTo>
                <a:cubicBezTo>
                  <a:pt x="166" y="251"/>
                  <a:pt x="166" y="253"/>
                  <a:pt x="167" y="254"/>
                </a:cubicBezTo>
                <a:cubicBezTo>
                  <a:pt x="168" y="255"/>
                  <a:pt x="170" y="255"/>
                  <a:pt x="171" y="254"/>
                </a:cubicBezTo>
                <a:cubicBezTo>
                  <a:pt x="173" y="251"/>
                  <a:pt x="176" y="251"/>
                  <a:pt x="177" y="252"/>
                </a:cubicBezTo>
                <a:cubicBezTo>
                  <a:pt x="181" y="253"/>
                  <a:pt x="185" y="257"/>
                  <a:pt x="186" y="261"/>
                </a:cubicBezTo>
                <a:cubicBezTo>
                  <a:pt x="186" y="264"/>
                  <a:pt x="186" y="268"/>
                  <a:pt x="181" y="273"/>
                </a:cubicBezTo>
                <a:cubicBezTo>
                  <a:pt x="175" y="278"/>
                  <a:pt x="167" y="278"/>
                  <a:pt x="160" y="275"/>
                </a:cubicBezTo>
                <a:cubicBezTo>
                  <a:pt x="154" y="271"/>
                  <a:pt x="149" y="266"/>
                  <a:pt x="150" y="260"/>
                </a:cubicBezTo>
                <a:cubicBezTo>
                  <a:pt x="150" y="249"/>
                  <a:pt x="161" y="243"/>
                  <a:pt x="161" y="243"/>
                </a:cubicBezTo>
                <a:cubicBezTo>
                  <a:pt x="167" y="240"/>
                  <a:pt x="167" y="240"/>
                  <a:pt x="167" y="240"/>
                </a:cubicBezTo>
                <a:cubicBezTo>
                  <a:pt x="160" y="238"/>
                  <a:pt x="160" y="238"/>
                  <a:pt x="160" y="238"/>
                </a:cubicBezTo>
                <a:cubicBezTo>
                  <a:pt x="159" y="238"/>
                  <a:pt x="151" y="236"/>
                  <a:pt x="152" y="226"/>
                </a:cubicBezTo>
                <a:cubicBezTo>
                  <a:pt x="154" y="213"/>
                  <a:pt x="169" y="211"/>
                  <a:pt x="169" y="211"/>
                </a:cubicBezTo>
                <a:cubicBezTo>
                  <a:pt x="171" y="211"/>
                  <a:pt x="171" y="211"/>
                  <a:pt x="171" y="211"/>
                </a:cubicBezTo>
                <a:cubicBezTo>
                  <a:pt x="172" y="209"/>
                  <a:pt x="172" y="209"/>
                  <a:pt x="172" y="209"/>
                </a:cubicBezTo>
                <a:cubicBezTo>
                  <a:pt x="173" y="197"/>
                  <a:pt x="183" y="189"/>
                  <a:pt x="195" y="190"/>
                </a:cubicBezTo>
                <a:cubicBezTo>
                  <a:pt x="196" y="192"/>
                  <a:pt x="196" y="194"/>
                  <a:pt x="197" y="196"/>
                </a:cubicBezTo>
                <a:cubicBezTo>
                  <a:pt x="201" y="207"/>
                  <a:pt x="211" y="215"/>
                  <a:pt x="223" y="217"/>
                </a:cubicBezTo>
                <a:cubicBezTo>
                  <a:pt x="233" y="219"/>
                  <a:pt x="242" y="216"/>
                  <a:pt x="248" y="208"/>
                </a:cubicBezTo>
                <a:cubicBezTo>
                  <a:pt x="253" y="201"/>
                  <a:pt x="254" y="192"/>
                  <a:pt x="251" y="186"/>
                </a:cubicBezTo>
                <a:cubicBezTo>
                  <a:pt x="247" y="180"/>
                  <a:pt x="241" y="176"/>
                  <a:pt x="234" y="176"/>
                </a:cubicBezTo>
                <a:cubicBezTo>
                  <a:pt x="228" y="176"/>
                  <a:pt x="223" y="179"/>
                  <a:pt x="221" y="184"/>
                </a:cubicBezTo>
                <a:cubicBezTo>
                  <a:pt x="220" y="185"/>
                  <a:pt x="221" y="187"/>
                  <a:pt x="222" y="188"/>
                </a:cubicBezTo>
                <a:cubicBezTo>
                  <a:pt x="223" y="188"/>
                  <a:pt x="225" y="188"/>
                  <a:pt x="225" y="186"/>
                </a:cubicBezTo>
                <a:cubicBezTo>
                  <a:pt x="227" y="183"/>
                  <a:pt x="230" y="181"/>
                  <a:pt x="235" y="181"/>
                </a:cubicBezTo>
                <a:cubicBezTo>
                  <a:pt x="239" y="181"/>
                  <a:pt x="244" y="184"/>
                  <a:pt x="246" y="188"/>
                </a:cubicBezTo>
                <a:cubicBezTo>
                  <a:pt x="249" y="193"/>
                  <a:pt x="248" y="200"/>
                  <a:pt x="244" y="205"/>
                </a:cubicBezTo>
                <a:cubicBezTo>
                  <a:pt x="239" y="211"/>
                  <a:pt x="232" y="214"/>
                  <a:pt x="224" y="212"/>
                </a:cubicBezTo>
                <a:cubicBezTo>
                  <a:pt x="213" y="210"/>
                  <a:pt x="205" y="203"/>
                  <a:pt x="202" y="194"/>
                </a:cubicBezTo>
                <a:cubicBezTo>
                  <a:pt x="199" y="187"/>
                  <a:pt x="200" y="180"/>
                  <a:pt x="204" y="175"/>
                </a:cubicBezTo>
                <a:cubicBezTo>
                  <a:pt x="213" y="163"/>
                  <a:pt x="222" y="166"/>
                  <a:pt x="222" y="167"/>
                </a:cubicBezTo>
                <a:cubicBezTo>
                  <a:pt x="222" y="167"/>
                  <a:pt x="222" y="167"/>
                  <a:pt x="222" y="167"/>
                </a:cubicBezTo>
                <a:cubicBezTo>
                  <a:pt x="222" y="167"/>
                  <a:pt x="223" y="167"/>
                  <a:pt x="223" y="167"/>
                </a:cubicBezTo>
                <a:cubicBezTo>
                  <a:pt x="226" y="167"/>
                  <a:pt x="226" y="167"/>
                  <a:pt x="226" y="167"/>
                </a:cubicBezTo>
                <a:cubicBezTo>
                  <a:pt x="225" y="164"/>
                  <a:pt x="225" y="164"/>
                  <a:pt x="225" y="164"/>
                </a:cubicBezTo>
                <a:cubicBezTo>
                  <a:pt x="225" y="164"/>
                  <a:pt x="224" y="156"/>
                  <a:pt x="228" y="151"/>
                </a:cubicBezTo>
                <a:cubicBezTo>
                  <a:pt x="231" y="148"/>
                  <a:pt x="235" y="147"/>
                  <a:pt x="242" y="147"/>
                </a:cubicBezTo>
                <a:cubicBezTo>
                  <a:pt x="243" y="147"/>
                  <a:pt x="243" y="147"/>
                  <a:pt x="243" y="147"/>
                </a:cubicBezTo>
                <a:cubicBezTo>
                  <a:pt x="244" y="145"/>
                  <a:pt x="244" y="145"/>
                  <a:pt x="244" y="145"/>
                </a:cubicBezTo>
                <a:cubicBezTo>
                  <a:pt x="244" y="145"/>
                  <a:pt x="247" y="138"/>
                  <a:pt x="254" y="136"/>
                </a:cubicBezTo>
                <a:cubicBezTo>
                  <a:pt x="259" y="135"/>
                  <a:pt x="265" y="136"/>
                  <a:pt x="271" y="140"/>
                </a:cubicBezTo>
                <a:cubicBezTo>
                  <a:pt x="272" y="141"/>
                  <a:pt x="272" y="141"/>
                  <a:pt x="272" y="141"/>
                </a:cubicBezTo>
                <a:cubicBezTo>
                  <a:pt x="274" y="140"/>
                  <a:pt x="274" y="140"/>
                  <a:pt x="274" y="140"/>
                </a:cubicBezTo>
                <a:cubicBezTo>
                  <a:pt x="274" y="140"/>
                  <a:pt x="283" y="138"/>
                  <a:pt x="291" y="142"/>
                </a:cubicBezTo>
                <a:cubicBezTo>
                  <a:pt x="295" y="144"/>
                  <a:pt x="298" y="148"/>
                  <a:pt x="300" y="154"/>
                </a:cubicBezTo>
                <a:cubicBezTo>
                  <a:pt x="300" y="156"/>
                  <a:pt x="300" y="156"/>
                  <a:pt x="300" y="156"/>
                </a:cubicBezTo>
                <a:cubicBezTo>
                  <a:pt x="302" y="156"/>
                  <a:pt x="302" y="156"/>
                  <a:pt x="302" y="156"/>
                </a:cubicBezTo>
                <a:cubicBezTo>
                  <a:pt x="303" y="156"/>
                  <a:pt x="316" y="156"/>
                  <a:pt x="321" y="169"/>
                </a:cubicBezTo>
                <a:cubicBezTo>
                  <a:pt x="324" y="175"/>
                  <a:pt x="323" y="182"/>
                  <a:pt x="320" y="188"/>
                </a:cubicBezTo>
                <a:cubicBezTo>
                  <a:pt x="316" y="194"/>
                  <a:pt x="310" y="199"/>
                  <a:pt x="303" y="201"/>
                </a:cubicBezTo>
                <a:cubicBezTo>
                  <a:pt x="293" y="202"/>
                  <a:pt x="285" y="200"/>
                  <a:pt x="280" y="194"/>
                </a:cubicBezTo>
                <a:cubicBezTo>
                  <a:pt x="276" y="189"/>
                  <a:pt x="274" y="183"/>
                  <a:pt x="277" y="176"/>
                </a:cubicBezTo>
                <a:cubicBezTo>
                  <a:pt x="280" y="168"/>
                  <a:pt x="286" y="166"/>
                  <a:pt x="291" y="168"/>
                </a:cubicBezTo>
                <a:cubicBezTo>
                  <a:pt x="295" y="169"/>
                  <a:pt x="298" y="172"/>
                  <a:pt x="297" y="175"/>
                </a:cubicBezTo>
                <a:cubicBezTo>
                  <a:pt x="297" y="177"/>
                  <a:pt x="298" y="178"/>
                  <a:pt x="299" y="178"/>
                </a:cubicBezTo>
                <a:cubicBezTo>
                  <a:pt x="300" y="179"/>
                  <a:pt x="302" y="178"/>
                  <a:pt x="302" y="177"/>
                </a:cubicBezTo>
                <a:cubicBezTo>
                  <a:pt x="304" y="171"/>
                  <a:pt x="299" y="165"/>
                  <a:pt x="292" y="163"/>
                </a:cubicBezTo>
                <a:cubicBezTo>
                  <a:pt x="285" y="161"/>
                  <a:pt x="276" y="163"/>
                  <a:pt x="272" y="174"/>
                </a:cubicBezTo>
                <a:cubicBezTo>
                  <a:pt x="269" y="183"/>
                  <a:pt x="271" y="191"/>
                  <a:pt x="276" y="198"/>
                </a:cubicBezTo>
                <a:cubicBezTo>
                  <a:pt x="282" y="205"/>
                  <a:pt x="293" y="208"/>
                  <a:pt x="304" y="205"/>
                </a:cubicBezTo>
                <a:cubicBezTo>
                  <a:pt x="313" y="204"/>
                  <a:pt x="320" y="198"/>
                  <a:pt x="324" y="190"/>
                </a:cubicBezTo>
                <a:cubicBezTo>
                  <a:pt x="328" y="183"/>
                  <a:pt x="329" y="174"/>
                  <a:pt x="326" y="167"/>
                </a:cubicBezTo>
                <a:cubicBezTo>
                  <a:pt x="326" y="166"/>
                  <a:pt x="325" y="166"/>
                  <a:pt x="325" y="166"/>
                </a:cubicBezTo>
                <a:cubicBezTo>
                  <a:pt x="329" y="163"/>
                  <a:pt x="335" y="162"/>
                  <a:pt x="339" y="164"/>
                </a:cubicBezTo>
                <a:cubicBezTo>
                  <a:pt x="345" y="165"/>
                  <a:pt x="348" y="168"/>
                  <a:pt x="351" y="172"/>
                </a:cubicBezTo>
                <a:cubicBezTo>
                  <a:pt x="351" y="174"/>
                  <a:pt x="351" y="174"/>
                  <a:pt x="351" y="174"/>
                </a:cubicBezTo>
                <a:cubicBezTo>
                  <a:pt x="353" y="173"/>
                  <a:pt x="353" y="173"/>
                  <a:pt x="353" y="173"/>
                </a:cubicBezTo>
                <a:cubicBezTo>
                  <a:pt x="353" y="173"/>
                  <a:pt x="365" y="173"/>
                  <a:pt x="371" y="180"/>
                </a:cubicBezTo>
                <a:cubicBezTo>
                  <a:pt x="374" y="184"/>
                  <a:pt x="375" y="189"/>
                  <a:pt x="373" y="197"/>
                </a:cubicBezTo>
                <a:cubicBezTo>
                  <a:pt x="372" y="200"/>
                  <a:pt x="372" y="200"/>
                  <a:pt x="372" y="200"/>
                </a:cubicBezTo>
                <a:cubicBezTo>
                  <a:pt x="376" y="200"/>
                  <a:pt x="376" y="200"/>
                  <a:pt x="376" y="200"/>
                </a:cubicBezTo>
                <a:cubicBezTo>
                  <a:pt x="376" y="200"/>
                  <a:pt x="393" y="198"/>
                  <a:pt x="401" y="210"/>
                </a:cubicBezTo>
                <a:close/>
                <a:moveTo>
                  <a:pt x="169" y="171"/>
                </a:moveTo>
                <a:cubicBezTo>
                  <a:pt x="189" y="171"/>
                  <a:pt x="201" y="163"/>
                  <a:pt x="204" y="160"/>
                </a:cubicBezTo>
                <a:cubicBezTo>
                  <a:pt x="208" y="158"/>
                  <a:pt x="207" y="154"/>
                  <a:pt x="207" y="151"/>
                </a:cubicBezTo>
                <a:cubicBezTo>
                  <a:pt x="207" y="147"/>
                  <a:pt x="208" y="146"/>
                  <a:pt x="210" y="145"/>
                </a:cubicBezTo>
                <a:cubicBezTo>
                  <a:pt x="219" y="142"/>
                  <a:pt x="222" y="137"/>
                  <a:pt x="228" y="127"/>
                </a:cubicBezTo>
                <a:cubicBezTo>
                  <a:pt x="229" y="126"/>
                  <a:pt x="229" y="126"/>
                  <a:pt x="229" y="126"/>
                </a:cubicBezTo>
                <a:cubicBezTo>
                  <a:pt x="239" y="111"/>
                  <a:pt x="261" y="121"/>
                  <a:pt x="261" y="121"/>
                </a:cubicBezTo>
                <a:cubicBezTo>
                  <a:pt x="263" y="122"/>
                  <a:pt x="263" y="122"/>
                  <a:pt x="263" y="122"/>
                </a:cubicBezTo>
                <a:cubicBezTo>
                  <a:pt x="264" y="120"/>
                  <a:pt x="264" y="120"/>
                  <a:pt x="264" y="120"/>
                </a:cubicBezTo>
                <a:cubicBezTo>
                  <a:pt x="265" y="119"/>
                  <a:pt x="272" y="106"/>
                  <a:pt x="287" y="108"/>
                </a:cubicBezTo>
                <a:cubicBezTo>
                  <a:pt x="302" y="109"/>
                  <a:pt x="309" y="129"/>
                  <a:pt x="309" y="130"/>
                </a:cubicBezTo>
                <a:cubicBezTo>
                  <a:pt x="309" y="130"/>
                  <a:pt x="309" y="130"/>
                  <a:pt x="309" y="130"/>
                </a:cubicBezTo>
                <a:cubicBezTo>
                  <a:pt x="309" y="130"/>
                  <a:pt x="309" y="130"/>
                  <a:pt x="309" y="130"/>
                </a:cubicBezTo>
                <a:cubicBezTo>
                  <a:pt x="310" y="131"/>
                  <a:pt x="310" y="131"/>
                  <a:pt x="310" y="131"/>
                </a:cubicBezTo>
                <a:cubicBezTo>
                  <a:pt x="312" y="131"/>
                  <a:pt x="312" y="131"/>
                  <a:pt x="312" y="131"/>
                </a:cubicBezTo>
                <a:cubicBezTo>
                  <a:pt x="332" y="130"/>
                  <a:pt x="338" y="149"/>
                  <a:pt x="338" y="150"/>
                </a:cubicBezTo>
                <a:cubicBezTo>
                  <a:pt x="339" y="153"/>
                  <a:pt x="339" y="153"/>
                  <a:pt x="339" y="153"/>
                </a:cubicBezTo>
                <a:cubicBezTo>
                  <a:pt x="339" y="153"/>
                  <a:pt x="341" y="151"/>
                  <a:pt x="341" y="151"/>
                </a:cubicBezTo>
                <a:cubicBezTo>
                  <a:pt x="349" y="147"/>
                  <a:pt x="364" y="153"/>
                  <a:pt x="371" y="162"/>
                </a:cubicBezTo>
                <a:cubicBezTo>
                  <a:pt x="374" y="165"/>
                  <a:pt x="378" y="171"/>
                  <a:pt x="375" y="177"/>
                </a:cubicBezTo>
                <a:cubicBezTo>
                  <a:pt x="375" y="177"/>
                  <a:pt x="375" y="177"/>
                  <a:pt x="375" y="177"/>
                </a:cubicBezTo>
                <a:cubicBezTo>
                  <a:pt x="369" y="169"/>
                  <a:pt x="358" y="168"/>
                  <a:pt x="354" y="168"/>
                </a:cubicBezTo>
                <a:cubicBezTo>
                  <a:pt x="351" y="163"/>
                  <a:pt x="347" y="160"/>
                  <a:pt x="341" y="159"/>
                </a:cubicBezTo>
                <a:cubicBezTo>
                  <a:pt x="334" y="157"/>
                  <a:pt x="328" y="158"/>
                  <a:pt x="323" y="162"/>
                </a:cubicBezTo>
                <a:cubicBezTo>
                  <a:pt x="317" y="153"/>
                  <a:pt x="308" y="151"/>
                  <a:pt x="304" y="151"/>
                </a:cubicBezTo>
                <a:cubicBezTo>
                  <a:pt x="302" y="144"/>
                  <a:pt x="298" y="140"/>
                  <a:pt x="293" y="137"/>
                </a:cubicBezTo>
                <a:cubicBezTo>
                  <a:pt x="285" y="133"/>
                  <a:pt x="276" y="135"/>
                  <a:pt x="273" y="135"/>
                </a:cubicBezTo>
                <a:cubicBezTo>
                  <a:pt x="266" y="131"/>
                  <a:pt x="259" y="130"/>
                  <a:pt x="253" y="132"/>
                </a:cubicBezTo>
                <a:cubicBezTo>
                  <a:pt x="246" y="134"/>
                  <a:pt x="242" y="139"/>
                  <a:pt x="240" y="142"/>
                </a:cubicBezTo>
                <a:cubicBezTo>
                  <a:pt x="233" y="142"/>
                  <a:pt x="228" y="144"/>
                  <a:pt x="224" y="148"/>
                </a:cubicBezTo>
                <a:cubicBezTo>
                  <a:pt x="221" y="152"/>
                  <a:pt x="220" y="158"/>
                  <a:pt x="220" y="161"/>
                </a:cubicBezTo>
                <a:cubicBezTo>
                  <a:pt x="216" y="160"/>
                  <a:pt x="208" y="162"/>
                  <a:pt x="200" y="172"/>
                </a:cubicBezTo>
                <a:cubicBezTo>
                  <a:pt x="197" y="176"/>
                  <a:pt x="195" y="180"/>
                  <a:pt x="195" y="185"/>
                </a:cubicBezTo>
                <a:cubicBezTo>
                  <a:pt x="181" y="184"/>
                  <a:pt x="169" y="193"/>
                  <a:pt x="167" y="207"/>
                </a:cubicBezTo>
                <a:cubicBezTo>
                  <a:pt x="160" y="208"/>
                  <a:pt x="149" y="213"/>
                  <a:pt x="147" y="225"/>
                </a:cubicBezTo>
                <a:cubicBezTo>
                  <a:pt x="146" y="234"/>
                  <a:pt x="150" y="239"/>
                  <a:pt x="155" y="242"/>
                </a:cubicBezTo>
                <a:cubicBezTo>
                  <a:pt x="151" y="245"/>
                  <a:pt x="145" y="251"/>
                  <a:pt x="145" y="260"/>
                </a:cubicBezTo>
                <a:cubicBezTo>
                  <a:pt x="144" y="267"/>
                  <a:pt x="149" y="275"/>
                  <a:pt x="158" y="279"/>
                </a:cubicBezTo>
                <a:cubicBezTo>
                  <a:pt x="167" y="284"/>
                  <a:pt x="176" y="283"/>
                  <a:pt x="184" y="277"/>
                </a:cubicBezTo>
                <a:cubicBezTo>
                  <a:pt x="187" y="276"/>
                  <a:pt x="189" y="274"/>
                  <a:pt x="192" y="273"/>
                </a:cubicBezTo>
                <a:cubicBezTo>
                  <a:pt x="195" y="272"/>
                  <a:pt x="198" y="270"/>
                  <a:pt x="201" y="269"/>
                </a:cubicBezTo>
                <a:cubicBezTo>
                  <a:pt x="201" y="269"/>
                  <a:pt x="201" y="269"/>
                  <a:pt x="201" y="269"/>
                </a:cubicBezTo>
                <a:cubicBezTo>
                  <a:pt x="203" y="270"/>
                  <a:pt x="205" y="272"/>
                  <a:pt x="205" y="276"/>
                </a:cubicBezTo>
                <a:cubicBezTo>
                  <a:pt x="205" y="279"/>
                  <a:pt x="204" y="289"/>
                  <a:pt x="186" y="295"/>
                </a:cubicBezTo>
                <a:cubicBezTo>
                  <a:pt x="169" y="300"/>
                  <a:pt x="159" y="296"/>
                  <a:pt x="151" y="293"/>
                </a:cubicBezTo>
                <a:cubicBezTo>
                  <a:pt x="147" y="292"/>
                  <a:pt x="144" y="291"/>
                  <a:pt x="141" y="290"/>
                </a:cubicBezTo>
                <a:cubicBezTo>
                  <a:pt x="138" y="289"/>
                  <a:pt x="134" y="289"/>
                  <a:pt x="130" y="289"/>
                </a:cubicBezTo>
                <a:cubicBezTo>
                  <a:pt x="122" y="290"/>
                  <a:pt x="113" y="290"/>
                  <a:pt x="108" y="286"/>
                </a:cubicBezTo>
                <a:cubicBezTo>
                  <a:pt x="106" y="283"/>
                  <a:pt x="106" y="279"/>
                  <a:pt x="105" y="274"/>
                </a:cubicBezTo>
                <a:cubicBezTo>
                  <a:pt x="105" y="270"/>
                  <a:pt x="105" y="266"/>
                  <a:pt x="103" y="263"/>
                </a:cubicBezTo>
                <a:cubicBezTo>
                  <a:pt x="102" y="260"/>
                  <a:pt x="99" y="258"/>
                  <a:pt x="96" y="256"/>
                </a:cubicBezTo>
                <a:cubicBezTo>
                  <a:pt x="92" y="254"/>
                  <a:pt x="89" y="252"/>
                  <a:pt x="89" y="247"/>
                </a:cubicBezTo>
                <a:cubicBezTo>
                  <a:pt x="89" y="243"/>
                  <a:pt x="98" y="236"/>
                  <a:pt x="108" y="231"/>
                </a:cubicBezTo>
                <a:cubicBezTo>
                  <a:pt x="114" y="229"/>
                  <a:pt x="120" y="226"/>
                  <a:pt x="121" y="221"/>
                </a:cubicBezTo>
                <a:cubicBezTo>
                  <a:pt x="121" y="219"/>
                  <a:pt x="121" y="217"/>
                  <a:pt x="119" y="214"/>
                </a:cubicBezTo>
                <a:cubicBezTo>
                  <a:pt x="117" y="211"/>
                  <a:pt x="116" y="206"/>
                  <a:pt x="118" y="202"/>
                </a:cubicBezTo>
                <a:cubicBezTo>
                  <a:pt x="119" y="200"/>
                  <a:pt x="121" y="197"/>
                  <a:pt x="125" y="197"/>
                </a:cubicBezTo>
                <a:cubicBezTo>
                  <a:pt x="126" y="197"/>
                  <a:pt x="128" y="197"/>
                  <a:pt x="129" y="197"/>
                </a:cubicBezTo>
                <a:cubicBezTo>
                  <a:pt x="136" y="197"/>
                  <a:pt x="141" y="196"/>
                  <a:pt x="145" y="190"/>
                </a:cubicBezTo>
                <a:cubicBezTo>
                  <a:pt x="145" y="189"/>
                  <a:pt x="145" y="189"/>
                  <a:pt x="145" y="188"/>
                </a:cubicBezTo>
                <a:cubicBezTo>
                  <a:pt x="145" y="188"/>
                  <a:pt x="145" y="188"/>
                  <a:pt x="145" y="188"/>
                </a:cubicBezTo>
                <a:cubicBezTo>
                  <a:pt x="146" y="187"/>
                  <a:pt x="146" y="187"/>
                  <a:pt x="146" y="186"/>
                </a:cubicBezTo>
                <a:cubicBezTo>
                  <a:pt x="149" y="177"/>
                  <a:pt x="152" y="171"/>
                  <a:pt x="169" y="171"/>
                </a:cubicBezTo>
                <a:close/>
                <a:moveTo>
                  <a:pt x="795" y="191"/>
                </a:moveTo>
                <a:cubicBezTo>
                  <a:pt x="783" y="233"/>
                  <a:pt x="705" y="277"/>
                  <a:pt x="596" y="301"/>
                </a:cubicBezTo>
                <a:cubicBezTo>
                  <a:pt x="472" y="328"/>
                  <a:pt x="412" y="330"/>
                  <a:pt x="372" y="331"/>
                </a:cubicBezTo>
                <a:cubicBezTo>
                  <a:pt x="362" y="331"/>
                  <a:pt x="362" y="331"/>
                  <a:pt x="362" y="331"/>
                </a:cubicBezTo>
                <a:cubicBezTo>
                  <a:pt x="330" y="332"/>
                  <a:pt x="327" y="326"/>
                  <a:pt x="327" y="325"/>
                </a:cubicBezTo>
                <a:cubicBezTo>
                  <a:pt x="327" y="321"/>
                  <a:pt x="327" y="321"/>
                  <a:pt x="327" y="321"/>
                </a:cubicBezTo>
                <a:cubicBezTo>
                  <a:pt x="324" y="322"/>
                  <a:pt x="324" y="322"/>
                  <a:pt x="324" y="322"/>
                </a:cubicBezTo>
                <a:cubicBezTo>
                  <a:pt x="303" y="328"/>
                  <a:pt x="295" y="316"/>
                  <a:pt x="295" y="316"/>
                </a:cubicBezTo>
                <a:cubicBezTo>
                  <a:pt x="293" y="313"/>
                  <a:pt x="293" y="313"/>
                  <a:pt x="293" y="313"/>
                </a:cubicBezTo>
                <a:cubicBezTo>
                  <a:pt x="293" y="313"/>
                  <a:pt x="290" y="316"/>
                  <a:pt x="290" y="316"/>
                </a:cubicBezTo>
                <a:cubicBezTo>
                  <a:pt x="286" y="322"/>
                  <a:pt x="278" y="321"/>
                  <a:pt x="278" y="321"/>
                </a:cubicBezTo>
                <a:cubicBezTo>
                  <a:pt x="278" y="321"/>
                  <a:pt x="278" y="321"/>
                  <a:pt x="278" y="321"/>
                </a:cubicBezTo>
                <a:cubicBezTo>
                  <a:pt x="278" y="321"/>
                  <a:pt x="277" y="321"/>
                  <a:pt x="277" y="321"/>
                </a:cubicBezTo>
                <a:cubicBezTo>
                  <a:pt x="268" y="321"/>
                  <a:pt x="268" y="321"/>
                  <a:pt x="268" y="321"/>
                </a:cubicBezTo>
                <a:cubicBezTo>
                  <a:pt x="276" y="326"/>
                  <a:pt x="276" y="326"/>
                  <a:pt x="276" y="326"/>
                </a:cubicBezTo>
                <a:cubicBezTo>
                  <a:pt x="280" y="328"/>
                  <a:pt x="278" y="336"/>
                  <a:pt x="278" y="338"/>
                </a:cubicBezTo>
                <a:cubicBezTo>
                  <a:pt x="270" y="340"/>
                  <a:pt x="267" y="346"/>
                  <a:pt x="268" y="352"/>
                </a:cubicBezTo>
                <a:cubicBezTo>
                  <a:pt x="268" y="358"/>
                  <a:pt x="272" y="361"/>
                  <a:pt x="276" y="361"/>
                </a:cubicBezTo>
                <a:cubicBezTo>
                  <a:pt x="278" y="361"/>
                  <a:pt x="279" y="360"/>
                  <a:pt x="279" y="359"/>
                </a:cubicBezTo>
                <a:cubicBezTo>
                  <a:pt x="279" y="358"/>
                  <a:pt x="278" y="356"/>
                  <a:pt x="276" y="356"/>
                </a:cubicBezTo>
                <a:cubicBezTo>
                  <a:pt x="274" y="356"/>
                  <a:pt x="273" y="354"/>
                  <a:pt x="273" y="352"/>
                </a:cubicBezTo>
                <a:cubicBezTo>
                  <a:pt x="273" y="348"/>
                  <a:pt x="275" y="342"/>
                  <a:pt x="283" y="341"/>
                </a:cubicBezTo>
                <a:cubicBezTo>
                  <a:pt x="289" y="340"/>
                  <a:pt x="294" y="342"/>
                  <a:pt x="297" y="347"/>
                </a:cubicBezTo>
                <a:cubicBezTo>
                  <a:pt x="300" y="353"/>
                  <a:pt x="300" y="362"/>
                  <a:pt x="294" y="370"/>
                </a:cubicBezTo>
                <a:cubicBezTo>
                  <a:pt x="285" y="383"/>
                  <a:pt x="266" y="375"/>
                  <a:pt x="266" y="374"/>
                </a:cubicBezTo>
                <a:cubicBezTo>
                  <a:pt x="265" y="374"/>
                  <a:pt x="265" y="374"/>
                  <a:pt x="265" y="374"/>
                </a:cubicBezTo>
                <a:cubicBezTo>
                  <a:pt x="264" y="374"/>
                  <a:pt x="264" y="374"/>
                  <a:pt x="264" y="374"/>
                </a:cubicBezTo>
                <a:cubicBezTo>
                  <a:pt x="250" y="379"/>
                  <a:pt x="242" y="370"/>
                  <a:pt x="242" y="370"/>
                </a:cubicBezTo>
                <a:cubicBezTo>
                  <a:pt x="241" y="369"/>
                  <a:pt x="241" y="369"/>
                  <a:pt x="241" y="369"/>
                </a:cubicBezTo>
                <a:cubicBezTo>
                  <a:pt x="241" y="369"/>
                  <a:pt x="239" y="369"/>
                  <a:pt x="239" y="369"/>
                </a:cubicBezTo>
                <a:cubicBezTo>
                  <a:pt x="230" y="372"/>
                  <a:pt x="222" y="372"/>
                  <a:pt x="217" y="368"/>
                </a:cubicBezTo>
                <a:cubicBezTo>
                  <a:pt x="210" y="364"/>
                  <a:pt x="210" y="356"/>
                  <a:pt x="210" y="356"/>
                </a:cubicBezTo>
                <a:cubicBezTo>
                  <a:pt x="209" y="354"/>
                  <a:pt x="209" y="354"/>
                  <a:pt x="209" y="354"/>
                </a:cubicBezTo>
                <a:cubicBezTo>
                  <a:pt x="207" y="354"/>
                  <a:pt x="207" y="354"/>
                  <a:pt x="207" y="354"/>
                </a:cubicBezTo>
                <a:cubicBezTo>
                  <a:pt x="193" y="356"/>
                  <a:pt x="183" y="352"/>
                  <a:pt x="177" y="343"/>
                </a:cubicBezTo>
                <a:cubicBezTo>
                  <a:pt x="172" y="335"/>
                  <a:pt x="172" y="324"/>
                  <a:pt x="177" y="317"/>
                </a:cubicBezTo>
                <a:cubicBezTo>
                  <a:pt x="177" y="317"/>
                  <a:pt x="177" y="317"/>
                  <a:pt x="177" y="317"/>
                </a:cubicBezTo>
                <a:cubicBezTo>
                  <a:pt x="178" y="316"/>
                  <a:pt x="180" y="315"/>
                  <a:pt x="181" y="314"/>
                </a:cubicBezTo>
                <a:cubicBezTo>
                  <a:pt x="184" y="311"/>
                  <a:pt x="184" y="311"/>
                  <a:pt x="184" y="311"/>
                </a:cubicBezTo>
                <a:cubicBezTo>
                  <a:pt x="193" y="304"/>
                  <a:pt x="207" y="300"/>
                  <a:pt x="216" y="310"/>
                </a:cubicBezTo>
                <a:cubicBezTo>
                  <a:pt x="221" y="315"/>
                  <a:pt x="222" y="324"/>
                  <a:pt x="219" y="331"/>
                </a:cubicBezTo>
                <a:cubicBezTo>
                  <a:pt x="218" y="334"/>
                  <a:pt x="215" y="340"/>
                  <a:pt x="207" y="340"/>
                </a:cubicBezTo>
                <a:cubicBezTo>
                  <a:pt x="201" y="341"/>
                  <a:pt x="197" y="339"/>
                  <a:pt x="195" y="335"/>
                </a:cubicBezTo>
                <a:cubicBezTo>
                  <a:pt x="194" y="332"/>
                  <a:pt x="195" y="327"/>
                  <a:pt x="198" y="325"/>
                </a:cubicBezTo>
                <a:cubicBezTo>
                  <a:pt x="200" y="324"/>
                  <a:pt x="200" y="322"/>
                  <a:pt x="199" y="321"/>
                </a:cubicBezTo>
                <a:cubicBezTo>
                  <a:pt x="198" y="320"/>
                  <a:pt x="196" y="320"/>
                  <a:pt x="195" y="321"/>
                </a:cubicBezTo>
                <a:cubicBezTo>
                  <a:pt x="191" y="324"/>
                  <a:pt x="189" y="331"/>
                  <a:pt x="191" y="337"/>
                </a:cubicBezTo>
                <a:cubicBezTo>
                  <a:pt x="192" y="340"/>
                  <a:pt x="195" y="346"/>
                  <a:pt x="207" y="345"/>
                </a:cubicBezTo>
                <a:cubicBezTo>
                  <a:pt x="215" y="345"/>
                  <a:pt x="221" y="341"/>
                  <a:pt x="224" y="333"/>
                </a:cubicBezTo>
                <a:cubicBezTo>
                  <a:pt x="228" y="324"/>
                  <a:pt x="226" y="313"/>
                  <a:pt x="220" y="307"/>
                </a:cubicBezTo>
                <a:cubicBezTo>
                  <a:pt x="209" y="295"/>
                  <a:pt x="193" y="299"/>
                  <a:pt x="181" y="307"/>
                </a:cubicBezTo>
                <a:cubicBezTo>
                  <a:pt x="178" y="310"/>
                  <a:pt x="178" y="310"/>
                  <a:pt x="178" y="310"/>
                </a:cubicBezTo>
                <a:cubicBezTo>
                  <a:pt x="171" y="315"/>
                  <a:pt x="170" y="316"/>
                  <a:pt x="164" y="314"/>
                </a:cubicBezTo>
                <a:cubicBezTo>
                  <a:pt x="161" y="314"/>
                  <a:pt x="159" y="313"/>
                  <a:pt x="158" y="311"/>
                </a:cubicBezTo>
                <a:cubicBezTo>
                  <a:pt x="154" y="309"/>
                  <a:pt x="150" y="307"/>
                  <a:pt x="141" y="308"/>
                </a:cubicBezTo>
                <a:cubicBezTo>
                  <a:pt x="137" y="309"/>
                  <a:pt x="137" y="309"/>
                  <a:pt x="137" y="309"/>
                </a:cubicBezTo>
                <a:cubicBezTo>
                  <a:pt x="124" y="312"/>
                  <a:pt x="116" y="313"/>
                  <a:pt x="112" y="306"/>
                </a:cubicBezTo>
                <a:cubicBezTo>
                  <a:pt x="105" y="295"/>
                  <a:pt x="96" y="291"/>
                  <a:pt x="83" y="294"/>
                </a:cubicBezTo>
                <a:cubicBezTo>
                  <a:pt x="77" y="296"/>
                  <a:pt x="71" y="295"/>
                  <a:pt x="68" y="293"/>
                </a:cubicBezTo>
                <a:cubicBezTo>
                  <a:pt x="67" y="291"/>
                  <a:pt x="66" y="289"/>
                  <a:pt x="66" y="287"/>
                </a:cubicBezTo>
                <a:cubicBezTo>
                  <a:pt x="66" y="285"/>
                  <a:pt x="66" y="284"/>
                  <a:pt x="65" y="283"/>
                </a:cubicBezTo>
                <a:cubicBezTo>
                  <a:pt x="61" y="279"/>
                  <a:pt x="51" y="280"/>
                  <a:pt x="35" y="282"/>
                </a:cubicBezTo>
                <a:cubicBezTo>
                  <a:pt x="27" y="283"/>
                  <a:pt x="20" y="284"/>
                  <a:pt x="15" y="284"/>
                </a:cubicBezTo>
                <a:cubicBezTo>
                  <a:pt x="11" y="284"/>
                  <a:pt x="10" y="283"/>
                  <a:pt x="10" y="283"/>
                </a:cubicBezTo>
                <a:cubicBezTo>
                  <a:pt x="10" y="281"/>
                  <a:pt x="13" y="278"/>
                  <a:pt x="19" y="276"/>
                </a:cubicBezTo>
                <a:cubicBezTo>
                  <a:pt x="25" y="275"/>
                  <a:pt x="32" y="272"/>
                  <a:pt x="32" y="267"/>
                </a:cubicBezTo>
                <a:cubicBezTo>
                  <a:pt x="32" y="265"/>
                  <a:pt x="31" y="263"/>
                  <a:pt x="27" y="262"/>
                </a:cubicBezTo>
                <a:cubicBezTo>
                  <a:pt x="25" y="261"/>
                  <a:pt x="23" y="261"/>
                  <a:pt x="20" y="260"/>
                </a:cubicBezTo>
                <a:cubicBezTo>
                  <a:pt x="11" y="259"/>
                  <a:pt x="6" y="257"/>
                  <a:pt x="6" y="251"/>
                </a:cubicBezTo>
                <a:cubicBezTo>
                  <a:pt x="6" y="246"/>
                  <a:pt x="18" y="237"/>
                  <a:pt x="42" y="234"/>
                </a:cubicBezTo>
                <a:cubicBezTo>
                  <a:pt x="43" y="234"/>
                  <a:pt x="44" y="234"/>
                  <a:pt x="46" y="234"/>
                </a:cubicBezTo>
                <a:cubicBezTo>
                  <a:pt x="55" y="234"/>
                  <a:pt x="62" y="233"/>
                  <a:pt x="63" y="229"/>
                </a:cubicBezTo>
                <a:cubicBezTo>
                  <a:pt x="64" y="225"/>
                  <a:pt x="60" y="223"/>
                  <a:pt x="59" y="222"/>
                </a:cubicBezTo>
                <a:cubicBezTo>
                  <a:pt x="55" y="219"/>
                  <a:pt x="55" y="217"/>
                  <a:pt x="56" y="216"/>
                </a:cubicBezTo>
                <a:cubicBezTo>
                  <a:pt x="56" y="211"/>
                  <a:pt x="67" y="204"/>
                  <a:pt x="72" y="202"/>
                </a:cubicBezTo>
                <a:cubicBezTo>
                  <a:pt x="78" y="199"/>
                  <a:pt x="93" y="197"/>
                  <a:pt x="98" y="198"/>
                </a:cubicBezTo>
                <a:cubicBezTo>
                  <a:pt x="101" y="198"/>
                  <a:pt x="101" y="198"/>
                  <a:pt x="101" y="198"/>
                </a:cubicBezTo>
                <a:cubicBezTo>
                  <a:pt x="101" y="196"/>
                  <a:pt x="101" y="196"/>
                  <a:pt x="101" y="196"/>
                </a:cubicBezTo>
                <a:cubicBezTo>
                  <a:pt x="101" y="192"/>
                  <a:pt x="102" y="190"/>
                  <a:pt x="104" y="189"/>
                </a:cubicBezTo>
                <a:cubicBezTo>
                  <a:pt x="111" y="183"/>
                  <a:pt x="129" y="187"/>
                  <a:pt x="139" y="189"/>
                </a:cubicBezTo>
                <a:cubicBezTo>
                  <a:pt x="137" y="191"/>
                  <a:pt x="134" y="192"/>
                  <a:pt x="129" y="192"/>
                </a:cubicBezTo>
                <a:cubicBezTo>
                  <a:pt x="127" y="192"/>
                  <a:pt x="126" y="192"/>
                  <a:pt x="124" y="192"/>
                </a:cubicBezTo>
                <a:cubicBezTo>
                  <a:pt x="119" y="192"/>
                  <a:pt x="115" y="195"/>
                  <a:pt x="113" y="200"/>
                </a:cubicBezTo>
                <a:cubicBezTo>
                  <a:pt x="111" y="206"/>
                  <a:pt x="111" y="213"/>
                  <a:pt x="115" y="217"/>
                </a:cubicBezTo>
                <a:cubicBezTo>
                  <a:pt x="116" y="218"/>
                  <a:pt x="116" y="219"/>
                  <a:pt x="116" y="220"/>
                </a:cubicBezTo>
                <a:cubicBezTo>
                  <a:pt x="115" y="223"/>
                  <a:pt x="110" y="225"/>
                  <a:pt x="106" y="227"/>
                </a:cubicBezTo>
                <a:cubicBezTo>
                  <a:pt x="105" y="227"/>
                  <a:pt x="83" y="237"/>
                  <a:pt x="84" y="248"/>
                </a:cubicBezTo>
                <a:cubicBezTo>
                  <a:pt x="85" y="255"/>
                  <a:pt x="90" y="258"/>
                  <a:pt x="94" y="261"/>
                </a:cubicBezTo>
                <a:cubicBezTo>
                  <a:pt x="96" y="262"/>
                  <a:pt x="98" y="263"/>
                  <a:pt x="98" y="265"/>
                </a:cubicBezTo>
                <a:cubicBezTo>
                  <a:pt x="100" y="268"/>
                  <a:pt x="100" y="271"/>
                  <a:pt x="100" y="274"/>
                </a:cubicBezTo>
                <a:cubicBezTo>
                  <a:pt x="101" y="280"/>
                  <a:pt x="101" y="285"/>
                  <a:pt x="105" y="289"/>
                </a:cubicBezTo>
                <a:cubicBezTo>
                  <a:pt x="111" y="295"/>
                  <a:pt x="121" y="295"/>
                  <a:pt x="130" y="295"/>
                </a:cubicBezTo>
                <a:cubicBezTo>
                  <a:pt x="134" y="294"/>
                  <a:pt x="137" y="294"/>
                  <a:pt x="140" y="295"/>
                </a:cubicBezTo>
                <a:cubicBezTo>
                  <a:pt x="143" y="295"/>
                  <a:pt x="146" y="297"/>
                  <a:pt x="149" y="298"/>
                </a:cubicBezTo>
                <a:cubicBezTo>
                  <a:pt x="158" y="301"/>
                  <a:pt x="169" y="306"/>
                  <a:pt x="188" y="300"/>
                </a:cubicBezTo>
                <a:cubicBezTo>
                  <a:pt x="209" y="293"/>
                  <a:pt x="210" y="280"/>
                  <a:pt x="210" y="276"/>
                </a:cubicBezTo>
                <a:cubicBezTo>
                  <a:pt x="210" y="272"/>
                  <a:pt x="208" y="269"/>
                  <a:pt x="207" y="267"/>
                </a:cubicBezTo>
                <a:cubicBezTo>
                  <a:pt x="218" y="263"/>
                  <a:pt x="230" y="263"/>
                  <a:pt x="248" y="273"/>
                </a:cubicBezTo>
                <a:cubicBezTo>
                  <a:pt x="283" y="292"/>
                  <a:pt x="339" y="317"/>
                  <a:pt x="414" y="315"/>
                </a:cubicBezTo>
                <a:cubicBezTo>
                  <a:pt x="415" y="315"/>
                  <a:pt x="466" y="317"/>
                  <a:pt x="566" y="298"/>
                </a:cubicBezTo>
                <a:cubicBezTo>
                  <a:pt x="705" y="272"/>
                  <a:pt x="784" y="216"/>
                  <a:pt x="780" y="177"/>
                </a:cubicBezTo>
                <a:cubicBezTo>
                  <a:pt x="778" y="155"/>
                  <a:pt x="759" y="131"/>
                  <a:pt x="692" y="120"/>
                </a:cubicBezTo>
                <a:cubicBezTo>
                  <a:pt x="694" y="120"/>
                  <a:pt x="696" y="120"/>
                  <a:pt x="698" y="120"/>
                </a:cubicBezTo>
                <a:cubicBezTo>
                  <a:pt x="702" y="120"/>
                  <a:pt x="705" y="121"/>
                  <a:pt x="709" y="121"/>
                </a:cubicBezTo>
                <a:cubicBezTo>
                  <a:pt x="718" y="122"/>
                  <a:pt x="726" y="124"/>
                  <a:pt x="731" y="119"/>
                </a:cubicBezTo>
                <a:cubicBezTo>
                  <a:pt x="733" y="117"/>
                  <a:pt x="734" y="114"/>
                  <a:pt x="734" y="110"/>
                </a:cubicBezTo>
                <a:cubicBezTo>
                  <a:pt x="733" y="105"/>
                  <a:pt x="735" y="100"/>
                  <a:pt x="739" y="96"/>
                </a:cubicBezTo>
                <a:cubicBezTo>
                  <a:pt x="743" y="92"/>
                  <a:pt x="748" y="89"/>
                  <a:pt x="752" y="89"/>
                </a:cubicBezTo>
                <a:cubicBezTo>
                  <a:pt x="759" y="89"/>
                  <a:pt x="766" y="92"/>
                  <a:pt x="770" y="96"/>
                </a:cubicBezTo>
                <a:cubicBezTo>
                  <a:pt x="773" y="99"/>
                  <a:pt x="774" y="103"/>
                  <a:pt x="774" y="107"/>
                </a:cubicBezTo>
                <a:cubicBezTo>
                  <a:pt x="773" y="114"/>
                  <a:pt x="768" y="116"/>
                  <a:pt x="764" y="117"/>
                </a:cubicBezTo>
                <a:cubicBezTo>
                  <a:pt x="764" y="115"/>
                  <a:pt x="763" y="113"/>
                  <a:pt x="763" y="112"/>
                </a:cubicBezTo>
                <a:cubicBezTo>
                  <a:pt x="761" y="110"/>
                  <a:pt x="756" y="108"/>
                  <a:pt x="752" y="109"/>
                </a:cubicBezTo>
                <a:cubicBezTo>
                  <a:pt x="747" y="110"/>
                  <a:pt x="742" y="113"/>
                  <a:pt x="742" y="119"/>
                </a:cubicBezTo>
                <a:cubicBezTo>
                  <a:pt x="741" y="125"/>
                  <a:pt x="746" y="128"/>
                  <a:pt x="754" y="131"/>
                </a:cubicBezTo>
                <a:cubicBezTo>
                  <a:pt x="761" y="135"/>
                  <a:pt x="770" y="139"/>
                  <a:pt x="779" y="147"/>
                </a:cubicBezTo>
                <a:cubicBezTo>
                  <a:pt x="794" y="160"/>
                  <a:pt x="799" y="175"/>
                  <a:pt x="795" y="191"/>
                </a:cubicBezTo>
                <a:close/>
              </a:path>
            </a:pathLst>
          </a:custGeom>
          <a:solidFill>
            <a:srgbClr val="F2CF6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9598389"/>
      </p:ext>
    </p:extLst>
  </p:cSld>
  <p:clrMapOvr>
    <a:masterClrMapping/>
  </p:clrMapOvr>
  <p:transition spd="slow" advClick="0" advTm="5000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5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5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050"/>
                            </p:stCondLst>
                            <p:childTnLst>
                              <p:par>
                                <p:cTn id="5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465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15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0" grpId="0"/>
      <p:bldP spid="47" grpId="0"/>
      <p:bldP spid="48" grpId="0" animBg="1"/>
      <p:bldP spid="49" grpId="0" animBg="1"/>
      <p:bldP spid="55" grpId="0" animBg="1"/>
      <p:bldP spid="5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图片 5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158"/>
          <a:stretch/>
        </p:blipFill>
        <p:spPr>
          <a:xfrm rot="16200000">
            <a:off x="-104103" y="104102"/>
            <a:ext cx="3468971" cy="3260765"/>
          </a:xfrm>
          <a:prstGeom prst="rect">
            <a:avLst/>
          </a:prstGeom>
        </p:spPr>
      </p:pic>
      <p:sp>
        <p:nvSpPr>
          <p:cNvPr id="56" name="Freeform 22"/>
          <p:cNvSpPr>
            <a:spLocks noEditPoints="1"/>
          </p:cNvSpPr>
          <p:nvPr/>
        </p:nvSpPr>
        <p:spPr bwMode="auto">
          <a:xfrm flipH="1">
            <a:off x="10982804" y="374023"/>
            <a:ext cx="1002774" cy="555523"/>
          </a:xfrm>
          <a:custGeom>
            <a:avLst/>
            <a:gdLst>
              <a:gd name="T0" fmla="*/ 779 w 804"/>
              <a:gd name="T1" fmla="*/ 108 h 386"/>
              <a:gd name="T2" fmla="*/ 531 w 804"/>
              <a:gd name="T3" fmla="*/ 114 h 386"/>
              <a:gd name="T4" fmla="*/ 542 w 804"/>
              <a:gd name="T5" fmla="*/ 53 h 386"/>
              <a:gd name="T6" fmla="*/ 616 w 804"/>
              <a:gd name="T7" fmla="*/ 27 h 386"/>
              <a:gd name="T8" fmla="*/ 340 w 804"/>
              <a:gd name="T9" fmla="*/ 98 h 386"/>
              <a:gd name="T10" fmla="*/ 566 w 804"/>
              <a:gd name="T11" fmla="*/ 255 h 386"/>
              <a:gd name="T12" fmla="*/ 342 w 804"/>
              <a:gd name="T13" fmla="*/ 146 h 386"/>
              <a:gd name="T14" fmla="*/ 201 w 804"/>
              <a:gd name="T15" fmla="*/ 156 h 386"/>
              <a:gd name="T16" fmla="*/ 56 w 804"/>
              <a:gd name="T17" fmla="*/ 226 h 386"/>
              <a:gd name="T18" fmla="*/ 18 w 804"/>
              <a:gd name="T19" fmla="*/ 271 h 386"/>
              <a:gd name="T20" fmla="*/ 138 w 804"/>
              <a:gd name="T21" fmla="*/ 314 h 386"/>
              <a:gd name="T22" fmla="*/ 239 w 804"/>
              <a:gd name="T23" fmla="*/ 374 h 386"/>
              <a:gd name="T24" fmla="*/ 324 w 804"/>
              <a:gd name="T25" fmla="*/ 329 h 386"/>
              <a:gd name="T26" fmla="*/ 566 w 804"/>
              <a:gd name="T27" fmla="*/ 65 h 386"/>
              <a:gd name="T28" fmla="*/ 529 w 804"/>
              <a:gd name="T29" fmla="*/ 30 h 386"/>
              <a:gd name="T30" fmla="*/ 643 w 804"/>
              <a:gd name="T31" fmla="*/ 55 h 386"/>
              <a:gd name="T32" fmla="*/ 424 w 804"/>
              <a:gd name="T33" fmla="*/ 19 h 386"/>
              <a:gd name="T34" fmla="*/ 365 w 804"/>
              <a:gd name="T35" fmla="*/ 92 h 386"/>
              <a:gd name="T36" fmla="*/ 619 w 804"/>
              <a:gd name="T37" fmla="*/ 23 h 386"/>
              <a:gd name="T38" fmla="*/ 379 w 804"/>
              <a:gd name="T39" fmla="*/ 82 h 386"/>
              <a:gd name="T40" fmla="*/ 376 w 804"/>
              <a:gd name="T41" fmla="*/ 289 h 386"/>
              <a:gd name="T42" fmla="*/ 271 w 804"/>
              <a:gd name="T43" fmla="*/ 235 h 386"/>
              <a:gd name="T44" fmla="*/ 284 w 804"/>
              <a:gd name="T45" fmla="*/ 223 h 386"/>
              <a:gd name="T46" fmla="*/ 508 w 804"/>
              <a:gd name="T47" fmla="*/ 281 h 386"/>
              <a:gd name="T48" fmla="*/ 405 w 804"/>
              <a:gd name="T49" fmla="*/ 238 h 386"/>
              <a:gd name="T50" fmla="*/ 395 w 804"/>
              <a:gd name="T51" fmla="*/ 225 h 386"/>
              <a:gd name="T52" fmla="*/ 688 w 804"/>
              <a:gd name="T53" fmla="*/ 144 h 386"/>
              <a:gd name="T54" fmla="*/ 285 w 804"/>
              <a:gd name="T55" fmla="*/ 217 h 386"/>
              <a:gd name="T56" fmla="*/ 508 w 804"/>
              <a:gd name="T57" fmla="*/ 293 h 386"/>
              <a:gd name="T58" fmla="*/ 414 w 804"/>
              <a:gd name="T59" fmla="*/ 47 h 386"/>
              <a:gd name="T60" fmla="*/ 250 w 804"/>
              <a:gd name="T61" fmla="*/ 268 h 386"/>
              <a:gd name="T62" fmla="*/ 186 w 804"/>
              <a:gd name="T63" fmla="*/ 261 h 386"/>
              <a:gd name="T64" fmla="*/ 169 w 804"/>
              <a:gd name="T65" fmla="*/ 211 h 386"/>
              <a:gd name="T66" fmla="*/ 234 w 804"/>
              <a:gd name="T67" fmla="*/ 176 h 386"/>
              <a:gd name="T68" fmla="*/ 202 w 804"/>
              <a:gd name="T69" fmla="*/ 194 h 386"/>
              <a:gd name="T70" fmla="*/ 242 w 804"/>
              <a:gd name="T71" fmla="*/ 147 h 386"/>
              <a:gd name="T72" fmla="*/ 300 w 804"/>
              <a:gd name="T73" fmla="*/ 154 h 386"/>
              <a:gd name="T74" fmla="*/ 291 w 804"/>
              <a:gd name="T75" fmla="*/ 168 h 386"/>
              <a:gd name="T76" fmla="*/ 324 w 804"/>
              <a:gd name="T77" fmla="*/ 190 h 386"/>
              <a:gd name="T78" fmla="*/ 373 w 804"/>
              <a:gd name="T79" fmla="*/ 197 h 386"/>
              <a:gd name="T80" fmla="*/ 228 w 804"/>
              <a:gd name="T81" fmla="*/ 127 h 386"/>
              <a:gd name="T82" fmla="*/ 309 w 804"/>
              <a:gd name="T83" fmla="*/ 130 h 386"/>
              <a:gd name="T84" fmla="*/ 375 w 804"/>
              <a:gd name="T85" fmla="*/ 177 h 386"/>
              <a:gd name="T86" fmla="*/ 240 w 804"/>
              <a:gd name="T87" fmla="*/ 142 h 386"/>
              <a:gd name="T88" fmla="*/ 145 w 804"/>
              <a:gd name="T89" fmla="*/ 260 h 386"/>
              <a:gd name="T90" fmla="*/ 151 w 804"/>
              <a:gd name="T91" fmla="*/ 293 h 386"/>
              <a:gd name="T92" fmla="*/ 108 w 804"/>
              <a:gd name="T93" fmla="*/ 231 h 386"/>
              <a:gd name="T94" fmla="*/ 145 w 804"/>
              <a:gd name="T95" fmla="*/ 188 h 386"/>
              <a:gd name="T96" fmla="*/ 327 w 804"/>
              <a:gd name="T97" fmla="*/ 321 h 386"/>
              <a:gd name="T98" fmla="*/ 268 w 804"/>
              <a:gd name="T99" fmla="*/ 321 h 386"/>
              <a:gd name="T100" fmla="*/ 283 w 804"/>
              <a:gd name="T101" fmla="*/ 341 h 386"/>
              <a:gd name="T102" fmla="*/ 239 w 804"/>
              <a:gd name="T103" fmla="*/ 369 h 386"/>
              <a:gd name="T104" fmla="*/ 181 w 804"/>
              <a:gd name="T105" fmla="*/ 314 h 386"/>
              <a:gd name="T106" fmla="*/ 195 w 804"/>
              <a:gd name="T107" fmla="*/ 321 h 386"/>
              <a:gd name="T108" fmla="*/ 158 w 804"/>
              <a:gd name="T109" fmla="*/ 311 h 386"/>
              <a:gd name="T110" fmla="*/ 35 w 804"/>
              <a:gd name="T111" fmla="*/ 282 h 386"/>
              <a:gd name="T112" fmla="*/ 42 w 804"/>
              <a:gd name="T113" fmla="*/ 234 h 386"/>
              <a:gd name="T114" fmla="*/ 101 w 804"/>
              <a:gd name="T115" fmla="*/ 196 h 386"/>
              <a:gd name="T116" fmla="*/ 106 w 804"/>
              <a:gd name="T117" fmla="*/ 227 h 386"/>
              <a:gd name="T118" fmla="*/ 149 w 804"/>
              <a:gd name="T119" fmla="*/ 298 h 386"/>
              <a:gd name="T120" fmla="*/ 692 w 804"/>
              <a:gd name="T121" fmla="*/ 120 h 386"/>
              <a:gd name="T122" fmla="*/ 774 w 804"/>
              <a:gd name="T123" fmla="*/ 107 h 3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04" h="386">
                <a:moveTo>
                  <a:pt x="782" y="143"/>
                </a:moveTo>
                <a:cubicBezTo>
                  <a:pt x="773" y="135"/>
                  <a:pt x="763" y="130"/>
                  <a:pt x="756" y="127"/>
                </a:cubicBezTo>
                <a:cubicBezTo>
                  <a:pt x="751" y="125"/>
                  <a:pt x="747" y="123"/>
                  <a:pt x="747" y="121"/>
                </a:cubicBezTo>
                <a:cubicBezTo>
                  <a:pt x="747" y="117"/>
                  <a:pt x="751" y="115"/>
                  <a:pt x="753" y="114"/>
                </a:cubicBezTo>
                <a:cubicBezTo>
                  <a:pt x="756" y="113"/>
                  <a:pt x="758" y="115"/>
                  <a:pt x="758" y="116"/>
                </a:cubicBezTo>
                <a:cubicBezTo>
                  <a:pt x="759" y="116"/>
                  <a:pt x="759" y="118"/>
                  <a:pt x="759" y="119"/>
                </a:cubicBezTo>
                <a:cubicBezTo>
                  <a:pt x="756" y="125"/>
                  <a:pt x="766" y="122"/>
                  <a:pt x="769" y="121"/>
                </a:cubicBezTo>
                <a:cubicBezTo>
                  <a:pt x="774" y="119"/>
                  <a:pt x="778" y="114"/>
                  <a:pt x="779" y="108"/>
                </a:cubicBezTo>
                <a:cubicBezTo>
                  <a:pt x="779" y="102"/>
                  <a:pt x="777" y="97"/>
                  <a:pt x="774" y="93"/>
                </a:cubicBezTo>
                <a:cubicBezTo>
                  <a:pt x="769" y="87"/>
                  <a:pt x="761" y="84"/>
                  <a:pt x="752" y="84"/>
                </a:cubicBezTo>
                <a:cubicBezTo>
                  <a:pt x="746" y="84"/>
                  <a:pt x="740" y="87"/>
                  <a:pt x="735" y="92"/>
                </a:cubicBezTo>
                <a:cubicBezTo>
                  <a:pt x="731" y="97"/>
                  <a:pt x="728" y="104"/>
                  <a:pt x="729" y="110"/>
                </a:cubicBezTo>
                <a:cubicBezTo>
                  <a:pt x="729" y="113"/>
                  <a:pt x="729" y="115"/>
                  <a:pt x="728" y="116"/>
                </a:cubicBezTo>
                <a:cubicBezTo>
                  <a:pt x="725" y="118"/>
                  <a:pt x="717" y="117"/>
                  <a:pt x="709" y="116"/>
                </a:cubicBezTo>
                <a:cubicBezTo>
                  <a:pt x="706" y="116"/>
                  <a:pt x="702" y="115"/>
                  <a:pt x="699" y="115"/>
                </a:cubicBezTo>
                <a:cubicBezTo>
                  <a:pt x="636" y="111"/>
                  <a:pt x="595" y="110"/>
                  <a:pt x="531" y="114"/>
                </a:cubicBezTo>
                <a:cubicBezTo>
                  <a:pt x="526" y="114"/>
                  <a:pt x="526" y="114"/>
                  <a:pt x="526" y="114"/>
                </a:cubicBezTo>
                <a:cubicBezTo>
                  <a:pt x="466" y="115"/>
                  <a:pt x="442" y="116"/>
                  <a:pt x="420" y="107"/>
                </a:cubicBezTo>
                <a:cubicBezTo>
                  <a:pt x="409" y="103"/>
                  <a:pt x="402" y="96"/>
                  <a:pt x="401" y="86"/>
                </a:cubicBezTo>
                <a:cubicBezTo>
                  <a:pt x="399" y="75"/>
                  <a:pt x="405" y="62"/>
                  <a:pt x="417" y="51"/>
                </a:cubicBezTo>
                <a:cubicBezTo>
                  <a:pt x="438" y="33"/>
                  <a:pt x="465" y="23"/>
                  <a:pt x="492" y="29"/>
                </a:cubicBezTo>
                <a:cubicBezTo>
                  <a:pt x="497" y="31"/>
                  <a:pt x="501" y="32"/>
                  <a:pt x="506" y="33"/>
                </a:cubicBezTo>
                <a:cubicBezTo>
                  <a:pt x="514" y="36"/>
                  <a:pt x="521" y="38"/>
                  <a:pt x="528" y="36"/>
                </a:cubicBezTo>
                <a:cubicBezTo>
                  <a:pt x="529" y="42"/>
                  <a:pt x="532" y="50"/>
                  <a:pt x="542" y="53"/>
                </a:cubicBezTo>
                <a:cubicBezTo>
                  <a:pt x="544" y="59"/>
                  <a:pt x="550" y="69"/>
                  <a:pt x="563" y="69"/>
                </a:cubicBezTo>
                <a:cubicBezTo>
                  <a:pt x="566" y="73"/>
                  <a:pt x="580" y="87"/>
                  <a:pt x="607" y="87"/>
                </a:cubicBezTo>
                <a:cubicBezTo>
                  <a:pt x="624" y="87"/>
                  <a:pt x="640" y="79"/>
                  <a:pt x="647" y="65"/>
                </a:cubicBezTo>
                <a:cubicBezTo>
                  <a:pt x="653" y="53"/>
                  <a:pt x="650" y="39"/>
                  <a:pt x="641" y="30"/>
                </a:cubicBezTo>
                <a:cubicBezTo>
                  <a:pt x="634" y="24"/>
                  <a:pt x="626" y="20"/>
                  <a:pt x="617" y="18"/>
                </a:cubicBezTo>
                <a:cubicBezTo>
                  <a:pt x="615" y="17"/>
                  <a:pt x="607" y="15"/>
                  <a:pt x="605" y="17"/>
                </a:cubicBezTo>
                <a:cubicBezTo>
                  <a:pt x="603" y="20"/>
                  <a:pt x="607" y="21"/>
                  <a:pt x="609" y="22"/>
                </a:cubicBezTo>
                <a:cubicBezTo>
                  <a:pt x="611" y="23"/>
                  <a:pt x="614" y="25"/>
                  <a:pt x="616" y="27"/>
                </a:cubicBezTo>
                <a:cubicBezTo>
                  <a:pt x="618" y="29"/>
                  <a:pt x="618" y="32"/>
                  <a:pt x="618" y="35"/>
                </a:cubicBezTo>
                <a:cubicBezTo>
                  <a:pt x="617" y="39"/>
                  <a:pt x="614" y="43"/>
                  <a:pt x="610" y="45"/>
                </a:cubicBezTo>
                <a:cubicBezTo>
                  <a:pt x="606" y="46"/>
                  <a:pt x="602" y="46"/>
                  <a:pt x="597" y="43"/>
                </a:cubicBezTo>
                <a:cubicBezTo>
                  <a:pt x="594" y="41"/>
                  <a:pt x="591" y="38"/>
                  <a:pt x="588" y="35"/>
                </a:cubicBezTo>
                <a:cubicBezTo>
                  <a:pt x="563" y="11"/>
                  <a:pt x="530" y="0"/>
                  <a:pt x="487" y="2"/>
                </a:cubicBezTo>
                <a:cubicBezTo>
                  <a:pt x="468" y="3"/>
                  <a:pt x="449" y="6"/>
                  <a:pt x="431" y="11"/>
                </a:cubicBezTo>
                <a:cubicBezTo>
                  <a:pt x="400" y="18"/>
                  <a:pt x="375" y="31"/>
                  <a:pt x="359" y="47"/>
                </a:cubicBezTo>
                <a:cubicBezTo>
                  <a:pt x="344" y="62"/>
                  <a:pt x="337" y="80"/>
                  <a:pt x="340" y="98"/>
                </a:cubicBezTo>
                <a:cubicBezTo>
                  <a:pt x="343" y="114"/>
                  <a:pt x="353" y="129"/>
                  <a:pt x="369" y="137"/>
                </a:cubicBezTo>
                <a:cubicBezTo>
                  <a:pt x="387" y="146"/>
                  <a:pt x="409" y="147"/>
                  <a:pt x="428" y="147"/>
                </a:cubicBezTo>
                <a:cubicBezTo>
                  <a:pt x="451" y="147"/>
                  <a:pt x="475" y="145"/>
                  <a:pt x="498" y="143"/>
                </a:cubicBezTo>
                <a:cubicBezTo>
                  <a:pt x="511" y="142"/>
                  <a:pt x="525" y="141"/>
                  <a:pt x="539" y="140"/>
                </a:cubicBezTo>
                <a:cubicBezTo>
                  <a:pt x="566" y="139"/>
                  <a:pt x="593" y="138"/>
                  <a:pt x="620" y="139"/>
                </a:cubicBezTo>
                <a:cubicBezTo>
                  <a:pt x="708" y="144"/>
                  <a:pt x="723" y="168"/>
                  <a:pt x="725" y="179"/>
                </a:cubicBezTo>
                <a:cubicBezTo>
                  <a:pt x="726" y="183"/>
                  <a:pt x="725" y="187"/>
                  <a:pt x="721" y="192"/>
                </a:cubicBezTo>
                <a:cubicBezTo>
                  <a:pt x="706" y="216"/>
                  <a:pt x="648" y="239"/>
                  <a:pt x="566" y="255"/>
                </a:cubicBezTo>
                <a:cubicBezTo>
                  <a:pt x="487" y="271"/>
                  <a:pt x="429" y="270"/>
                  <a:pt x="393" y="253"/>
                </a:cubicBezTo>
                <a:cubicBezTo>
                  <a:pt x="394" y="253"/>
                  <a:pt x="394" y="253"/>
                  <a:pt x="394" y="253"/>
                </a:cubicBezTo>
                <a:cubicBezTo>
                  <a:pt x="401" y="251"/>
                  <a:pt x="407" y="247"/>
                  <a:pt x="409" y="240"/>
                </a:cubicBezTo>
                <a:cubicBezTo>
                  <a:pt x="414" y="231"/>
                  <a:pt x="412" y="217"/>
                  <a:pt x="406" y="208"/>
                </a:cubicBezTo>
                <a:cubicBezTo>
                  <a:pt x="398" y="196"/>
                  <a:pt x="385" y="194"/>
                  <a:pt x="379" y="194"/>
                </a:cubicBezTo>
                <a:cubicBezTo>
                  <a:pt x="379" y="190"/>
                  <a:pt x="379" y="186"/>
                  <a:pt x="378" y="183"/>
                </a:cubicBezTo>
                <a:cubicBezTo>
                  <a:pt x="383" y="175"/>
                  <a:pt x="382" y="166"/>
                  <a:pt x="375" y="158"/>
                </a:cubicBezTo>
                <a:cubicBezTo>
                  <a:pt x="367" y="149"/>
                  <a:pt x="352" y="142"/>
                  <a:pt x="342" y="146"/>
                </a:cubicBezTo>
                <a:cubicBezTo>
                  <a:pt x="339" y="140"/>
                  <a:pt x="331" y="126"/>
                  <a:pt x="313" y="126"/>
                </a:cubicBezTo>
                <a:cubicBezTo>
                  <a:pt x="311" y="121"/>
                  <a:pt x="303" y="104"/>
                  <a:pt x="287" y="103"/>
                </a:cubicBezTo>
                <a:cubicBezTo>
                  <a:pt x="273" y="101"/>
                  <a:pt x="264" y="111"/>
                  <a:pt x="261" y="116"/>
                </a:cubicBezTo>
                <a:cubicBezTo>
                  <a:pt x="252" y="112"/>
                  <a:pt x="234" y="109"/>
                  <a:pt x="225" y="123"/>
                </a:cubicBezTo>
                <a:cubicBezTo>
                  <a:pt x="224" y="125"/>
                  <a:pt x="224" y="125"/>
                  <a:pt x="224" y="125"/>
                </a:cubicBezTo>
                <a:cubicBezTo>
                  <a:pt x="219" y="134"/>
                  <a:pt x="216" y="138"/>
                  <a:pt x="209" y="140"/>
                </a:cubicBezTo>
                <a:cubicBezTo>
                  <a:pt x="202" y="142"/>
                  <a:pt x="202" y="147"/>
                  <a:pt x="202" y="151"/>
                </a:cubicBezTo>
                <a:cubicBezTo>
                  <a:pt x="202" y="154"/>
                  <a:pt x="202" y="155"/>
                  <a:pt x="201" y="156"/>
                </a:cubicBezTo>
                <a:cubicBezTo>
                  <a:pt x="198" y="159"/>
                  <a:pt x="188" y="166"/>
                  <a:pt x="169" y="166"/>
                </a:cubicBezTo>
                <a:cubicBezTo>
                  <a:pt x="151" y="166"/>
                  <a:pt x="145" y="172"/>
                  <a:pt x="141" y="185"/>
                </a:cubicBezTo>
                <a:cubicBezTo>
                  <a:pt x="141" y="185"/>
                  <a:pt x="141" y="185"/>
                  <a:pt x="141" y="185"/>
                </a:cubicBezTo>
                <a:cubicBezTo>
                  <a:pt x="127" y="181"/>
                  <a:pt x="110" y="178"/>
                  <a:pt x="101" y="185"/>
                </a:cubicBezTo>
                <a:cubicBezTo>
                  <a:pt x="98" y="187"/>
                  <a:pt x="97" y="189"/>
                  <a:pt x="96" y="193"/>
                </a:cubicBezTo>
                <a:cubicBezTo>
                  <a:pt x="89" y="193"/>
                  <a:pt x="76" y="195"/>
                  <a:pt x="70" y="197"/>
                </a:cubicBezTo>
                <a:cubicBezTo>
                  <a:pt x="64" y="199"/>
                  <a:pt x="51" y="207"/>
                  <a:pt x="50" y="216"/>
                </a:cubicBezTo>
                <a:cubicBezTo>
                  <a:pt x="50" y="218"/>
                  <a:pt x="51" y="223"/>
                  <a:pt x="56" y="226"/>
                </a:cubicBezTo>
                <a:cubicBezTo>
                  <a:pt x="57" y="227"/>
                  <a:pt x="58" y="227"/>
                  <a:pt x="58" y="227"/>
                </a:cubicBezTo>
                <a:cubicBezTo>
                  <a:pt x="55" y="228"/>
                  <a:pt x="48" y="229"/>
                  <a:pt x="45" y="229"/>
                </a:cubicBezTo>
                <a:cubicBezTo>
                  <a:pt x="44" y="229"/>
                  <a:pt x="42" y="229"/>
                  <a:pt x="41" y="229"/>
                </a:cubicBezTo>
                <a:cubicBezTo>
                  <a:pt x="18" y="232"/>
                  <a:pt x="0" y="242"/>
                  <a:pt x="0" y="251"/>
                </a:cubicBezTo>
                <a:cubicBezTo>
                  <a:pt x="0" y="261"/>
                  <a:pt x="11" y="264"/>
                  <a:pt x="19" y="265"/>
                </a:cubicBezTo>
                <a:cubicBezTo>
                  <a:pt x="22" y="266"/>
                  <a:pt x="24" y="266"/>
                  <a:pt x="26" y="267"/>
                </a:cubicBezTo>
                <a:cubicBezTo>
                  <a:pt x="26" y="267"/>
                  <a:pt x="27" y="267"/>
                  <a:pt x="27" y="267"/>
                </a:cubicBezTo>
                <a:cubicBezTo>
                  <a:pt x="26" y="268"/>
                  <a:pt x="23" y="270"/>
                  <a:pt x="18" y="271"/>
                </a:cubicBezTo>
                <a:cubicBezTo>
                  <a:pt x="11" y="273"/>
                  <a:pt x="4" y="278"/>
                  <a:pt x="5" y="283"/>
                </a:cubicBezTo>
                <a:cubicBezTo>
                  <a:pt x="5" y="286"/>
                  <a:pt x="7" y="289"/>
                  <a:pt x="15" y="289"/>
                </a:cubicBezTo>
                <a:cubicBezTo>
                  <a:pt x="20" y="289"/>
                  <a:pt x="27" y="288"/>
                  <a:pt x="36" y="287"/>
                </a:cubicBezTo>
                <a:cubicBezTo>
                  <a:pt x="44" y="286"/>
                  <a:pt x="59" y="284"/>
                  <a:pt x="61" y="286"/>
                </a:cubicBezTo>
                <a:cubicBezTo>
                  <a:pt x="61" y="290"/>
                  <a:pt x="62" y="294"/>
                  <a:pt x="65" y="297"/>
                </a:cubicBezTo>
                <a:cubicBezTo>
                  <a:pt x="70" y="300"/>
                  <a:pt x="77" y="301"/>
                  <a:pt x="85" y="299"/>
                </a:cubicBezTo>
                <a:cubicBezTo>
                  <a:pt x="95" y="296"/>
                  <a:pt x="102" y="299"/>
                  <a:pt x="108" y="309"/>
                </a:cubicBezTo>
                <a:cubicBezTo>
                  <a:pt x="114" y="319"/>
                  <a:pt x="126" y="317"/>
                  <a:pt x="138" y="314"/>
                </a:cubicBezTo>
                <a:cubicBezTo>
                  <a:pt x="142" y="313"/>
                  <a:pt x="142" y="313"/>
                  <a:pt x="142" y="313"/>
                </a:cubicBezTo>
                <a:cubicBezTo>
                  <a:pt x="149" y="312"/>
                  <a:pt x="152" y="314"/>
                  <a:pt x="155" y="316"/>
                </a:cubicBezTo>
                <a:cubicBezTo>
                  <a:pt x="157" y="317"/>
                  <a:pt x="159" y="319"/>
                  <a:pt x="163" y="319"/>
                </a:cubicBezTo>
                <a:cubicBezTo>
                  <a:pt x="166" y="320"/>
                  <a:pt x="168" y="320"/>
                  <a:pt x="170" y="320"/>
                </a:cubicBezTo>
                <a:cubicBezTo>
                  <a:pt x="167" y="328"/>
                  <a:pt x="168" y="338"/>
                  <a:pt x="173" y="345"/>
                </a:cubicBezTo>
                <a:cubicBezTo>
                  <a:pt x="176" y="351"/>
                  <a:pt x="185" y="361"/>
                  <a:pt x="205" y="359"/>
                </a:cubicBezTo>
                <a:cubicBezTo>
                  <a:pt x="206" y="363"/>
                  <a:pt x="208" y="369"/>
                  <a:pt x="214" y="373"/>
                </a:cubicBezTo>
                <a:cubicBezTo>
                  <a:pt x="220" y="377"/>
                  <a:pt x="229" y="377"/>
                  <a:pt x="239" y="374"/>
                </a:cubicBezTo>
                <a:cubicBezTo>
                  <a:pt x="242" y="377"/>
                  <a:pt x="251" y="384"/>
                  <a:pt x="265" y="379"/>
                </a:cubicBezTo>
                <a:cubicBezTo>
                  <a:pt x="273" y="383"/>
                  <a:pt x="289" y="386"/>
                  <a:pt x="298" y="373"/>
                </a:cubicBezTo>
                <a:cubicBezTo>
                  <a:pt x="305" y="364"/>
                  <a:pt x="306" y="353"/>
                  <a:pt x="301" y="345"/>
                </a:cubicBezTo>
                <a:cubicBezTo>
                  <a:pt x="297" y="338"/>
                  <a:pt x="291" y="335"/>
                  <a:pt x="283" y="336"/>
                </a:cubicBezTo>
                <a:cubicBezTo>
                  <a:pt x="284" y="333"/>
                  <a:pt x="284" y="329"/>
                  <a:pt x="283" y="326"/>
                </a:cubicBezTo>
                <a:cubicBezTo>
                  <a:pt x="286" y="325"/>
                  <a:pt x="289" y="324"/>
                  <a:pt x="293" y="321"/>
                </a:cubicBezTo>
                <a:cubicBezTo>
                  <a:pt x="296" y="325"/>
                  <a:pt x="306" y="332"/>
                  <a:pt x="323" y="328"/>
                </a:cubicBezTo>
                <a:cubicBezTo>
                  <a:pt x="323" y="328"/>
                  <a:pt x="323" y="329"/>
                  <a:pt x="324" y="329"/>
                </a:cubicBezTo>
                <a:cubicBezTo>
                  <a:pt x="328" y="335"/>
                  <a:pt x="341" y="337"/>
                  <a:pt x="362" y="336"/>
                </a:cubicBezTo>
                <a:cubicBezTo>
                  <a:pt x="372" y="336"/>
                  <a:pt x="372" y="336"/>
                  <a:pt x="372" y="336"/>
                </a:cubicBezTo>
                <a:cubicBezTo>
                  <a:pt x="412" y="335"/>
                  <a:pt x="472" y="333"/>
                  <a:pt x="597" y="306"/>
                </a:cubicBezTo>
                <a:cubicBezTo>
                  <a:pt x="710" y="281"/>
                  <a:pt x="787" y="237"/>
                  <a:pt x="799" y="192"/>
                </a:cubicBezTo>
                <a:cubicBezTo>
                  <a:pt x="804" y="175"/>
                  <a:pt x="798" y="158"/>
                  <a:pt x="782" y="143"/>
                </a:cubicBezTo>
                <a:close/>
                <a:moveTo>
                  <a:pt x="642" y="63"/>
                </a:moveTo>
                <a:cubicBezTo>
                  <a:pt x="636" y="75"/>
                  <a:pt x="622" y="82"/>
                  <a:pt x="607" y="82"/>
                </a:cubicBezTo>
                <a:cubicBezTo>
                  <a:pt x="579" y="82"/>
                  <a:pt x="567" y="66"/>
                  <a:pt x="566" y="65"/>
                </a:cubicBezTo>
                <a:cubicBezTo>
                  <a:pt x="566" y="64"/>
                  <a:pt x="566" y="64"/>
                  <a:pt x="566" y="64"/>
                </a:cubicBezTo>
                <a:cubicBezTo>
                  <a:pt x="566" y="64"/>
                  <a:pt x="564" y="64"/>
                  <a:pt x="564" y="64"/>
                </a:cubicBezTo>
                <a:cubicBezTo>
                  <a:pt x="550" y="64"/>
                  <a:pt x="547" y="51"/>
                  <a:pt x="547" y="50"/>
                </a:cubicBezTo>
                <a:cubicBezTo>
                  <a:pt x="546" y="49"/>
                  <a:pt x="546" y="49"/>
                  <a:pt x="546" y="49"/>
                </a:cubicBezTo>
                <a:cubicBezTo>
                  <a:pt x="546" y="49"/>
                  <a:pt x="545" y="49"/>
                  <a:pt x="545" y="49"/>
                </a:cubicBezTo>
                <a:cubicBezTo>
                  <a:pt x="532" y="45"/>
                  <a:pt x="533" y="33"/>
                  <a:pt x="533" y="33"/>
                </a:cubicBezTo>
                <a:cubicBezTo>
                  <a:pt x="533" y="28"/>
                  <a:pt x="533" y="28"/>
                  <a:pt x="533" y="28"/>
                </a:cubicBezTo>
                <a:cubicBezTo>
                  <a:pt x="533" y="28"/>
                  <a:pt x="529" y="30"/>
                  <a:pt x="529" y="30"/>
                </a:cubicBezTo>
                <a:cubicBezTo>
                  <a:pt x="523" y="34"/>
                  <a:pt x="517" y="31"/>
                  <a:pt x="507" y="28"/>
                </a:cubicBezTo>
                <a:cubicBezTo>
                  <a:pt x="503" y="27"/>
                  <a:pt x="499" y="26"/>
                  <a:pt x="494" y="25"/>
                </a:cubicBezTo>
                <a:cubicBezTo>
                  <a:pt x="490" y="24"/>
                  <a:pt x="487" y="23"/>
                  <a:pt x="483" y="23"/>
                </a:cubicBezTo>
                <a:cubicBezTo>
                  <a:pt x="492" y="22"/>
                  <a:pt x="500" y="21"/>
                  <a:pt x="504" y="21"/>
                </a:cubicBezTo>
                <a:cubicBezTo>
                  <a:pt x="522" y="21"/>
                  <a:pt x="540" y="27"/>
                  <a:pt x="550" y="36"/>
                </a:cubicBezTo>
                <a:cubicBezTo>
                  <a:pt x="554" y="39"/>
                  <a:pt x="558" y="43"/>
                  <a:pt x="562" y="47"/>
                </a:cubicBezTo>
                <a:cubicBezTo>
                  <a:pt x="576" y="61"/>
                  <a:pt x="591" y="76"/>
                  <a:pt x="614" y="74"/>
                </a:cubicBezTo>
                <a:cubicBezTo>
                  <a:pt x="627" y="74"/>
                  <a:pt x="638" y="66"/>
                  <a:pt x="643" y="55"/>
                </a:cubicBezTo>
                <a:cubicBezTo>
                  <a:pt x="644" y="53"/>
                  <a:pt x="644" y="51"/>
                  <a:pt x="645" y="49"/>
                </a:cubicBezTo>
                <a:cubicBezTo>
                  <a:pt x="645" y="53"/>
                  <a:pt x="645" y="58"/>
                  <a:pt x="642" y="63"/>
                </a:cubicBezTo>
                <a:close/>
                <a:moveTo>
                  <a:pt x="372" y="132"/>
                </a:moveTo>
                <a:cubicBezTo>
                  <a:pt x="357" y="125"/>
                  <a:pt x="347" y="112"/>
                  <a:pt x="345" y="97"/>
                </a:cubicBezTo>
                <a:cubicBezTo>
                  <a:pt x="342" y="81"/>
                  <a:pt x="349" y="64"/>
                  <a:pt x="362" y="51"/>
                </a:cubicBezTo>
                <a:cubicBezTo>
                  <a:pt x="378" y="35"/>
                  <a:pt x="402" y="23"/>
                  <a:pt x="432" y="16"/>
                </a:cubicBezTo>
                <a:cubicBezTo>
                  <a:pt x="434" y="15"/>
                  <a:pt x="436" y="15"/>
                  <a:pt x="438" y="14"/>
                </a:cubicBezTo>
                <a:cubicBezTo>
                  <a:pt x="433" y="16"/>
                  <a:pt x="429" y="18"/>
                  <a:pt x="424" y="19"/>
                </a:cubicBezTo>
                <a:cubicBezTo>
                  <a:pt x="377" y="39"/>
                  <a:pt x="360" y="70"/>
                  <a:pt x="360" y="92"/>
                </a:cubicBezTo>
                <a:cubicBezTo>
                  <a:pt x="360" y="116"/>
                  <a:pt x="376" y="130"/>
                  <a:pt x="410" y="138"/>
                </a:cubicBezTo>
                <a:cubicBezTo>
                  <a:pt x="420" y="140"/>
                  <a:pt x="431" y="141"/>
                  <a:pt x="443" y="142"/>
                </a:cubicBezTo>
                <a:cubicBezTo>
                  <a:pt x="419" y="142"/>
                  <a:pt x="391" y="143"/>
                  <a:pt x="372" y="132"/>
                </a:cubicBezTo>
                <a:close/>
                <a:moveTo>
                  <a:pt x="540" y="135"/>
                </a:moveTo>
                <a:cubicBezTo>
                  <a:pt x="519" y="136"/>
                  <a:pt x="519" y="136"/>
                  <a:pt x="519" y="136"/>
                </a:cubicBezTo>
                <a:cubicBezTo>
                  <a:pt x="482" y="137"/>
                  <a:pt x="441" y="139"/>
                  <a:pt x="411" y="133"/>
                </a:cubicBezTo>
                <a:cubicBezTo>
                  <a:pt x="370" y="124"/>
                  <a:pt x="365" y="106"/>
                  <a:pt x="365" y="92"/>
                </a:cubicBezTo>
                <a:cubicBezTo>
                  <a:pt x="365" y="72"/>
                  <a:pt x="382" y="45"/>
                  <a:pt x="426" y="24"/>
                </a:cubicBezTo>
                <a:cubicBezTo>
                  <a:pt x="465" y="6"/>
                  <a:pt x="514" y="1"/>
                  <a:pt x="554" y="19"/>
                </a:cubicBezTo>
                <a:cubicBezTo>
                  <a:pt x="564" y="24"/>
                  <a:pt x="574" y="29"/>
                  <a:pt x="582" y="37"/>
                </a:cubicBezTo>
                <a:cubicBezTo>
                  <a:pt x="586" y="41"/>
                  <a:pt x="591" y="45"/>
                  <a:pt x="595" y="48"/>
                </a:cubicBezTo>
                <a:cubicBezTo>
                  <a:pt x="600" y="51"/>
                  <a:pt x="607" y="52"/>
                  <a:pt x="612" y="49"/>
                </a:cubicBezTo>
                <a:cubicBezTo>
                  <a:pt x="618" y="47"/>
                  <a:pt x="621" y="42"/>
                  <a:pt x="623" y="36"/>
                </a:cubicBezTo>
                <a:cubicBezTo>
                  <a:pt x="623" y="31"/>
                  <a:pt x="623" y="27"/>
                  <a:pt x="620" y="24"/>
                </a:cubicBezTo>
                <a:cubicBezTo>
                  <a:pt x="620" y="24"/>
                  <a:pt x="620" y="23"/>
                  <a:pt x="619" y="23"/>
                </a:cubicBezTo>
                <a:cubicBezTo>
                  <a:pt x="625" y="24"/>
                  <a:pt x="632" y="27"/>
                  <a:pt x="637" y="33"/>
                </a:cubicBezTo>
                <a:cubicBezTo>
                  <a:pt x="641" y="38"/>
                  <a:pt x="641" y="45"/>
                  <a:pt x="638" y="53"/>
                </a:cubicBezTo>
                <a:cubicBezTo>
                  <a:pt x="634" y="63"/>
                  <a:pt x="625" y="69"/>
                  <a:pt x="614" y="69"/>
                </a:cubicBezTo>
                <a:cubicBezTo>
                  <a:pt x="593" y="70"/>
                  <a:pt x="580" y="57"/>
                  <a:pt x="565" y="43"/>
                </a:cubicBezTo>
                <a:cubicBezTo>
                  <a:pt x="562" y="40"/>
                  <a:pt x="558" y="36"/>
                  <a:pt x="553" y="32"/>
                </a:cubicBezTo>
                <a:cubicBezTo>
                  <a:pt x="542" y="22"/>
                  <a:pt x="523" y="16"/>
                  <a:pt x="504" y="16"/>
                </a:cubicBezTo>
                <a:cubicBezTo>
                  <a:pt x="474" y="16"/>
                  <a:pt x="444" y="24"/>
                  <a:pt x="417" y="38"/>
                </a:cubicBezTo>
                <a:cubicBezTo>
                  <a:pt x="401" y="47"/>
                  <a:pt x="382" y="64"/>
                  <a:pt x="379" y="82"/>
                </a:cubicBezTo>
                <a:cubicBezTo>
                  <a:pt x="377" y="92"/>
                  <a:pt x="379" y="101"/>
                  <a:pt x="385" y="108"/>
                </a:cubicBezTo>
                <a:cubicBezTo>
                  <a:pt x="402" y="128"/>
                  <a:pt x="447" y="135"/>
                  <a:pt x="523" y="130"/>
                </a:cubicBezTo>
                <a:cubicBezTo>
                  <a:pt x="609" y="124"/>
                  <a:pt x="743" y="130"/>
                  <a:pt x="757" y="173"/>
                </a:cubicBezTo>
                <a:cubicBezTo>
                  <a:pt x="759" y="180"/>
                  <a:pt x="758" y="188"/>
                  <a:pt x="754" y="195"/>
                </a:cubicBezTo>
                <a:cubicBezTo>
                  <a:pt x="740" y="221"/>
                  <a:pt x="690" y="246"/>
                  <a:pt x="617" y="265"/>
                </a:cubicBezTo>
                <a:cubicBezTo>
                  <a:pt x="582" y="275"/>
                  <a:pt x="542" y="285"/>
                  <a:pt x="507" y="288"/>
                </a:cubicBezTo>
                <a:cubicBezTo>
                  <a:pt x="495" y="289"/>
                  <a:pt x="495" y="289"/>
                  <a:pt x="495" y="289"/>
                </a:cubicBezTo>
                <a:cubicBezTo>
                  <a:pt x="452" y="294"/>
                  <a:pt x="419" y="297"/>
                  <a:pt x="376" y="289"/>
                </a:cubicBezTo>
                <a:cubicBezTo>
                  <a:pt x="361" y="287"/>
                  <a:pt x="309" y="275"/>
                  <a:pt x="286" y="249"/>
                </a:cubicBezTo>
                <a:cubicBezTo>
                  <a:pt x="287" y="249"/>
                  <a:pt x="287" y="248"/>
                  <a:pt x="287" y="248"/>
                </a:cubicBezTo>
                <a:cubicBezTo>
                  <a:pt x="289" y="242"/>
                  <a:pt x="287" y="236"/>
                  <a:pt x="282" y="232"/>
                </a:cubicBezTo>
                <a:cubicBezTo>
                  <a:pt x="278" y="229"/>
                  <a:pt x="273" y="228"/>
                  <a:pt x="269" y="230"/>
                </a:cubicBezTo>
                <a:cubicBezTo>
                  <a:pt x="265" y="232"/>
                  <a:pt x="262" y="236"/>
                  <a:pt x="261" y="241"/>
                </a:cubicBezTo>
                <a:cubicBezTo>
                  <a:pt x="261" y="242"/>
                  <a:pt x="262" y="243"/>
                  <a:pt x="263" y="243"/>
                </a:cubicBezTo>
                <a:cubicBezTo>
                  <a:pt x="265" y="244"/>
                  <a:pt x="266" y="243"/>
                  <a:pt x="266" y="241"/>
                </a:cubicBezTo>
                <a:cubicBezTo>
                  <a:pt x="266" y="238"/>
                  <a:pt x="268" y="236"/>
                  <a:pt x="271" y="235"/>
                </a:cubicBezTo>
                <a:cubicBezTo>
                  <a:pt x="273" y="234"/>
                  <a:pt x="276" y="234"/>
                  <a:pt x="279" y="236"/>
                </a:cubicBezTo>
                <a:cubicBezTo>
                  <a:pt x="283" y="239"/>
                  <a:pt x="284" y="242"/>
                  <a:pt x="282" y="246"/>
                </a:cubicBezTo>
                <a:cubicBezTo>
                  <a:pt x="280" y="252"/>
                  <a:pt x="272" y="258"/>
                  <a:pt x="265" y="257"/>
                </a:cubicBezTo>
                <a:cubicBezTo>
                  <a:pt x="257" y="256"/>
                  <a:pt x="249" y="252"/>
                  <a:pt x="246" y="245"/>
                </a:cubicBezTo>
                <a:cubicBezTo>
                  <a:pt x="242" y="239"/>
                  <a:pt x="243" y="232"/>
                  <a:pt x="246" y="226"/>
                </a:cubicBezTo>
                <a:cubicBezTo>
                  <a:pt x="250" y="219"/>
                  <a:pt x="255" y="216"/>
                  <a:pt x="260" y="216"/>
                </a:cubicBezTo>
                <a:cubicBezTo>
                  <a:pt x="267" y="214"/>
                  <a:pt x="276" y="216"/>
                  <a:pt x="283" y="222"/>
                </a:cubicBezTo>
                <a:cubicBezTo>
                  <a:pt x="284" y="223"/>
                  <a:pt x="284" y="223"/>
                  <a:pt x="284" y="223"/>
                </a:cubicBezTo>
                <a:cubicBezTo>
                  <a:pt x="286" y="222"/>
                  <a:pt x="286" y="222"/>
                  <a:pt x="286" y="222"/>
                </a:cubicBezTo>
                <a:cubicBezTo>
                  <a:pt x="287" y="222"/>
                  <a:pt x="306" y="210"/>
                  <a:pt x="317" y="224"/>
                </a:cubicBezTo>
                <a:cubicBezTo>
                  <a:pt x="318" y="226"/>
                  <a:pt x="318" y="226"/>
                  <a:pt x="318" y="226"/>
                </a:cubicBezTo>
                <a:cubicBezTo>
                  <a:pt x="320" y="225"/>
                  <a:pt x="320" y="225"/>
                  <a:pt x="320" y="225"/>
                </a:cubicBezTo>
                <a:cubicBezTo>
                  <a:pt x="320" y="225"/>
                  <a:pt x="334" y="218"/>
                  <a:pt x="339" y="226"/>
                </a:cubicBezTo>
                <a:cubicBezTo>
                  <a:pt x="341" y="231"/>
                  <a:pt x="341" y="231"/>
                  <a:pt x="341" y="231"/>
                </a:cubicBezTo>
                <a:cubicBezTo>
                  <a:pt x="352" y="250"/>
                  <a:pt x="364" y="274"/>
                  <a:pt x="397" y="280"/>
                </a:cubicBezTo>
                <a:cubicBezTo>
                  <a:pt x="428" y="286"/>
                  <a:pt x="472" y="286"/>
                  <a:pt x="508" y="281"/>
                </a:cubicBezTo>
                <a:cubicBezTo>
                  <a:pt x="615" y="265"/>
                  <a:pt x="692" y="240"/>
                  <a:pt x="729" y="210"/>
                </a:cubicBezTo>
                <a:cubicBezTo>
                  <a:pt x="747" y="196"/>
                  <a:pt x="748" y="183"/>
                  <a:pt x="746" y="175"/>
                </a:cubicBezTo>
                <a:cubicBezTo>
                  <a:pt x="741" y="157"/>
                  <a:pt x="715" y="143"/>
                  <a:pt x="679" y="138"/>
                </a:cubicBezTo>
                <a:cubicBezTo>
                  <a:pt x="661" y="135"/>
                  <a:pt x="643" y="135"/>
                  <a:pt x="625" y="134"/>
                </a:cubicBezTo>
                <a:cubicBezTo>
                  <a:pt x="604" y="134"/>
                  <a:pt x="582" y="134"/>
                  <a:pt x="560" y="135"/>
                </a:cubicBezTo>
                <a:cubicBezTo>
                  <a:pt x="554" y="135"/>
                  <a:pt x="547" y="135"/>
                  <a:pt x="540" y="135"/>
                </a:cubicBezTo>
                <a:close/>
                <a:moveTo>
                  <a:pt x="401" y="210"/>
                </a:moveTo>
                <a:cubicBezTo>
                  <a:pt x="407" y="219"/>
                  <a:pt x="408" y="230"/>
                  <a:pt x="405" y="238"/>
                </a:cubicBezTo>
                <a:cubicBezTo>
                  <a:pt x="403" y="244"/>
                  <a:pt x="399" y="247"/>
                  <a:pt x="393" y="248"/>
                </a:cubicBezTo>
                <a:cubicBezTo>
                  <a:pt x="384" y="249"/>
                  <a:pt x="377" y="244"/>
                  <a:pt x="375" y="238"/>
                </a:cubicBezTo>
                <a:cubicBezTo>
                  <a:pt x="373" y="233"/>
                  <a:pt x="376" y="228"/>
                  <a:pt x="383" y="225"/>
                </a:cubicBezTo>
                <a:cubicBezTo>
                  <a:pt x="385" y="223"/>
                  <a:pt x="389" y="225"/>
                  <a:pt x="390" y="228"/>
                </a:cubicBezTo>
                <a:cubicBezTo>
                  <a:pt x="391" y="229"/>
                  <a:pt x="392" y="231"/>
                  <a:pt x="389" y="233"/>
                </a:cubicBezTo>
                <a:cubicBezTo>
                  <a:pt x="388" y="234"/>
                  <a:pt x="388" y="235"/>
                  <a:pt x="389" y="237"/>
                </a:cubicBezTo>
                <a:cubicBezTo>
                  <a:pt x="390" y="238"/>
                  <a:pt x="391" y="238"/>
                  <a:pt x="392" y="237"/>
                </a:cubicBezTo>
                <a:cubicBezTo>
                  <a:pt x="396" y="234"/>
                  <a:pt x="397" y="230"/>
                  <a:pt x="395" y="225"/>
                </a:cubicBezTo>
                <a:cubicBezTo>
                  <a:pt x="392" y="221"/>
                  <a:pt x="386" y="218"/>
                  <a:pt x="380" y="220"/>
                </a:cubicBezTo>
                <a:cubicBezTo>
                  <a:pt x="370" y="225"/>
                  <a:pt x="368" y="233"/>
                  <a:pt x="370" y="240"/>
                </a:cubicBezTo>
                <a:cubicBezTo>
                  <a:pt x="372" y="245"/>
                  <a:pt x="376" y="250"/>
                  <a:pt x="383" y="252"/>
                </a:cubicBezTo>
                <a:cubicBezTo>
                  <a:pt x="382" y="252"/>
                  <a:pt x="382" y="252"/>
                  <a:pt x="382" y="252"/>
                </a:cubicBezTo>
                <a:cubicBezTo>
                  <a:pt x="418" y="275"/>
                  <a:pt x="480" y="277"/>
                  <a:pt x="567" y="260"/>
                </a:cubicBezTo>
                <a:cubicBezTo>
                  <a:pt x="651" y="244"/>
                  <a:pt x="709" y="220"/>
                  <a:pt x="726" y="195"/>
                </a:cubicBezTo>
                <a:cubicBezTo>
                  <a:pt x="730" y="189"/>
                  <a:pt x="731" y="183"/>
                  <a:pt x="730" y="178"/>
                </a:cubicBezTo>
                <a:cubicBezTo>
                  <a:pt x="728" y="168"/>
                  <a:pt x="719" y="154"/>
                  <a:pt x="688" y="144"/>
                </a:cubicBezTo>
                <a:cubicBezTo>
                  <a:pt x="717" y="150"/>
                  <a:pt x="737" y="163"/>
                  <a:pt x="741" y="177"/>
                </a:cubicBezTo>
                <a:cubicBezTo>
                  <a:pt x="744" y="186"/>
                  <a:pt x="738" y="197"/>
                  <a:pt x="726" y="207"/>
                </a:cubicBezTo>
                <a:cubicBezTo>
                  <a:pt x="689" y="236"/>
                  <a:pt x="614" y="260"/>
                  <a:pt x="507" y="276"/>
                </a:cubicBezTo>
                <a:cubicBezTo>
                  <a:pt x="472" y="281"/>
                  <a:pt x="428" y="280"/>
                  <a:pt x="398" y="275"/>
                </a:cubicBezTo>
                <a:cubicBezTo>
                  <a:pt x="367" y="269"/>
                  <a:pt x="356" y="248"/>
                  <a:pt x="346" y="228"/>
                </a:cubicBezTo>
                <a:cubicBezTo>
                  <a:pt x="343" y="224"/>
                  <a:pt x="343" y="224"/>
                  <a:pt x="343" y="224"/>
                </a:cubicBezTo>
                <a:cubicBezTo>
                  <a:pt x="338" y="214"/>
                  <a:pt x="327" y="216"/>
                  <a:pt x="320" y="219"/>
                </a:cubicBezTo>
                <a:cubicBezTo>
                  <a:pt x="309" y="208"/>
                  <a:pt x="293" y="212"/>
                  <a:pt x="285" y="217"/>
                </a:cubicBezTo>
                <a:cubicBezTo>
                  <a:pt x="277" y="211"/>
                  <a:pt x="267" y="209"/>
                  <a:pt x="259" y="211"/>
                </a:cubicBezTo>
                <a:cubicBezTo>
                  <a:pt x="251" y="212"/>
                  <a:pt x="245" y="217"/>
                  <a:pt x="242" y="223"/>
                </a:cubicBezTo>
                <a:cubicBezTo>
                  <a:pt x="237" y="231"/>
                  <a:pt x="237" y="240"/>
                  <a:pt x="241" y="247"/>
                </a:cubicBezTo>
                <a:cubicBezTo>
                  <a:pt x="246" y="255"/>
                  <a:pt x="255" y="261"/>
                  <a:pt x="265" y="262"/>
                </a:cubicBezTo>
                <a:cubicBezTo>
                  <a:pt x="271" y="263"/>
                  <a:pt x="279" y="259"/>
                  <a:pt x="283" y="254"/>
                </a:cubicBezTo>
                <a:cubicBezTo>
                  <a:pt x="307" y="279"/>
                  <a:pt x="355" y="291"/>
                  <a:pt x="376" y="294"/>
                </a:cubicBezTo>
                <a:cubicBezTo>
                  <a:pt x="419" y="303"/>
                  <a:pt x="454" y="299"/>
                  <a:pt x="495" y="295"/>
                </a:cubicBezTo>
                <a:cubicBezTo>
                  <a:pt x="508" y="293"/>
                  <a:pt x="508" y="293"/>
                  <a:pt x="508" y="293"/>
                </a:cubicBezTo>
                <a:cubicBezTo>
                  <a:pt x="543" y="290"/>
                  <a:pt x="583" y="280"/>
                  <a:pt x="618" y="270"/>
                </a:cubicBezTo>
                <a:cubicBezTo>
                  <a:pt x="693" y="251"/>
                  <a:pt x="744" y="224"/>
                  <a:pt x="759" y="198"/>
                </a:cubicBezTo>
                <a:cubicBezTo>
                  <a:pt x="764" y="189"/>
                  <a:pt x="764" y="180"/>
                  <a:pt x="762" y="171"/>
                </a:cubicBezTo>
                <a:cubicBezTo>
                  <a:pt x="746" y="122"/>
                  <a:pt x="598" y="120"/>
                  <a:pt x="523" y="125"/>
                </a:cubicBezTo>
                <a:cubicBezTo>
                  <a:pt x="450" y="130"/>
                  <a:pt x="405" y="124"/>
                  <a:pt x="389" y="105"/>
                </a:cubicBezTo>
                <a:cubicBezTo>
                  <a:pt x="384" y="99"/>
                  <a:pt x="382" y="91"/>
                  <a:pt x="384" y="83"/>
                </a:cubicBezTo>
                <a:cubicBezTo>
                  <a:pt x="387" y="67"/>
                  <a:pt x="404" y="51"/>
                  <a:pt x="419" y="43"/>
                </a:cubicBezTo>
                <a:cubicBezTo>
                  <a:pt x="417" y="44"/>
                  <a:pt x="415" y="46"/>
                  <a:pt x="414" y="47"/>
                </a:cubicBezTo>
                <a:cubicBezTo>
                  <a:pt x="400" y="59"/>
                  <a:pt x="394" y="74"/>
                  <a:pt x="396" y="87"/>
                </a:cubicBezTo>
                <a:cubicBezTo>
                  <a:pt x="398" y="98"/>
                  <a:pt x="405" y="107"/>
                  <a:pt x="418" y="112"/>
                </a:cubicBezTo>
                <a:cubicBezTo>
                  <a:pt x="443" y="122"/>
                  <a:pt x="473" y="120"/>
                  <a:pt x="499" y="120"/>
                </a:cubicBezTo>
                <a:cubicBezTo>
                  <a:pt x="525" y="119"/>
                  <a:pt x="551" y="118"/>
                  <a:pt x="576" y="118"/>
                </a:cubicBezTo>
                <a:cubicBezTo>
                  <a:pt x="701" y="116"/>
                  <a:pt x="771" y="137"/>
                  <a:pt x="775" y="177"/>
                </a:cubicBezTo>
                <a:cubicBezTo>
                  <a:pt x="778" y="208"/>
                  <a:pt x="714" y="265"/>
                  <a:pt x="565" y="293"/>
                </a:cubicBezTo>
                <a:cubicBezTo>
                  <a:pt x="466" y="312"/>
                  <a:pt x="415" y="310"/>
                  <a:pt x="414" y="310"/>
                </a:cubicBezTo>
                <a:cubicBezTo>
                  <a:pt x="340" y="312"/>
                  <a:pt x="285" y="287"/>
                  <a:pt x="250" y="268"/>
                </a:cubicBezTo>
                <a:cubicBezTo>
                  <a:pt x="223" y="253"/>
                  <a:pt x="207" y="260"/>
                  <a:pt x="190" y="268"/>
                </a:cubicBezTo>
                <a:cubicBezTo>
                  <a:pt x="191" y="265"/>
                  <a:pt x="191" y="262"/>
                  <a:pt x="191" y="260"/>
                </a:cubicBezTo>
                <a:cubicBezTo>
                  <a:pt x="189" y="254"/>
                  <a:pt x="184" y="249"/>
                  <a:pt x="179" y="247"/>
                </a:cubicBezTo>
                <a:cubicBezTo>
                  <a:pt x="174" y="246"/>
                  <a:pt x="170" y="247"/>
                  <a:pt x="167" y="250"/>
                </a:cubicBezTo>
                <a:cubicBezTo>
                  <a:pt x="166" y="251"/>
                  <a:pt x="166" y="253"/>
                  <a:pt x="167" y="254"/>
                </a:cubicBezTo>
                <a:cubicBezTo>
                  <a:pt x="168" y="255"/>
                  <a:pt x="170" y="255"/>
                  <a:pt x="171" y="254"/>
                </a:cubicBezTo>
                <a:cubicBezTo>
                  <a:pt x="173" y="251"/>
                  <a:pt x="176" y="251"/>
                  <a:pt x="177" y="252"/>
                </a:cubicBezTo>
                <a:cubicBezTo>
                  <a:pt x="181" y="253"/>
                  <a:pt x="185" y="257"/>
                  <a:pt x="186" y="261"/>
                </a:cubicBezTo>
                <a:cubicBezTo>
                  <a:pt x="186" y="264"/>
                  <a:pt x="186" y="268"/>
                  <a:pt x="181" y="273"/>
                </a:cubicBezTo>
                <a:cubicBezTo>
                  <a:pt x="175" y="278"/>
                  <a:pt x="167" y="278"/>
                  <a:pt x="160" y="275"/>
                </a:cubicBezTo>
                <a:cubicBezTo>
                  <a:pt x="154" y="271"/>
                  <a:pt x="149" y="266"/>
                  <a:pt x="150" y="260"/>
                </a:cubicBezTo>
                <a:cubicBezTo>
                  <a:pt x="150" y="249"/>
                  <a:pt x="161" y="243"/>
                  <a:pt x="161" y="243"/>
                </a:cubicBezTo>
                <a:cubicBezTo>
                  <a:pt x="167" y="240"/>
                  <a:pt x="167" y="240"/>
                  <a:pt x="167" y="240"/>
                </a:cubicBezTo>
                <a:cubicBezTo>
                  <a:pt x="160" y="238"/>
                  <a:pt x="160" y="238"/>
                  <a:pt x="160" y="238"/>
                </a:cubicBezTo>
                <a:cubicBezTo>
                  <a:pt x="159" y="238"/>
                  <a:pt x="151" y="236"/>
                  <a:pt x="152" y="226"/>
                </a:cubicBezTo>
                <a:cubicBezTo>
                  <a:pt x="154" y="213"/>
                  <a:pt x="169" y="211"/>
                  <a:pt x="169" y="211"/>
                </a:cubicBezTo>
                <a:cubicBezTo>
                  <a:pt x="171" y="211"/>
                  <a:pt x="171" y="211"/>
                  <a:pt x="171" y="211"/>
                </a:cubicBezTo>
                <a:cubicBezTo>
                  <a:pt x="172" y="209"/>
                  <a:pt x="172" y="209"/>
                  <a:pt x="172" y="209"/>
                </a:cubicBezTo>
                <a:cubicBezTo>
                  <a:pt x="173" y="197"/>
                  <a:pt x="183" y="189"/>
                  <a:pt x="195" y="190"/>
                </a:cubicBezTo>
                <a:cubicBezTo>
                  <a:pt x="196" y="192"/>
                  <a:pt x="196" y="194"/>
                  <a:pt x="197" y="196"/>
                </a:cubicBezTo>
                <a:cubicBezTo>
                  <a:pt x="201" y="207"/>
                  <a:pt x="211" y="215"/>
                  <a:pt x="223" y="217"/>
                </a:cubicBezTo>
                <a:cubicBezTo>
                  <a:pt x="233" y="219"/>
                  <a:pt x="242" y="216"/>
                  <a:pt x="248" y="208"/>
                </a:cubicBezTo>
                <a:cubicBezTo>
                  <a:pt x="253" y="201"/>
                  <a:pt x="254" y="192"/>
                  <a:pt x="251" y="186"/>
                </a:cubicBezTo>
                <a:cubicBezTo>
                  <a:pt x="247" y="180"/>
                  <a:pt x="241" y="176"/>
                  <a:pt x="234" y="176"/>
                </a:cubicBezTo>
                <a:cubicBezTo>
                  <a:pt x="228" y="176"/>
                  <a:pt x="223" y="179"/>
                  <a:pt x="221" y="184"/>
                </a:cubicBezTo>
                <a:cubicBezTo>
                  <a:pt x="220" y="185"/>
                  <a:pt x="221" y="187"/>
                  <a:pt x="222" y="188"/>
                </a:cubicBezTo>
                <a:cubicBezTo>
                  <a:pt x="223" y="188"/>
                  <a:pt x="225" y="188"/>
                  <a:pt x="225" y="186"/>
                </a:cubicBezTo>
                <a:cubicBezTo>
                  <a:pt x="227" y="183"/>
                  <a:pt x="230" y="181"/>
                  <a:pt x="235" y="181"/>
                </a:cubicBezTo>
                <a:cubicBezTo>
                  <a:pt x="239" y="181"/>
                  <a:pt x="244" y="184"/>
                  <a:pt x="246" y="188"/>
                </a:cubicBezTo>
                <a:cubicBezTo>
                  <a:pt x="249" y="193"/>
                  <a:pt x="248" y="200"/>
                  <a:pt x="244" y="205"/>
                </a:cubicBezTo>
                <a:cubicBezTo>
                  <a:pt x="239" y="211"/>
                  <a:pt x="232" y="214"/>
                  <a:pt x="224" y="212"/>
                </a:cubicBezTo>
                <a:cubicBezTo>
                  <a:pt x="213" y="210"/>
                  <a:pt x="205" y="203"/>
                  <a:pt x="202" y="194"/>
                </a:cubicBezTo>
                <a:cubicBezTo>
                  <a:pt x="199" y="187"/>
                  <a:pt x="200" y="180"/>
                  <a:pt x="204" y="175"/>
                </a:cubicBezTo>
                <a:cubicBezTo>
                  <a:pt x="213" y="163"/>
                  <a:pt x="222" y="166"/>
                  <a:pt x="222" y="167"/>
                </a:cubicBezTo>
                <a:cubicBezTo>
                  <a:pt x="222" y="167"/>
                  <a:pt x="222" y="167"/>
                  <a:pt x="222" y="167"/>
                </a:cubicBezTo>
                <a:cubicBezTo>
                  <a:pt x="222" y="167"/>
                  <a:pt x="223" y="167"/>
                  <a:pt x="223" y="167"/>
                </a:cubicBezTo>
                <a:cubicBezTo>
                  <a:pt x="226" y="167"/>
                  <a:pt x="226" y="167"/>
                  <a:pt x="226" y="167"/>
                </a:cubicBezTo>
                <a:cubicBezTo>
                  <a:pt x="225" y="164"/>
                  <a:pt x="225" y="164"/>
                  <a:pt x="225" y="164"/>
                </a:cubicBezTo>
                <a:cubicBezTo>
                  <a:pt x="225" y="164"/>
                  <a:pt x="224" y="156"/>
                  <a:pt x="228" y="151"/>
                </a:cubicBezTo>
                <a:cubicBezTo>
                  <a:pt x="231" y="148"/>
                  <a:pt x="235" y="147"/>
                  <a:pt x="242" y="147"/>
                </a:cubicBezTo>
                <a:cubicBezTo>
                  <a:pt x="243" y="147"/>
                  <a:pt x="243" y="147"/>
                  <a:pt x="243" y="147"/>
                </a:cubicBezTo>
                <a:cubicBezTo>
                  <a:pt x="244" y="145"/>
                  <a:pt x="244" y="145"/>
                  <a:pt x="244" y="145"/>
                </a:cubicBezTo>
                <a:cubicBezTo>
                  <a:pt x="244" y="145"/>
                  <a:pt x="247" y="138"/>
                  <a:pt x="254" y="136"/>
                </a:cubicBezTo>
                <a:cubicBezTo>
                  <a:pt x="259" y="135"/>
                  <a:pt x="265" y="136"/>
                  <a:pt x="271" y="140"/>
                </a:cubicBezTo>
                <a:cubicBezTo>
                  <a:pt x="272" y="141"/>
                  <a:pt x="272" y="141"/>
                  <a:pt x="272" y="141"/>
                </a:cubicBezTo>
                <a:cubicBezTo>
                  <a:pt x="274" y="140"/>
                  <a:pt x="274" y="140"/>
                  <a:pt x="274" y="140"/>
                </a:cubicBezTo>
                <a:cubicBezTo>
                  <a:pt x="274" y="140"/>
                  <a:pt x="283" y="138"/>
                  <a:pt x="291" y="142"/>
                </a:cubicBezTo>
                <a:cubicBezTo>
                  <a:pt x="295" y="144"/>
                  <a:pt x="298" y="148"/>
                  <a:pt x="300" y="154"/>
                </a:cubicBezTo>
                <a:cubicBezTo>
                  <a:pt x="300" y="156"/>
                  <a:pt x="300" y="156"/>
                  <a:pt x="300" y="156"/>
                </a:cubicBezTo>
                <a:cubicBezTo>
                  <a:pt x="302" y="156"/>
                  <a:pt x="302" y="156"/>
                  <a:pt x="302" y="156"/>
                </a:cubicBezTo>
                <a:cubicBezTo>
                  <a:pt x="303" y="156"/>
                  <a:pt x="316" y="156"/>
                  <a:pt x="321" y="169"/>
                </a:cubicBezTo>
                <a:cubicBezTo>
                  <a:pt x="324" y="175"/>
                  <a:pt x="323" y="182"/>
                  <a:pt x="320" y="188"/>
                </a:cubicBezTo>
                <a:cubicBezTo>
                  <a:pt x="316" y="194"/>
                  <a:pt x="310" y="199"/>
                  <a:pt x="303" y="201"/>
                </a:cubicBezTo>
                <a:cubicBezTo>
                  <a:pt x="293" y="202"/>
                  <a:pt x="285" y="200"/>
                  <a:pt x="280" y="194"/>
                </a:cubicBezTo>
                <a:cubicBezTo>
                  <a:pt x="276" y="189"/>
                  <a:pt x="274" y="183"/>
                  <a:pt x="277" y="176"/>
                </a:cubicBezTo>
                <a:cubicBezTo>
                  <a:pt x="280" y="168"/>
                  <a:pt x="286" y="166"/>
                  <a:pt x="291" y="168"/>
                </a:cubicBezTo>
                <a:cubicBezTo>
                  <a:pt x="295" y="169"/>
                  <a:pt x="298" y="172"/>
                  <a:pt x="297" y="175"/>
                </a:cubicBezTo>
                <a:cubicBezTo>
                  <a:pt x="297" y="177"/>
                  <a:pt x="298" y="178"/>
                  <a:pt x="299" y="178"/>
                </a:cubicBezTo>
                <a:cubicBezTo>
                  <a:pt x="300" y="179"/>
                  <a:pt x="302" y="178"/>
                  <a:pt x="302" y="177"/>
                </a:cubicBezTo>
                <a:cubicBezTo>
                  <a:pt x="304" y="171"/>
                  <a:pt x="299" y="165"/>
                  <a:pt x="292" y="163"/>
                </a:cubicBezTo>
                <a:cubicBezTo>
                  <a:pt x="285" y="161"/>
                  <a:pt x="276" y="163"/>
                  <a:pt x="272" y="174"/>
                </a:cubicBezTo>
                <a:cubicBezTo>
                  <a:pt x="269" y="183"/>
                  <a:pt x="271" y="191"/>
                  <a:pt x="276" y="198"/>
                </a:cubicBezTo>
                <a:cubicBezTo>
                  <a:pt x="282" y="205"/>
                  <a:pt x="293" y="208"/>
                  <a:pt x="304" y="205"/>
                </a:cubicBezTo>
                <a:cubicBezTo>
                  <a:pt x="313" y="204"/>
                  <a:pt x="320" y="198"/>
                  <a:pt x="324" y="190"/>
                </a:cubicBezTo>
                <a:cubicBezTo>
                  <a:pt x="328" y="183"/>
                  <a:pt x="329" y="174"/>
                  <a:pt x="326" y="167"/>
                </a:cubicBezTo>
                <a:cubicBezTo>
                  <a:pt x="326" y="166"/>
                  <a:pt x="325" y="166"/>
                  <a:pt x="325" y="166"/>
                </a:cubicBezTo>
                <a:cubicBezTo>
                  <a:pt x="329" y="163"/>
                  <a:pt x="335" y="162"/>
                  <a:pt x="339" y="164"/>
                </a:cubicBezTo>
                <a:cubicBezTo>
                  <a:pt x="345" y="165"/>
                  <a:pt x="348" y="168"/>
                  <a:pt x="351" y="172"/>
                </a:cubicBezTo>
                <a:cubicBezTo>
                  <a:pt x="351" y="174"/>
                  <a:pt x="351" y="174"/>
                  <a:pt x="351" y="174"/>
                </a:cubicBezTo>
                <a:cubicBezTo>
                  <a:pt x="353" y="173"/>
                  <a:pt x="353" y="173"/>
                  <a:pt x="353" y="173"/>
                </a:cubicBezTo>
                <a:cubicBezTo>
                  <a:pt x="353" y="173"/>
                  <a:pt x="365" y="173"/>
                  <a:pt x="371" y="180"/>
                </a:cubicBezTo>
                <a:cubicBezTo>
                  <a:pt x="374" y="184"/>
                  <a:pt x="375" y="189"/>
                  <a:pt x="373" y="197"/>
                </a:cubicBezTo>
                <a:cubicBezTo>
                  <a:pt x="372" y="200"/>
                  <a:pt x="372" y="200"/>
                  <a:pt x="372" y="200"/>
                </a:cubicBezTo>
                <a:cubicBezTo>
                  <a:pt x="376" y="200"/>
                  <a:pt x="376" y="200"/>
                  <a:pt x="376" y="200"/>
                </a:cubicBezTo>
                <a:cubicBezTo>
                  <a:pt x="376" y="200"/>
                  <a:pt x="393" y="198"/>
                  <a:pt x="401" y="210"/>
                </a:cubicBezTo>
                <a:close/>
                <a:moveTo>
                  <a:pt x="169" y="171"/>
                </a:moveTo>
                <a:cubicBezTo>
                  <a:pt x="189" y="171"/>
                  <a:pt x="201" y="163"/>
                  <a:pt x="204" y="160"/>
                </a:cubicBezTo>
                <a:cubicBezTo>
                  <a:pt x="208" y="158"/>
                  <a:pt x="207" y="154"/>
                  <a:pt x="207" y="151"/>
                </a:cubicBezTo>
                <a:cubicBezTo>
                  <a:pt x="207" y="147"/>
                  <a:pt x="208" y="146"/>
                  <a:pt x="210" y="145"/>
                </a:cubicBezTo>
                <a:cubicBezTo>
                  <a:pt x="219" y="142"/>
                  <a:pt x="222" y="137"/>
                  <a:pt x="228" y="127"/>
                </a:cubicBezTo>
                <a:cubicBezTo>
                  <a:pt x="229" y="126"/>
                  <a:pt x="229" y="126"/>
                  <a:pt x="229" y="126"/>
                </a:cubicBezTo>
                <a:cubicBezTo>
                  <a:pt x="239" y="111"/>
                  <a:pt x="261" y="121"/>
                  <a:pt x="261" y="121"/>
                </a:cubicBezTo>
                <a:cubicBezTo>
                  <a:pt x="263" y="122"/>
                  <a:pt x="263" y="122"/>
                  <a:pt x="263" y="122"/>
                </a:cubicBezTo>
                <a:cubicBezTo>
                  <a:pt x="264" y="120"/>
                  <a:pt x="264" y="120"/>
                  <a:pt x="264" y="120"/>
                </a:cubicBezTo>
                <a:cubicBezTo>
                  <a:pt x="265" y="119"/>
                  <a:pt x="272" y="106"/>
                  <a:pt x="287" y="108"/>
                </a:cubicBezTo>
                <a:cubicBezTo>
                  <a:pt x="302" y="109"/>
                  <a:pt x="309" y="129"/>
                  <a:pt x="309" y="130"/>
                </a:cubicBezTo>
                <a:cubicBezTo>
                  <a:pt x="309" y="130"/>
                  <a:pt x="309" y="130"/>
                  <a:pt x="309" y="130"/>
                </a:cubicBezTo>
                <a:cubicBezTo>
                  <a:pt x="309" y="130"/>
                  <a:pt x="309" y="130"/>
                  <a:pt x="309" y="130"/>
                </a:cubicBezTo>
                <a:cubicBezTo>
                  <a:pt x="310" y="131"/>
                  <a:pt x="310" y="131"/>
                  <a:pt x="310" y="131"/>
                </a:cubicBezTo>
                <a:cubicBezTo>
                  <a:pt x="312" y="131"/>
                  <a:pt x="312" y="131"/>
                  <a:pt x="312" y="131"/>
                </a:cubicBezTo>
                <a:cubicBezTo>
                  <a:pt x="332" y="130"/>
                  <a:pt x="338" y="149"/>
                  <a:pt x="338" y="150"/>
                </a:cubicBezTo>
                <a:cubicBezTo>
                  <a:pt x="339" y="153"/>
                  <a:pt x="339" y="153"/>
                  <a:pt x="339" y="153"/>
                </a:cubicBezTo>
                <a:cubicBezTo>
                  <a:pt x="339" y="153"/>
                  <a:pt x="341" y="151"/>
                  <a:pt x="341" y="151"/>
                </a:cubicBezTo>
                <a:cubicBezTo>
                  <a:pt x="349" y="147"/>
                  <a:pt x="364" y="153"/>
                  <a:pt x="371" y="162"/>
                </a:cubicBezTo>
                <a:cubicBezTo>
                  <a:pt x="374" y="165"/>
                  <a:pt x="378" y="171"/>
                  <a:pt x="375" y="177"/>
                </a:cubicBezTo>
                <a:cubicBezTo>
                  <a:pt x="375" y="177"/>
                  <a:pt x="375" y="177"/>
                  <a:pt x="375" y="177"/>
                </a:cubicBezTo>
                <a:cubicBezTo>
                  <a:pt x="369" y="169"/>
                  <a:pt x="358" y="168"/>
                  <a:pt x="354" y="168"/>
                </a:cubicBezTo>
                <a:cubicBezTo>
                  <a:pt x="351" y="163"/>
                  <a:pt x="347" y="160"/>
                  <a:pt x="341" y="159"/>
                </a:cubicBezTo>
                <a:cubicBezTo>
                  <a:pt x="334" y="157"/>
                  <a:pt x="328" y="158"/>
                  <a:pt x="323" y="162"/>
                </a:cubicBezTo>
                <a:cubicBezTo>
                  <a:pt x="317" y="153"/>
                  <a:pt x="308" y="151"/>
                  <a:pt x="304" y="151"/>
                </a:cubicBezTo>
                <a:cubicBezTo>
                  <a:pt x="302" y="144"/>
                  <a:pt x="298" y="140"/>
                  <a:pt x="293" y="137"/>
                </a:cubicBezTo>
                <a:cubicBezTo>
                  <a:pt x="285" y="133"/>
                  <a:pt x="276" y="135"/>
                  <a:pt x="273" y="135"/>
                </a:cubicBezTo>
                <a:cubicBezTo>
                  <a:pt x="266" y="131"/>
                  <a:pt x="259" y="130"/>
                  <a:pt x="253" y="132"/>
                </a:cubicBezTo>
                <a:cubicBezTo>
                  <a:pt x="246" y="134"/>
                  <a:pt x="242" y="139"/>
                  <a:pt x="240" y="142"/>
                </a:cubicBezTo>
                <a:cubicBezTo>
                  <a:pt x="233" y="142"/>
                  <a:pt x="228" y="144"/>
                  <a:pt x="224" y="148"/>
                </a:cubicBezTo>
                <a:cubicBezTo>
                  <a:pt x="221" y="152"/>
                  <a:pt x="220" y="158"/>
                  <a:pt x="220" y="161"/>
                </a:cubicBezTo>
                <a:cubicBezTo>
                  <a:pt x="216" y="160"/>
                  <a:pt x="208" y="162"/>
                  <a:pt x="200" y="172"/>
                </a:cubicBezTo>
                <a:cubicBezTo>
                  <a:pt x="197" y="176"/>
                  <a:pt x="195" y="180"/>
                  <a:pt x="195" y="185"/>
                </a:cubicBezTo>
                <a:cubicBezTo>
                  <a:pt x="181" y="184"/>
                  <a:pt x="169" y="193"/>
                  <a:pt x="167" y="207"/>
                </a:cubicBezTo>
                <a:cubicBezTo>
                  <a:pt x="160" y="208"/>
                  <a:pt x="149" y="213"/>
                  <a:pt x="147" y="225"/>
                </a:cubicBezTo>
                <a:cubicBezTo>
                  <a:pt x="146" y="234"/>
                  <a:pt x="150" y="239"/>
                  <a:pt x="155" y="242"/>
                </a:cubicBezTo>
                <a:cubicBezTo>
                  <a:pt x="151" y="245"/>
                  <a:pt x="145" y="251"/>
                  <a:pt x="145" y="260"/>
                </a:cubicBezTo>
                <a:cubicBezTo>
                  <a:pt x="144" y="267"/>
                  <a:pt x="149" y="275"/>
                  <a:pt x="158" y="279"/>
                </a:cubicBezTo>
                <a:cubicBezTo>
                  <a:pt x="167" y="284"/>
                  <a:pt x="176" y="283"/>
                  <a:pt x="184" y="277"/>
                </a:cubicBezTo>
                <a:cubicBezTo>
                  <a:pt x="187" y="276"/>
                  <a:pt x="189" y="274"/>
                  <a:pt x="192" y="273"/>
                </a:cubicBezTo>
                <a:cubicBezTo>
                  <a:pt x="195" y="272"/>
                  <a:pt x="198" y="270"/>
                  <a:pt x="201" y="269"/>
                </a:cubicBezTo>
                <a:cubicBezTo>
                  <a:pt x="201" y="269"/>
                  <a:pt x="201" y="269"/>
                  <a:pt x="201" y="269"/>
                </a:cubicBezTo>
                <a:cubicBezTo>
                  <a:pt x="203" y="270"/>
                  <a:pt x="205" y="272"/>
                  <a:pt x="205" y="276"/>
                </a:cubicBezTo>
                <a:cubicBezTo>
                  <a:pt x="205" y="279"/>
                  <a:pt x="204" y="289"/>
                  <a:pt x="186" y="295"/>
                </a:cubicBezTo>
                <a:cubicBezTo>
                  <a:pt x="169" y="300"/>
                  <a:pt x="159" y="296"/>
                  <a:pt x="151" y="293"/>
                </a:cubicBezTo>
                <a:cubicBezTo>
                  <a:pt x="147" y="292"/>
                  <a:pt x="144" y="291"/>
                  <a:pt x="141" y="290"/>
                </a:cubicBezTo>
                <a:cubicBezTo>
                  <a:pt x="138" y="289"/>
                  <a:pt x="134" y="289"/>
                  <a:pt x="130" y="289"/>
                </a:cubicBezTo>
                <a:cubicBezTo>
                  <a:pt x="122" y="290"/>
                  <a:pt x="113" y="290"/>
                  <a:pt x="108" y="286"/>
                </a:cubicBezTo>
                <a:cubicBezTo>
                  <a:pt x="106" y="283"/>
                  <a:pt x="106" y="279"/>
                  <a:pt x="105" y="274"/>
                </a:cubicBezTo>
                <a:cubicBezTo>
                  <a:pt x="105" y="270"/>
                  <a:pt x="105" y="266"/>
                  <a:pt x="103" y="263"/>
                </a:cubicBezTo>
                <a:cubicBezTo>
                  <a:pt x="102" y="260"/>
                  <a:pt x="99" y="258"/>
                  <a:pt x="96" y="256"/>
                </a:cubicBezTo>
                <a:cubicBezTo>
                  <a:pt x="92" y="254"/>
                  <a:pt x="89" y="252"/>
                  <a:pt x="89" y="247"/>
                </a:cubicBezTo>
                <a:cubicBezTo>
                  <a:pt x="89" y="243"/>
                  <a:pt x="98" y="236"/>
                  <a:pt x="108" y="231"/>
                </a:cubicBezTo>
                <a:cubicBezTo>
                  <a:pt x="114" y="229"/>
                  <a:pt x="120" y="226"/>
                  <a:pt x="121" y="221"/>
                </a:cubicBezTo>
                <a:cubicBezTo>
                  <a:pt x="121" y="219"/>
                  <a:pt x="121" y="217"/>
                  <a:pt x="119" y="214"/>
                </a:cubicBezTo>
                <a:cubicBezTo>
                  <a:pt x="117" y="211"/>
                  <a:pt x="116" y="206"/>
                  <a:pt x="118" y="202"/>
                </a:cubicBezTo>
                <a:cubicBezTo>
                  <a:pt x="119" y="200"/>
                  <a:pt x="121" y="197"/>
                  <a:pt x="125" y="197"/>
                </a:cubicBezTo>
                <a:cubicBezTo>
                  <a:pt x="126" y="197"/>
                  <a:pt x="128" y="197"/>
                  <a:pt x="129" y="197"/>
                </a:cubicBezTo>
                <a:cubicBezTo>
                  <a:pt x="136" y="197"/>
                  <a:pt x="141" y="196"/>
                  <a:pt x="145" y="190"/>
                </a:cubicBezTo>
                <a:cubicBezTo>
                  <a:pt x="145" y="189"/>
                  <a:pt x="145" y="189"/>
                  <a:pt x="145" y="188"/>
                </a:cubicBezTo>
                <a:cubicBezTo>
                  <a:pt x="145" y="188"/>
                  <a:pt x="145" y="188"/>
                  <a:pt x="145" y="188"/>
                </a:cubicBezTo>
                <a:cubicBezTo>
                  <a:pt x="146" y="187"/>
                  <a:pt x="146" y="187"/>
                  <a:pt x="146" y="186"/>
                </a:cubicBezTo>
                <a:cubicBezTo>
                  <a:pt x="149" y="177"/>
                  <a:pt x="152" y="171"/>
                  <a:pt x="169" y="171"/>
                </a:cubicBezTo>
                <a:close/>
                <a:moveTo>
                  <a:pt x="795" y="191"/>
                </a:moveTo>
                <a:cubicBezTo>
                  <a:pt x="783" y="233"/>
                  <a:pt x="705" y="277"/>
                  <a:pt x="596" y="301"/>
                </a:cubicBezTo>
                <a:cubicBezTo>
                  <a:pt x="472" y="328"/>
                  <a:pt x="412" y="330"/>
                  <a:pt x="372" y="331"/>
                </a:cubicBezTo>
                <a:cubicBezTo>
                  <a:pt x="362" y="331"/>
                  <a:pt x="362" y="331"/>
                  <a:pt x="362" y="331"/>
                </a:cubicBezTo>
                <a:cubicBezTo>
                  <a:pt x="330" y="332"/>
                  <a:pt x="327" y="326"/>
                  <a:pt x="327" y="325"/>
                </a:cubicBezTo>
                <a:cubicBezTo>
                  <a:pt x="327" y="321"/>
                  <a:pt x="327" y="321"/>
                  <a:pt x="327" y="321"/>
                </a:cubicBezTo>
                <a:cubicBezTo>
                  <a:pt x="324" y="322"/>
                  <a:pt x="324" y="322"/>
                  <a:pt x="324" y="322"/>
                </a:cubicBezTo>
                <a:cubicBezTo>
                  <a:pt x="303" y="328"/>
                  <a:pt x="295" y="316"/>
                  <a:pt x="295" y="316"/>
                </a:cubicBezTo>
                <a:cubicBezTo>
                  <a:pt x="293" y="313"/>
                  <a:pt x="293" y="313"/>
                  <a:pt x="293" y="313"/>
                </a:cubicBezTo>
                <a:cubicBezTo>
                  <a:pt x="293" y="313"/>
                  <a:pt x="290" y="316"/>
                  <a:pt x="290" y="316"/>
                </a:cubicBezTo>
                <a:cubicBezTo>
                  <a:pt x="286" y="322"/>
                  <a:pt x="278" y="321"/>
                  <a:pt x="278" y="321"/>
                </a:cubicBezTo>
                <a:cubicBezTo>
                  <a:pt x="278" y="321"/>
                  <a:pt x="278" y="321"/>
                  <a:pt x="278" y="321"/>
                </a:cubicBezTo>
                <a:cubicBezTo>
                  <a:pt x="278" y="321"/>
                  <a:pt x="277" y="321"/>
                  <a:pt x="277" y="321"/>
                </a:cubicBezTo>
                <a:cubicBezTo>
                  <a:pt x="268" y="321"/>
                  <a:pt x="268" y="321"/>
                  <a:pt x="268" y="321"/>
                </a:cubicBezTo>
                <a:cubicBezTo>
                  <a:pt x="276" y="326"/>
                  <a:pt x="276" y="326"/>
                  <a:pt x="276" y="326"/>
                </a:cubicBezTo>
                <a:cubicBezTo>
                  <a:pt x="280" y="328"/>
                  <a:pt x="278" y="336"/>
                  <a:pt x="278" y="338"/>
                </a:cubicBezTo>
                <a:cubicBezTo>
                  <a:pt x="270" y="340"/>
                  <a:pt x="267" y="346"/>
                  <a:pt x="268" y="352"/>
                </a:cubicBezTo>
                <a:cubicBezTo>
                  <a:pt x="268" y="358"/>
                  <a:pt x="272" y="361"/>
                  <a:pt x="276" y="361"/>
                </a:cubicBezTo>
                <a:cubicBezTo>
                  <a:pt x="278" y="361"/>
                  <a:pt x="279" y="360"/>
                  <a:pt x="279" y="359"/>
                </a:cubicBezTo>
                <a:cubicBezTo>
                  <a:pt x="279" y="358"/>
                  <a:pt x="278" y="356"/>
                  <a:pt x="276" y="356"/>
                </a:cubicBezTo>
                <a:cubicBezTo>
                  <a:pt x="274" y="356"/>
                  <a:pt x="273" y="354"/>
                  <a:pt x="273" y="352"/>
                </a:cubicBezTo>
                <a:cubicBezTo>
                  <a:pt x="273" y="348"/>
                  <a:pt x="275" y="342"/>
                  <a:pt x="283" y="341"/>
                </a:cubicBezTo>
                <a:cubicBezTo>
                  <a:pt x="289" y="340"/>
                  <a:pt x="294" y="342"/>
                  <a:pt x="297" y="347"/>
                </a:cubicBezTo>
                <a:cubicBezTo>
                  <a:pt x="300" y="353"/>
                  <a:pt x="300" y="362"/>
                  <a:pt x="294" y="370"/>
                </a:cubicBezTo>
                <a:cubicBezTo>
                  <a:pt x="285" y="383"/>
                  <a:pt x="266" y="375"/>
                  <a:pt x="266" y="374"/>
                </a:cubicBezTo>
                <a:cubicBezTo>
                  <a:pt x="265" y="374"/>
                  <a:pt x="265" y="374"/>
                  <a:pt x="265" y="374"/>
                </a:cubicBezTo>
                <a:cubicBezTo>
                  <a:pt x="264" y="374"/>
                  <a:pt x="264" y="374"/>
                  <a:pt x="264" y="374"/>
                </a:cubicBezTo>
                <a:cubicBezTo>
                  <a:pt x="250" y="379"/>
                  <a:pt x="242" y="370"/>
                  <a:pt x="242" y="370"/>
                </a:cubicBezTo>
                <a:cubicBezTo>
                  <a:pt x="241" y="369"/>
                  <a:pt x="241" y="369"/>
                  <a:pt x="241" y="369"/>
                </a:cubicBezTo>
                <a:cubicBezTo>
                  <a:pt x="241" y="369"/>
                  <a:pt x="239" y="369"/>
                  <a:pt x="239" y="369"/>
                </a:cubicBezTo>
                <a:cubicBezTo>
                  <a:pt x="230" y="372"/>
                  <a:pt x="222" y="372"/>
                  <a:pt x="217" y="368"/>
                </a:cubicBezTo>
                <a:cubicBezTo>
                  <a:pt x="210" y="364"/>
                  <a:pt x="210" y="356"/>
                  <a:pt x="210" y="356"/>
                </a:cubicBezTo>
                <a:cubicBezTo>
                  <a:pt x="209" y="354"/>
                  <a:pt x="209" y="354"/>
                  <a:pt x="209" y="354"/>
                </a:cubicBezTo>
                <a:cubicBezTo>
                  <a:pt x="207" y="354"/>
                  <a:pt x="207" y="354"/>
                  <a:pt x="207" y="354"/>
                </a:cubicBezTo>
                <a:cubicBezTo>
                  <a:pt x="193" y="356"/>
                  <a:pt x="183" y="352"/>
                  <a:pt x="177" y="343"/>
                </a:cubicBezTo>
                <a:cubicBezTo>
                  <a:pt x="172" y="335"/>
                  <a:pt x="172" y="324"/>
                  <a:pt x="177" y="317"/>
                </a:cubicBezTo>
                <a:cubicBezTo>
                  <a:pt x="177" y="317"/>
                  <a:pt x="177" y="317"/>
                  <a:pt x="177" y="317"/>
                </a:cubicBezTo>
                <a:cubicBezTo>
                  <a:pt x="178" y="316"/>
                  <a:pt x="180" y="315"/>
                  <a:pt x="181" y="314"/>
                </a:cubicBezTo>
                <a:cubicBezTo>
                  <a:pt x="184" y="311"/>
                  <a:pt x="184" y="311"/>
                  <a:pt x="184" y="311"/>
                </a:cubicBezTo>
                <a:cubicBezTo>
                  <a:pt x="193" y="304"/>
                  <a:pt x="207" y="300"/>
                  <a:pt x="216" y="310"/>
                </a:cubicBezTo>
                <a:cubicBezTo>
                  <a:pt x="221" y="315"/>
                  <a:pt x="222" y="324"/>
                  <a:pt x="219" y="331"/>
                </a:cubicBezTo>
                <a:cubicBezTo>
                  <a:pt x="218" y="334"/>
                  <a:pt x="215" y="340"/>
                  <a:pt x="207" y="340"/>
                </a:cubicBezTo>
                <a:cubicBezTo>
                  <a:pt x="201" y="341"/>
                  <a:pt x="197" y="339"/>
                  <a:pt x="195" y="335"/>
                </a:cubicBezTo>
                <a:cubicBezTo>
                  <a:pt x="194" y="332"/>
                  <a:pt x="195" y="327"/>
                  <a:pt x="198" y="325"/>
                </a:cubicBezTo>
                <a:cubicBezTo>
                  <a:pt x="200" y="324"/>
                  <a:pt x="200" y="322"/>
                  <a:pt x="199" y="321"/>
                </a:cubicBezTo>
                <a:cubicBezTo>
                  <a:pt x="198" y="320"/>
                  <a:pt x="196" y="320"/>
                  <a:pt x="195" y="321"/>
                </a:cubicBezTo>
                <a:cubicBezTo>
                  <a:pt x="191" y="324"/>
                  <a:pt x="189" y="331"/>
                  <a:pt x="191" y="337"/>
                </a:cubicBezTo>
                <a:cubicBezTo>
                  <a:pt x="192" y="340"/>
                  <a:pt x="195" y="346"/>
                  <a:pt x="207" y="345"/>
                </a:cubicBezTo>
                <a:cubicBezTo>
                  <a:pt x="215" y="345"/>
                  <a:pt x="221" y="341"/>
                  <a:pt x="224" y="333"/>
                </a:cubicBezTo>
                <a:cubicBezTo>
                  <a:pt x="228" y="324"/>
                  <a:pt x="226" y="313"/>
                  <a:pt x="220" y="307"/>
                </a:cubicBezTo>
                <a:cubicBezTo>
                  <a:pt x="209" y="295"/>
                  <a:pt x="193" y="299"/>
                  <a:pt x="181" y="307"/>
                </a:cubicBezTo>
                <a:cubicBezTo>
                  <a:pt x="178" y="310"/>
                  <a:pt x="178" y="310"/>
                  <a:pt x="178" y="310"/>
                </a:cubicBezTo>
                <a:cubicBezTo>
                  <a:pt x="171" y="315"/>
                  <a:pt x="170" y="316"/>
                  <a:pt x="164" y="314"/>
                </a:cubicBezTo>
                <a:cubicBezTo>
                  <a:pt x="161" y="314"/>
                  <a:pt x="159" y="313"/>
                  <a:pt x="158" y="311"/>
                </a:cubicBezTo>
                <a:cubicBezTo>
                  <a:pt x="154" y="309"/>
                  <a:pt x="150" y="307"/>
                  <a:pt x="141" y="308"/>
                </a:cubicBezTo>
                <a:cubicBezTo>
                  <a:pt x="137" y="309"/>
                  <a:pt x="137" y="309"/>
                  <a:pt x="137" y="309"/>
                </a:cubicBezTo>
                <a:cubicBezTo>
                  <a:pt x="124" y="312"/>
                  <a:pt x="116" y="313"/>
                  <a:pt x="112" y="306"/>
                </a:cubicBezTo>
                <a:cubicBezTo>
                  <a:pt x="105" y="295"/>
                  <a:pt x="96" y="291"/>
                  <a:pt x="83" y="294"/>
                </a:cubicBezTo>
                <a:cubicBezTo>
                  <a:pt x="77" y="296"/>
                  <a:pt x="71" y="295"/>
                  <a:pt x="68" y="293"/>
                </a:cubicBezTo>
                <a:cubicBezTo>
                  <a:pt x="67" y="291"/>
                  <a:pt x="66" y="289"/>
                  <a:pt x="66" y="287"/>
                </a:cubicBezTo>
                <a:cubicBezTo>
                  <a:pt x="66" y="285"/>
                  <a:pt x="66" y="284"/>
                  <a:pt x="65" y="283"/>
                </a:cubicBezTo>
                <a:cubicBezTo>
                  <a:pt x="61" y="279"/>
                  <a:pt x="51" y="280"/>
                  <a:pt x="35" y="282"/>
                </a:cubicBezTo>
                <a:cubicBezTo>
                  <a:pt x="27" y="283"/>
                  <a:pt x="20" y="284"/>
                  <a:pt x="15" y="284"/>
                </a:cubicBezTo>
                <a:cubicBezTo>
                  <a:pt x="11" y="284"/>
                  <a:pt x="10" y="283"/>
                  <a:pt x="10" y="283"/>
                </a:cubicBezTo>
                <a:cubicBezTo>
                  <a:pt x="10" y="281"/>
                  <a:pt x="13" y="278"/>
                  <a:pt x="19" y="276"/>
                </a:cubicBezTo>
                <a:cubicBezTo>
                  <a:pt x="25" y="275"/>
                  <a:pt x="32" y="272"/>
                  <a:pt x="32" y="267"/>
                </a:cubicBezTo>
                <a:cubicBezTo>
                  <a:pt x="32" y="265"/>
                  <a:pt x="31" y="263"/>
                  <a:pt x="27" y="262"/>
                </a:cubicBezTo>
                <a:cubicBezTo>
                  <a:pt x="25" y="261"/>
                  <a:pt x="23" y="261"/>
                  <a:pt x="20" y="260"/>
                </a:cubicBezTo>
                <a:cubicBezTo>
                  <a:pt x="11" y="259"/>
                  <a:pt x="6" y="257"/>
                  <a:pt x="6" y="251"/>
                </a:cubicBezTo>
                <a:cubicBezTo>
                  <a:pt x="6" y="246"/>
                  <a:pt x="18" y="237"/>
                  <a:pt x="42" y="234"/>
                </a:cubicBezTo>
                <a:cubicBezTo>
                  <a:pt x="43" y="234"/>
                  <a:pt x="44" y="234"/>
                  <a:pt x="46" y="234"/>
                </a:cubicBezTo>
                <a:cubicBezTo>
                  <a:pt x="55" y="234"/>
                  <a:pt x="62" y="233"/>
                  <a:pt x="63" y="229"/>
                </a:cubicBezTo>
                <a:cubicBezTo>
                  <a:pt x="64" y="225"/>
                  <a:pt x="60" y="223"/>
                  <a:pt x="59" y="222"/>
                </a:cubicBezTo>
                <a:cubicBezTo>
                  <a:pt x="55" y="219"/>
                  <a:pt x="55" y="217"/>
                  <a:pt x="56" y="216"/>
                </a:cubicBezTo>
                <a:cubicBezTo>
                  <a:pt x="56" y="211"/>
                  <a:pt x="67" y="204"/>
                  <a:pt x="72" y="202"/>
                </a:cubicBezTo>
                <a:cubicBezTo>
                  <a:pt x="78" y="199"/>
                  <a:pt x="93" y="197"/>
                  <a:pt x="98" y="198"/>
                </a:cubicBezTo>
                <a:cubicBezTo>
                  <a:pt x="101" y="198"/>
                  <a:pt x="101" y="198"/>
                  <a:pt x="101" y="198"/>
                </a:cubicBezTo>
                <a:cubicBezTo>
                  <a:pt x="101" y="196"/>
                  <a:pt x="101" y="196"/>
                  <a:pt x="101" y="196"/>
                </a:cubicBezTo>
                <a:cubicBezTo>
                  <a:pt x="101" y="192"/>
                  <a:pt x="102" y="190"/>
                  <a:pt x="104" y="189"/>
                </a:cubicBezTo>
                <a:cubicBezTo>
                  <a:pt x="111" y="183"/>
                  <a:pt x="129" y="187"/>
                  <a:pt x="139" y="189"/>
                </a:cubicBezTo>
                <a:cubicBezTo>
                  <a:pt x="137" y="191"/>
                  <a:pt x="134" y="192"/>
                  <a:pt x="129" y="192"/>
                </a:cubicBezTo>
                <a:cubicBezTo>
                  <a:pt x="127" y="192"/>
                  <a:pt x="126" y="192"/>
                  <a:pt x="124" y="192"/>
                </a:cubicBezTo>
                <a:cubicBezTo>
                  <a:pt x="119" y="192"/>
                  <a:pt x="115" y="195"/>
                  <a:pt x="113" y="200"/>
                </a:cubicBezTo>
                <a:cubicBezTo>
                  <a:pt x="111" y="206"/>
                  <a:pt x="111" y="213"/>
                  <a:pt x="115" y="217"/>
                </a:cubicBezTo>
                <a:cubicBezTo>
                  <a:pt x="116" y="218"/>
                  <a:pt x="116" y="219"/>
                  <a:pt x="116" y="220"/>
                </a:cubicBezTo>
                <a:cubicBezTo>
                  <a:pt x="115" y="223"/>
                  <a:pt x="110" y="225"/>
                  <a:pt x="106" y="227"/>
                </a:cubicBezTo>
                <a:cubicBezTo>
                  <a:pt x="105" y="227"/>
                  <a:pt x="83" y="237"/>
                  <a:pt x="84" y="248"/>
                </a:cubicBezTo>
                <a:cubicBezTo>
                  <a:pt x="85" y="255"/>
                  <a:pt x="90" y="258"/>
                  <a:pt x="94" y="261"/>
                </a:cubicBezTo>
                <a:cubicBezTo>
                  <a:pt x="96" y="262"/>
                  <a:pt x="98" y="263"/>
                  <a:pt x="98" y="265"/>
                </a:cubicBezTo>
                <a:cubicBezTo>
                  <a:pt x="100" y="268"/>
                  <a:pt x="100" y="271"/>
                  <a:pt x="100" y="274"/>
                </a:cubicBezTo>
                <a:cubicBezTo>
                  <a:pt x="101" y="280"/>
                  <a:pt x="101" y="285"/>
                  <a:pt x="105" y="289"/>
                </a:cubicBezTo>
                <a:cubicBezTo>
                  <a:pt x="111" y="295"/>
                  <a:pt x="121" y="295"/>
                  <a:pt x="130" y="295"/>
                </a:cubicBezTo>
                <a:cubicBezTo>
                  <a:pt x="134" y="294"/>
                  <a:pt x="137" y="294"/>
                  <a:pt x="140" y="295"/>
                </a:cubicBezTo>
                <a:cubicBezTo>
                  <a:pt x="143" y="295"/>
                  <a:pt x="146" y="297"/>
                  <a:pt x="149" y="298"/>
                </a:cubicBezTo>
                <a:cubicBezTo>
                  <a:pt x="158" y="301"/>
                  <a:pt x="169" y="306"/>
                  <a:pt x="188" y="300"/>
                </a:cubicBezTo>
                <a:cubicBezTo>
                  <a:pt x="209" y="293"/>
                  <a:pt x="210" y="280"/>
                  <a:pt x="210" y="276"/>
                </a:cubicBezTo>
                <a:cubicBezTo>
                  <a:pt x="210" y="272"/>
                  <a:pt x="208" y="269"/>
                  <a:pt x="207" y="267"/>
                </a:cubicBezTo>
                <a:cubicBezTo>
                  <a:pt x="218" y="263"/>
                  <a:pt x="230" y="263"/>
                  <a:pt x="248" y="273"/>
                </a:cubicBezTo>
                <a:cubicBezTo>
                  <a:pt x="283" y="292"/>
                  <a:pt x="339" y="317"/>
                  <a:pt x="414" y="315"/>
                </a:cubicBezTo>
                <a:cubicBezTo>
                  <a:pt x="415" y="315"/>
                  <a:pt x="466" y="317"/>
                  <a:pt x="566" y="298"/>
                </a:cubicBezTo>
                <a:cubicBezTo>
                  <a:pt x="705" y="272"/>
                  <a:pt x="784" y="216"/>
                  <a:pt x="780" y="177"/>
                </a:cubicBezTo>
                <a:cubicBezTo>
                  <a:pt x="778" y="155"/>
                  <a:pt x="759" y="131"/>
                  <a:pt x="692" y="120"/>
                </a:cubicBezTo>
                <a:cubicBezTo>
                  <a:pt x="694" y="120"/>
                  <a:pt x="696" y="120"/>
                  <a:pt x="698" y="120"/>
                </a:cubicBezTo>
                <a:cubicBezTo>
                  <a:pt x="702" y="120"/>
                  <a:pt x="705" y="121"/>
                  <a:pt x="709" y="121"/>
                </a:cubicBezTo>
                <a:cubicBezTo>
                  <a:pt x="718" y="122"/>
                  <a:pt x="726" y="124"/>
                  <a:pt x="731" y="119"/>
                </a:cubicBezTo>
                <a:cubicBezTo>
                  <a:pt x="733" y="117"/>
                  <a:pt x="734" y="114"/>
                  <a:pt x="734" y="110"/>
                </a:cubicBezTo>
                <a:cubicBezTo>
                  <a:pt x="733" y="105"/>
                  <a:pt x="735" y="100"/>
                  <a:pt x="739" y="96"/>
                </a:cubicBezTo>
                <a:cubicBezTo>
                  <a:pt x="743" y="92"/>
                  <a:pt x="748" y="89"/>
                  <a:pt x="752" y="89"/>
                </a:cubicBezTo>
                <a:cubicBezTo>
                  <a:pt x="759" y="89"/>
                  <a:pt x="766" y="92"/>
                  <a:pt x="770" y="96"/>
                </a:cubicBezTo>
                <a:cubicBezTo>
                  <a:pt x="773" y="99"/>
                  <a:pt x="774" y="103"/>
                  <a:pt x="774" y="107"/>
                </a:cubicBezTo>
                <a:cubicBezTo>
                  <a:pt x="773" y="114"/>
                  <a:pt x="768" y="116"/>
                  <a:pt x="764" y="117"/>
                </a:cubicBezTo>
                <a:cubicBezTo>
                  <a:pt x="764" y="115"/>
                  <a:pt x="763" y="113"/>
                  <a:pt x="763" y="112"/>
                </a:cubicBezTo>
                <a:cubicBezTo>
                  <a:pt x="761" y="110"/>
                  <a:pt x="756" y="108"/>
                  <a:pt x="752" y="109"/>
                </a:cubicBezTo>
                <a:cubicBezTo>
                  <a:pt x="747" y="110"/>
                  <a:pt x="742" y="113"/>
                  <a:pt x="742" y="119"/>
                </a:cubicBezTo>
                <a:cubicBezTo>
                  <a:pt x="741" y="125"/>
                  <a:pt x="746" y="128"/>
                  <a:pt x="754" y="131"/>
                </a:cubicBezTo>
                <a:cubicBezTo>
                  <a:pt x="761" y="135"/>
                  <a:pt x="770" y="139"/>
                  <a:pt x="779" y="147"/>
                </a:cubicBezTo>
                <a:cubicBezTo>
                  <a:pt x="794" y="160"/>
                  <a:pt x="799" y="175"/>
                  <a:pt x="795" y="191"/>
                </a:cubicBezTo>
                <a:close/>
              </a:path>
            </a:pathLst>
          </a:custGeom>
          <a:solidFill>
            <a:srgbClr val="F2CF6A">
              <a:alpha val="72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7" name="Freeform 22"/>
          <p:cNvSpPr>
            <a:spLocks noEditPoints="1"/>
          </p:cNvSpPr>
          <p:nvPr/>
        </p:nvSpPr>
        <p:spPr bwMode="auto">
          <a:xfrm>
            <a:off x="9897848" y="792443"/>
            <a:ext cx="1123931" cy="693457"/>
          </a:xfrm>
          <a:custGeom>
            <a:avLst/>
            <a:gdLst>
              <a:gd name="T0" fmla="*/ 779 w 804"/>
              <a:gd name="T1" fmla="*/ 108 h 386"/>
              <a:gd name="T2" fmla="*/ 531 w 804"/>
              <a:gd name="T3" fmla="*/ 114 h 386"/>
              <a:gd name="T4" fmla="*/ 542 w 804"/>
              <a:gd name="T5" fmla="*/ 53 h 386"/>
              <a:gd name="T6" fmla="*/ 616 w 804"/>
              <a:gd name="T7" fmla="*/ 27 h 386"/>
              <a:gd name="T8" fmla="*/ 340 w 804"/>
              <a:gd name="T9" fmla="*/ 98 h 386"/>
              <a:gd name="T10" fmla="*/ 566 w 804"/>
              <a:gd name="T11" fmla="*/ 255 h 386"/>
              <a:gd name="T12" fmla="*/ 342 w 804"/>
              <a:gd name="T13" fmla="*/ 146 h 386"/>
              <a:gd name="T14" fmla="*/ 201 w 804"/>
              <a:gd name="T15" fmla="*/ 156 h 386"/>
              <a:gd name="T16" fmla="*/ 56 w 804"/>
              <a:gd name="T17" fmla="*/ 226 h 386"/>
              <a:gd name="T18" fmla="*/ 18 w 804"/>
              <a:gd name="T19" fmla="*/ 271 h 386"/>
              <a:gd name="T20" fmla="*/ 138 w 804"/>
              <a:gd name="T21" fmla="*/ 314 h 386"/>
              <a:gd name="T22" fmla="*/ 239 w 804"/>
              <a:gd name="T23" fmla="*/ 374 h 386"/>
              <a:gd name="T24" fmla="*/ 324 w 804"/>
              <a:gd name="T25" fmla="*/ 329 h 386"/>
              <a:gd name="T26" fmla="*/ 566 w 804"/>
              <a:gd name="T27" fmla="*/ 65 h 386"/>
              <a:gd name="T28" fmla="*/ 529 w 804"/>
              <a:gd name="T29" fmla="*/ 30 h 386"/>
              <a:gd name="T30" fmla="*/ 643 w 804"/>
              <a:gd name="T31" fmla="*/ 55 h 386"/>
              <a:gd name="T32" fmla="*/ 424 w 804"/>
              <a:gd name="T33" fmla="*/ 19 h 386"/>
              <a:gd name="T34" fmla="*/ 365 w 804"/>
              <a:gd name="T35" fmla="*/ 92 h 386"/>
              <a:gd name="T36" fmla="*/ 619 w 804"/>
              <a:gd name="T37" fmla="*/ 23 h 386"/>
              <a:gd name="T38" fmla="*/ 379 w 804"/>
              <a:gd name="T39" fmla="*/ 82 h 386"/>
              <a:gd name="T40" fmla="*/ 376 w 804"/>
              <a:gd name="T41" fmla="*/ 289 h 386"/>
              <a:gd name="T42" fmla="*/ 271 w 804"/>
              <a:gd name="T43" fmla="*/ 235 h 386"/>
              <a:gd name="T44" fmla="*/ 284 w 804"/>
              <a:gd name="T45" fmla="*/ 223 h 386"/>
              <a:gd name="T46" fmla="*/ 508 w 804"/>
              <a:gd name="T47" fmla="*/ 281 h 386"/>
              <a:gd name="T48" fmla="*/ 405 w 804"/>
              <a:gd name="T49" fmla="*/ 238 h 386"/>
              <a:gd name="T50" fmla="*/ 395 w 804"/>
              <a:gd name="T51" fmla="*/ 225 h 386"/>
              <a:gd name="T52" fmla="*/ 688 w 804"/>
              <a:gd name="T53" fmla="*/ 144 h 386"/>
              <a:gd name="T54" fmla="*/ 285 w 804"/>
              <a:gd name="T55" fmla="*/ 217 h 386"/>
              <a:gd name="T56" fmla="*/ 508 w 804"/>
              <a:gd name="T57" fmla="*/ 293 h 386"/>
              <a:gd name="T58" fmla="*/ 414 w 804"/>
              <a:gd name="T59" fmla="*/ 47 h 386"/>
              <a:gd name="T60" fmla="*/ 250 w 804"/>
              <a:gd name="T61" fmla="*/ 268 h 386"/>
              <a:gd name="T62" fmla="*/ 186 w 804"/>
              <a:gd name="T63" fmla="*/ 261 h 386"/>
              <a:gd name="T64" fmla="*/ 169 w 804"/>
              <a:gd name="T65" fmla="*/ 211 h 386"/>
              <a:gd name="T66" fmla="*/ 234 w 804"/>
              <a:gd name="T67" fmla="*/ 176 h 386"/>
              <a:gd name="T68" fmla="*/ 202 w 804"/>
              <a:gd name="T69" fmla="*/ 194 h 386"/>
              <a:gd name="T70" fmla="*/ 242 w 804"/>
              <a:gd name="T71" fmla="*/ 147 h 386"/>
              <a:gd name="T72" fmla="*/ 300 w 804"/>
              <a:gd name="T73" fmla="*/ 154 h 386"/>
              <a:gd name="T74" fmla="*/ 291 w 804"/>
              <a:gd name="T75" fmla="*/ 168 h 386"/>
              <a:gd name="T76" fmla="*/ 324 w 804"/>
              <a:gd name="T77" fmla="*/ 190 h 386"/>
              <a:gd name="T78" fmla="*/ 373 w 804"/>
              <a:gd name="T79" fmla="*/ 197 h 386"/>
              <a:gd name="T80" fmla="*/ 228 w 804"/>
              <a:gd name="T81" fmla="*/ 127 h 386"/>
              <a:gd name="T82" fmla="*/ 309 w 804"/>
              <a:gd name="T83" fmla="*/ 130 h 386"/>
              <a:gd name="T84" fmla="*/ 375 w 804"/>
              <a:gd name="T85" fmla="*/ 177 h 386"/>
              <a:gd name="T86" fmla="*/ 240 w 804"/>
              <a:gd name="T87" fmla="*/ 142 h 386"/>
              <a:gd name="T88" fmla="*/ 145 w 804"/>
              <a:gd name="T89" fmla="*/ 260 h 386"/>
              <a:gd name="T90" fmla="*/ 151 w 804"/>
              <a:gd name="T91" fmla="*/ 293 h 386"/>
              <a:gd name="T92" fmla="*/ 108 w 804"/>
              <a:gd name="T93" fmla="*/ 231 h 386"/>
              <a:gd name="T94" fmla="*/ 145 w 804"/>
              <a:gd name="T95" fmla="*/ 188 h 386"/>
              <a:gd name="T96" fmla="*/ 327 w 804"/>
              <a:gd name="T97" fmla="*/ 321 h 386"/>
              <a:gd name="T98" fmla="*/ 268 w 804"/>
              <a:gd name="T99" fmla="*/ 321 h 386"/>
              <a:gd name="T100" fmla="*/ 283 w 804"/>
              <a:gd name="T101" fmla="*/ 341 h 386"/>
              <a:gd name="T102" fmla="*/ 239 w 804"/>
              <a:gd name="T103" fmla="*/ 369 h 386"/>
              <a:gd name="T104" fmla="*/ 181 w 804"/>
              <a:gd name="T105" fmla="*/ 314 h 386"/>
              <a:gd name="T106" fmla="*/ 195 w 804"/>
              <a:gd name="T107" fmla="*/ 321 h 386"/>
              <a:gd name="T108" fmla="*/ 158 w 804"/>
              <a:gd name="T109" fmla="*/ 311 h 386"/>
              <a:gd name="T110" fmla="*/ 35 w 804"/>
              <a:gd name="T111" fmla="*/ 282 h 386"/>
              <a:gd name="T112" fmla="*/ 42 w 804"/>
              <a:gd name="T113" fmla="*/ 234 h 386"/>
              <a:gd name="T114" fmla="*/ 101 w 804"/>
              <a:gd name="T115" fmla="*/ 196 h 386"/>
              <a:gd name="T116" fmla="*/ 106 w 804"/>
              <a:gd name="T117" fmla="*/ 227 h 386"/>
              <a:gd name="T118" fmla="*/ 149 w 804"/>
              <a:gd name="T119" fmla="*/ 298 h 386"/>
              <a:gd name="T120" fmla="*/ 692 w 804"/>
              <a:gd name="T121" fmla="*/ 120 h 386"/>
              <a:gd name="T122" fmla="*/ 774 w 804"/>
              <a:gd name="T123" fmla="*/ 107 h 3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04" h="386">
                <a:moveTo>
                  <a:pt x="782" y="143"/>
                </a:moveTo>
                <a:cubicBezTo>
                  <a:pt x="773" y="135"/>
                  <a:pt x="763" y="130"/>
                  <a:pt x="756" y="127"/>
                </a:cubicBezTo>
                <a:cubicBezTo>
                  <a:pt x="751" y="125"/>
                  <a:pt x="747" y="123"/>
                  <a:pt x="747" y="121"/>
                </a:cubicBezTo>
                <a:cubicBezTo>
                  <a:pt x="747" y="117"/>
                  <a:pt x="751" y="115"/>
                  <a:pt x="753" y="114"/>
                </a:cubicBezTo>
                <a:cubicBezTo>
                  <a:pt x="756" y="113"/>
                  <a:pt x="758" y="115"/>
                  <a:pt x="758" y="116"/>
                </a:cubicBezTo>
                <a:cubicBezTo>
                  <a:pt x="759" y="116"/>
                  <a:pt x="759" y="118"/>
                  <a:pt x="759" y="119"/>
                </a:cubicBezTo>
                <a:cubicBezTo>
                  <a:pt x="756" y="125"/>
                  <a:pt x="766" y="122"/>
                  <a:pt x="769" y="121"/>
                </a:cubicBezTo>
                <a:cubicBezTo>
                  <a:pt x="774" y="119"/>
                  <a:pt x="778" y="114"/>
                  <a:pt x="779" y="108"/>
                </a:cubicBezTo>
                <a:cubicBezTo>
                  <a:pt x="779" y="102"/>
                  <a:pt x="777" y="97"/>
                  <a:pt x="774" y="93"/>
                </a:cubicBezTo>
                <a:cubicBezTo>
                  <a:pt x="769" y="87"/>
                  <a:pt x="761" y="84"/>
                  <a:pt x="752" y="84"/>
                </a:cubicBezTo>
                <a:cubicBezTo>
                  <a:pt x="746" y="84"/>
                  <a:pt x="740" y="87"/>
                  <a:pt x="735" y="92"/>
                </a:cubicBezTo>
                <a:cubicBezTo>
                  <a:pt x="731" y="97"/>
                  <a:pt x="728" y="104"/>
                  <a:pt x="729" y="110"/>
                </a:cubicBezTo>
                <a:cubicBezTo>
                  <a:pt x="729" y="113"/>
                  <a:pt x="729" y="115"/>
                  <a:pt x="728" y="116"/>
                </a:cubicBezTo>
                <a:cubicBezTo>
                  <a:pt x="725" y="118"/>
                  <a:pt x="717" y="117"/>
                  <a:pt x="709" y="116"/>
                </a:cubicBezTo>
                <a:cubicBezTo>
                  <a:pt x="706" y="116"/>
                  <a:pt x="702" y="115"/>
                  <a:pt x="699" y="115"/>
                </a:cubicBezTo>
                <a:cubicBezTo>
                  <a:pt x="636" y="111"/>
                  <a:pt x="595" y="110"/>
                  <a:pt x="531" y="114"/>
                </a:cubicBezTo>
                <a:cubicBezTo>
                  <a:pt x="526" y="114"/>
                  <a:pt x="526" y="114"/>
                  <a:pt x="526" y="114"/>
                </a:cubicBezTo>
                <a:cubicBezTo>
                  <a:pt x="466" y="115"/>
                  <a:pt x="442" y="116"/>
                  <a:pt x="420" y="107"/>
                </a:cubicBezTo>
                <a:cubicBezTo>
                  <a:pt x="409" y="103"/>
                  <a:pt x="402" y="96"/>
                  <a:pt x="401" y="86"/>
                </a:cubicBezTo>
                <a:cubicBezTo>
                  <a:pt x="399" y="75"/>
                  <a:pt x="405" y="62"/>
                  <a:pt x="417" y="51"/>
                </a:cubicBezTo>
                <a:cubicBezTo>
                  <a:pt x="438" y="33"/>
                  <a:pt x="465" y="23"/>
                  <a:pt x="492" y="29"/>
                </a:cubicBezTo>
                <a:cubicBezTo>
                  <a:pt x="497" y="31"/>
                  <a:pt x="501" y="32"/>
                  <a:pt x="506" y="33"/>
                </a:cubicBezTo>
                <a:cubicBezTo>
                  <a:pt x="514" y="36"/>
                  <a:pt x="521" y="38"/>
                  <a:pt x="528" y="36"/>
                </a:cubicBezTo>
                <a:cubicBezTo>
                  <a:pt x="529" y="42"/>
                  <a:pt x="532" y="50"/>
                  <a:pt x="542" y="53"/>
                </a:cubicBezTo>
                <a:cubicBezTo>
                  <a:pt x="544" y="59"/>
                  <a:pt x="550" y="69"/>
                  <a:pt x="563" y="69"/>
                </a:cubicBezTo>
                <a:cubicBezTo>
                  <a:pt x="566" y="73"/>
                  <a:pt x="580" y="87"/>
                  <a:pt x="607" y="87"/>
                </a:cubicBezTo>
                <a:cubicBezTo>
                  <a:pt x="624" y="87"/>
                  <a:pt x="640" y="79"/>
                  <a:pt x="647" y="65"/>
                </a:cubicBezTo>
                <a:cubicBezTo>
                  <a:pt x="653" y="53"/>
                  <a:pt x="650" y="39"/>
                  <a:pt x="641" y="30"/>
                </a:cubicBezTo>
                <a:cubicBezTo>
                  <a:pt x="634" y="24"/>
                  <a:pt x="626" y="20"/>
                  <a:pt x="617" y="18"/>
                </a:cubicBezTo>
                <a:cubicBezTo>
                  <a:pt x="615" y="17"/>
                  <a:pt x="607" y="15"/>
                  <a:pt x="605" y="17"/>
                </a:cubicBezTo>
                <a:cubicBezTo>
                  <a:pt x="603" y="20"/>
                  <a:pt x="607" y="21"/>
                  <a:pt x="609" y="22"/>
                </a:cubicBezTo>
                <a:cubicBezTo>
                  <a:pt x="611" y="23"/>
                  <a:pt x="614" y="25"/>
                  <a:pt x="616" y="27"/>
                </a:cubicBezTo>
                <a:cubicBezTo>
                  <a:pt x="618" y="29"/>
                  <a:pt x="618" y="32"/>
                  <a:pt x="618" y="35"/>
                </a:cubicBezTo>
                <a:cubicBezTo>
                  <a:pt x="617" y="39"/>
                  <a:pt x="614" y="43"/>
                  <a:pt x="610" y="45"/>
                </a:cubicBezTo>
                <a:cubicBezTo>
                  <a:pt x="606" y="46"/>
                  <a:pt x="602" y="46"/>
                  <a:pt x="597" y="43"/>
                </a:cubicBezTo>
                <a:cubicBezTo>
                  <a:pt x="594" y="41"/>
                  <a:pt x="591" y="38"/>
                  <a:pt x="588" y="35"/>
                </a:cubicBezTo>
                <a:cubicBezTo>
                  <a:pt x="563" y="11"/>
                  <a:pt x="530" y="0"/>
                  <a:pt x="487" y="2"/>
                </a:cubicBezTo>
                <a:cubicBezTo>
                  <a:pt x="468" y="3"/>
                  <a:pt x="449" y="6"/>
                  <a:pt x="431" y="11"/>
                </a:cubicBezTo>
                <a:cubicBezTo>
                  <a:pt x="400" y="18"/>
                  <a:pt x="375" y="31"/>
                  <a:pt x="359" y="47"/>
                </a:cubicBezTo>
                <a:cubicBezTo>
                  <a:pt x="344" y="62"/>
                  <a:pt x="337" y="80"/>
                  <a:pt x="340" y="98"/>
                </a:cubicBezTo>
                <a:cubicBezTo>
                  <a:pt x="343" y="114"/>
                  <a:pt x="353" y="129"/>
                  <a:pt x="369" y="137"/>
                </a:cubicBezTo>
                <a:cubicBezTo>
                  <a:pt x="387" y="146"/>
                  <a:pt x="409" y="147"/>
                  <a:pt x="428" y="147"/>
                </a:cubicBezTo>
                <a:cubicBezTo>
                  <a:pt x="451" y="147"/>
                  <a:pt x="475" y="145"/>
                  <a:pt x="498" y="143"/>
                </a:cubicBezTo>
                <a:cubicBezTo>
                  <a:pt x="511" y="142"/>
                  <a:pt x="525" y="141"/>
                  <a:pt x="539" y="140"/>
                </a:cubicBezTo>
                <a:cubicBezTo>
                  <a:pt x="566" y="139"/>
                  <a:pt x="593" y="138"/>
                  <a:pt x="620" y="139"/>
                </a:cubicBezTo>
                <a:cubicBezTo>
                  <a:pt x="708" y="144"/>
                  <a:pt x="723" y="168"/>
                  <a:pt x="725" y="179"/>
                </a:cubicBezTo>
                <a:cubicBezTo>
                  <a:pt x="726" y="183"/>
                  <a:pt x="725" y="187"/>
                  <a:pt x="721" y="192"/>
                </a:cubicBezTo>
                <a:cubicBezTo>
                  <a:pt x="706" y="216"/>
                  <a:pt x="648" y="239"/>
                  <a:pt x="566" y="255"/>
                </a:cubicBezTo>
                <a:cubicBezTo>
                  <a:pt x="487" y="271"/>
                  <a:pt x="429" y="270"/>
                  <a:pt x="393" y="253"/>
                </a:cubicBezTo>
                <a:cubicBezTo>
                  <a:pt x="394" y="253"/>
                  <a:pt x="394" y="253"/>
                  <a:pt x="394" y="253"/>
                </a:cubicBezTo>
                <a:cubicBezTo>
                  <a:pt x="401" y="251"/>
                  <a:pt x="407" y="247"/>
                  <a:pt x="409" y="240"/>
                </a:cubicBezTo>
                <a:cubicBezTo>
                  <a:pt x="414" y="231"/>
                  <a:pt x="412" y="217"/>
                  <a:pt x="406" y="208"/>
                </a:cubicBezTo>
                <a:cubicBezTo>
                  <a:pt x="398" y="196"/>
                  <a:pt x="385" y="194"/>
                  <a:pt x="379" y="194"/>
                </a:cubicBezTo>
                <a:cubicBezTo>
                  <a:pt x="379" y="190"/>
                  <a:pt x="379" y="186"/>
                  <a:pt x="378" y="183"/>
                </a:cubicBezTo>
                <a:cubicBezTo>
                  <a:pt x="383" y="175"/>
                  <a:pt x="382" y="166"/>
                  <a:pt x="375" y="158"/>
                </a:cubicBezTo>
                <a:cubicBezTo>
                  <a:pt x="367" y="149"/>
                  <a:pt x="352" y="142"/>
                  <a:pt x="342" y="146"/>
                </a:cubicBezTo>
                <a:cubicBezTo>
                  <a:pt x="339" y="140"/>
                  <a:pt x="331" y="126"/>
                  <a:pt x="313" y="126"/>
                </a:cubicBezTo>
                <a:cubicBezTo>
                  <a:pt x="311" y="121"/>
                  <a:pt x="303" y="104"/>
                  <a:pt x="287" y="103"/>
                </a:cubicBezTo>
                <a:cubicBezTo>
                  <a:pt x="273" y="101"/>
                  <a:pt x="264" y="111"/>
                  <a:pt x="261" y="116"/>
                </a:cubicBezTo>
                <a:cubicBezTo>
                  <a:pt x="252" y="112"/>
                  <a:pt x="234" y="109"/>
                  <a:pt x="225" y="123"/>
                </a:cubicBezTo>
                <a:cubicBezTo>
                  <a:pt x="224" y="125"/>
                  <a:pt x="224" y="125"/>
                  <a:pt x="224" y="125"/>
                </a:cubicBezTo>
                <a:cubicBezTo>
                  <a:pt x="219" y="134"/>
                  <a:pt x="216" y="138"/>
                  <a:pt x="209" y="140"/>
                </a:cubicBezTo>
                <a:cubicBezTo>
                  <a:pt x="202" y="142"/>
                  <a:pt x="202" y="147"/>
                  <a:pt x="202" y="151"/>
                </a:cubicBezTo>
                <a:cubicBezTo>
                  <a:pt x="202" y="154"/>
                  <a:pt x="202" y="155"/>
                  <a:pt x="201" y="156"/>
                </a:cubicBezTo>
                <a:cubicBezTo>
                  <a:pt x="198" y="159"/>
                  <a:pt x="188" y="166"/>
                  <a:pt x="169" y="166"/>
                </a:cubicBezTo>
                <a:cubicBezTo>
                  <a:pt x="151" y="166"/>
                  <a:pt x="145" y="172"/>
                  <a:pt x="141" y="185"/>
                </a:cubicBezTo>
                <a:cubicBezTo>
                  <a:pt x="141" y="185"/>
                  <a:pt x="141" y="185"/>
                  <a:pt x="141" y="185"/>
                </a:cubicBezTo>
                <a:cubicBezTo>
                  <a:pt x="127" y="181"/>
                  <a:pt x="110" y="178"/>
                  <a:pt x="101" y="185"/>
                </a:cubicBezTo>
                <a:cubicBezTo>
                  <a:pt x="98" y="187"/>
                  <a:pt x="97" y="189"/>
                  <a:pt x="96" y="193"/>
                </a:cubicBezTo>
                <a:cubicBezTo>
                  <a:pt x="89" y="193"/>
                  <a:pt x="76" y="195"/>
                  <a:pt x="70" y="197"/>
                </a:cubicBezTo>
                <a:cubicBezTo>
                  <a:pt x="64" y="199"/>
                  <a:pt x="51" y="207"/>
                  <a:pt x="50" y="216"/>
                </a:cubicBezTo>
                <a:cubicBezTo>
                  <a:pt x="50" y="218"/>
                  <a:pt x="51" y="223"/>
                  <a:pt x="56" y="226"/>
                </a:cubicBezTo>
                <a:cubicBezTo>
                  <a:pt x="57" y="227"/>
                  <a:pt x="58" y="227"/>
                  <a:pt x="58" y="227"/>
                </a:cubicBezTo>
                <a:cubicBezTo>
                  <a:pt x="55" y="228"/>
                  <a:pt x="48" y="229"/>
                  <a:pt x="45" y="229"/>
                </a:cubicBezTo>
                <a:cubicBezTo>
                  <a:pt x="44" y="229"/>
                  <a:pt x="42" y="229"/>
                  <a:pt x="41" y="229"/>
                </a:cubicBezTo>
                <a:cubicBezTo>
                  <a:pt x="18" y="232"/>
                  <a:pt x="0" y="242"/>
                  <a:pt x="0" y="251"/>
                </a:cubicBezTo>
                <a:cubicBezTo>
                  <a:pt x="0" y="261"/>
                  <a:pt x="11" y="264"/>
                  <a:pt x="19" y="265"/>
                </a:cubicBezTo>
                <a:cubicBezTo>
                  <a:pt x="22" y="266"/>
                  <a:pt x="24" y="266"/>
                  <a:pt x="26" y="267"/>
                </a:cubicBezTo>
                <a:cubicBezTo>
                  <a:pt x="26" y="267"/>
                  <a:pt x="27" y="267"/>
                  <a:pt x="27" y="267"/>
                </a:cubicBezTo>
                <a:cubicBezTo>
                  <a:pt x="26" y="268"/>
                  <a:pt x="23" y="270"/>
                  <a:pt x="18" y="271"/>
                </a:cubicBezTo>
                <a:cubicBezTo>
                  <a:pt x="11" y="273"/>
                  <a:pt x="4" y="278"/>
                  <a:pt x="5" y="283"/>
                </a:cubicBezTo>
                <a:cubicBezTo>
                  <a:pt x="5" y="286"/>
                  <a:pt x="7" y="289"/>
                  <a:pt x="15" y="289"/>
                </a:cubicBezTo>
                <a:cubicBezTo>
                  <a:pt x="20" y="289"/>
                  <a:pt x="27" y="288"/>
                  <a:pt x="36" y="287"/>
                </a:cubicBezTo>
                <a:cubicBezTo>
                  <a:pt x="44" y="286"/>
                  <a:pt x="59" y="284"/>
                  <a:pt x="61" y="286"/>
                </a:cubicBezTo>
                <a:cubicBezTo>
                  <a:pt x="61" y="290"/>
                  <a:pt x="62" y="294"/>
                  <a:pt x="65" y="297"/>
                </a:cubicBezTo>
                <a:cubicBezTo>
                  <a:pt x="70" y="300"/>
                  <a:pt x="77" y="301"/>
                  <a:pt x="85" y="299"/>
                </a:cubicBezTo>
                <a:cubicBezTo>
                  <a:pt x="95" y="296"/>
                  <a:pt x="102" y="299"/>
                  <a:pt x="108" y="309"/>
                </a:cubicBezTo>
                <a:cubicBezTo>
                  <a:pt x="114" y="319"/>
                  <a:pt x="126" y="317"/>
                  <a:pt x="138" y="314"/>
                </a:cubicBezTo>
                <a:cubicBezTo>
                  <a:pt x="142" y="313"/>
                  <a:pt x="142" y="313"/>
                  <a:pt x="142" y="313"/>
                </a:cubicBezTo>
                <a:cubicBezTo>
                  <a:pt x="149" y="312"/>
                  <a:pt x="152" y="314"/>
                  <a:pt x="155" y="316"/>
                </a:cubicBezTo>
                <a:cubicBezTo>
                  <a:pt x="157" y="317"/>
                  <a:pt x="159" y="319"/>
                  <a:pt x="163" y="319"/>
                </a:cubicBezTo>
                <a:cubicBezTo>
                  <a:pt x="166" y="320"/>
                  <a:pt x="168" y="320"/>
                  <a:pt x="170" y="320"/>
                </a:cubicBezTo>
                <a:cubicBezTo>
                  <a:pt x="167" y="328"/>
                  <a:pt x="168" y="338"/>
                  <a:pt x="173" y="345"/>
                </a:cubicBezTo>
                <a:cubicBezTo>
                  <a:pt x="176" y="351"/>
                  <a:pt x="185" y="361"/>
                  <a:pt x="205" y="359"/>
                </a:cubicBezTo>
                <a:cubicBezTo>
                  <a:pt x="206" y="363"/>
                  <a:pt x="208" y="369"/>
                  <a:pt x="214" y="373"/>
                </a:cubicBezTo>
                <a:cubicBezTo>
                  <a:pt x="220" y="377"/>
                  <a:pt x="229" y="377"/>
                  <a:pt x="239" y="374"/>
                </a:cubicBezTo>
                <a:cubicBezTo>
                  <a:pt x="242" y="377"/>
                  <a:pt x="251" y="384"/>
                  <a:pt x="265" y="379"/>
                </a:cubicBezTo>
                <a:cubicBezTo>
                  <a:pt x="273" y="383"/>
                  <a:pt x="289" y="386"/>
                  <a:pt x="298" y="373"/>
                </a:cubicBezTo>
                <a:cubicBezTo>
                  <a:pt x="305" y="364"/>
                  <a:pt x="306" y="353"/>
                  <a:pt x="301" y="345"/>
                </a:cubicBezTo>
                <a:cubicBezTo>
                  <a:pt x="297" y="338"/>
                  <a:pt x="291" y="335"/>
                  <a:pt x="283" y="336"/>
                </a:cubicBezTo>
                <a:cubicBezTo>
                  <a:pt x="284" y="333"/>
                  <a:pt x="284" y="329"/>
                  <a:pt x="283" y="326"/>
                </a:cubicBezTo>
                <a:cubicBezTo>
                  <a:pt x="286" y="325"/>
                  <a:pt x="289" y="324"/>
                  <a:pt x="293" y="321"/>
                </a:cubicBezTo>
                <a:cubicBezTo>
                  <a:pt x="296" y="325"/>
                  <a:pt x="306" y="332"/>
                  <a:pt x="323" y="328"/>
                </a:cubicBezTo>
                <a:cubicBezTo>
                  <a:pt x="323" y="328"/>
                  <a:pt x="323" y="329"/>
                  <a:pt x="324" y="329"/>
                </a:cubicBezTo>
                <a:cubicBezTo>
                  <a:pt x="328" y="335"/>
                  <a:pt x="341" y="337"/>
                  <a:pt x="362" y="336"/>
                </a:cubicBezTo>
                <a:cubicBezTo>
                  <a:pt x="372" y="336"/>
                  <a:pt x="372" y="336"/>
                  <a:pt x="372" y="336"/>
                </a:cubicBezTo>
                <a:cubicBezTo>
                  <a:pt x="412" y="335"/>
                  <a:pt x="472" y="333"/>
                  <a:pt x="597" y="306"/>
                </a:cubicBezTo>
                <a:cubicBezTo>
                  <a:pt x="710" y="281"/>
                  <a:pt x="787" y="237"/>
                  <a:pt x="799" y="192"/>
                </a:cubicBezTo>
                <a:cubicBezTo>
                  <a:pt x="804" y="175"/>
                  <a:pt x="798" y="158"/>
                  <a:pt x="782" y="143"/>
                </a:cubicBezTo>
                <a:close/>
                <a:moveTo>
                  <a:pt x="642" y="63"/>
                </a:moveTo>
                <a:cubicBezTo>
                  <a:pt x="636" y="75"/>
                  <a:pt x="622" y="82"/>
                  <a:pt x="607" y="82"/>
                </a:cubicBezTo>
                <a:cubicBezTo>
                  <a:pt x="579" y="82"/>
                  <a:pt x="567" y="66"/>
                  <a:pt x="566" y="65"/>
                </a:cubicBezTo>
                <a:cubicBezTo>
                  <a:pt x="566" y="64"/>
                  <a:pt x="566" y="64"/>
                  <a:pt x="566" y="64"/>
                </a:cubicBezTo>
                <a:cubicBezTo>
                  <a:pt x="566" y="64"/>
                  <a:pt x="564" y="64"/>
                  <a:pt x="564" y="64"/>
                </a:cubicBezTo>
                <a:cubicBezTo>
                  <a:pt x="550" y="64"/>
                  <a:pt x="547" y="51"/>
                  <a:pt x="547" y="50"/>
                </a:cubicBezTo>
                <a:cubicBezTo>
                  <a:pt x="546" y="49"/>
                  <a:pt x="546" y="49"/>
                  <a:pt x="546" y="49"/>
                </a:cubicBezTo>
                <a:cubicBezTo>
                  <a:pt x="546" y="49"/>
                  <a:pt x="545" y="49"/>
                  <a:pt x="545" y="49"/>
                </a:cubicBezTo>
                <a:cubicBezTo>
                  <a:pt x="532" y="45"/>
                  <a:pt x="533" y="33"/>
                  <a:pt x="533" y="33"/>
                </a:cubicBezTo>
                <a:cubicBezTo>
                  <a:pt x="533" y="28"/>
                  <a:pt x="533" y="28"/>
                  <a:pt x="533" y="28"/>
                </a:cubicBezTo>
                <a:cubicBezTo>
                  <a:pt x="533" y="28"/>
                  <a:pt x="529" y="30"/>
                  <a:pt x="529" y="30"/>
                </a:cubicBezTo>
                <a:cubicBezTo>
                  <a:pt x="523" y="34"/>
                  <a:pt x="517" y="31"/>
                  <a:pt x="507" y="28"/>
                </a:cubicBezTo>
                <a:cubicBezTo>
                  <a:pt x="503" y="27"/>
                  <a:pt x="499" y="26"/>
                  <a:pt x="494" y="25"/>
                </a:cubicBezTo>
                <a:cubicBezTo>
                  <a:pt x="490" y="24"/>
                  <a:pt x="487" y="23"/>
                  <a:pt x="483" y="23"/>
                </a:cubicBezTo>
                <a:cubicBezTo>
                  <a:pt x="492" y="22"/>
                  <a:pt x="500" y="21"/>
                  <a:pt x="504" y="21"/>
                </a:cubicBezTo>
                <a:cubicBezTo>
                  <a:pt x="522" y="21"/>
                  <a:pt x="540" y="27"/>
                  <a:pt x="550" y="36"/>
                </a:cubicBezTo>
                <a:cubicBezTo>
                  <a:pt x="554" y="39"/>
                  <a:pt x="558" y="43"/>
                  <a:pt x="562" y="47"/>
                </a:cubicBezTo>
                <a:cubicBezTo>
                  <a:pt x="576" y="61"/>
                  <a:pt x="591" y="76"/>
                  <a:pt x="614" y="74"/>
                </a:cubicBezTo>
                <a:cubicBezTo>
                  <a:pt x="627" y="74"/>
                  <a:pt x="638" y="66"/>
                  <a:pt x="643" y="55"/>
                </a:cubicBezTo>
                <a:cubicBezTo>
                  <a:pt x="644" y="53"/>
                  <a:pt x="644" y="51"/>
                  <a:pt x="645" y="49"/>
                </a:cubicBezTo>
                <a:cubicBezTo>
                  <a:pt x="645" y="53"/>
                  <a:pt x="645" y="58"/>
                  <a:pt x="642" y="63"/>
                </a:cubicBezTo>
                <a:close/>
                <a:moveTo>
                  <a:pt x="372" y="132"/>
                </a:moveTo>
                <a:cubicBezTo>
                  <a:pt x="357" y="125"/>
                  <a:pt x="347" y="112"/>
                  <a:pt x="345" y="97"/>
                </a:cubicBezTo>
                <a:cubicBezTo>
                  <a:pt x="342" y="81"/>
                  <a:pt x="349" y="64"/>
                  <a:pt x="362" y="51"/>
                </a:cubicBezTo>
                <a:cubicBezTo>
                  <a:pt x="378" y="35"/>
                  <a:pt x="402" y="23"/>
                  <a:pt x="432" y="16"/>
                </a:cubicBezTo>
                <a:cubicBezTo>
                  <a:pt x="434" y="15"/>
                  <a:pt x="436" y="15"/>
                  <a:pt x="438" y="14"/>
                </a:cubicBezTo>
                <a:cubicBezTo>
                  <a:pt x="433" y="16"/>
                  <a:pt x="429" y="18"/>
                  <a:pt x="424" y="19"/>
                </a:cubicBezTo>
                <a:cubicBezTo>
                  <a:pt x="377" y="39"/>
                  <a:pt x="360" y="70"/>
                  <a:pt x="360" y="92"/>
                </a:cubicBezTo>
                <a:cubicBezTo>
                  <a:pt x="360" y="116"/>
                  <a:pt x="376" y="130"/>
                  <a:pt x="410" y="138"/>
                </a:cubicBezTo>
                <a:cubicBezTo>
                  <a:pt x="420" y="140"/>
                  <a:pt x="431" y="141"/>
                  <a:pt x="443" y="142"/>
                </a:cubicBezTo>
                <a:cubicBezTo>
                  <a:pt x="419" y="142"/>
                  <a:pt x="391" y="143"/>
                  <a:pt x="372" y="132"/>
                </a:cubicBezTo>
                <a:close/>
                <a:moveTo>
                  <a:pt x="540" y="135"/>
                </a:moveTo>
                <a:cubicBezTo>
                  <a:pt x="519" y="136"/>
                  <a:pt x="519" y="136"/>
                  <a:pt x="519" y="136"/>
                </a:cubicBezTo>
                <a:cubicBezTo>
                  <a:pt x="482" y="137"/>
                  <a:pt x="441" y="139"/>
                  <a:pt x="411" y="133"/>
                </a:cubicBezTo>
                <a:cubicBezTo>
                  <a:pt x="370" y="124"/>
                  <a:pt x="365" y="106"/>
                  <a:pt x="365" y="92"/>
                </a:cubicBezTo>
                <a:cubicBezTo>
                  <a:pt x="365" y="72"/>
                  <a:pt x="382" y="45"/>
                  <a:pt x="426" y="24"/>
                </a:cubicBezTo>
                <a:cubicBezTo>
                  <a:pt x="465" y="6"/>
                  <a:pt x="514" y="1"/>
                  <a:pt x="554" y="19"/>
                </a:cubicBezTo>
                <a:cubicBezTo>
                  <a:pt x="564" y="24"/>
                  <a:pt x="574" y="29"/>
                  <a:pt x="582" y="37"/>
                </a:cubicBezTo>
                <a:cubicBezTo>
                  <a:pt x="586" y="41"/>
                  <a:pt x="591" y="45"/>
                  <a:pt x="595" y="48"/>
                </a:cubicBezTo>
                <a:cubicBezTo>
                  <a:pt x="600" y="51"/>
                  <a:pt x="607" y="52"/>
                  <a:pt x="612" y="49"/>
                </a:cubicBezTo>
                <a:cubicBezTo>
                  <a:pt x="618" y="47"/>
                  <a:pt x="621" y="42"/>
                  <a:pt x="623" y="36"/>
                </a:cubicBezTo>
                <a:cubicBezTo>
                  <a:pt x="623" y="31"/>
                  <a:pt x="623" y="27"/>
                  <a:pt x="620" y="24"/>
                </a:cubicBezTo>
                <a:cubicBezTo>
                  <a:pt x="620" y="24"/>
                  <a:pt x="620" y="23"/>
                  <a:pt x="619" y="23"/>
                </a:cubicBezTo>
                <a:cubicBezTo>
                  <a:pt x="625" y="24"/>
                  <a:pt x="632" y="27"/>
                  <a:pt x="637" y="33"/>
                </a:cubicBezTo>
                <a:cubicBezTo>
                  <a:pt x="641" y="38"/>
                  <a:pt x="641" y="45"/>
                  <a:pt x="638" y="53"/>
                </a:cubicBezTo>
                <a:cubicBezTo>
                  <a:pt x="634" y="63"/>
                  <a:pt x="625" y="69"/>
                  <a:pt x="614" y="69"/>
                </a:cubicBezTo>
                <a:cubicBezTo>
                  <a:pt x="593" y="70"/>
                  <a:pt x="580" y="57"/>
                  <a:pt x="565" y="43"/>
                </a:cubicBezTo>
                <a:cubicBezTo>
                  <a:pt x="562" y="40"/>
                  <a:pt x="558" y="36"/>
                  <a:pt x="553" y="32"/>
                </a:cubicBezTo>
                <a:cubicBezTo>
                  <a:pt x="542" y="22"/>
                  <a:pt x="523" y="16"/>
                  <a:pt x="504" y="16"/>
                </a:cubicBezTo>
                <a:cubicBezTo>
                  <a:pt x="474" y="16"/>
                  <a:pt x="444" y="24"/>
                  <a:pt x="417" y="38"/>
                </a:cubicBezTo>
                <a:cubicBezTo>
                  <a:pt x="401" y="47"/>
                  <a:pt x="382" y="64"/>
                  <a:pt x="379" y="82"/>
                </a:cubicBezTo>
                <a:cubicBezTo>
                  <a:pt x="377" y="92"/>
                  <a:pt x="379" y="101"/>
                  <a:pt x="385" y="108"/>
                </a:cubicBezTo>
                <a:cubicBezTo>
                  <a:pt x="402" y="128"/>
                  <a:pt x="447" y="135"/>
                  <a:pt x="523" y="130"/>
                </a:cubicBezTo>
                <a:cubicBezTo>
                  <a:pt x="609" y="124"/>
                  <a:pt x="743" y="130"/>
                  <a:pt x="757" y="173"/>
                </a:cubicBezTo>
                <a:cubicBezTo>
                  <a:pt x="759" y="180"/>
                  <a:pt x="758" y="188"/>
                  <a:pt x="754" y="195"/>
                </a:cubicBezTo>
                <a:cubicBezTo>
                  <a:pt x="740" y="221"/>
                  <a:pt x="690" y="246"/>
                  <a:pt x="617" y="265"/>
                </a:cubicBezTo>
                <a:cubicBezTo>
                  <a:pt x="582" y="275"/>
                  <a:pt x="542" y="285"/>
                  <a:pt x="507" y="288"/>
                </a:cubicBezTo>
                <a:cubicBezTo>
                  <a:pt x="495" y="289"/>
                  <a:pt x="495" y="289"/>
                  <a:pt x="495" y="289"/>
                </a:cubicBezTo>
                <a:cubicBezTo>
                  <a:pt x="452" y="294"/>
                  <a:pt x="419" y="297"/>
                  <a:pt x="376" y="289"/>
                </a:cubicBezTo>
                <a:cubicBezTo>
                  <a:pt x="361" y="287"/>
                  <a:pt x="309" y="275"/>
                  <a:pt x="286" y="249"/>
                </a:cubicBezTo>
                <a:cubicBezTo>
                  <a:pt x="287" y="249"/>
                  <a:pt x="287" y="248"/>
                  <a:pt x="287" y="248"/>
                </a:cubicBezTo>
                <a:cubicBezTo>
                  <a:pt x="289" y="242"/>
                  <a:pt x="287" y="236"/>
                  <a:pt x="282" y="232"/>
                </a:cubicBezTo>
                <a:cubicBezTo>
                  <a:pt x="278" y="229"/>
                  <a:pt x="273" y="228"/>
                  <a:pt x="269" y="230"/>
                </a:cubicBezTo>
                <a:cubicBezTo>
                  <a:pt x="265" y="232"/>
                  <a:pt x="262" y="236"/>
                  <a:pt x="261" y="241"/>
                </a:cubicBezTo>
                <a:cubicBezTo>
                  <a:pt x="261" y="242"/>
                  <a:pt x="262" y="243"/>
                  <a:pt x="263" y="243"/>
                </a:cubicBezTo>
                <a:cubicBezTo>
                  <a:pt x="265" y="244"/>
                  <a:pt x="266" y="243"/>
                  <a:pt x="266" y="241"/>
                </a:cubicBezTo>
                <a:cubicBezTo>
                  <a:pt x="266" y="238"/>
                  <a:pt x="268" y="236"/>
                  <a:pt x="271" y="235"/>
                </a:cubicBezTo>
                <a:cubicBezTo>
                  <a:pt x="273" y="234"/>
                  <a:pt x="276" y="234"/>
                  <a:pt x="279" y="236"/>
                </a:cubicBezTo>
                <a:cubicBezTo>
                  <a:pt x="283" y="239"/>
                  <a:pt x="284" y="242"/>
                  <a:pt x="282" y="246"/>
                </a:cubicBezTo>
                <a:cubicBezTo>
                  <a:pt x="280" y="252"/>
                  <a:pt x="272" y="258"/>
                  <a:pt x="265" y="257"/>
                </a:cubicBezTo>
                <a:cubicBezTo>
                  <a:pt x="257" y="256"/>
                  <a:pt x="249" y="252"/>
                  <a:pt x="246" y="245"/>
                </a:cubicBezTo>
                <a:cubicBezTo>
                  <a:pt x="242" y="239"/>
                  <a:pt x="243" y="232"/>
                  <a:pt x="246" y="226"/>
                </a:cubicBezTo>
                <a:cubicBezTo>
                  <a:pt x="250" y="219"/>
                  <a:pt x="255" y="216"/>
                  <a:pt x="260" y="216"/>
                </a:cubicBezTo>
                <a:cubicBezTo>
                  <a:pt x="267" y="214"/>
                  <a:pt x="276" y="216"/>
                  <a:pt x="283" y="222"/>
                </a:cubicBezTo>
                <a:cubicBezTo>
                  <a:pt x="284" y="223"/>
                  <a:pt x="284" y="223"/>
                  <a:pt x="284" y="223"/>
                </a:cubicBezTo>
                <a:cubicBezTo>
                  <a:pt x="286" y="222"/>
                  <a:pt x="286" y="222"/>
                  <a:pt x="286" y="222"/>
                </a:cubicBezTo>
                <a:cubicBezTo>
                  <a:pt x="287" y="222"/>
                  <a:pt x="306" y="210"/>
                  <a:pt x="317" y="224"/>
                </a:cubicBezTo>
                <a:cubicBezTo>
                  <a:pt x="318" y="226"/>
                  <a:pt x="318" y="226"/>
                  <a:pt x="318" y="226"/>
                </a:cubicBezTo>
                <a:cubicBezTo>
                  <a:pt x="320" y="225"/>
                  <a:pt x="320" y="225"/>
                  <a:pt x="320" y="225"/>
                </a:cubicBezTo>
                <a:cubicBezTo>
                  <a:pt x="320" y="225"/>
                  <a:pt x="334" y="218"/>
                  <a:pt x="339" y="226"/>
                </a:cubicBezTo>
                <a:cubicBezTo>
                  <a:pt x="341" y="231"/>
                  <a:pt x="341" y="231"/>
                  <a:pt x="341" y="231"/>
                </a:cubicBezTo>
                <a:cubicBezTo>
                  <a:pt x="352" y="250"/>
                  <a:pt x="364" y="274"/>
                  <a:pt x="397" y="280"/>
                </a:cubicBezTo>
                <a:cubicBezTo>
                  <a:pt x="428" y="286"/>
                  <a:pt x="472" y="286"/>
                  <a:pt x="508" y="281"/>
                </a:cubicBezTo>
                <a:cubicBezTo>
                  <a:pt x="615" y="265"/>
                  <a:pt x="692" y="240"/>
                  <a:pt x="729" y="210"/>
                </a:cubicBezTo>
                <a:cubicBezTo>
                  <a:pt x="747" y="196"/>
                  <a:pt x="748" y="183"/>
                  <a:pt x="746" y="175"/>
                </a:cubicBezTo>
                <a:cubicBezTo>
                  <a:pt x="741" y="157"/>
                  <a:pt x="715" y="143"/>
                  <a:pt x="679" y="138"/>
                </a:cubicBezTo>
                <a:cubicBezTo>
                  <a:pt x="661" y="135"/>
                  <a:pt x="643" y="135"/>
                  <a:pt x="625" y="134"/>
                </a:cubicBezTo>
                <a:cubicBezTo>
                  <a:pt x="604" y="134"/>
                  <a:pt x="582" y="134"/>
                  <a:pt x="560" y="135"/>
                </a:cubicBezTo>
                <a:cubicBezTo>
                  <a:pt x="554" y="135"/>
                  <a:pt x="547" y="135"/>
                  <a:pt x="540" y="135"/>
                </a:cubicBezTo>
                <a:close/>
                <a:moveTo>
                  <a:pt x="401" y="210"/>
                </a:moveTo>
                <a:cubicBezTo>
                  <a:pt x="407" y="219"/>
                  <a:pt x="408" y="230"/>
                  <a:pt x="405" y="238"/>
                </a:cubicBezTo>
                <a:cubicBezTo>
                  <a:pt x="403" y="244"/>
                  <a:pt x="399" y="247"/>
                  <a:pt x="393" y="248"/>
                </a:cubicBezTo>
                <a:cubicBezTo>
                  <a:pt x="384" y="249"/>
                  <a:pt x="377" y="244"/>
                  <a:pt x="375" y="238"/>
                </a:cubicBezTo>
                <a:cubicBezTo>
                  <a:pt x="373" y="233"/>
                  <a:pt x="376" y="228"/>
                  <a:pt x="383" y="225"/>
                </a:cubicBezTo>
                <a:cubicBezTo>
                  <a:pt x="385" y="223"/>
                  <a:pt x="389" y="225"/>
                  <a:pt x="390" y="228"/>
                </a:cubicBezTo>
                <a:cubicBezTo>
                  <a:pt x="391" y="229"/>
                  <a:pt x="392" y="231"/>
                  <a:pt x="389" y="233"/>
                </a:cubicBezTo>
                <a:cubicBezTo>
                  <a:pt x="388" y="234"/>
                  <a:pt x="388" y="235"/>
                  <a:pt x="389" y="237"/>
                </a:cubicBezTo>
                <a:cubicBezTo>
                  <a:pt x="390" y="238"/>
                  <a:pt x="391" y="238"/>
                  <a:pt x="392" y="237"/>
                </a:cubicBezTo>
                <a:cubicBezTo>
                  <a:pt x="396" y="234"/>
                  <a:pt x="397" y="230"/>
                  <a:pt x="395" y="225"/>
                </a:cubicBezTo>
                <a:cubicBezTo>
                  <a:pt x="392" y="221"/>
                  <a:pt x="386" y="218"/>
                  <a:pt x="380" y="220"/>
                </a:cubicBezTo>
                <a:cubicBezTo>
                  <a:pt x="370" y="225"/>
                  <a:pt x="368" y="233"/>
                  <a:pt x="370" y="240"/>
                </a:cubicBezTo>
                <a:cubicBezTo>
                  <a:pt x="372" y="245"/>
                  <a:pt x="376" y="250"/>
                  <a:pt x="383" y="252"/>
                </a:cubicBezTo>
                <a:cubicBezTo>
                  <a:pt x="382" y="252"/>
                  <a:pt x="382" y="252"/>
                  <a:pt x="382" y="252"/>
                </a:cubicBezTo>
                <a:cubicBezTo>
                  <a:pt x="418" y="275"/>
                  <a:pt x="480" y="277"/>
                  <a:pt x="567" y="260"/>
                </a:cubicBezTo>
                <a:cubicBezTo>
                  <a:pt x="651" y="244"/>
                  <a:pt x="709" y="220"/>
                  <a:pt x="726" y="195"/>
                </a:cubicBezTo>
                <a:cubicBezTo>
                  <a:pt x="730" y="189"/>
                  <a:pt x="731" y="183"/>
                  <a:pt x="730" y="178"/>
                </a:cubicBezTo>
                <a:cubicBezTo>
                  <a:pt x="728" y="168"/>
                  <a:pt x="719" y="154"/>
                  <a:pt x="688" y="144"/>
                </a:cubicBezTo>
                <a:cubicBezTo>
                  <a:pt x="717" y="150"/>
                  <a:pt x="737" y="163"/>
                  <a:pt x="741" y="177"/>
                </a:cubicBezTo>
                <a:cubicBezTo>
                  <a:pt x="744" y="186"/>
                  <a:pt x="738" y="197"/>
                  <a:pt x="726" y="207"/>
                </a:cubicBezTo>
                <a:cubicBezTo>
                  <a:pt x="689" y="236"/>
                  <a:pt x="614" y="260"/>
                  <a:pt x="507" y="276"/>
                </a:cubicBezTo>
                <a:cubicBezTo>
                  <a:pt x="472" y="281"/>
                  <a:pt x="428" y="280"/>
                  <a:pt x="398" y="275"/>
                </a:cubicBezTo>
                <a:cubicBezTo>
                  <a:pt x="367" y="269"/>
                  <a:pt x="356" y="248"/>
                  <a:pt x="346" y="228"/>
                </a:cubicBezTo>
                <a:cubicBezTo>
                  <a:pt x="343" y="224"/>
                  <a:pt x="343" y="224"/>
                  <a:pt x="343" y="224"/>
                </a:cubicBezTo>
                <a:cubicBezTo>
                  <a:pt x="338" y="214"/>
                  <a:pt x="327" y="216"/>
                  <a:pt x="320" y="219"/>
                </a:cubicBezTo>
                <a:cubicBezTo>
                  <a:pt x="309" y="208"/>
                  <a:pt x="293" y="212"/>
                  <a:pt x="285" y="217"/>
                </a:cubicBezTo>
                <a:cubicBezTo>
                  <a:pt x="277" y="211"/>
                  <a:pt x="267" y="209"/>
                  <a:pt x="259" y="211"/>
                </a:cubicBezTo>
                <a:cubicBezTo>
                  <a:pt x="251" y="212"/>
                  <a:pt x="245" y="217"/>
                  <a:pt x="242" y="223"/>
                </a:cubicBezTo>
                <a:cubicBezTo>
                  <a:pt x="237" y="231"/>
                  <a:pt x="237" y="240"/>
                  <a:pt x="241" y="247"/>
                </a:cubicBezTo>
                <a:cubicBezTo>
                  <a:pt x="246" y="255"/>
                  <a:pt x="255" y="261"/>
                  <a:pt x="265" y="262"/>
                </a:cubicBezTo>
                <a:cubicBezTo>
                  <a:pt x="271" y="263"/>
                  <a:pt x="279" y="259"/>
                  <a:pt x="283" y="254"/>
                </a:cubicBezTo>
                <a:cubicBezTo>
                  <a:pt x="307" y="279"/>
                  <a:pt x="355" y="291"/>
                  <a:pt x="376" y="294"/>
                </a:cubicBezTo>
                <a:cubicBezTo>
                  <a:pt x="419" y="303"/>
                  <a:pt x="454" y="299"/>
                  <a:pt x="495" y="295"/>
                </a:cubicBezTo>
                <a:cubicBezTo>
                  <a:pt x="508" y="293"/>
                  <a:pt x="508" y="293"/>
                  <a:pt x="508" y="293"/>
                </a:cubicBezTo>
                <a:cubicBezTo>
                  <a:pt x="543" y="290"/>
                  <a:pt x="583" y="280"/>
                  <a:pt x="618" y="270"/>
                </a:cubicBezTo>
                <a:cubicBezTo>
                  <a:pt x="693" y="251"/>
                  <a:pt x="744" y="224"/>
                  <a:pt x="759" y="198"/>
                </a:cubicBezTo>
                <a:cubicBezTo>
                  <a:pt x="764" y="189"/>
                  <a:pt x="764" y="180"/>
                  <a:pt x="762" y="171"/>
                </a:cubicBezTo>
                <a:cubicBezTo>
                  <a:pt x="746" y="122"/>
                  <a:pt x="598" y="120"/>
                  <a:pt x="523" y="125"/>
                </a:cubicBezTo>
                <a:cubicBezTo>
                  <a:pt x="450" y="130"/>
                  <a:pt x="405" y="124"/>
                  <a:pt x="389" y="105"/>
                </a:cubicBezTo>
                <a:cubicBezTo>
                  <a:pt x="384" y="99"/>
                  <a:pt x="382" y="91"/>
                  <a:pt x="384" y="83"/>
                </a:cubicBezTo>
                <a:cubicBezTo>
                  <a:pt x="387" y="67"/>
                  <a:pt x="404" y="51"/>
                  <a:pt x="419" y="43"/>
                </a:cubicBezTo>
                <a:cubicBezTo>
                  <a:pt x="417" y="44"/>
                  <a:pt x="415" y="46"/>
                  <a:pt x="414" y="47"/>
                </a:cubicBezTo>
                <a:cubicBezTo>
                  <a:pt x="400" y="59"/>
                  <a:pt x="394" y="74"/>
                  <a:pt x="396" y="87"/>
                </a:cubicBezTo>
                <a:cubicBezTo>
                  <a:pt x="398" y="98"/>
                  <a:pt x="405" y="107"/>
                  <a:pt x="418" y="112"/>
                </a:cubicBezTo>
                <a:cubicBezTo>
                  <a:pt x="443" y="122"/>
                  <a:pt x="473" y="120"/>
                  <a:pt x="499" y="120"/>
                </a:cubicBezTo>
                <a:cubicBezTo>
                  <a:pt x="525" y="119"/>
                  <a:pt x="551" y="118"/>
                  <a:pt x="576" y="118"/>
                </a:cubicBezTo>
                <a:cubicBezTo>
                  <a:pt x="701" y="116"/>
                  <a:pt x="771" y="137"/>
                  <a:pt x="775" y="177"/>
                </a:cubicBezTo>
                <a:cubicBezTo>
                  <a:pt x="778" y="208"/>
                  <a:pt x="714" y="265"/>
                  <a:pt x="565" y="293"/>
                </a:cubicBezTo>
                <a:cubicBezTo>
                  <a:pt x="466" y="312"/>
                  <a:pt x="415" y="310"/>
                  <a:pt x="414" y="310"/>
                </a:cubicBezTo>
                <a:cubicBezTo>
                  <a:pt x="340" y="312"/>
                  <a:pt x="285" y="287"/>
                  <a:pt x="250" y="268"/>
                </a:cubicBezTo>
                <a:cubicBezTo>
                  <a:pt x="223" y="253"/>
                  <a:pt x="207" y="260"/>
                  <a:pt x="190" y="268"/>
                </a:cubicBezTo>
                <a:cubicBezTo>
                  <a:pt x="191" y="265"/>
                  <a:pt x="191" y="262"/>
                  <a:pt x="191" y="260"/>
                </a:cubicBezTo>
                <a:cubicBezTo>
                  <a:pt x="189" y="254"/>
                  <a:pt x="184" y="249"/>
                  <a:pt x="179" y="247"/>
                </a:cubicBezTo>
                <a:cubicBezTo>
                  <a:pt x="174" y="246"/>
                  <a:pt x="170" y="247"/>
                  <a:pt x="167" y="250"/>
                </a:cubicBezTo>
                <a:cubicBezTo>
                  <a:pt x="166" y="251"/>
                  <a:pt x="166" y="253"/>
                  <a:pt x="167" y="254"/>
                </a:cubicBezTo>
                <a:cubicBezTo>
                  <a:pt x="168" y="255"/>
                  <a:pt x="170" y="255"/>
                  <a:pt x="171" y="254"/>
                </a:cubicBezTo>
                <a:cubicBezTo>
                  <a:pt x="173" y="251"/>
                  <a:pt x="176" y="251"/>
                  <a:pt x="177" y="252"/>
                </a:cubicBezTo>
                <a:cubicBezTo>
                  <a:pt x="181" y="253"/>
                  <a:pt x="185" y="257"/>
                  <a:pt x="186" y="261"/>
                </a:cubicBezTo>
                <a:cubicBezTo>
                  <a:pt x="186" y="264"/>
                  <a:pt x="186" y="268"/>
                  <a:pt x="181" y="273"/>
                </a:cubicBezTo>
                <a:cubicBezTo>
                  <a:pt x="175" y="278"/>
                  <a:pt x="167" y="278"/>
                  <a:pt x="160" y="275"/>
                </a:cubicBezTo>
                <a:cubicBezTo>
                  <a:pt x="154" y="271"/>
                  <a:pt x="149" y="266"/>
                  <a:pt x="150" y="260"/>
                </a:cubicBezTo>
                <a:cubicBezTo>
                  <a:pt x="150" y="249"/>
                  <a:pt x="161" y="243"/>
                  <a:pt x="161" y="243"/>
                </a:cubicBezTo>
                <a:cubicBezTo>
                  <a:pt x="167" y="240"/>
                  <a:pt x="167" y="240"/>
                  <a:pt x="167" y="240"/>
                </a:cubicBezTo>
                <a:cubicBezTo>
                  <a:pt x="160" y="238"/>
                  <a:pt x="160" y="238"/>
                  <a:pt x="160" y="238"/>
                </a:cubicBezTo>
                <a:cubicBezTo>
                  <a:pt x="159" y="238"/>
                  <a:pt x="151" y="236"/>
                  <a:pt x="152" y="226"/>
                </a:cubicBezTo>
                <a:cubicBezTo>
                  <a:pt x="154" y="213"/>
                  <a:pt x="169" y="211"/>
                  <a:pt x="169" y="211"/>
                </a:cubicBezTo>
                <a:cubicBezTo>
                  <a:pt x="171" y="211"/>
                  <a:pt x="171" y="211"/>
                  <a:pt x="171" y="211"/>
                </a:cubicBezTo>
                <a:cubicBezTo>
                  <a:pt x="172" y="209"/>
                  <a:pt x="172" y="209"/>
                  <a:pt x="172" y="209"/>
                </a:cubicBezTo>
                <a:cubicBezTo>
                  <a:pt x="173" y="197"/>
                  <a:pt x="183" y="189"/>
                  <a:pt x="195" y="190"/>
                </a:cubicBezTo>
                <a:cubicBezTo>
                  <a:pt x="196" y="192"/>
                  <a:pt x="196" y="194"/>
                  <a:pt x="197" y="196"/>
                </a:cubicBezTo>
                <a:cubicBezTo>
                  <a:pt x="201" y="207"/>
                  <a:pt x="211" y="215"/>
                  <a:pt x="223" y="217"/>
                </a:cubicBezTo>
                <a:cubicBezTo>
                  <a:pt x="233" y="219"/>
                  <a:pt x="242" y="216"/>
                  <a:pt x="248" y="208"/>
                </a:cubicBezTo>
                <a:cubicBezTo>
                  <a:pt x="253" y="201"/>
                  <a:pt x="254" y="192"/>
                  <a:pt x="251" y="186"/>
                </a:cubicBezTo>
                <a:cubicBezTo>
                  <a:pt x="247" y="180"/>
                  <a:pt x="241" y="176"/>
                  <a:pt x="234" y="176"/>
                </a:cubicBezTo>
                <a:cubicBezTo>
                  <a:pt x="228" y="176"/>
                  <a:pt x="223" y="179"/>
                  <a:pt x="221" y="184"/>
                </a:cubicBezTo>
                <a:cubicBezTo>
                  <a:pt x="220" y="185"/>
                  <a:pt x="221" y="187"/>
                  <a:pt x="222" y="188"/>
                </a:cubicBezTo>
                <a:cubicBezTo>
                  <a:pt x="223" y="188"/>
                  <a:pt x="225" y="188"/>
                  <a:pt x="225" y="186"/>
                </a:cubicBezTo>
                <a:cubicBezTo>
                  <a:pt x="227" y="183"/>
                  <a:pt x="230" y="181"/>
                  <a:pt x="235" y="181"/>
                </a:cubicBezTo>
                <a:cubicBezTo>
                  <a:pt x="239" y="181"/>
                  <a:pt x="244" y="184"/>
                  <a:pt x="246" y="188"/>
                </a:cubicBezTo>
                <a:cubicBezTo>
                  <a:pt x="249" y="193"/>
                  <a:pt x="248" y="200"/>
                  <a:pt x="244" y="205"/>
                </a:cubicBezTo>
                <a:cubicBezTo>
                  <a:pt x="239" y="211"/>
                  <a:pt x="232" y="214"/>
                  <a:pt x="224" y="212"/>
                </a:cubicBezTo>
                <a:cubicBezTo>
                  <a:pt x="213" y="210"/>
                  <a:pt x="205" y="203"/>
                  <a:pt x="202" y="194"/>
                </a:cubicBezTo>
                <a:cubicBezTo>
                  <a:pt x="199" y="187"/>
                  <a:pt x="200" y="180"/>
                  <a:pt x="204" y="175"/>
                </a:cubicBezTo>
                <a:cubicBezTo>
                  <a:pt x="213" y="163"/>
                  <a:pt x="222" y="166"/>
                  <a:pt x="222" y="167"/>
                </a:cubicBezTo>
                <a:cubicBezTo>
                  <a:pt x="222" y="167"/>
                  <a:pt x="222" y="167"/>
                  <a:pt x="222" y="167"/>
                </a:cubicBezTo>
                <a:cubicBezTo>
                  <a:pt x="222" y="167"/>
                  <a:pt x="223" y="167"/>
                  <a:pt x="223" y="167"/>
                </a:cubicBezTo>
                <a:cubicBezTo>
                  <a:pt x="226" y="167"/>
                  <a:pt x="226" y="167"/>
                  <a:pt x="226" y="167"/>
                </a:cubicBezTo>
                <a:cubicBezTo>
                  <a:pt x="225" y="164"/>
                  <a:pt x="225" y="164"/>
                  <a:pt x="225" y="164"/>
                </a:cubicBezTo>
                <a:cubicBezTo>
                  <a:pt x="225" y="164"/>
                  <a:pt x="224" y="156"/>
                  <a:pt x="228" y="151"/>
                </a:cubicBezTo>
                <a:cubicBezTo>
                  <a:pt x="231" y="148"/>
                  <a:pt x="235" y="147"/>
                  <a:pt x="242" y="147"/>
                </a:cubicBezTo>
                <a:cubicBezTo>
                  <a:pt x="243" y="147"/>
                  <a:pt x="243" y="147"/>
                  <a:pt x="243" y="147"/>
                </a:cubicBezTo>
                <a:cubicBezTo>
                  <a:pt x="244" y="145"/>
                  <a:pt x="244" y="145"/>
                  <a:pt x="244" y="145"/>
                </a:cubicBezTo>
                <a:cubicBezTo>
                  <a:pt x="244" y="145"/>
                  <a:pt x="247" y="138"/>
                  <a:pt x="254" y="136"/>
                </a:cubicBezTo>
                <a:cubicBezTo>
                  <a:pt x="259" y="135"/>
                  <a:pt x="265" y="136"/>
                  <a:pt x="271" y="140"/>
                </a:cubicBezTo>
                <a:cubicBezTo>
                  <a:pt x="272" y="141"/>
                  <a:pt x="272" y="141"/>
                  <a:pt x="272" y="141"/>
                </a:cubicBezTo>
                <a:cubicBezTo>
                  <a:pt x="274" y="140"/>
                  <a:pt x="274" y="140"/>
                  <a:pt x="274" y="140"/>
                </a:cubicBezTo>
                <a:cubicBezTo>
                  <a:pt x="274" y="140"/>
                  <a:pt x="283" y="138"/>
                  <a:pt x="291" y="142"/>
                </a:cubicBezTo>
                <a:cubicBezTo>
                  <a:pt x="295" y="144"/>
                  <a:pt x="298" y="148"/>
                  <a:pt x="300" y="154"/>
                </a:cubicBezTo>
                <a:cubicBezTo>
                  <a:pt x="300" y="156"/>
                  <a:pt x="300" y="156"/>
                  <a:pt x="300" y="156"/>
                </a:cubicBezTo>
                <a:cubicBezTo>
                  <a:pt x="302" y="156"/>
                  <a:pt x="302" y="156"/>
                  <a:pt x="302" y="156"/>
                </a:cubicBezTo>
                <a:cubicBezTo>
                  <a:pt x="303" y="156"/>
                  <a:pt x="316" y="156"/>
                  <a:pt x="321" y="169"/>
                </a:cubicBezTo>
                <a:cubicBezTo>
                  <a:pt x="324" y="175"/>
                  <a:pt x="323" y="182"/>
                  <a:pt x="320" y="188"/>
                </a:cubicBezTo>
                <a:cubicBezTo>
                  <a:pt x="316" y="194"/>
                  <a:pt x="310" y="199"/>
                  <a:pt x="303" y="201"/>
                </a:cubicBezTo>
                <a:cubicBezTo>
                  <a:pt x="293" y="202"/>
                  <a:pt x="285" y="200"/>
                  <a:pt x="280" y="194"/>
                </a:cubicBezTo>
                <a:cubicBezTo>
                  <a:pt x="276" y="189"/>
                  <a:pt x="274" y="183"/>
                  <a:pt x="277" y="176"/>
                </a:cubicBezTo>
                <a:cubicBezTo>
                  <a:pt x="280" y="168"/>
                  <a:pt x="286" y="166"/>
                  <a:pt x="291" y="168"/>
                </a:cubicBezTo>
                <a:cubicBezTo>
                  <a:pt x="295" y="169"/>
                  <a:pt x="298" y="172"/>
                  <a:pt x="297" y="175"/>
                </a:cubicBezTo>
                <a:cubicBezTo>
                  <a:pt x="297" y="177"/>
                  <a:pt x="298" y="178"/>
                  <a:pt x="299" y="178"/>
                </a:cubicBezTo>
                <a:cubicBezTo>
                  <a:pt x="300" y="179"/>
                  <a:pt x="302" y="178"/>
                  <a:pt x="302" y="177"/>
                </a:cubicBezTo>
                <a:cubicBezTo>
                  <a:pt x="304" y="171"/>
                  <a:pt x="299" y="165"/>
                  <a:pt x="292" y="163"/>
                </a:cubicBezTo>
                <a:cubicBezTo>
                  <a:pt x="285" y="161"/>
                  <a:pt x="276" y="163"/>
                  <a:pt x="272" y="174"/>
                </a:cubicBezTo>
                <a:cubicBezTo>
                  <a:pt x="269" y="183"/>
                  <a:pt x="271" y="191"/>
                  <a:pt x="276" y="198"/>
                </a:cubicBezTo>
                <a:cubicBezTo>
                  <a:pt x="282" y="205"/>
                  <a:pt x="293" y="208"/>
                  <a:pt x="304" y="205"/>
                </a:cubicBezTo>
                <a:cubicBezTo>
                  <a:pt x="313" y="204"/>
                  <a:pt x="320" y="198"/>
                  <a:pt x="324" y="190"/>
                </a:cubicBezTo>
                <a:cubicBezTo>
                  <a:pt x="328" y="183"/>
                  <a:pt x="329" y="174"/>
                  <a:pt x="326" y="167"/>
                </a:cubicBezTo>
                <a:cubicBezTo>
                  <a:pt x="326" y="166"/>
                  <a:pt x="325" y="166"/>
                  <a:pt x="325" y="166"/>
                </a:cubicBezTo>
                <a:cubicBezTo>
                  <a:pt x="329" y="163"/>
                  <a:pt x="335" y="162"/>
                  <a:pt x="339" y="164"/>
                </a:cubicBezTo>
                <a:cubicBezTo>
                  <a:pt x="345" y="165"/>
                  <a:pt x="348" y="168"/>
                  <a:pt x="351" y="172"/>
                </a:cubicBezTo>
                <a:cubicBezTo>
                  <a:pt x="351" y="174"/>
                  <a:pt x="351" y="174"/>
                  <a:pt x="351" y="174"/>
                </a:cubicBezTo>
                <a:cubicBezTo>
                  <a:pt x="353" y="173"/>
                  <a:pt x="353" y="173"/>
                  <a:pt x="353" y="173"/>
                </a:cubicBezTo>
                <a:cubicBezTo>
                  <a:pt x="353" y="173"/>
                  <a:pt x="365" y="173"/>
                  <a:pt x="371" y="180"/>
                </a:cubicBezTo>
                <a:cubicBezTo>
                  <a:pt x="374" y="184"/>
                  <a:pt x="375" y="189"/>
                  <a:pt x="373" y="197"/>
                </a:cubicBezTo>
                <a:cubicBezTo>
                  <a:pt x="372" y="200"/>
                  <a:pt x="372" y="200"/>
                  <a:pt x="372" y="200"/>
                </a:cubicBezTo>
                <a:cubicBezTo>
                  <a:pt x="376" y="200"/>
                  <a:pt x="376" y="200"/>
                  <a:pt x="376" y="200"/>
                </a:cubicBezTo>
                <a:cubicBezTo>
                  <a:pt x="376" y="200"/>
                  <a:pt x="393" y="198"/>
                  <a:pt x="401" y="210"/>
                </a:cubicBezTo>
                <a:close/>
                <a:moveTo>
                  <a:pt x="169" y="171"/>
                </a:moveTo>
                <a:cubicBezTo>
                  <a:pt x="189" y="171"/>
                  <a:pt x="201" y="163"/>
                  <a:pt x="204" y="160"/>
                </a:cubicBezTo>
                <a:cubicBezTo>
                  <a:pt x="208" y="158"/>
                  <a:pt x="207" y="154"/>
                  <a:pt x="207" y="151"/>
                </a:cubicBezTo>
                <a:cubicBezTo>
                  <a:pt x="207" y="147"/>
                  <a:pt x="208" y="146"/>
                  <a:pt x="210" y="145"/>
                </a:cubicBezTo>
                <a:cubicBezTo>
                  <a:pt x="219" y="142"/>
                  <a:pt x="222" y="137"/>
                  <a:pt x="228" y="127"/>
                </a:cubicBezTo>
                <a:cubicBezTo>
                  <a:pt x="229" y="126"/>
                  <a:pt x="229" y="126"/>
                  <a:pt x="229" y="126"/>
                </a:cubicBezTo>
                <a:cubicBezTo>
                  <a:pt x="239" y="111"/>
                  <a:pt x="261" y="121"/>
                  <a:pt x="261" y="121"/>
                </a:cubicBezTo>
                <a:cubicBezTo>
                  <a:pt x="263" y="122"/>
                  <a:pt x="263" y="122"/>
                  <a:pt x="263" y="122"/>
                </a:cubicBezTo>
                <a:cubicBezTo>
                  <a:pt x="264" y="120"/>
                  <a:pt x="264" y="120"/>
                  <a:pt x="264" y="120"/>
                </a:cubicBezTo>
                <a:cubicBezTo>
                  <a:pt x="265" y="119"/>
                  <a:pt x="272" y="106"/>
                  <a:pt x="287" y="108"/>
                </a:cubicBezTo>
                <a:cubicBezTo>
                  <a:pt x="302" y="109"/>
                  <a:pt x="309" y="129"/>
                  <a:pt x="309" y="130"/>
                </a:cubicBezTo>
                <a:cubicBezTo>
                  <a:pt x="309" y="130"/>
                  <a:pt x="309" y="130"/>
                  <a:pt x="309" y="130"/>
                </a:cubicBezTo>
                <a:cubicBezTo>
                  <a:pt x="309" y="130"/>
                  <a:pt x="309" y="130"/>
                  <a:pt x="309" y="130"/>
                </a:cubicBezTo>
                <a:cubicBezTo>
                  <a:pt x="310" y="131"/>
                  <a:pt x="310" y="131"/>
                  <a:pt x="310" y="131"/>
                </a:cubicBezTo>
                <a:cubicBezTo>
                  <a:pt x="312" y="131"/>
                  <a:pt x="312" y="131"/>
                  <a:pt x="312" y="131"/>
                </a:cubicBezTo>
                <a:cubicBezTo>
                  <a:pt x="332" y="130"/>
                  <a:pt x="338" y="149"/>
                  <a:pt x="338" y="150"/>
                </a:cubicBezTo>
                <a:cubicBezTo>
                  <a:pt x="339" y="153"/>
                  <a:pt x="339" y="153"/>
                  <a:pt x="339" y="153"/>
                </a:cubicBezTo>
                <a:cubicBezTo>
                  <a:pt x="339" y="153"/>
                  <a:pt x="341" y="151"/>
                  <a:pt x="341" y="151"/>
                </a:cubicBezTo>
                <a:cubicBezTo>
                  <a:pt x="349" y="147"/>
                  <a:pt x="364" y="153"/>
                  <a:pt x="371" y="162"/>
                </a:cubicBezTo>
                <a:cubicBezTo>
                  <a:pt x="374" y="165"/>
                  <a:pt x="378" y="171"/>
                  <a:pt x="375" y="177"/>
                </a:cubicBezTo>
                <a:cubicBezTo>
                  <a:pt x="375" y="177"/>
                  <a:pt x="375" y="177"/>
                  <a:pt x="375" y="177"/>
                </a:cubicBezTo>
                <a:cubicBezTo>
                  <a:pt x="369" y="169"/>
                  <a:pt x="358" y="168"/>
                  <a:pt x="354" y="168"/>
                </a:cubicBezTo>
                <a:cubicBezTo>
                  <a:pt x="351" y="163"/>
                  <a:pt x="347" y="160"/>
                  <a:pt x="341" y="159"/>
                </a:cubicBezTo>
                <a:cubicBezTo>
                  <a:pt x="334" y="157"/>
                  <a:pt x="328" y="158"/>
                  <a:pt x="323" y="162"/>
                </a:cubicBezTo>
                <a:cubicBezTo>
                  <a:pt x="317" y="153"/>
                  <a:pt x="308" y="151"/>
                  <a:pt x="304" y="151"/>
                </a:cubicBezTo>
                <a:cubicBezTo>
                  <a:pt x="302" y="144"/>
                  <a:pt x="298" y="140"/>
                  <a:pt x="293" y="137"/>
                </a:cubicBezTo>
                <a:cubicBezTo>
                  <a:pt x="285" y="133"/>
                  <a:pt x="276" y="135"/>
                  <a:pt x="273" y="135"/>
                </a:cubicBezTo>
                <a:cubicBezTo>
                  <a:pt x="266" y="131"/>
                  <a:pt x="259" y="130"/>
                  <a:pt x="253" y="132"/>
                </a:cubicBezTo>
                <a:cubicBezTo>
                  <a:pt x="246" y="134"/>
                  <a:pt x="242" y="139"/>
                  <a:pt x="240" y="142"/>
                </a:cubicBezTo>
                <a:cubicBezTo>
                  <a:pt x="233" y="142"/>
                  <a:pt x="228" y="144"/>
                  <a:pt x="224" y="148"/>
                </a:cubicBezTo>
                <a:cubicBezTo>
                  <a:pt x="221" y="152"/>
                  <a:pt x="220" y="158"/>
                  <a:pt x="220" y="161"/>
                </a:cubicBezTo>
                <a:cubicBezTo>
                  <a:pt x="216" y="160"/>
                  <a:pt x="208" y="162"/>
                  <a:pt x="200" y="172"/>
                </a:cubicBezTo>
                <a:cubicBezTo>
                  <a:pt x="197" y="176"/>
                  <a:pt x="195" y="180"/>
                  <a:pt x="195" y="185"/>
                </a:cubicBezTo>
                <a:cubicBezTo>
                  <a:pt x="181" y="184"/>
                  <a:pt x="169" y="193"/>
                  <a:pt x="167" y="207"/>
                </a:cubicBezTo>
                <a:cubicBezTo>
                  <a:pt x="160" y="208"/>
                  <a:pt x="149" y="213"/>
                  <a:pt x="147" y="225"/>
                </a:cubicBezTo>
                <a:cubicBezTo>
                  <a:pt x="146" y="234"/>
                  <a:pt x="150" y="239"/>
                  <a:pt x="155" y="242"/>
                </a:cubicBezTo>
                <a:cubicBezTo>
                  <a:pt x="151" y="245"/>
                  <a:pt x="145" y="251"/>
                  <a:pt x="145" y="260"/>
                </a:cubicBezTo>
                <a:cubicBezTo>
                  <a:pt x="144" y="267"/>
                  <a:pt x="149" y="275"/>
                  <a:pt x="158" y="279"/>
                </a:cubicBezTo>
                <a:cubicBezTo>
                  <a:pt x="167" y="284"/>
                  <a:pt x="176" y="283"/>
                  <a:pt x="184" y="277"/>
                </a:cubicBezTo>
                <a:cubicBezTo>
                  <a:pt x="187" y="276"/>
                  <a:pt x="189" y="274"/>
                  <a:pt x="192" y="273"/>
                </a:cubicBezTo>
                <a:cubicBezTo>
                  <a:pt x="195" y="272"/>
                  <a:pt x="198" y="270"/>
                  <a:pt x="201" y="269"/>
                </a:cubicBezTo>
                <a:cubicBezTo>
                  <a:pt x="201" y="269"/>
                  <a:pt x="201" y="269"/>
                  <a:pt x="201" y="269"/>
                </a:cubicBezTo>
                <a:cubicBezTo>
                  <a:pt x="203" y="270"/>
                  <a:pt x="205" y="272"/>
                  <a:pt x="205" y="276"/>
                </a:cubicBezTo>
                <a:cubicBezTo>
                  <a:pt x="205" y="279"/>
                  <a:pt x="204" y="289"/>
                  <a:pt x="186" y="295"/>
                </a:cubicBezTo>
                <a:cubicBezTo>
                  <a:pt x="169" y="300"/>
                  <a:pt x="159" y="296"/>
                  <a:pt x="151" y="293"/>
                </a:cubicBezTo>
                <a:cubicBezTo>
                  <a:pt x="147" y="292"/>
                  <a:pt x="144" y="291"/>
                  <a:pt x="141" y="290"/>
                </a:cubicBezTo>
                <a:cubicBezTo>
                  <a:pt x="138" y="289"/>
                  <a:pt x="134" y="289"/>
                  <a:pt x="130" y="289"/>
                </a:cubicBezTo>
                <a:cubicBezTo>
                  <a:pt x="122" y="290"/>
                  <a:pt x="113" y="290"/>
                  <a:pt x="108" y="286"/>
                </a:cubicBezTo>
                <a:cubicBezTo>
                  <a:pt x="106" y="283"/>
                  <a:pt x="106" y="279"/>
                  <a:pt x="105" y="274"/>
                </a:cubicBezTo>
                <a:cubicBezTo>
                  <a:pt x="105" y="270"/>
                  <a:pt x="105" y="266"/>
                  <a:pt x="103" y="263"/>
                </a:cubicBezTo>
                <a:cubicBezTo>
                  <a:pt x="102" y="260"/>
                  <a:pt x="99" y="258"/>
                  <a:pt x="96" y="256"/>
                </a:cubicBezTo>
                <a:cubicBezTo>
                  <a:pt x="92" y="254"/>
                  <a:pt x="89" y="252"/>
                  <a:pt x="89" y="247"/>
                </a:cubicBezTo>
                <a:cubicBezTo>
                  <a:pt x="89" y="243"/>
                  <a:pt x="98" y="236"/>
                  <a:pt x="108" y="231"/>
                </a:cubicBezTo>
                <a:cubicBezTo>
                  <a:pt x="114" y="229"/>
                  <a:pt x="120" y="226"/>
                  <a:pt x="121" y="221"/>
                </a:cubicBezTo>
                <a:cubicBezTo>
                  <a:pt x="121" y="219"/>
                  <a:pt x="121" y="217"/>
                  <a:pt x="119" y="214"/>
                </a:cubicBezTo>
                <a:cubicBezTo>
                  <a:pt x="117" y="211"/>
                  <a:pt x="116" y="206"/>
                  <a:pt x="118" y="202"/>
                </a:cubicBezTo>
                <a:cubicBezTo>
                  <a:pt x="119" y="200"/>
                  <a:pt x="121" y="197"/>
                  <a:pt x="125" y="197"/>
                </a:cubicBezTo>
                <a:cubicBezTo>
                  <a:pt x="126" y="197"/>
                  <a:pt x="128" y="197"/>
                  <a:pt x="129" y="197"/>
                </a:cubicBezTo>
                <a:cubicBezTo>
                  <a:pt x="136" y="197"/>
                  <a:pt x="141" y="196"/>
                  <a:pt x="145" y="190"/>
                </a:cubicBezTo>
                <a:cubicBezTo>
                  <a:pt x="145" y="189"/>
                  <a:pt x="145" y="189"/>
                  <a:pt x="145" y="188"/>
                </a:cubicBezTo>
                <a:cubicBezTo>
                  <a:pt x="145" y="188"/>
                  <a:pt x="145" y="188"/>
                  <a:pt x="145" y="188"/>
                </a:cubicBezTo>
                <a:cubicBezTo>
                  <a:pt x="146" y="187"/>
                  <a:pt x="146" y="187"/>
                  <a:pt x="146" y="186"/>
                </a:cubicBezTo>
                <a:cubicBezTo>
                  <a:pt x="149" y="177"/>
                  <a:pt x="152" y="171"/>
                  <a:pt x="169" y="171"/>
                </a:cubicBezTo>
                <a:close/>
                <a:moveTo>
                  <a:pt x="795" y="191"/>
                </a:moveTo>
                <a:cubicBezTo>
                  <a:pt x="783" y="233"/>
                  <a:pt x="705" y="277"/>
                  <a:pt x="596" y="301"/>
                </a:cubicBezTo>
                <a:cubicBezTo>
                  <a:pt x="472" y="328"/>
                  <a:pt x="412" y="330"/>
                  <a:pt x="372" y="331"/>
                </a:cubicBezTo>
                <a:cubicBezTo>
                  <a:pt x="362" y="331"/>
                  <a:pt x="362" y="331"/>
                  <a:pt x="362" y="331"/>
                </a:cubicBezTo>
                <a:cubicBezTo>
                  <a:pt x="330" y="332"/>
                  <a:pt x="327" y="326"/>
                  <a:pt x="327" y="325"/>
                </a:cubicBezTo>
                <a:cubicBezTo>
                  <a:pt x="327" y="321"/>
                  <a:pt x="327" y="321"/>
                  <a:pt x="327" y="321"/>
                </a:cubicBezTo>
                <a:cubicBezTo>
                  <a:pt x="324" y="322"/>
                  <a:pt x="324" y="322"/>
                  <a:pt x="324" y="322"/>
                </a:cubicBezTo>
                <a:cubicBezTo>
                  <a:pt x="303" y="328"/>
                  <a:pt x="295" y="316"/>
                  <a:pt x="295" y="316"/>
                </a:cubicBezTo>
                <a:cubicBezTo>
                  <a:pt x="293" y="313"/>
                  <a:pt x="293" y="313"/>
                  <a:pt x="293" y="313"/>
                </a:cubicBezTo>
                <a:cubicBezTo>
                  <a:pt x="293" y="313"/>
                  <a:pt x="290" y="316"/>
                  <a:pt x="290" y="316"/>
                </a:cubicBezTo>
                <a:cubicBezTo>
                  <a:pt x="286" y="322"/>
                  <a:pt x="278" y="321"/>
                  <a:pt x="278" y="321"/>
                </a:cubicBezTo>
                <a:cubicBezTo>
                  <a:pt x="278" y="321"/>
                  <a:pt x="278" y="321"/>
                  <a:pt x="278" y="321"/>
                </a:cubicBezTo>
                <a:cubicBezTo>
                  <a:pt x="278" y="321"/>
                  <a:pt x="277" y="321"/>
                  <a:pt x="277" y="321"/>
                </a:cubicBezTo>
                <a:cubicBezTo>
                  <a:pt x="268" y="321"/>
                  <a:pt x="268" y="321"/>
                  <a:pt x="268" y="321"/>
                </a:cubicBezTo>
                <a:cubicBezTo>
                  <a:pt x="276" y="326"/>
                  <a:pt x="276" y="326"/>
                  <a:pt x="276" y="326"/>
                </a:cubicBezTo>
                <a:cubicBezTo>
                  <a:pt x="280" y="328"/>
                  <a:pt x="278" y="336"/>
                  <a:pt x="278" y="338"/>
                </a:cubicBezTo>
                <a:cubicBezTo>
                  <a:pt x="270" y="340"/>
                  <a:pt x="267" y="346"/>
                  <a:pt x="268" y="352"/>
                </a:cubicBezTo>
                <a:cubicBezTo>
                  <a:pt x="268" y="358"/>
                  <a:pt x="272" y="361"/>
                  <a:pt x="276" y="361"/>
                </a:cubicBezTo>
                <a:cubicBezTo>
                  <a:pt x="278" y="361"/>
                  <a:pt x="279" y="360"/>
                  <a:pt x="279" y="359"/>
                </a:cubicBezTo>
                <a:cubicBezTo>
                  <a:pt x="279" y="358"/>
                  <a:pt x="278" y="356"/>
                  <a:pt x="276" y="356"/>
                </a:cubicBezTo>
                <a:cubicBezTo>
                  <a:pt x="274" y="356"/>
                  <a:pt x="273" y="354"/>
                  <a:pt x="273" y="352"/>
                </a:cubicBezTo>
                <a:cubicBezTo>
                  <a:pt x="273" y="348"/>
                  <a:pt x="275" y="342"/>
                  <a:pt x="283" y="341"/>
                </a:cubicBezTo>
                <a:cubicBezTo>
                  <a:pt x="289" y="340"/>
                  <a:pt x="294" y="342"/>
                  <a:pt x="297" y="347"/>
                </a:cubicBezTo>
                <a:cubicBezTo>
                  <a:pt x="300" y="353"/>
                  <a:pt x="300" y="362"/>
                  <a:pt x="294" y="370"/>
                </a:cubicBezTo>
                <a:cubicBezTo>
                  <a:pt x="285" y="383"/>
                  <a:pt x="266" y="375"/>
                  <a:pt x="266" y="374"/>
                </a:cubicBezTo>
                <a:cubicBezTo>
                  <a:pt x="265" y="374"/>
                  <a:pt x="265" y="374"/>
                  <a:pt x="265" y="374"/>
                </a:cubicBezTo>
                <a:cubicBezTo>
                  <a:pt x="264" y="374"/>
                  <a:pt x="264" y="374"/>
                  <a:pt x="264" y="374"/>
                </a:cubicBezTo>
                <a:cubicBezTo>
                  <a:pt x="250" y="379"/>
                  <a:pt x="242" y="370"/>
                  <a:pt x="242" y="370"/>
                </a:cubicBezTo>
                <a:cubicBezTo>
                  <a:pt x="241" y="369"/>
                  <a:pt x="241" y="369"/>
                  <a:pt x="241" y="369"/>
                </a:cubicBezTo>
                <a:cubicBezTo>
                  <a:pt x="241" y="369"/>
                  <a:pt x="239" y="369"/>
                  <a:pt x="239" y="369"/>
                </a:cubicBezTo>
                <a:cubicBezTo>
                  <a:pt x="230" y="372"/>
                  <a:pt x="222" y="372"/>
                  <a:pt x="217" y="368"/>
                </a:cubicBezTo>
                <a:cubicBezTo>
                  <a:pt x="210" y="364"/>
                  <a:pt x="210" y="356"/>
                  <a:pt x="210" y="356"/>
                </a:cubicBezTo>
                <a:cubicBezTo>
                  <a:pt x="209" y="354"/>
                  <a:pt x="209" y="354"/>
                  <a:pt x="209" y="354"/>
                </a:cubicBezTo>
                <a:cubicBezTo>
                  <a:pt x="207" y="354"/>
                  <a:pt x="207" y="354"/>
                  <a:pt x="207" y="354"/>
                </a:cubicBezTo>
                <a:cubicBezTo>
                  <a:pt x="193" y="356"/>
                  <a:pt x="183" y="352"/>
                  <a:pt x="177" y="343"/>
                </a:cubicBezTo>
                <a:cubicBezTo>
                  <a:pt x="172" y="335"/>
                  <a:pt x="172" y="324"/>
                  <a:pt x="177" y="317"/>
                </a:cubicBezTo>
                <a:cubicBezTo>
                  <a:pt x="177" y="317"/>
                  <a:pt x="177" y="317"/>
                  <a:pt x="177" y="317"/>
                </a:cubicBezTo>
                <a:cubicBezTo>
                  <a:pt x="178" y="316"/>
                  <a:pt x="180" y="315"/>
                  <a:pt x="181" y="314"/>
                </a:cubicBezTo>
                <a:cubicBezTo>
                  <a:pt x="184" y="311"/>
                  <a:pt x="184" y="311"/>
                  <a:pt x="184" y="311"/>
                </a:cubicBezTo>
                <a:cubicBezTo>
                  <a:pt x="193" y="304"/>
                  <a:pt x="207" y="300"/>
                  <a:pt x="216" y="310"/>
                </a:cubicBezTo>
                <a:cubicBezTo>
                  <a:pt x="221" y="315"/>
                  <a:pt x="222" y="324"/>
                  <a:pt x="219" y="331"/>
                </a:cubicBezTo>
                <a:cubicBezTo>
                  <a:pt x="218" y="334"/>
                  <a:pt x="215" y="340"/>
                  <a:pt x="207" y="340"/>
                </a:cubicBezTo>
                <a:cubicBezTo>
                  <a:pt x="201" y="341"/>
                  <a:pt x="197" y="339"/>
                  <a:pt x="195" y="335"/>
                </a:cubicBezTo>
                <a:cubicBezTo>
                  <a:pt x="194" y="332"/>
                  <a:pt x="195" y="327"/>
                  <a:pt x="198" y="325"/>
                </a:cubicBezTo>
                <a:cubicBezTo>
                  <a:pt x="200" y="324"/>
                  <a:pt x="200" y="322"/>
                  <a:pt x="199" y="321"/>
                </a:cubicBezTo>
                <a:cubicBezTo>
                  <a:pt x="198" y="320"/>
                  <a:pt x="196" y="320"/>
                  <a:pt x="195" y="321"/>
                </a:cubicBezTo>
                <a:cubicBezTo>
                  <a:pt x="191" y="324"/>
                  <a:pt x="189" y="331"/>
                  <a:pt x="191" y="337"/>
                </a:cubicBezTo>
                <a:cubicBezTo>
                  <a:pt x="192" y="340"/>
                  <a:pt x="195" y="346"/>
                  <a:pt x="207" y="345"/>
                </a:cubicBezTo>
                <a:cubicBezTo>
                  <a:pt x="215" y="345"/>
                  <a:pt x="221" y="341"/>
                  <a:pt x="224" y="333"/>
                </a:cubicBezTo>
                <a:cubicBezTo>
                  <a:pt x="228" y="324"/>
                  <a:pt x="226" y="313"/>
                  <a:pt x="220" y="307"/>
                </a:cubicBezTo>
                <a:cubicBezTo>
                  <a:pt x="209" y="295"/>
                  <a:pt x="193" y="299"/>
                  <a:pt x="181" y="307"/>
                </a:cubicBezTo>
                <a:cubicBezTo>
                  <a:pt x="178" y="310"/>
                  <a:pt x="178" y="310"/>
                  <a:pt x="178" y="310"/>
                </a:cubicBezTo>
                <a:cubicBezTo>
                  <a:pt x="171" y="315"/>
                  <a:pt x="170" y="316"/>
                  <a:pt x="164" y="314"/>
                </a:cubicBezTo>
                <a:cubicBezTo>
                  <a:pt x="161" y="314"/>
                  <a:pt x="159" y="313"/>
                  <a:pt x="158" y="311"/>
                </a:cubicBezTo>
                <a:cubicBezTo>
                  <a:pt x="154" y="309"/>
                  <a:pt x="150" y="307"/>
                  <a:pt x="141" y="308"/>
                </a:cubicBezTo>
                <a:cubicBezTo>
                  <a:pt x="137" y="309"/>
                  <a:pt x="137" y="309"/>
                  <a:pt x="137" y="309"/>
                </a:cubicBezTo>
                <a:cubicBezTo>
                  <a:pt x="124" y="312"/>
                  <a:pt x="116" y="313"/>
                  <a:pt x="112" y="306"/>
                </a:cubicBezTo>
                <a:cubicBezTo>
                  <a:pt x="105" y="295"/>
                  <a:pt x="96" y="291"/>
                  <a:pt x="83" y="294"/>
                </a:cubicBezTo>
                <a:cubicBezTo>
                  <a:pt x="77" y="296"/>
                  <a:pt x="71" y="295"/>
                  <a:pt x="68" y="293"/>
                </a:cubicBezTo>
                <a:cubicBezTo>
                  <a:pt x="67" y="291"/>
                  <a:pt x="66" y="289"/>
                  <a:pt x="66" y="287"/>
                </a:cubicBezTo>
                <a:cubicBezTo>
                  <a:pt x="66" y="285"/>
                  <a:pt x="66" y="284"/>
                  <a:pt x="65" y="283"/>
                </a:cubicBezTo>
                <a:cubicBezTo>
                  <a:pt x="61" y="279"/>
                  <a:pt x="51" y="280"/>
                  <a:pt x="35" y="282"/>
                </a:cubicBezTo>
                <a:cubicBezTo>
                  <a:pt x="27" y="283"/>
                  <a:pt x="20" y="284"/>
                  <a:pt x="15" y="284"/>
                </a:cubicBezTo>
                <a:cubicBezTo>
                  <a:pt x="11" y="284"/>
                  <a:pt x="10" y="283"/>
                  <a:pt x="10" y="283"/>
                </a:cubicBezTo>
                <a:cubicBezTo>
                  <a:pt x="10" y="281"/>
                  <a:pt x="13" y="278"/>
                  <a:pt x="19" y="276"/>
                </a:cubicBezTo>
                <a:cubicBezTo>
                  <a:pt x="25" y="275"/>
                  <a:pt x="32" y="272"/>
                  <a:pt x="32" y="267"/>
                </a:cubicBezTo>
                <a:cubicBezTo>
                  <a:pt x="32" y="265"/>
                  <a:pt x="31" y="263"/>
                  <a:pt x="27" y="262"/>
                </a:cubicBezTo>
                <a:cubicBezTo>
                  <a:pt x="25" y="261"/>
                  <a:pt x="23" y="261"/>
                  <a:pt x="20" y="260"/>
                </a:cubicBezTo>
                <a:cubicBezTo>
                  <a:pt x="11" y="259"/>
                  <a:pt x="6" y="257"/>
                  <a:pt x="6" y="251"/>
                </a:cubicBezTo>
                <a:cubicBezTo>
                  <a:pt x="6" y="246"/>
                  <a:pt x="18" y="237"/>
                  <a:pt x="42" y="234"/>
                </a:cubicBezTo>
                <a:cubicBezTo>
                  <a:pt x="43" y="234"/>
                  <a:pt x="44" y="234"/>
                  <a:pt x="46" y="234"/>
                </a:cubicBezTo>
                <a:cubicBezTo>
                  <a:pt x="55" y="234"/>
                  <a:pt x="62" y="233"/>
                  <a:pt x="63" y="229"/>
                </a:cubicBezTo>
                <a:cubicBezTo>
                  <a:pt x="64" y="225"/>
                  <a:pt x="60" y="223"/>
                  <a:pt x="59" y="222"/>
                </a:cubicBezTo>
                <a:cubicBezTo>
                  <a:pt x="55" y="219"/>
                  <a:pt x="55" y="217"/>
                  <a:pt x="56" y="216"/>
                </a:cubicBezTo>
                <a:cubicBezTo>
                  <a:pt x="56" y="211"/>
                  <a:pt x="67" y="204"/>
                  <a:pt x="72" y="202"/>
                </a:cubicBezTo>
                <a:cubicBezTo>
                  <a:pt x="78" y="199"/>
                  <a:pt x="93" y="197"/>
                  <a:pt x="98" y="198"/>
                </a:cubicBezTo>
                <a:cubicBezTo>
                  <a:pt x="101" y="198"/>
                  <a:pt x="101" y="198"/>
                  <a:pt x="101" y="198"/>
                </a:cubicBezTo>
                <a:cubicBezTo>
                  <a:pt x="101" y="196"/>
                  <a:pt x="101" y="196"/>
                  <a:pt x="101" y="196"/>
                </a:cubicBezTo>
                <a:cubicBezTo>
                  <a:pt x="101" y="192"/>
                  <a:pt x="102" y="190"/>
                  <a:pt x="104" y="189"/>
                </a:cubicBezTo>
                <a:cubicBezTo>
                  <a:pt x="111" y="183"/>
                  <a:pt x="129" y="187"/>
                  <a:pt x="139" y="189"/>
                </a:cubicBezTo>
                <a:cubicBezTo>
                  <a:pt x="137" y="191"/>
                  <a:pt x="134" y="192"/>
                  <a:pt x="129" y="192"/>
                </a:cubicBezTo>
                <a:cubicBezTo>
                  <a:pt x="127" y="192"/>
                  <a:pt x="126" y="192"/>
                  <a:pt x="124" y="192"/>
                </a:cubicBezTo>
                <a:cubicBezTo>
                  <a:pt x="119" y="192"/>
                  <a:pt x="115" y="195"/>
                  <a:pt x="113" y="200"/>
                </a:cubicBezTo>
                <a:cubicBezTo>
                  <a:pt x="111" y="206"/>
                  <a:pt x="111" y="213"/>
                  <a:pt x="115" y="217"/>
                </a:cubicBezTo>
                <a:cubicBezTo>
                  <a:pt x="116" y="218"/>
                  <a:pt x="116" y="219"/>
                  <a:pt x="116" y="220"/>
                </a:cubicBezTo>
                <a:cubicBezTo>
                  <a:pt x="115" y="223"/>
                  <a:pt x="110" y="225"/>
                  <a:pt x="106" y="227"/>
                </a:cubicBezTo>
                <a:cubicBezTo>
                  <a:pt x="105" y="227"/>
                  <a:pt x="83" y="237"/>
                  <a:pt x="84" y="248"/>
                </a:cubicBezTo>
                <a:cubicBezTo>
                  <a:pt x="85" y="255"/>
                  <a:pt x="90" y="258"/>
                  <a:pt x="94" y="261"/>
                </a:cubicBezTo>
                <a:cubicBezTo>
                  <a:pt x="96" y="262"/>
                  <a:pt x="98" y="263"/>
                  <a:pt x="98" y="265"/>
                </a:cubicBezTo>
                <a:cubicBezTo>
                  <a:pt x="100" y="268"/>
                  <a:pt x="100" y="271"/>
                  <a:pt x="100" y="274"/>
                </a:cubicBezTo>
                <a:cubicBezTo>
                  <a:pt x="101" y="280"/>
                  <a:pt x="101" y="285"/>
                  <a:pt x="105" y="289"/>
                </a:cubicBezTo>
                <a:cubicBezTo>
                  <a:pt x="111" y="295"/>
                  <a:pt x="121" y="295"/>
                  <a:pt x="130" y="295"/>
                </a:cubicBezTo>
                <a:cubicBezTo>
                  <a:pt x="134" y="294"/>
                  <a:pt x="137" y="294"/>
                  <a:pt x="140" y="295"/>
                </a:cubicBezTo>
                <a:cubicBezTo>
                  <a:pt x="143" y="295"/>
                  <a:pt x="146" y="297"/>
                  <a:pt x="149" y="298"/>
                </a:cubicBezTo>
                <a:cubicBezTo>
                  <a:pt x="158" y="301"/>
                  <a:pt x="169" y="306"/>
                  <a:pt x="188" y="300"/>
                </a:cubicBezTo>
                <a:cubicBezTo>
                  <a:pt x="209" y="293"/>
                  <a:pt x="210" y="280"/>
                  <a:pt x="210" y="276"/>
                </a:cubicBezTo>
                <a:cubicBezTo>
                  <a:pt x="210" y="272"/>
                  <a:pt x="208" y="269"/>
                  <a:pt x="207" y="267"/>
                </a:cubicBezTo>
                <a:cubicBezTo>
                  <a:pt x="218" y="263"/>
                  <a:pt x="230" y="263"/>
                  <a:pt x="248" y="273"/>
                </a:cubicBezTo>
                <a:cubicBezTo>
                  <a:pt x="283" y="292"/>
                  <a:pt x="339" y="317"/>
                  <a:pt x="414" y="315"/>
                </a:cubicBezTo>
                <a:cubicBezTo>
                  <a:pt x="415" y="315"/>
                  <a:pt x="466" y="317"/>
                  <a:pt x="566" y="298"/>
                </a:cubicBezTo>
                <a:cubicBezTo>
                  <a:pt x="705" y="272"/>
                  <a:pt x="784" y="216"/>
                  <a:pt x="780" y="177"/>
                </a:cubicBezTo>
                <a:cubicBezTo>
                  <a:pt x="778" y="155"/>
                  <a:pt x="759" y="131"/>
                  <a:pt x="692" y="120"/>
                </a:cubicBezTo>
                <a:cubicBezTo>
                  <a:pt x="694" y="120"/>
                  <a:pt x="696" y="120"/>
                  <a:pt x="698" y="120"/>
                </a:cubicBezTo>
                <a:cubicBezTo>
                  <a:pt x="702" y="120"/>
                  <a:pt x="705" y="121"/>
                  <a:pt x="709" y="121"/>
                </a:cubicBezTo>
                <a:cubicBezTo>
                  <a:pt x="718" y="122"/>
                  <a:pt x="726" y="124"/>
                  <a:pt x="731" y="119"/>
                </a:cubicBezTo>
                <a:cubicBezTo>
                  <a:pt x="733" y="117"/>
                  <a:pt x="734" y="114"/>
                  <a:pt x="734" y="110"/>
                </a:cubicBezTo>
                <a:cubicBezTo>
                  <a:pt x="733" y="105"/>
                  <a:pt x="735" y="100"/>
                  <a:pt x="739" y="96"/>
                </a:cubicBezTo>
                <a:cubicBezTo>
                  <a:pt x="743" y="92"/>
                  <a:pt x="748" y="89"/>
                  <a:pt x="752" y="89"/>
                </a:cubicBezTo>
                <a:cubicBezTo>
                  <a:pt x="759" y="89"/>
                  <a:pt x="766" y="92"/>
                  <a:pt x="770" y="96"/>
                </a:cubicBezTo>
                <a:cubicBezTo>
                  <a:pt x="773" y="99"/>
                  <a:pt x="774" y="103"/>
                  <a:pt x="774" y="107"/>
                </a:cubicBezTo>
                <a:cubicBezTo>
                  <a:pt x="773" y="114"/>
                  <a:pt x="768" y="116"/>
                  <a:pt x="764" y="117"/>
                </a:cubicBezTo>
                <a:cubicBezTo>
                  <a:pt x="764" y="115"/>
                  <a:pt x="763" y="113"/>
                  <a:pt x="763" y="112"/>
                </a:cubicBezTo>
                <a:cubicBezTo>
                  <a:pt x="761" y="110"/>
                  <a:pt x="756" y="108"/>
                  <a:pt x="752" y="109"/>
                </a:cubicBezTo>
                <a:cubicBezTo>
                  <a:pt x="747" y="110"/>
                  <a:pt x="742" y="113"/>
                  <a:pt x="742" y="119"/>
                </a:cubicBezTo>
                <a:cubicBezTo>
                  <a:pt x="741" y="125"/>
                  <a:pt x="746" y="128"/>
                  <a:pt x="754" y="131"/>
                </a:cubicBezTo>
                <a:cubicBezTo>
                  <a:pt x="761" y="135"/>
                  <a:pt x="770" y="139"/>
                  <a:pt x="779" y="147"/>
                </a:cubicBezTo>
                <a:cubicBezTo>
                  <a:pt x="794" y="160"/>
                  <a:pt x="799" y="175"/>
                  <a:pt x="795" y="191"/>
                </a:cubicBezTo>
                <a:close/>
              </a:path>
            </a:pathLst>
          </a:custGeom>
          <a:solidFill>
            <a:srgbClr val="F2CF6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7059912" y="-73594"/>
            <a:ext cx="43051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3000509000000000000" pitchFamily="65" charset="-122"/>
                <a:ea typeface="方正大标宋简体" panose="03000509000000000000" pitchFamily="65" charset="-122"/>
              </a:rPr>
              <a:t>　　</a:t>
            </a:r>
          </a:p>
        </p:txBody>
      </p:sp>
      <p:sp>
        <p:nvSpPr>
          <p:cNvPr id="31" name="矩形 30"/>
          <p:cNvSpPr/>
          <p:nvPr/>
        </p:nvSpPr>
        <p:spPr>
          <a:xfrm>
            <a:off x="4326250" y="2592279"/>
            <a:ext cx="6834861" cy="2516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itchFamily="2" charset="-122"/>
                <a:ea typeface="方正清刻本悦宋简体" pitchFamily="2" charset="-122"/>
              </a:rPr>
              <a:t>后来，中秋节在儒家文化的渗透下，祭祀的色彩渐渐淡去。月色的朦胧、娇美引发了历代文人雅士的无限遐想。中秋明月高悬也成为天涯游子们的精神依托。著名诗人王维写下了“独在异客为异客，每逢佳节倍思亲”的千古绝句，记载了华夏民族独特的思乡“情结”，揭示了人类最纯真、最本源的“天人合一”的思亲“图腾”。从此，“露从今夜白，月是故乡明”成为传承东方文明的“红丝带”。“中秋节”、“月圆”等文化符号给漂泊在天涯的华夏儿女烙上了中华民族的印记。</a:t>
            </a:r>
            <a:endParaRPr lang="zh-CN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itchFamily="2" charset="-122"/>
              <a:ea typeface="方正清刻本悦宋简体" pitchFamily="2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5212359" y="1948172"/>
            <a:ext cx="2471179" cy="536200"/>
            <a:chOff x="7606327" y="1354269"/>
            <a:chExt cx="2471179" cy="536200"/>
          </a:xfrm>
        </p:grpSpPr>
        <p:sp>
          <p:nvSpPr>
            <p:cNvPr id="33" name="矩形 32"/>
            <p:cNvSpPr/>
            <p:nvPr/>
          </p:nvSpPr>
          <p:spPr>
            <a:xfrm>
              <a:off x="7606327" y="1354269"/>
              <a:ext cx="2471179" cy="536200"/>
            </a:xfrm>
            <a:prstGeom prst="rect">
              <a:avLst/>
            </a:prstGeom>
            <a:noFill/>
            <a:ln>
              <a:solidFill>
                <a:srgbClr val="F2CF6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7684486" y="1367248"/>
              <a:ext cx="2348720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 dirty="0">
                  <a:solidFill>
                    <a:srgbClr val="640000"/>
                  </a:solidFill>
                  <a:effectLst>
                    <a:outerShdw blurRad="38100" dist="101600" dir="2700000" algn="tl">
                      <a:srgbClr val="000000">
                        <a:alpha val="20000"/>
                      </a:srgbClr>
                    </a:outerShdw>
                  </a:effectLst>
                  <a:latin typeface="方正古隶简体" pitchFamily="65" charset="-122"/>
                  <a:ea typeface="方正古隶简体" pitchFamily="65" charset="-122"/>
                </a:rPr>
                <a:t>儒家盛行时期</a:t>
              </a:r>
              <a:endParaRPr lang="zh-CN" altLang="en-US" sz="2800" b="1" dirty="0">
                <a:solidFill>
                  <a:srgbClr val="640000"/>
                </a:solidFill>
                <a:effectLst>
                  <a:outerShdw blurRad="38100" dist="101600" dir="2700000" algn="tl">
                    <a:srgbClr val="000000">
                      <a:alpha val="20000"/>
                    </a:srgbClr>
                  </a:outerShdw>
                </a:effectLst>
                <a:latin typeface="方正古隶简体" pitchFamily="65" charset="-122"/>
                <a:ea typeface="方正古隶简体" pitchFamily="65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478154" y="2062487"/>
            <a:ext cx="660606" cy="374260"/>
            <a:chOff x="5464176" y="3097213"/>
            <a:chExt cx="1252537" cy="709613"/>
          </a:xfrm>
        </p:grpSpPr>
        <p:sp>
          <p:nvSpPr>
            <p:cNvPr id="36" name="Freeform 5"/>
            <p:cNvSpPr>
              <a:spLocks/>
            </p:cNvSpPr>
            <p:nvPr/>
          </p:nvSpPr>
          <p:spPr bwMode="auto">
            <a:xfrm>
              <a:off x="5713413" y="3325813"/>
              <a:ext cx="927100" cy="481013"/>
            </a:xfrm>
            <a:custGeom>
              <a:avLst/>
              <a:gdLst>
                <a:gd name="T0" fmla="*/ 26 w 245"/>
                <a:gd name="T1" fmla="*/ 2 h 126"/>
                <a:gd name="T2" fmla="*/ 54 w 245"/>
                <a:gd name="T3" fmla="*/ 12 h 126"/>
                <a:gd name="T4" fmla="*/ 79 w 245"/>
                <a:gd name="T5" fmla="*/ 15 h 126"/>
                <a:gd name="T6" fmla="*/ 101 w 245"/>
                <a:gd name="T7" fmla="*/ 25 h 126"/>
                <a:gd name="T8" fmla="*/ 77 w 245"/>
                <a:gd name="T9" fmla="*/ 57 h 126"/>
                <a:gd name="T10" fmla="*/ 77 w 245"/>
                <a:gd name="T11" fmla="*/ 48 h 126"/>
                <a:gd name="T12" fmla="*/ 78 w 245"/>
                <a:gd name="T13" fmla="*/ 45 h 126"/>
                <a:gd name="T14" fmla="*/ 74 w 245"/>
                <a:gd name="T15" fmla="*/ 69 h 126"/>
                <a:gd name="T16" fmla="*/ 102 w 245"/>
                <a:gd name="T17" fmla="*/ 95 h 126"/>
                <a:gd name="T18" fmla="*/ 177 w 245"/>
                <a:gd name="T19" fmla="*/ 96 h 126"/>
                <a:gd name="T20" fmla="*/ 204 w 245"/>
                <a:gd name="T21" fmla="*/ 72 h 126"/>
                <a:gd name="T22" fmla="*/ 230 w 245"/>
                <a:gd name="T23" fmla="*/ 64 h 126"/>
                <a:gd name="T24" fmla="*/ 245 w 245"/>
                <a:gd name="T25" fmla="*/ 66 h 126"/>
                <a:gd name="T26" fmla="*/ 210 w 245"/>
                <a:gd name="T27" fmla="*/ 76 h 126"/>
                <a:gd name="T28" fmla="*/ 175 w 245"/>
                <a:gd name="T29" fmla="*/ 105 h 126"/>
                <a:gd name="T30" fmla="*/ 59 w 245"/>
                <a:gd name="T31" fmla="*/ 83 h 126"/>
                <a:gd name="T32" fmla="*/ 41 w 245"/>
                <a:gd name="T33" fmla="*/ 51 h 126"/>
                <a:gd name="T34" fmla="*/ 31 w 245"/>
                <a:gd name="T35" fmla="*/ 34 h 126"/>
                <a:gd name="T36" fmla="*/ 19 w 245"/>
                <a:gd name="T37" fmla="*/ 27 h 126"/>
                <a:gd name="T38" fmla="*/ 14 w 245"/>
                <a:gd name="T39" fmla="*/ 32 h 126"/>
                <a:gd name="T40" fmla="*/ 27 w 245"/>
                <a:gd name="T41" fmla="*/ 35 h 126"/>
                <a:gd name="T42" fmla="*/ 28 w 245"/>
                <a:gd name="T43" fmla="*/ 38 h 126"/>
                <a:gd name="T44" fmla="*/ 12 w 245"/>
                <a:gd name="T45" fmla="*/ 45 h 126"/>
                <a:gd name="T46" fmla="*/ 6 w 245"/>
                <a:gd name="T47" fmla="*/ 11 h 126"/>
                <a:gd name="T48" fmla="*/ 26 w 245"/>
                <a:gd name="T49" fmla="*/ 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45" h="126">
                  <a:moveTo>
                    <a:pt x="26" y="2"/>
                  </a:moveTo>
                  <a:cubicBezTo>
                    <a:pt x="38" y="0"/>
                    <a:pt x="47" y="8"/>
                    <a:pt x="54" y="12"/>
                  </a:cubicBezTo>
                  <a:cubicBezTo>
                    <a:pt x="58" y="10"/>
                    <a:pt x="73" y="7"/>
                    <a:pt x="79" y="15"/>
                  </a:cubicBezTo>
                  <a:cubicBezTo>
                    <a:pt x="85" y="23"/>
                    <a:pt x="92" y="12"/>
                    <a:pt x="101" y="25"/>
                  </a:cubicBezTo>
                  <a:cubicBezTo>
                    <a:pt x="115" y="46"/>
                    <a:pt x="86" y="75"/>
                    <a:pt x="77" y="57"/>
                  </a:cubicBezTo>
                  <a:cubicBezTo>
                    <a:pt x="75" y="54"/>
                    <a:pt x="77" y="48"/>
                    <a:pt x="77" y="48"/>
                  </a:cubicBezTo>
                  <a:cubicBezTo>
                    <a:pt x="77" y="48"/>
                    <a:pt x="78" y="46"/>
                    <a:pt x="78" y="45"/>
                  </a:cubicBezTo>
                  <a:cubicBezTo>
                    <a:pt x="71" y="51"/>
                    <a:pt x="70" y="60"/>
                    <a:pt x="74" y="69"/>
                  </a:cubicBezTo>
                  <a:cubicBezTo>
                    <a:pt x="79" y="81"/>
                    <a:pt x="91" y="88"/>
                    <a:pt x="102" y="95"/>
                  </a:cubicBezTo>
                  <a:cubicBezTo>
                    <a:pt x="130" y="112"/>
                    <a:pt x="154" y="110"/>
                    <a:pt x="177" y="96"/>
                  </a:cubicBezTo>
                  <a:cubicBezTo>
                    <a:pt x="186" y="90"/>
                    <a:pt x="198" y="78"/>
                    <a:pt x="204" y="72"/>
                  </a:cubicBezTo>
                  <a:cubicBezTo>
                    <a:pt x="211" y="67"/>
                    <a:pt x="219" y="64"/>
                    <a:pt x="230" y="64"/>
                  </a:cubicBezTo>
                  <a:cubicBezTo>
                    <a:pt x="229" y="64"/>
                    <a:pt x="245" y="66"/>
                    <a:pt x="245" y="66"/>
                  </a:cubicBezTo>
                  <a:cubicBezTo>
                    <a:pt x="228" y="69"/>
                    <a:pt x="216" y="71"/>
                    <a:pt x="210" y="76"/>
                  </a:cubicBezTo>
                  <a:cubicBezTo>
                    <a:pt x="199" y="86"/>
                    <a:pt x="189" y="98"/>
                    <a:pt x="175" y="105"/>
                  </a:cubicBezTo>
                  <a:cubicBezTo>
                    <a:pt x="136" y="126"/>
                    <a:pt x="80" y="104"/>
                    <a:pt x="59" y="83"/>
                  </a:cubicBezTo>
                  <a:cubicBezTo>
                    <a:pt x="50" y="75"/>
                    <a:pt x="46" y="63"/>
                    <a:pt x="41" y="51"/>
                  </a:cubicBezTo>
                  <a:cubicBezTo>
                    <a:pt x="38" y="43"/>
                    <a:pt x="36" y="40"/>
                    <a:pt x="31" y="34"/>
                  </a:cubicBezTo>
                  <a:cubicBezTo>
                    <a:pt x="28" y="29"/>
                    <a:pt x="24" y="27"/>
                    <a:pt x="19" y="27"/>
                  </a:cubicBezTo>
                  <a:cubicBezTo>
                    <a:pt x="19" y="27"/>
                    <a:pt x="14" y="32"/>
                    <a:pt x="14" y="32"/>
                  </a:cubicBezTo>
                  <a:cubicBezTo>
                    <a:pt x="23" y="29"/>
                    <a:pt x="25" y="32"/>
                    <a:pt x="27" y="35"/>
                  </a:cubicBezTo>
                  <a:cubicBezTo>
                    <a:pt x="27" y="34"/>
                    <a:pt x="28" y="37"/>
                    <a:pt x="28" y="38"/>
                  </a:cubicBezTo>
                  <a:cubicBezTo>
                    <a:pt x="27" y="45"/>
                    <a:pt x="23" y="49"/>
                    <a:pt x="12" y="45"/>
                  </a:cubicBezTo>
                  <a:cubicBezTo>
                    <a:pt x="3" y="42"/>
                    <a:pt x="0" y="20"/>
                    <a:pt x="6" y="11"/>
                  </a:cubicBezTo>
                  <a:cubicBezTo>
                    <a:pt x="10" y="7"/>
                    <a:pt x="18" y="2"/>
                    <a:pt x="26" y="2"/>
                  </a:cubicBezTo>
                  <a:close/>
                </a:path>
              </a:pathLst>
            </a:custGeom>
            <a:solidFill>
              <a:srgbClr val="F2CF6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6"/>
            <p:cNvSpPr>
              <a:spLocks/>
            </p:cNvSpPr>
            <p:nvPr/>
          </p:nvSpPr>
          <p:spPr bwMode="auto">
            <a:xfrm>
              <a:off x="6145213" y="3311526"/>
              <a:ext cx="571500" cy="388938"/>
            </a:xfrm>
            <a:custGeom>
              <a:avLst/>
              <a:gdLst>
                <a:gd name="T0" fmla="*/ 54 w 151"/>
                <a:gd name="T1" fmla="*/ 1 h 102"/>
                <a:gd name="T2" fmla="*/ 83 w 151"/>
                <a:gd name="T3" fmla="*/ 2 h 102"/>
                <a:gd name="T4" fmla="*/ 93 w 151"/>
                <a:gd name="T5" fmla="*/ 11 h 102"/>
                <a:gd name="T6" fmla="*/ 117 w 151"/>
                <a:gd name="T7" fmla="*/ 23 h 102"/>
                <a:gd name="T8" fmla="*/ 102 w 151"/>
                <a:gd name="T9" fmla="*/ 54 h 102"/>
                <a:gd name="T10" fmla="*/ 95 w 151"/>
                <a:gd name="T11" fmla="*/ 53 h 102"/>
                <a:gd name="T12" fmla="*/ 88 w 151"/>
                <a:gd name="T13" fmla="*/ 36 h 102"/>
                <a:gd name="T14" fmla="*/ 88 w 151"/>
                <a:gd name="T15" fmla="*/ 33 h 102"/>
                <a:gd name="T16" fmla="*/ 83 w 151"/>
                <a:gd name="T17" fmla="*/ 49 h 102"/>
                <a:gd name="T18" fmla="*/ 119 w 151"/>
                <a:gd name="T19" fmla="*/ 51 h 102"/>
                <a:gd name="T20" fmla="*/ 151 w 151"/>
                <a:gd name="T21" fmla="*/ 71 h 102"/>
                <a:gd name="T22" fmla="*/ 126 w 151"/>
                <a:gd name="T23" fmla="*/ 64 h 102"/>
                <a:gd name="T24" fmla="*/ 85 w 151"/>
                <a:gd name="T25" fmla="*/ 72 h 102"/>
                <a:gd name="T26" fmla="*/ 41 w 151"/>
                <a:gd name="T27" fmla="*/ 98 h 102"/>
                <a:gd name="T28" fmla="*/ 3 w 151"/>
                <a:gd name="T29" fmla="*/ 70 h 102"/>
                <a:gd name="T30" fmla="*/ 8 w 151"/>
                <a:gd name="T31" fmla="*/ 63 h 102"/>
                <a:gd name="T32" fmla="*/ 12 w 151"/>
                <a:gd name="T33" fmla="*/ 62 h 102"/>
                <a:gd name="T34" fmla="*/ 47 w 151"/>
                <a:gd name="T35" fmla="*/ 88 h 102"/>
                <a:gd name="T36" fmla="*/ 62 w 151"/>
                <a:gd name="T37" fmla="*/ 64 h 102"/>
                <a:gd name="T38" fmla="*/ 53 w 151"/>
                <a:gd name="T39" fmla="*/ 40 h 102"/>
                <a:gd name="T40" fmla="*/ 53 w 151"/>
                <a:gd name="T41" fmla="*/ 16 h 102"/>
                <a:gd name="T42" fmla="*/ 54 w 151"/>
                <a:gd name="T43" fmla="*/ 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1" h="102">
                  <a:moveTo>
                    <a:pt x="54" y="1"/>
                  </a:moveTo>
                  <a:cubicBezTo>
                    <a:pt x="58" y="0"/>
                    <a:pt x="80" y="1"/>
                    <a:pt x="83" y="2"/>
                  </a:cubicBezTo>
                  <a:cubicBezTo>
                    <a:pt x="87" y="3"/>
                    <a:pt x="89" y="10"/>
                    <a:pt x="93" y="11"/>
                  </a:cubicBezTo>
                  <a:cubicBezTo>
                    <a:pt x="104" y="14"/>
                    <a:pt x="113" y="12"/>
                    <a:pt x="117" y="23"/>
                  </a:cubicBezTo>
                  <a:cubicBezTo>
                    <a:pt x="123" y="38"/>
                    <a:pt x="113" y="52"/>
                    <a:pt x="102" y="54"/>
                  </a:cubicBezTo>
                  <a:cubicBezTo>
                    <a:pt x="100" y="54"/>
                    <a:pt x="95" y="53"/>
                    <a:pt x="95" y="53"/>
                  </a:cubicBezTo>
                  <a:cubicBezTo>
                    <a:pt x="86" y="50"/>
                    <a:pt x="80" y="42"/>
                    <a:pt x="88" y="36"/>
                  </a:cubicBezTo>
                  <a:cubicBezTo>
                    <a:pt x="89" y="35"/>
                    <a:pt x="88" y="33"/>
                    <a:pt x="88" y="33"/>
                  </a:cubicBezTo>
                  <a:cubicBezTo>
                    <a:pt x="80" y="38"/>
                    <a:pt x="78" y="44"/>
                    <a:pt x="83" y="49"/>
                  </a:cubicBezTo>
                  <a:cubicBezTo>
                    <a:pt x="100" y="66"/>
                    <a:pt x="108" y="51"/>
                    <a:pt x="119" y="51"/>
                  </a:cubicBezTo>
                  <a:cubicBezTo>
                    <a:pt x="130" y="51"/>
                    <a:pt x="147" y="64"/>
                    <a:pt x="151" y="71"/>
                  </a:cubicBezTo>
                  <a:cubicBezTo>
                    <a:pt x="142" y="67"/>
                    <a:pt x="133" y="65"/>
                    <a:pt x="126" y="64"/>
                  </a:cubicBezTo>
                  <a:cubicBezTo>
                    <a:pt x="108" y="62"/>
                    <a:pt x="95" y="66"/>
                    <a:pt x="85" y="72"/>
                  </a:cubicBezTo>
                  <a:cubicBezTo>
                    <a:pt x="71" y="80"/>
                    <a:pt x="58" y="95"/>
                    <a:pt x="41" y="98"/>
                  </a:cubicBezTo>
                  <a:cubicBezTo>
                    <a:pt x="20" y="102"/>
                    <a:pt x="0" y="90"/>
                    <a:pt x="3" y="70"/>
                  </a:cubicBezTo>
                  <a:cubicBezTo>
                    <a:pt x="4" y="68"/>
                    <a:pt x="7" y="65"/>
                    <a:pt x="8" y="63"/>
                  </a:cubicBezTo>
                  <a:cubicBezTo>
                    <a:pt x="8" y="63"/>
                    <a:pt x="11" y="62"/>
                    <a:pt x="12" y="62"/>
                  </a:cubicBezTo>
                  <a:cubicBezTo>
                    <a:pt x="5" y="88"/>
                    <a:pt x="31" y="97"/>
                    <a:pt x="47" y="88"/>
                  </a:cubicBezTo>
                  <a:cubicBezTo>
                    <a:pt x="55" y="83"/>
                    <a:pt x="60" y="75"/>
                    <a:pt x="62" y="64"/>
                  </a:cubicBezTo>
                  <a:cubicBezTo>
                    <a:pt x="64" y="54"/>
                    <a:pt x="61" y="46"/>
                    <a:pt x="53" y="40"/>
                  </a:cubicBezTo>
                  <a:cubicBezTo>
                    <a:pt x="56" y="31"/>
                    <a:pt x="56" y="24"/>
                    <a:pt x="53" y="16"/>
                  </a:cubicBezTo>
                  <a:cubicBezTo>
                    <a:pt x="51" y="11"/>
                    <a:pt x="42" y="3"/>
                    <a:pt x="54" y="1"/>
                  </a:cubicBezTo>
                  <a:close/>
                </a:path>
              </a:pathLst>
            </a:custGeom>
            <a:solidFill>
              <a:srgbClr val="F2CF6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7"/>
            <p:cNvSpPr>
              <a:spLocks/>
            </p:cNvSpPr>
            <p:nvPr/>
          </p:nvSpPr>
          <p:spPr bwMode="auto">
            <a:xfrm>
              <a:off x="5464176" y="3097213"/>
              <a:ext cx="998538" cy="641350"/>
            </a:xfrm>
            <a:custGeom>
              <a:avLst/>
              <a:gdLst>
                <a:gd name="T0" fmla="*/ 103 w 264"/>
                <a:gd name="T1" fmla="*/ 1 h 168"/>
                <a:gd name="T2" fmla="*/ 131 w 264"/>
                <a:gd name="T3" fmla="*/ 11 h 168"/>
                <a:gd name="T4" fmla="*/ 161 w 264"/>
                <a:gd name="T5" fmla="*/ 17 h 168"/>
                <a:gd name="T6" fmla="*/ 148 w 264"/>
                <a:gd name="T7" fmla="*/ 59 h 168"/>
                <a:gd name="T8" fmla="*/ 127 w 264"/>
                <a:gd name="T9" fmla="*/ 49 h 168"/>
                <a:gd name="T10" fmla="*/ 140 w 264"/>
                <a:gd name="T11" fmla="*/ 47 h 168"/>
                <a:gd name="T12" fmla="*/ 140 w 264"/>
                <a:gd name="T13" fmla="*/ 48 h 168"/>
                <a:gd name="T14" fmla="*/ 143 w 264"/>
                <a:gd name="T15" fmla="*/ 43 h 168"/>
                <a:gd name="T16" fmla="*/ 137 w 264"/>
                <a:gd name="T17" fmla="*/ 35 h 168"/>
                <a:gd name="T18" fmla="*/ 129 w 264"/>
                <a:gd name="T19" fmla="*/ 60 h 168"/>
                <a:gd name="T20" fmla="*/ 193 w 264"/>
                <a:gd name="T21" fmla="*/ 44 h 168"/>
                <a:gd name="T22" fmla="*/ 210 w 264"/>
                <a:gd name="T23" fmla="*/ 61 h 168"/>
                <a:gd name="T24" fmla="*/ 226 w 264"/>
                <a:gd name="T25" fmla="*/ 67 h 168"/>
                <a:gd name="T26" fmla="*/ 229 w 264"/>
                <a:gd name="T27" fmla="*/ 96 h 168"/>
                <a:gd name="T28" fmla="*/ 238 w 264"/>
                <a:gd name="T29" fmla="*/ 107 h 168"/>
                <a:gd name="T30" fmla="*/ 238 w 264"/>
                <a:gd name="T31" fmla="*/ 118 h 168"/>
                <a:gd name="T32" fmla="*/ 200 w 264"/>
                <a:gd name="T33" fmla="*/ 115 h 168"/>
                <a:gd name="T34" fmla="*/ 205 w 264"/>
                <a:gd name="T35" fmla="*/ 114 h 168"/>
                <a:gd name="T36" fmla="*/ 210 w 264"/>
                <a:gd name="T37" fmla="*/ 118 h 168"/>
                <a:gd name="T38" fmla="*/ 209 w 264"/>
                <a:gd name="T39" fmla="*/ 128 h 168"/>
                <a:gd name="T40" fmla="*/ 182 w 264"/>
                <a:gd name="T41" fmla="*/ 120 h 168"/>
                <a:gd name="T42" fmla="*/ 180 w 264"/>
                <a:gd name="T43" fmla="*/ 139 h 168"/>
                <a:gd name="T44" fmla="*/ 197 w 264"/>
                <a:gd name="T45" fmla="*/ 155 h 168"/>
                <a:gd name="T46" fmla="*/ 243 w 264"/>
                <a:gd name="T47" fmla="*/ 147 h 168"/>
                <a:gd name="T48" fmla="*/ 264 w 264"/>
                <a:gd name="T49" fmla="*/ 133 h 168"/>
                <a:gd name="T50" fmla="*/ 197 w 264"/>
                <a:gd name="T51" fmla="*/ 162 h 168"/>
                <a:gd name="T52" fmla="*/ 161 w 264"/>
                <a:gd name="T53" fmla="*/ 145 h 168"/>
                <a:gd name="T54" fmla="*/ 143 w 264"/>
                <a:gd name="T55" fmla="*/ 128 h 168"/>
                <a:gd name="T56" fmla="*/ 141 w 264"/>
                <a:gd name="T57" fmla="*/ 120 h 168"/>
                <a:gd name="T58" fmla="*/ 174 w 264"/>
                <a:gd name="T59" fmla="*/ 96 h 168"/>
                <a:gd name="T60" fmla="*/ 172 w 264"/>
                <a:gd name="T61" fmla="*/ 86 h 168"/>
                <a:gd name="T62" fmla="*/ 150 w 264"/>
                <a:gd name="T63" fmla="*/ 73 h 168"/>
                <a:gd name="T64" fmla="*/ 121 w 264"/>
                <a:gd name="T65" fmla="*/ 66 h 168"/>
                <a:gd name="T66" fmla="*/ 95 w 264"/>
                <a:gd name="T67" fmla="*/ 57 h 168"/>
                <a:gd name="T68" fmla="*/ 65 w 264"/>
                <a:gd name="T69" fmla="*/ 80 h 168"/>
                <a:gd name="T70" fmla="*/ 72 w 264"/>
                <a:gd name="T71" fmla="*/ 110 h 168"/>
                <a:gd name="T72" fmla="*/ 53 w 264"/>
                <a:gd name="T73" fmla="*/ 89 h 168"/>
                <a:gd name="T74" fmla="*/ 42 w 264"/>
                <a:gd name="T75" fmla="*/ 101 h 168"/>
                <a:gd name="T76" fmla="*/ 45 w 264"/>
                <a:gd name="T77" fmla="*/ 107 h 168"/>
                <a:gd name="T78" fmla="*/ 49 w 264"/>
                <a:gd name="T79" fmla="*/ 109 h 168"/>
                <a:gd name="T80" fmla="*/ 57 w 264"/>
                <a:gd name="T81" fmla="*/ 94 h 168"/>
                <a:gd name="T82" fmla="*/ 58 w 264"/>
                <a:gd name="T83" fmla="*/ 121 h 168"/>
                <a:gd name="T84" fmla="*/ 29 w 264"/>
                <a:gd name="T85" fmla="*/ 125 h 168"/>
                <a:gd name="T86" fmla="*/ 3 w 264"/>
                <a:gd name="T87" fmla="*/ 105 h 168"/>
                <a:gd name="T88" fmla="*/ 2 w 264"/>
                <a:gd name="T89" fmla="*/ 87 h 168"/>
                <a:gd name="T90" fmla="*/ 6 w 264"/>
                <a:gd name="T91" fmla="*/ 80 h 168"/>
                <a:gd name="T92" fmla="*/ 7 w 264"/>
                <a:gd name="T93" fmla="*/ 73 h 168"/>
                <a:gd name="T94" fmla="*/ 22 w 264"/>
                <a:gd name="T95" fmla="*/ 50 h 168"/>
                <a:gd name="T96" fmla="*/ 58 w 264"/>
                <a:gd name="T97" fmla="*/ 65 h 168"/>
                <a:gd name="T98" fmla="*/ 68 w 264"/>
                <a:gd name="T99" fmla="*/ 57 h 168"/>
                <a:gd name="T100" fmla="*/ 60 w 264"/>
                <a:gd name="T101" fmla="*/ 37 h 168"/>
                <a:gd name="T102" fmla="*/ 49 w 264"/>
                <a:gd name="T103" fmla="*/ 39 h 168"/>
                <a:gd name="T104" fmla="*/ 49 w 264"/>
                <a:gd name="T105" fmla="*/ 48 h 168"/>
                <a:gd name="T106" fmla="*/ 65 w 264"/>
                <a:gd name="T107" fmla="*/ 50 h 168"/>
                <a:gd name="T108" fmla="*/ 40 w 264"/>
                <a:gd name="T109" fmla="*/ 20 h 168"/>
                <a:gd name="T110" fmla="*/ 87 w 264"/>
                <a:gd name="T111" fmla="*/ 12 h 168"/>
                <a:gd name="T112" fmla="*/ 103 w 264"/>
                <a:gd name="T113" fmla="*/ 1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64" h="168">
                  <a:moveTo>
                    <a:pt x="103" y="1"/>
                  </a:moveTo>
                  <a:cubicBezTo>
                    <a:pt x="118" y="0"/>
                    <a:pt x="125" y="4"/>
                    <a:pt x="131" y="11"/>
                  </a:cubicBezTo>
                  <a:cubicBezTo>
                    <a:pt x="138" y="8"/>
                    <a:pt x="154" y="10"/>
                    <a:pt x="161" y="17"/>
                  </a:cubicBezTo>
                  <a:cubicBezTo>
                    <a:pt x="177" y="34"/>
                    <a:pt x="165" y="50"/>
                    <a:pt x="148" y="59"/>
                  </a:cubicBezTo>
                  <a:cubicBezTo>
                    <a:pt x="140" y="63"/>
                    <a:pt x="125" y="58"/>
                    <a:pt x="127" y="49"/>
                  </a:cubicBezTo>
                  <a:cubicBezTo>
                    <a:pt x="129" y="37"/>
                    <a:pt x="143" y="34"/>
                    <a:pt x="140" y="47"/>
                  </a:cubicBezTo>
                  <a:cubicBezTo>
                    <a:pt x="138" y="47"/>
                    <a:pt x="140" y="49"/>
                    <a:pt x="140" y="48"/>
                  </a:cubicBezTo>
                  <a:cubicBezTo>
                    <a:pt x="140" y="48"/>
                    <a:pt x="143" y="47"/>
                    <a:pt x="143" y="43"/>
                  </a:cubicBezTo>
                  <a:cubicBezTo>
                    <a:pt x="144" y="38"/>
                    <a:pt x="141" y="35"/>
                    <a:pt x="137" y="35"/>
                  </a:cubicBezTo>
                  <a:cubicBezTo>
                    <a:pt x="124" y="33"/>
                    <a:pt x="115" y="52"/>
                    <a:pt x="129" y="60"/>
                  </a:cubicBezTo>
                  <a:cubicBezTo>
                    <a:pt x="160" y="76"/>
                    <a:pt x="163" y="38"/>
                    <a:pt x="193" y="44"/>
                  </a:cubicBezTo>
                  <a:cubicBezTo>
                    <a:pt x="203" y="47"/>
                    <a:pt x="204" y="57"/>
                    <a:pt x="210" y="61"/>
                  </a:cubicBezTo>
                  <a:cubicBezTo>
                    <a:pt x="216" y="65"/>
                    <a:pt x="222" y="62"/>
                    <a:pt x="226" y="67"/>
                  </a:cubicBezTo>
                  <a:cubicBezTo>
                    <a:pt x="232" y="76"/>
                    <a:pt x="232" y="86"/>
                    <a:pt x="229" y="96"/>
                  </a:cubicBezTo>
                  <a:cubicBezTo>
                    <a:pt x="232" y="100"/>
                    <a:pt x="236" y="105"/>
                    <a:pt x="238" y="107"/>
                  </a:cubicBezTo>
                  <a:cubicBezTo>
                    <a:pt x="239" y="110"/>
                    <a:pt x="238" y="118"/>
                    <a:pt x="238" y="118"/>
                  </a:cubicBezTo>
                  <a:cubicBezTo>
                    <a:pt x="231" y="161"/>
                    <a:pt x="180" y="140"/>
                    <a:pt x="200" y="115"/>
                  </a:cubicBezTo>
                  <a:cubicBezTo>
                    <a:pt x="199" y="115"/>
                    <a:pt x="204" y="114"/>
                    <a:pt x="205" y="114"/>
                  </a:cubicBezTo>
                  <a:cubicBezTo>
                    <a:pt x="207" y="114"/>
                    <a:pt x="208" y="117"/>
                    <a:pt x="210" y="118"/>
                  </a:cubicBezTo>
                  <a:cubicBezTo>
                    <a:pt x="209" y="122"/>
                    <a:pt x="207" y="125"/>
                    <a:pt x="209" y="128"/>
                  </a:cubicBezTo>
                  <a:cubicBezTo>
                    <a:pt x="222" y="104"/>
                    <a:pt x="191" y="105"/>
                    <a:pt x="182" y="120"/>
                  </a:cubicBezTo>
                  <a:cubicBezTo>
                    <a:pt x="180" y="124"/>
                    <a:pt x="179" y="132"/>
                    <a:pt x="180" y="139"/>
                  </a:cubicBezTo>
                  <a:cubicBezTo>
                    <a:pt x="182" y="147"/>
                    <a:pt x="190" y="152"/>
                    <a:pt x="197" y="155"/>
                  </a:cubicBezTo>
                  <a:cubicBezTo>
                    <a:pt x="215" y="163"/>
                    <a:pt x="232" y="157"/>
                    <a:pt x="243" y="147"/>
                  </a:cubicBezTo>
                  <a:cubicBezTo>
                    <a:pt x="245" y="146"/>
                    <a:pt x="259" y="136"/>
                    <a:pt x="264" y="133"/>
                  </a:cubicBezTo>
                  <a:cubicBezTo>
                    <a:pt x="249" y="147"/>
                    <a:pt x="228" y="168"/>
                    <a:pt x="197" y="162"/>
                  </a:cubicBezTo>
                  <a:cubicBezTo>
                    <a:pt x="184" y="159"/>
                    <a:pt x="170" y="153"/>
                    <a:pt x="161" y="145"/>
                  </a:cubicBezTo>
                  <a:cubicBezTo>
                    <a:pt x="157" y="142"/>
                    <a:pt x="145" y="133"/>
                    <a:pt x="143" y="128"/>
                  </a:cubicBezTo>
                  <a:cubicBezTo>
                    <a:pt x="142" y="125"/>
                    <a:pt x="142" y="124"/>
                    <a:pt x="141" y="120"/>
                  </a:cubicBezTo>
                  <a:cubicBezTo>
                    <a:pt x="154" y="138"/>
                    <a:pt x="176" y="115"/>
                    <a:pt x="174" y="96"/>
                  </a:cubicBezTo>
                  <a:cubicBezTo>
                    <a:pt x="174" y="92"/>
                    <a:pt x="174" y="89"/>
                    <a:pt x="172" y="86"/>
                  </a:cubicBezTo>
                  <a:cubicBezTo>
                    <a:pt x="167" y="74"/>
                    <a:pt x="159" y="73"/>
                    <a:pt x="150" y="73"/>
                  </a:cubicBezTo>
                  <a:cubicBezTo>
                    <a:pt x="146" y="69"/>
                    <a:pt x="134" y="60"/>
                    <a:pt x="121" y="66"/>
                  </a:cubicBezTo>
                  <a:cubicBezTo>
                    <a:pt x="113" y="61"/>
                    <a:pt x="102" y="57"/>
                    <a:pt x="95" y="57"/>
                  </a:cubicBezTo>
                  <a:cubicBezTo>
                    <a:pt x="78" y="58"/>
                    <a:pt x="68" y="63"/>
                    <a:pt x="65" y="80"/>
                  </a:cubicBezTo>
                  <a:cubicBezTo>
                    <a:pt x="63" y="93"/>
                    <a:pt x="70" y="101"/>
                    <a:pt x="72" y="110"/>
                  </a:cubicBezTo>
                  <a:cubicBezTo>
                    <a:pt x="67" y="98"/>
                    <a:pt x="62" y="89"/>
                    <a:pt x="53" y="89"/>
                  </a:cubicBezTo>
                  <a:cubicBezTo>
                    <a:pt x="45" y="89"/>
                    <a:pt x="41" y="95"/>
                    <a:pt x="42" y="101"/>
                  </a:cubicBezTo>
                  <a:cubicBezTo>
                    <a:pt x="42" y="102"/>
                    <a:pt x="43" y="105"/>
                    <a:pt x="45" y="107"/>
                  </a:cubicBezTo>
                  <a:cubicBezTo>
                    <a:pt x="45" y="107"/>
                    <a:pt x="48" y="108"/>
                    <a:pt x="49" y="109"/>
                  </a:cubicBezTo>
                  <a:cubicBezTo>
                    <a:pt x="41" y="101"/>
                    <a:pt x="47" y="91"/>
                    <a:pt x="57" y="94"/>
                  </a:cubicBezTo>
                  <a:cubicBezTo>
                    <a:pt x="66" y="96"/>
                    <a:pt x="67" y="113"/>
                    <a:pt x="58" y="121"/>
                  </a:cubicBezTo>
                  <a:cubicBezTo>
                    <a:pt x="53" y="124"/>
                    <a:pt x="37" y="126"/>
                    <a:pt x="29" y="125"/>
                  </a:cubicBezTo>
                  <a:cubicBezTo>
                    <a:pt x="16" y="125"/>
                    <a:pt x="5" y="117"/>
                    <a:pt x="3" y="105"/>
                  </a:cubicBezTo>
                  <a:cubicBezTo>
                    <a:pt x="2" y="100"/>
                    <a:pt x="0" y="93"/>
                    <a:pt x="2" y="87"/>
                  </a:cubicBezTo>
                  <a:cubicBezTo>
                    <a:pt x="2" y="86"/>
                    <a:pt x="5" y="82"/>
                    <a:pt x="6" y="80"/>
                  </a:cubicBezTo>
                  <a:cubicBezTo>
                    <a:pt x="6" y="80"/>
                    <a:pt x="7" y="75"/>
                    <a:pt x="7" y="73"/>
                  </a:cubicBezTo>
                  <a:cubicBezTo>
                    <a:pt x="6" y="64"/>
                    <a:pt x="10" y="51"/>
                    <a:pt x="22" y="50"/>
                  </a:cubicBezTo>
                  <a:cubicBezTo>
                    <a:pt x="33" y="49"/>
                    <a:pt x="29" y="67"/>
                    <a:pt x="58" y="65"/>
                  </a:cubicBezTo>
                  <a:cubicBezTo>
                    <a:pt x="62" y="64"/>
                    <a:pt x="66" y="60"/>
                    <a:pt x="68" y="57"/>
                  </a:cubicBezTo>
                  <a:cubicBezTo>
                    <a:pt x="72" y="51"/>
                    <a:pt x="69" y="40"/>
                    <a:pt x="60" y="37"/>
                  </a:cubicBezTo>
                  <a:cubicBezTo>
                    <a:pt x="56" y="35"/>
                    <a:pt x="51" y="35"/>
                    <a:pt x="49" y="39"/>
                  </a:cubicBezTo>
                  <a:cubicBezTo>
                    <a:pt x="49" y="39"/>
                    <a:pt x="48" y="45"/>
                    <a:pt x="49" y="48"/>
                  </a:cubicBezTo>
                  <a:cubicBezTo>
                    <a:pt x="48" y="38"/>
                    <a:pt x="65" y="35"/>
                    <a:pt x="65" y="50"/>
                  </a:cubicBezTo>
                  <a:cubicBezTo>
                    <a:pt x="65" y="77"/>
                    <a:pt x="5" y="54"/>
                    <a:pt x="40" y="20"/>
                  </a:cubicBezTo>
                  <a:cubicBezTo>
                    <a:pt x="51" y="9"/>
                    <a:pt x="69" y="7"/>
                    <a:pt x="87" y="12"/>
                  </a:cubicBezTo>
                  <a:cubicBezTo>
                    <a:pt x="90" y="6"/>
                    <a:pt x="95" y="1"/>
                    <a:pt x="103" y="1"/>
                  </a:cubicBezTo>
                  <a:close/>
                </a:path>
              </a:pathLst>
            </a:custGeom>
            <a:solidFill>
              <a:srgbClr val="F2CF6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3614880" y="1699412"/>
            <a:ext cx="8055805" cy="3501238"/>
            <a:chOff x="1320957" y="1836662"/>
            <a:chExt cx="9550082" cy="4150685"/>
          </a:xfrm>
          <a:solidFill>
            <a:srgbClr val="F2CF6A"/>
          </a:solidFill>
        </p:grpSpPr>
        <p:sp>
          <p:nvSpPr>
            <p:cNvPr id="41" name="任意多边形 40"/>
            <p:cNvSpPr/>
            <p:nvPr/>
          </p:nvSpPr>
          <p:spPr>
            <a:xfrm>
              <a:off x="1320957" y="1836662"/>
              <a:ext cx="9550082" cy="4150685"/>
            </a:xfrm>
            <a:custGeom>
              <a:avLst/>
              <a:gdLst>
                <a:gd name="connsiteX0" fmla="*/ 0 w 9550082"/>
                <a:gd name="connsiteY0" fmla="*/ 0 h 4150685"/>
                <a:gd name="connsiteX1" fmla="*/ 8829475 w 9550082"/>
                <a:gd name="connsiteY1" fmla="*/ 0 h 4150685"/>
                <a:gd name="connsiteX2" fmla="*/ 8829475 w 9550082"/>
                <a:gd name="connsiteY2" fmla="*/ 663430 h 4150685"/>
                <a:gd name="connsiteX3" fmla="*/ 9550082 w 9550082"/>
                <a:gd name="connsiteY3" fmla="*/ 663430 h 4150685"/>
                <a:gd name="connsiteX4" fmla="*/ 9550082 w 9550082"/>
                <a:gd name="connsiteY4" fmla="*/ 4150685 h 4150685"/>
                <a:gd name="connsiteX5" fmla="*/ 709409 w 9550082"/>
                <a:gd name="connsiteY5" fmla="*/ 4150685 h 4150685"/>
                <a:gd name="connsiteX6" fmla="*/ 709409 w 9550082"/>
                <a:gd name="connsiteY6" fmla="*/ 3466452 h 4150685"/>
                <a:gd name="connsiteX7" fmla="*/ 0 w 9550082"/>
                <a:gd name="connsiteY7" fmla="*/ 3466452 h 4150685"/>
                <a:gd name="connsiteX8" fmla="*/ 0 w 9550082"/>
                <a:gd name="connsiteY8" fmla="*/ 0 h 4150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550082" h="4150685">
                  <a:moveTo>
                    <a:pt x="0" y="0"/>
                  </a:moveTo>
                  <a:lnTo>
                    <a:pt x="8829475" y="0"/>
                  </a:lnTo>
                  <a:lnTo>
                    <a:pt x="8829475" y="663430"/>
                  </a:lnTo>
                  <a:lnTo>
                    <a:pt x="9550082" y="663430"/>
                  </a:lnTo>
                  <a:lnTo>
                    <a:pt x="9550082" y="4150685"/>
                  </a:lnTo>
                  <a:lnTo>
                    <a:pt x="709409" y="4150685"/>
                  </a:lnTo>
                  <a:lnTo>
                    <a:pt x="709409" y="3466452"/>
                  </a:lnTo>
                  <a:lnTo>
                    <a:pt x="0" y="3466452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>
              <a:solidFill>
                <a:srgbClr val="F2CF6A">
                  <a:alpha val="7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n w="12700">
                  <a:solidFill>
                    <a:schemeClr val="tx1"/>
                  </a:solidFill>
                </a:ln>
                <a:solidFill>
                  <a:srgbClr val="640000"/>
                </a:solidFill>
              </a:endParaRPr>
            </a:p>
          </p:txBody>
        </p:sp>
        <p:sp>
          <p:nvSpPr>
            <p:cNvPr id="42" name="Freeform 5"/>
            <p:cNvSpPr>
              <a:spLocks noEditPoints="1"/>
            </p:cNvSpPr>
            <p:nvPr/>
          </p:nvSpPr>
          <p:spPr bwMode="auto">
            <a:xfrm>
              <a:off x="10266944" y="1888852"/>
              <a:ext cx="462016" cy="462014"/>
            </a:xfrm>
            <a:custGeom>
              <a:avLst/>
              <a:gdLst>
                <a:gd name="T0" fmla="*/ 822 w 920"/>
                <a:gd name="T1" fmla="*/ 920 h 920"/>
                <a:gd name="T2" fmla="*/ 732 w 920"/>
                <a:gd name="T3" fmla="*/ 591 h 920"/>
                <a:gd name="T4" fmla="*/ 732 w 920"/>
                <a:gd name="T5" fmla="*/ 577 h 920"/>
                <a:gd name="T6" fmla="*/ 920 w 920"/>
                <a:gd name="T7" fmla="*/ 920 h 920"/>
                <a:gd name="T8" fmla="*/ 732 w 920"/>
                <a:gd name="T9" fmla="*/ 577 h 920"/>
                <a:gd name="T10" fmla="*/ 920 w 920"/>
                <a:gd name="T11" fmla="*/ 377 h 920"/>
                <a:gd name="T12" fmla="*/ 732 w 920"/>
                <a:gd name="T13" fmla="*/ 69 h 920"/>
                <a:gd name="T14" fmla="*/ 732 w 920"/>
                <a:gd name="T15" fmla="*/ 310 h 920"/>
                <a:gd name="T16" fmla="*/ 732 w 920"/>
                <a:gd name="T17" fmla="*/ 293 h 920"/>
                <a:gd name="T18" fmla="*/ 822 w 920"/>
                <a:gd name="T19" fmla="*/ 98 h 920"/>
                <a:gd name="T20" fmla="*/ 837 w 920"/>
                <a:gd name="T21" fmla="*/ 84 h 920"/>
                <a:gd name="T22" fmla="*/ 477 w 920"/>
                <a:gd name="T23" fmla="*/ 836 h 920"/>
                <a:gd name="T24" fmla="*/ 732 w 920"/>
                <a:gd name="T25" fmla="*/ 608 h 920"/>
                <a:gd name="T26" fmla="*/ 644 w 920"/>
                <a:gd name="T27" fmla="*/ 577 h 920"/>
                <a:gd name="T28" fmla="*/ 644 w 920"/>
                <a:gd name="T29" fmla="*/ 508 h 920"/>
                <a:gd name="T30" fmla="*/ 732 w 920"/>
                <a:gd name="T31" fmla="*/ 310 h 920"/>
                <a:gd name="T32" fmla="*/ 544 w 920"/>
                <a:gd name="T33" fmla="*/ 377 h 920"/>
                <a:gd name="T34" fmla="*/ 477 w 920"/>
                <a:gd name="T35" fmla="*/ 577 h 920"/>
                <a:gd name="T36" fmla="*/ 477 w 920"/>
                <a:gd name="T37" fmla="*/ 591 h 920"/>
                <a:gd name="T38" fmla="*/ 544 w 920"/>
                <a:gd name="T39" fmla="*/ 739 h 920"/>
                <a:gd name="T40" fmla="*/ 610 w 920"/>
                <a:gd name="T41" fmla="*/ 805 h 920"/>
                <a:gd name="T42" fmla="*/ 627 w 920"/>
                <a:gd name="T43" fmla="*/ 822 h 920"/>
                <a:gd name="T44" fmla="*/ 477 w 920"/>
                <a:gd name="T45" fmla="*/ 836 h 920"/>
                <a:gd name="T46" fmla="*/ 544 w 920"/>
                <a:gd name="T47" fmla="*/ 279 h 920"/>
                <a:gd name="T48" fmla="*/ 732 w 920"/>
                <a:gd name="T49" fmla="*/ 293 h 920"/>
                <a:gd name="T50" fmla="*/ 644 w 920"/>
                <a:gd name="T51" fmla="*/ 98 h 920"/>
                <a:gd name="T52" fmla="*/ 627 w 920"/>
                <a:gd name="T53" fmla="*/ 84 h 920"/>
                <a:gd name="T54" fmla="*/ 610 w 920"/>
                <a:gd name="T55" fmla="*/ 69 h 920"/>
                <a:gd name="T56" fmla="*/ 413 w 920"/>
                <a:gd name="T57" fmla="*/ 279 h 920"/>
                <a:gd name="T58" fmla="*/ 246 w 920"/>
                <a:gd name="T59" fmla="*/ 69 h 920"/>
                <a:gd name="T60" fmla="*/ 329 w 920"/>
                <a:gd name="T61" fmla="*/ 508 h 920"/>
                <a:gd name="T62" fmla="*/ 246 w 920"/>
                <a:gd name="T63" fmla="*/ 98 h 920"/>
                <a:gd name="T64" fmla="*/ 246 w 920"/>
                <a:gd name="T65" fmla="*/ 279 h 920"/>
                <a:gd name="T66" fmla="*/ 312 w 920"/>
                <a:gd name="T67" fmla="*/ 310 h 920"/>
                <a:gd name="T68" fmla="*/ 312 w 920"/>
                <a:gd name="T69" fmla="*/ 377 h 920"/>
                <a:gd name="T70" fmla="*/ 246 w 920"/>
                <a:gd name="T71" fmla="*/ 577 h 920"/>
                <a:gd name="T72" fmla="*/ 413 w 920"/>
                <a:gd name="T73" fmla="*/ 508 h 920"/>
                <a:gd name="T74" fmla="*/ 477 w 920"/>
                <a:gd name="T75" fmla="*/ 310 h 920"/>
                <a:gd name="T76" fmla="*/ 477 w 920"/>
                <a:gd name="T77" fmla="*/ 293 h 920"/>
                <a:gd name="T78" fmla="*/ 413 w 920"/>
                <a:gd name="T79" fmla="*/ 279 h 920"/>
                <a:gd name="T80" fmla="*/ 312 w 920"/>
                <a:gd name="T81" fmla="*/ 836 h 920"/>
                <a:gd name="T82" fmla="*/ 329 w 920"/>
                <a:gd name="T83" fmla="*/ 822 h 920"/>
                <a:gd name="T84" fmla="*/ 343 w 920"/>
                <a:gd name="T85" fmla="*/ 805 h 920"/>
                <a:gd name="T86" fmla="*/ 413 w 920"/>
                <a:gd name="T87" fmla="*/ 739 h 920"/>
                <a:gd name="T88" fmla="*/ 477 w 920"/>
                <a:gd name="T89" fmla="*/ 591 h 920"/>
                <a:gd name="T90" fmla="*/ 246 w 920"/>
                <a:gd name="T91" fmla="*/ 0 h 920"/>
                <a:gd name="T92" fmla="*/ 246 w 920"/>
                <a:gd name="T93" fmla="*/ 69 h 920"/>
                <a:gd name="T94" fmla="*/ 246 w 920"/>
                <a:gd name="T95" fmla="*/ 84 h 920"/>
                <a:gd name="T96" fmla="*/ 246 w 920"/>
                <a:gd name="T97" fmla="*/ 98 h 920"/>
                <a:gd name="T98" fmla="*/ 246 w 920"/>
                <a:gd name="T99" fmla="*/ 279 h 920"/>
                <a:gd name="T100" fmla="*/ 246 w 920"/>
                <a:gd name="T101" fmla="*/ 608 h 920"/>
                <a:gd name="T102" fmla="*/ 100 w 920"/>
                <a:gd name="T103" fmla="*/ 293 h 920"/>
                <a:gd name="T104" fmla="*/ 246 w 920"/>
                <a:gd name="T105" fmla="*/ 279 h 920"/>
                <a:gd name="T106" fmla="*/ 181 w 920"/>
                <a:gd name="T107" fmla="*/ 377 h 920"/>
                <a:gd name="T108" fmla="*/ 246 w 920"/>
                <a:gd name="T109" fmla="*/ 577 h 920"/>
                <a:gd name="T110" fmla="*/ 246 w 920"/>
                <a:gd name="T111" fmla="*/ 310 h 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20" h="920">
                  <a:moveTo>
                    <a:pt x="732" y="608"/>
                  </a:moveTo>
                  <a:lnTo>
                    <a:pt x="822" y="608"/>
                  </a:lnTo>
                  <a:lnTo>
                    <a:pt x="822" y="920"/>
                  </a:lnTo>
                  <a:lnTo>
                    <a:pt x="837" y="920"/>
                  </a:lnTo>
                  <a:lnTo>
                    <a:pt x="837" y="591"/>
                  </a:lnTo>
                  <a:lnTo>
                    <a:pt x="732" y="591"/>
                  </a:lnTo>
                  <a:lnTo>
                    <a:pt x="732" y="608"/>
                  </a:lnTo>
                  <a:lnTo>
                    <a:pt x="732" y="608"/>
                  </a:lnTo>
                  <a:close/>
                  <a:moveTo>
                    <a:pt x="732" y="577"/>
                  </a:moveTo>
                  <a:lnTo>
                    <a:pt x="732" y="508"/>
                  </a:lnTo>
                  <a:lnTo>
                    <a:pt x="920" y="508"/>
                  </a:lnTo>
                  <a:lnTo>
                    <a:pt x="920" y="920"/>
                  </a:lnTo>
                  <a:lnTo>
                    <a:pt x="851" y="920"/>
                  </a:lnTo>
                  <a:lnTo>
                    <a:pt x="851" y="577"/>
                  </a:lnTo>
                  <a:lnTo>
                    <a:pt x="732" y="577"/>
                  </a:lnTo>
                  <a:lnTo>
                    <a:pt x="732" y="577"/>
                  </a:lnTo>
                  <a:close/>
                  <a:moveTo>
                    <a:pt x="732" y="377"/>
                  </a:moveTo>
                  <a:lnTo>
                    <a:pt x="920" y="377"/>
                  </a:lnTo>
                  <a:lnTo>
                    <a:pt x="920" y="0"/>
                  </a:lnTo>
                  <a:lnTo>
                    <a:pt x="732" y="0"/>
                  </a:lnTo>
                  <a:lnTo>
                    <a:pt x="732" y="69"/>
                  </a:lnTo>
                  <a:lnTo>
                    <a:pt x="851" y="69"/>
                  </a:lnTo>
                  <a:lnTo>
                    <a:pt x="851" y="310"/>
                  </a:lnTo>
                  <a:lnTo>
                    <a:pt x="732" y="310"/>
                  </a:lnTo>
                  <a:lnTo>
                    <a:pt x="732" y="377"/>
                  </a:lnTo>
                  <a:lnTo>
                    <a:pt x="732" y="377"/>
                  </a:lnTo>
                  <a:close/>
                  <a:moveTo>
                    <a:pt x="732" y="293"/>
                  </a:moveTo>
                  <a:lnTo>
                    <a:pt x="732" y="279"/>
                  </a:lnTo>
                  <a:lnTo>
                    <a:pt x="822" y="279"/>
                  </a:lnTo>
                  <a:lnTo>
                    <a:pt x="822" y="98"/>
                  </a:lnTo>
                  <a:lnTo>
                    <a:pt x="732" y="98"/>
                  </a:lnTo>
                  <a:lnTo>
                    <a:pt x="732" y="84"/>
                  </a:lnTo>
                  <a:lnTo>
                    <a:pt x="837" y="84"/>
                  </a:lnTo>
                  <a:lnTo>
                    <a:pt x="837" y="293"/>
                  </a:lnTo>
                  <a:lnTo>
                    <a:pt x="732" y="293"/>
                  </a:lnTo>
                  <a:close/>
                  <a:moveTo>
                    <a:pt x="477" y="836"/>
                  </a:moveTo>
                  <a:lnTo>
                    <a:pt x="644" y="836"/>
                  </a:lnTo>
                  <a:lnTo>
                    <a:pt x="644" y="608"/>
                  </a:lnTo>
                  <a:lnTo>
                    <a:pt x="732" y="608"/>
                  </a:lnTo>
                  <a:lnTo>
                    <a:pt x="732" y="591"/>
                  </a:lnTo>
                  <a:lnTo>
                    <a:pt x="644" y="591"/>
                  </a:lnTo>
                  <a:lnTo>
                    <a:pt x="644" y="577"/>
                  </a:lnTo>
                  <a:lnTo>
                    <a:pt x="732" y="577"/>
                  </a:lnTo>
                  <a:lnTo>
                    <a:pt x="732" y="508"/>
                  </a:lnTo>
                  <a:lnTo>
                    <a:pt x="644" y="508"/>
                  </a:lnTo>
                  <a:lnTo>
                    <a:pt x="644" y="377"/>
                  </a:lnTo>
                  <a:lnTo>
                    <a:pt x="732" y="377"/>
                  </a:lnTo>
                  <a:lnTo>
                    <a:pt x="732" y="310"/>
                  </a:lnTo>
                  <a:lnTo>
                    <a:pt x="477" y="310"/>
                  </a:lnTo>
                  <a:lnTo>
                    <a:pt x="477" y="377"/>
                  </a:lnTo>
                  <a:lnTo>
                    <a:pt x="544" y="377"/>
                  </a:lnTo>
                  <a:lnTo>
                    <a:pt x="544" y="508"/>
                  </a:lnTo>
                  <a:lnTo>
                    <a:pt x="477" y="508"/>
                  </a:lnTo>
                  <a:lnTo>
                    <a:pt x="477" y="577"/>
                  </a:lnTo>
                  <a:lnTo>
                    <a:pt x="544" y="577"/>
                  </a:lnTo>
                  <a:lnTo>
                    <a:pt x="544" y="591"/>
                  </a:lnTo>
                  <a:lnTo>
                    <a:pt x="477" y="591"/>
                  </a:lnTo>
                  <a:lnTo>
                    <a:pt x="477" y="608"/>
                  </a:lnTo>
                  <a:lnTo>
                    <a:pt x="544" y="608"/>
                  </a:lnTo>
                  <a:lnTo>
                    <a:pt x="544" y="739"/>
                  </a:lnTo>
                  <a:lnTo>
                    <a:pt x="477" y="739"/>
                  </a:lnTo>
                  <a:lnTo>
                    <a:pt x="477" y="805"/>
                  </a:lnTo>
                  <a:lnTo>
                    <a:pt x="610" y="805"/>
                  </a:lnTo>
                  <a:lnTo>
                    <a:pt x="610" y="377"/>
                  </a:lnTo>
                  <a:lnTo>
                    <a:pt x="627" y="377"/>
                  </a:lnTo>
                  <a:lnTo>
                    <a:pt x="627" y="822"/>
                  </a:lnTo>
                  <a:lnTo>
                    <a:pt x="477" y="822"/>
                  </a:lnTo>
                  <a:lnTo>
                    <a:pt x="477" y="836"/>
                  </a:lnTo>
                  <a:lnTo>
                    <a:pt x="477" y="836"/>
                  </a:lnTo>
                  <a:close/>
                  <a:moveTo>
                    <a:pt x="732" y="0"/>
                  </a:moveTo>
                  <a:lnTo>
                    <a:pt x="544" y="0"/>
                  </a:lnTo>
                  <a:lnTo>
                    <a:pt x="544" y="279"/>
                  </a:lnTo>
                  <a:lnTo>
                    <a:pt x="477" y="279"/>
                  </a:lnTo>
                  <a:lnTo>
                    <a:pt x="477" y="293"/>
                  </a:lnTo>
                  <a:lnTo>
                    <a:pt x="732" y="293"/>
                  </a:lnTo>
                  <a:lnTo>
                    <a:pt x="732" y="279"/>
                  </a:lnTo>
                  <a:lnTo>
                    <a:pt x="644" y="279"/>
                  </a:lnTo>
                  <a:lnTo>
                    <a:pt x="644" y="98"/>
                  </a:lnTo>
                  <a:lnTo>
                    <a:pt x="732" y="98"/>
                  </a:lnTo>
                  <a:lnTo>
                    <a:pt x="732" y="84"/>
                  </a:lnTo>
                  <a:lnTo>
                    <a:pt x="627" y="84"/>
                  </a:lnTo>
                  <a:lnTo>
                    <a:pt x="627" y="279"/>
                  </a:lnTo>
                  <a:lnTo>
                    <a:pt x="610" y="279"/>
                  </a:lnTo>
                  <a:lnTo>
                    <a:pt x="610" y="69"/>
                  </a:lnTo>
                  <a:lnTo>
                    <a:pt x="732" y="69"/>
                  </a:lnTo>
                  <a:lnTo>
                    <a:pt x="732" y="0"/>
                  </a:lnTo>
                  <a:close/>
                  <a:moveTo>
                    <a:pt x="413" y="279"/>
                  </a:moveTo>
                  <a:lnTo>
                    <a:pt x="413" y="0"/>
                  </a:lnTo>
                  <a:lnTo>
                    <a:pt x="246" y="0"/>
                  </a:lnTo>
                  <a:lnTo>
                    <a:pt x="246" y="69"/>
                  </a:lnTo>
                  <a:lnTo>
                    <a:pt x="343" y="69"/>
                  </a:lnTo>
                  <a:lnTo>
                    <a:pt x="343" y="508"/>
                  </a:lnTo>
                  <a:lnTo>
                    <a:pt x="329" y="508"/>
                  </a:lnTo>
                  <a:lnTo>
                    <a:pt x="329" y="84"/>
                  </a:lnTo>
                  <a:lnTo>
                    <a:pt x="246" y="84"/>
                  </a:lnTo>
                  <a:lnTo>
                    <a:pt x="246" y="98"/>
                  </a:lnTo>
                  <a:lnTo>
                    <a:pt x="312" y="98"/>
                  </a:lnTo>
                  <a:lnTo>
                    <a:pt x="312" y="279"/>
                  </a:lnTo>
                  <a:lnTo>
                    <a:pt x="246" y="279"/>
                  </a:lnTo>
                  <a:lnTo>
                    <a:pt x="246" y="293"/>
                  </a:lnTo>
                  <a:lnTo>
                    <a:pt x="312" y="293"/>
                  </a:lnTo>
                  <a:lnTo>
                    <a:pt x="312" y="310"/>
                  </a:lnTo>
                  <a:lnTo>
                    <a:pt x="246" y="310"/>
                  </a:lnTo>
                  <a:lnTo>
                    <a:pt x="246" y="377"/>
                  </a:lnTo>
                  <a:lnTo>
                    <a:pt x="312" y="377"/>
                  </a:lnTo>
                  <a:lnTo>
                    <a:pt x="312" y="508"/>
                  </a:lnTo>
                  <a:lnTo>
                    <a:pt x="246" y="508"/>
                  </a:lnTo>
                  <a:lnTo>
                    <a:pt x="246" y="577"/>
                  </a:lnTo>
                  <a:lnTo>
                    <a:pt x="477" y="577"/>
                  </a:lnTo>
                  <a:lnTo>
                    <a:pt x="477" y="508"/>
                  </a:lnTo>
                  <a:lnTo>
                    <a:pt x="413" y="508"/>
                  </a:lnTo>
                  <a:lnTo>
                    <a:pt x="413" y="377"/>
                  </a:lnTo>
                  <a:lnTo>
                    <a:pt x="477" y="377"/>
                  </a:lnTo>
                  <a:lnTo>
                    <a:pt x="477" y="310"/>
                  </a:lnTo>
                  <a:lnTo>
                    <a:pt x="413" y="310"/>
                  </a:lnTo>
                  <a:lnTo>
                    <a:pt x="413" y="293"/>
                  </a:lnTo>
                  <a:lnTo>
                    <a:pt x="477" y="293"/>
                  </a:lnTo>
                  <a:lnTo>
                    <a:pt x="477" y="279"/>
                  </a:lnTo>
                  <a:lnTo>
                    <a:pt x="413" y="279"/>
                  </a:lnTo>
                  <a:lnTo>
                    <a:pt x="413" y="279"/>
                  </a:lnTo>
                  <a:close/>
                  <a:moveTo>
                    <a:pt x="246" y="608"/>
                  </a:moveTo>
                  <a:lnTo>
                    <a:pt x="312" y="608"/>
                  </a:lnTo>
                  <a:lnTo>
                    <a:pt x="312" y="836"/>
                  </a:lnTo>
                  <a:lnTo>
                    <a:pt x="477" y="836"/>
                  </a:lnTo>
                  <a:lnTo>
                    <a:pt x="477" y="822"/>
                  </a:lnTo>
                  <a:lnTo>
                    <a:pt x="329" y="822"/>
                  </a:lnTo>
                  <a:lnTo>
                    <a:pt x="329" y="608"/>
                  </a:lnTo>
                  <a:lnTo>
                    <a:pt x="343" y="608"/>
                  </a:lnTo>
                  <a:lnTo>
                    <a:pt x="343" y="805"/>
                  </a:lnTo>
                  <a:lnTo>
                    <a:pt x="477" y="805"/>
                  </a:lnTo>
                  <a:lnTo>
                    <a:pt x="477" y="739"/>
                  </a:lnTo>
                  <a:lnTo>
                    <a:pt x="413" y="739"/>
                  </a:lnTo>
                  <a:lnTo>
                    <a:pt x="413" y="608"/>
                  </a:lnTo>
                  <a:lnTo>
                    <a:pt x="477" y="608"/>
                  </a:lnTo>
                  <a:lnTo>
                    <a:pt x="477" y="591"/>
                  </a:lnTo>
                  <a:lnTo>
                    <a:pt x="246" y="591"/>
                  </a:lnTo>
                  <a:lnTo>
                    <a:pt x="246" y="608"/>
                  </a:lnTo>
                  <a:close/>
                  <a:moveTo>
                    <a:pt x="246" y="0"/>
                  </a:moveTo>
                  <a:lnTo>
                    <a:pt x="0" y="0"/>
                  </a:lnTo>
                  <a:lnTo>
                    <a:pt x="0" y="69"/>
                  </a:lnTo>
                  <a:lnTo>
                    <a:pt x="246" y="69"/>
                  </a:lnTo>
                  <a:lnTo>
                    <a:pt x="246" y="0"/>
                  </a:lnTo>
                  <a:lnTo>
                    <a:pt x="246" y="0"/>
                  </a:lnTo>
                  <a:close/>
                  <a:moveTo>
                    <a:pt x="246" y="84"/>
                  </a:moveTo>
                  <a:lnTo>
                    <a:pt x="0" y="84"/>
                  </a:lnTo>
                  <a:lnTo>
                    <a:pt x="0" y="98"/>
                  </a:lnTo>
                  <a:lnTo>
                    <a:pt x="246" y="98"/>
                  </a:lnTo>
                  <a:lnTo>
                    <a:pt x="246" y="84"/>
                  </a:lnTo>
                  <a:lnTo>
                    <a:pt x="246" y="84"/>
                  </a:lnTo>
                  <a:close/>
                  <a:moveTo>
                    <a:pt x="246" y="279"/>
                  </a:moveTo>
                  <a:lnTo>
                    <a:pt x="84" y="279"/>
                  </a:lnTo>
                  <a:lnTo>
                    <a:pt x="84" y="608"/>
                  </a:lnTo>
                  <a:lnTo>
                    <a:pt x="246" y="608"/>
                  </a:lnTo>
                  <a:lnTo>
                    <a:pt x="246" y="591"/>
                  </a:lnTo>
                  <a:lnTo>
                    <a:pt x="100" y="591"/>
                  </a:lnTo>
                  <a:lnTo>
                    <a:pt x="100" y="293"/>
                  </a:lnTo>
                  <a:lnTo>
                    <a:pt x="246" y="293"/>
                  </a:lnTo>
                  <a:lnTo>
                    <a:pt x="246" y="279"/>
                  </a:lnTo>
                  <a:lnTo>
                    <a:pt x="246" y="279"/>
                  </a:lnTo>
                  <a:close/>
                  <a:moveTo>
                    <a:pt x="246" y="310"/>
                  </a:moveTo>
                  <a:lnTo>
                    <a:pt x="246" y="377"/>
                  </a:lnTo>
                  <a:lnTo>
                    <a:pt x="181" y="377"/>
                  </a:lnTo>
                  <a:lnTo>
                    <a:pt x="181" y="508"/>
                  </a:lnTo>
                  <a:lnTo>
                    <a:pt x="246" y="508"/>
                  </a:lnTo>
                  <a:lnTo>
                    <a:pt x="246" y="577"/>
                  </a:lnTo>
                  <a:lnTo>
                    <a:pt x="115" y="577"/>
                  </a:lnTo>
                  <a:lnTo>
                    <a:pt x="115" y="310"/>
                  </a:lnTo>
                  <a:lnTo>
                    <a:pt x="246" y="310"/>
                  </a:lnTo>
                  <a:close/>
                </a:path>
              </a:pathLst>
            </a:custGeom>
            <a:grpFill/>
            <a:ln w="19050"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5"/>
            <p:cNvSpPr>
              <a:spLocks noEditPoints="1"/>
            </p:cNvSpPr>
            <p:nvPr/>
          </p:nvSpPr>
          <p:spPr bwMode="auto">
            <a:xfrm flipH="1" flipV="1">
              <a:off x="1418284" y="5465567"/>
              <a:ext cx="462016" cy="462014"/>
            </a:xfrm>
            <a:custGeom>
              <a:avLst/>
              <a:gdLst>
                <a:gd name="T0" fmla="*/ 822 w 920"/>
                <a:gd name="T1" fmla="*/ 920 h 920"/>
                <a:gd name="T2" fmla="*/ 732 w 920"/>
                <a:gd name="T3" fmla="*/ 591 h 920"/>
                <a:gd name="T4" fmla="*/ 732 w 920"/>
                <a:gd name="T5" fmla="*/ 577 h 920"/>
                <a:gd name="T6" fmla="*/ 920 w 920"/>
                <a:gd name="T7" fmla="*/ 920 h 920"/>
                <a:gd name="T8" fmla="*/ 732 w 920"/>
                <a:gd name="T9" fmla="*/ 577 h 920"/>
                <a:gd name="T10" fmla="*/ 920 w 920"/>
                <a:gd name="T11" fmla="*/ 377 h 920"/>
                <a:gd name="T12" fmla="*/ 732 w 920"/>
                <a:gd name="T13" fmla="*/ 69 h 920"/>
                <a:gd name="T14" fmla="*/ 732 w 920"/>
                <a:gd name="T15" fmla="*/ 310 h 920"/>
                <a:gd name="T16" fmla="*/ 732 w 920"/>
                <a:gd name="T17" fmla="*/ 293 h 920"/>
                <a:gd name="T18" fmla="*/ 822 w 920"/>
                <a:gd name="T19" fmla="*/ 98 h 920"/>
                <a:gd name="T20" fmla="*/ 837 w 920"/>
                <a:gd name="T21" fmla="*/ 84 h 920"/>
                <a:gd name="T22" fmla="*/ 477 w 920"/>
                <a:gd name="T23" fmla="*/ 836 h 920"/>
                <a:gd name="T24" fmla="*/ 732 w 920"/>
                <a:gd name="T25" fmla="*/ 608 h 920"/>
                <a:gd name="T26" fmla="*/ 644 w 920"/>
                <a:gd name="T27" fmla="*/ 577 h 920"/>
                <a:gd name="T28" fmla="*/ 644 w 920"/>
                <a:gd name="T29" fmla="*/ 508 h 920"/>
                <a:gd name="T30" fmla="*/ 732 w 920"/>
                <a:gd name="T31" fmla="*/ 310 h 920"/>
                <a:gd name="T32" fmla="*/ 544 w 920"/>
                <a:gd name="T33" fmla="*/ 377 h 920"/>
                <a:gd name="T34" fmla="*/ 477 w 920"/>
                <a:gd name="T35" fmla="*/ 577 h 920"/>
                <a:gd name="T36" fmla="*/ 477 w 920"/>
                <a:gd name="T37" fmla="*/ 591 h 920"/>
                <a:gd name="T38" fmla="*/ 544 w 920"/>
                <a:gd name="T39" fmla="*/ 739 h 920"/>
                <a:gd name="T40" fmla="*/ 610 w 920"/>
                <a:gd name="T41" fmla="*/ 805 h 920"/>
                <a:gd name="T42" fmla="*/ 627 w 920"/>
                <a:gd name="T43" fmla="*/ 822 h 920"/>
                <a:gd name="T44" fmla="*/ 477 w 920"/>
                <a:gd name="T45" fmla="*/ 836 h 920"/>
                <a:gd name="T46" fmla="*/ 544 w 920"/>
                <a:gd name="T47" fmla="*/ 279 h 920"/>
                <a:gd name="T48" fmla="*/ 732 w 920"/>
                <a:gd name="T49" fmla="*/ 293 h 920"/>
                <a:gd name="T50" fmla="*/ 644 w 920"/>
                <a:gd name="T51" fmla="*/ 98 h 920"/>
                <a:gd name="T52" fmla="*/ 627 w 920"/>
                <a:gd name="T53" fmla="*/ 84 h 920"/>
                <a:gd name="T54" fmla="*/ 610 w 920"/>
                <a:gd name="T55" fmla="*/ 69 h 920"/>
                <a:gd name="T56" fmla="*/ 413 w 920"/>
                <a:gd name="T57" fmla="*/ 279 h 920"/>
                <a:gd name="T58" fmla="*/ 246 w 920"/>
                <a:gd name="T59" fmla="*/ 69 h 920"/>
                <a:gd name="T60" fmla="*/ 329 w 920"/>
                <a:gd name="T61" fmla="*/ 508 h 920"/>
                <a:gd name="T62" fmla="*/ 246 w 920"/>
                <a:gd name="T63" fmla="*/ 98 h 920"/>
                <a:gd name="T64" fmla="*/ 246 w 920"/>
                <a:gd name="T65" fmla="*/ 279 h 920"/>
                <a:gd name="T66" fmla="*/ 312 w 920"/>
                <a:gd name="T67" fmla="*/ 310 h 920"/>
                <a:gd name="T68" fmla="*/ 312 w 920"/>
                <a:gd name="T69" fmla="*/ 377 h 920"/>
                <a:gd name="T70" fmla="*/ 246 w 920"/>
                <a:gd name="T71" fmla="*/ 577 h 920"/>
                <a:gd name="T72" fmla="*/ 413 w 920"/>
                <a:gd name="T73" fmla="*/ 508 h 920"/>
                <a:gd name="T74" fmla="*/ 477 w 920"/>
                <a:gd name="T75" fmla="*/ 310 h 920"/>
                <a:gd name="T76" fmla="*/ 477 w 920"/>
                <a:gd name="T77" fmla="*/ 293 h 920"/>
                <a:gd name="T78" fmla="*/ 413 w 920"/>
                <a:gd name="T79" fmla="*/ 279 h 920"/>
                <a:gd name="T80" fmla="*/ 312 w 920"/>
                <a:gd name="T81" fmla="*/ 836 h 920"/>
                <a:gd name="T82" fmla="*/ 329 w 920"/>
                <a:gd name="T83" fmla="*/ 822 h 920"/>
                <a:gd name="T84" fmla="*/ 343 w 920"/>
                <a:gd name="T85" fmla="*/ 805 h 920"/>
                <a:gd name="T86" fmla="*/ 413 w 920"/>
                <a:gd name="T87" fmla="*/ 739 h 920"/>
                <a:gd name="T88" fmla="*/ 477 w 920"/>
                <a:gd name="T89" fmla="*/ 591 h 920"/>
                <a:gd name="T90" fmla="*/ 246 w 920"/>
                <a:gd name="T91" fmla="*/ 0 h 920"/>
                <a:gd name="T92" fmla="*/ 246 w 920"/>
                <a:gd name="T93" fmla="*/ 69 h 920"/>
                <a:gd name="T94" fmla="*/ 246 w 920"/>
                <a:gd name="T95" fmla="*/ 84 h 920"/>
                <a:gd name="T96" fmla="*/ 246 w 920"/>
                <a:gd name="T97" fmla="*/ 98 h 920"/>
                <a:gd name="T98" fmla="*/ 246 w 920"/>
                <a:gd name="T99" fmla="*/ 279 h 920"/>
                <a:gd name="T100" fmla="*/ 246 w 920"/>
                <a:gd name="T101" fmla="*/ 608 h 920"/>
                <a:gd name="T102" fmla="*/ 100 w 920"/>
                <a:gd name="T103" fmla="*/ 293 h 920"/>
                <a:gd name="T104" fmla="*/ 246 w 920"/>
                <a:gd name="T105" fmla="*/ 279 h 920"/>
                <a:gd name="T106" fmla="*/ 181 w 920"/>
                <a:gd name="T107" fmla="*/ 377 h 920"/>
                <a:gd name="T108" fmla="*/ 246 w 920"/>
                <a:gd name="T109" fmla="*/ 577 h 920"/>
                <a:gd name="T110" fmla="*/ 246 w 920"/>
                <a:gd name="T111" fmla="*/ 310 h 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20" h="920">
                  <a:moveTo>
                    <a:pt x="732" y="608"/>
                  </a:moveTo>
                  <a:lnTo>
                    <a:pt x="822" y="608"/>
                  </a:lnTo>
                  <a:lnTo>
                    <a:pt x="822" y="920"/>
                  </a:lnTo>
                  <a:lnTo>
                    <a:pt x="837" y="920"/>
                  </a:lnTo>
                  <a:lnTo>
                    <a:pt x="837" y="591"/>
                  </a:lnTo>
                  <a:lnTo>
                    <a:pt x="732" y="591"/>
                  </a:lnTo>
                  <a:lnTo>
                    <a:pt x="732" y="608"/>
                  </a:lnTo>
                  <a:lnTo>
                    <a:pt x="732" y="608"/>
                  </a:lnTo>
                  <a:close/>
                  <a:moveTo>
                    <a:pt x="732" y="577"/>
                  </a:moveTo>
                  <a:lnTo>
                    <a:pt x="732" y="508"/>
                  </a:lnTo>
                  <a:lnTo>
                    <a:pt x="920" y="508"/>
                  </a:lnTo>
                  <a:lnTo>
                    <a:pt x="920" y="920"/>
                  </a:lnTo>
                  <a:lnTo>
                    <a:pt x="851" y="920"/>
                  </a:lnTo>
                  <a:lnTo>
                    <a:pt x="851" y="577"/>
                  </a:lnTo>
                  <a:lnTo>
                    <a:pt x="732" y="577"/>
                  </a:lnTo>
                  <a:lnTo>
                    <a:pt x="732" y="577"/>
                  </a:lnTo>
                  <a:close/>
                  <a:moveTo>
                    <a:pt x="732" y="377"/>
                  </a:moveTo>
                  <a:lnTo>
                    <a:pt x="920" y="377"/>
                  </a:lnTo>
                  <a:lnTo>
                    <a:pt x="920" y="0"/>
                  </a:lnTo>
                  <a:lnTo>
                    <a:pt x="732" y="0"/>
                  </a:lnTo>
                  <a:lnTo>
                    <a:pt x="732" y="69"/>
                  </a:lnTo>
                  <a:lnTo>
                    <a:pt x="851" y="69"/>
                  </a:lnTo>
                  <a:lnTo>
                    <a:pt x="851" y="310"/>
                  </a:lnTo>
                  <a:lnTo>
                    <a:pt x="732" y="310"/>
                  </a:lnTo>
                  <a:lnTo>
                    <a:pt x="732" y="377"/>
                  </a:lnTo>
                  <a:lnTo>
                    <a:pt x="732" y="377"/>
                  </a:lnTo>
                  <a:close/>
                  <a:moveTo>
                    <a:pt x="732" y="293"/>
                  </a:moveTo>
                  <a:lnTo>
                    <a:pt x="732" y="279"/>
                  </a:lnTo>
                  <a:lnTo>
                    <a:pt x="822" y="279"/>
                  </a:lnTo>
                  <a:lnTo>
                    <a:pt x="822" y="98"/>
                  </a:lnTo>
                  <a:lnTo>
                    <a:pt x="732" y="98"/>
                  </a:lnTo>
                  <a:lnTo>
                    <a:pt x="732" y="84"/>
                  </a:lnTo>
                  <a:lnTo>
                    <a:pt x="837" y="84"/>
                  </a:lnTo>
                  <a:lnTo>
                    <a:pt x="837" y="293"/>
                  </a:lnTo>
                  <a:lnTo>
                    <a:pt x="732" y="293"/>
                  </a:lnTo>
                  <a:close/>
                  <a:moveTo>
                    <a:pt x="477" y="836"/>
                  </a:moveTo>
                  <a:lnTo>
                    <a:pt x="644" y="836"/>
                  </a:lnTo>
                  <a:lnTo>
                    <a:pt x="644" y="608"/>
                  </a:lnTo>
                  <a:lnTo>
                    <a:pt x="732" y="608"/>
                  </a:lnTo>
                  <a:lnTo>
                    <a:pt x="732" y="591"/>
                  </a:lnTo>
                  <a:lnTo>
                    <a:pt x="644" y="591"/>
                  </a:lnTo>
                  <a:lnTo>
                    <a:pt x="644" y="577"/>
                  </a:lnTo>
                  <a:lnTo>
                    <a:pt x="732" y="577"/>
                  </a:lnTo>
                  <a:lnTo>
                    <a:pt x="732" y="508"/>
                  </a:lnTo>
                  <a:lnTo>
                    <a:pt x="644" y="508"/>
                  </a:lnTo>
                  <a:lnTo>
                    <a:pt x="644" y="377"/>
                  </a:lnTo>
                  <a:lnTo>
                    <a:pt x="732" y="377"/>
                  </a:lnTo>
                  <a:lnTo>
                    <a:pt x="732" y="310"/>
                  </a:lnTo>
                  <a:lnTo>
                    <a:pt x="477" y="310"/>
                  </a:lnTo>
                  <a:lnTo>
                    <a:pt x="477" y="377"/>
                  </a:lnTo>
                  <a:lnTo>
                    <a:pt x="544" y="377"/>
                  </a:lnTo>
                  <a:lnTo>
                    <a:pt x="544" y="508"/>
                  </a:lnTo>
                  <a:lnTo>
                    <a:pt x="477" y="508"/>
                  </a:lnTo>
                  <a:lnTo>
                    <a:pt x="477" y="577"/>
                  </a:lnTo>
                  <a:lnTo>
                    <a:pt x="544" y="577"/>
                  </a:lnTo>
                  <a:lnTo>
                    <a:pt x="544" y="591"/>
                  </a:lnTo>
                  <a:lnTo>
                    <a:pt x="477" y="591"/>
                  </a:lnTo>
                  <a:lnTo>
                    <a:pt x="477" y="608"/>
                  </a:lnTo>
                  <a:lnTo>
                    <a:pt x="544" y="608"/>
                  </a:lnTo>
                  <a:lnTo>
                    <a:pt x="544" y="739"/>
                  </a:lnTo>
                  <a:lnTo>
                    <a:pt x="477" y="739"/>
                  </a:lnTo>
                  <a:lnTo>
                    <a:pt x="477" y="805"/>
                  </a:lnTo>
                  <a:lnTo>
                    <a:pt x="610" y="805"/>
                  </a:lnTo>
                  <a:lnTo>
                    <a:pt x="610" y="377"/>
                  </a:lnTo>
                  <a:lnTo>
                    <a:pt x="627" y="377"/>
                  </a:lnTo>
                  <a:lnTo>
                    <a:pt x="627" y="822"/>
                  </a:lnTo>
                  <a:lnTo>
                    <a:pt x="477" y="822"/>
                  </a:lnTo>
                  <a:lnTo>
                    <a:pt x="477" y="836"/>
                  </a:lnTo>
                  <a:lnTo>
                    <a:pt x="477" y="836"/>
                  </a:lnTo>
                  <a:close/>
                  <a:moveTo>
                    <a:pt x="732" y="0"/>
                  </a:moveTo>
                  <a:lnTo>
                    <a:pt x="544" y="0"/>
                  </a:lnTo>
                  <a:lnTo>
                    <a:pt x="544" y="279"/>
                  </a:lnTo>
                  <a:lnTo>
                    <a:pt x="477" y="279"/>
                  </a:lnTo>
                  <a:lnTo>
                    <a:pt x="477" y="293"/>
                  </a:lnTo>
                  <a:lnTo>
                    <a:pt x="732" y="293"/>
                  </a:lnTo>
                  <a:lnTo>
                    <a:pt x="732" y="279"/>
                  </a:lnTo>
                  <a:lnTo>
                    <a:pt x="644" y="279"/>
                  </a:lnTo>
                  <a:lnTo>
                    <a:pt x="644" y="98"/>
                  </a:lnTo>
                  <a:lnTo>
                    <a:pt x="732" y="98"/>
                  </a:lnTo>
                  <a:lnTo>
                    <a:pt x="732" y="84"/>
                  </a:lnTo>
                  <a:lnTo>
                    <a:pt x="627" y="84"/>
                  </a:lnTo>
                  <a:lnTo>
                    <a:pt x="627" y="279"/>
                  </a:lnTo>
                  <a:lnTo>
                    <a:pt x="610" y="279"/>
                  </a:lnTo>
                  <a:lnTo>
                    <a:pt x="610" y="69"/>
                  </a:lnTo>
                  <a:lnTo>
                    <a:pt x="732" y="69"/>
                  </a:lnTo>
                  <a:lnTo>
                    <a:pt x="732" y="0"/>
                  </a:lnTo>
                  <a:close/>
                  <a:moveTo>
                    <a:pt x="413" y="279"/>
                  </a:moveTo>
                  <a:lnTo>
                    <a:pt x="413" y="0"/>
                  </a:lnTo>
                  <a:lnTo>
                    <a:pt x="246" y="0"/>
                  </a:lnTo>
                  <a:lnTo>
                    <a:pt x="246" y="69"/>
                  </a:lnTo>
                  <a:lnTo>
                    <a:pt x="343" y="69"/>
                  </a:lnTo>
                  <a:lnTo>
                    <a:pt x="343" y="508"/>
                  </a:lnTo>
                  <a:lnTo>
                    <a:pt x="329" y="508"/>
                  </a:lnTo>
                  <a:lnTo>
                    <a:pt x="329" y="84"/>
                  </a:lnTo>
                  <a:lnTo>
                    <a:pt x="246" y="84"/>
                  </a:lnTo>
                  <a:lnTo>
                    <a:pt x="246" y="98"/>
                  </a:lnTo>
                  <a:lnTo>
                    <a:pt x="312" y="98"/>
                  </a:lnTo>
                  <a:lnTo>
                    <a:pt x="312" y="279"/>
                  </a:lnTo>
                  <a:lnTo>
                    <a:pt x="246" y="279"/>
                  </a:lnTo>
                  <a:lnTo>
                    <a:pt x="246" y="293"/>
                  </a:lnTo>
                  <a:lnTo>
                    <a:pt x="312" y="293"/>
                  </a:lnTo>
                  <a:lnTo>
                    <a:pt x="312" y="310"/>
                  </a:lnTo>
                  <a:lnTo>
                    <a:pt x="246" y="310"/>
                  </a:lnTo>
                  <a:lnTo>
                    <a:pt x="246" y="377"/>
                  </a:lnTo>
                  <a:lnTo>
                    <a:pt x="312" y="377"/>
                  </a:lnTo>
                  <a:lnTo>
                    <a:pt x="312" y="508"/>
                  </a:lnTo>
                  <a:lnTo>
                    <a:pt x="246" y="508"/>
                  </a:lnTo>
                  <a:lnTo>
                    <a:pt x="246" y="577"/>
                  </a:lnTo>
                  <a:lnTo>
                    <a:pt x="477" y="577"/>
                  </a:lnTo>
                  <a:lnTo>
                    <a:pt x="477" y="508"/>
                  </a:lnTo>
                  <a:lnTo>
                    <a:pt x="413" y="508"/>
                  </a:lnTo>
                  <a:lnTo>
                    <a:pt x="413" y="377"/>
                  </a:lnTo>
                  <a:lnTo>
                    <a:pt x="477" y="377"/>
                  </a:lnTo>
                  <a:lnTo>
                    <a:pt x="477" y="310"/>
                  </a:lnTo>
                  <a:lnTo>
                    <a:pt x="413" y="310"/>
                  </a:lnTo>
                  <a:lnTo>
                    <a:pt x="413" y="293"/>
                  </a:lnTo>
                  <a:lnTo>
                    <a:pt x="477" y="293"/>
                  </a:lnTo>
                  <a:lnTo>
                    <a:pt x="477" y="279"/>
                  </a:lnTo>
                  <a:lnTo>
                    <a:pt x="413" y="279"/>
                  </a:lnTo>
                  <a:lnTo>
                    <a:pt x="413" y="279"/>
                  </a:lnTo>
                  <a:close/>
                  <a:moveTo>
                    <a:pt x="246" y="608"/>
                  </a:moveTo>
                  <a:lnTo>
                    <a:pt x="312" y="608"/>
                  </a:lnTo>
                  <a:lnTo>
                    <a:pt x="312" y="836"/>
                  </a:lnTo>
                  <a:lnTo>
                    <a:pt x="477" y="836"/>
                  </a:lnTo>
                  <a:lnTo>
                    <a:pt x="477" y="822"/>
                  </a:lnTo>
                  <a:lnTo>
                    <a:pt x="329" y="822"/>
                  </a:lnTo>
                  <a:lnTo>
                    <a:pt x="329" y="608"/>
                  </a:lnTo>
                  <a:lnTo>
                    <a:pt x="343" y="608"/>
                  </a:lnTo>
                  <a:lnTo>
                    <a:pt x="343" y="805"/>
                  </a:lnTo>
                  <a:lnTo>
                    <a:pt x="477" y="805"/>
                  </a:lnTo>
                  <a:lnTo>
                    <a:pt x="477" y="739"/>
                  </a:lnTo>
                  <a:lnTo>
                    <a:pt x="413" y="739"/>
                  </a:lnTo>
                  <a:lnTo>
                    <a:pt x="413" y="608"/>
                  </a:lnTo>
                  <a:lnTo>
                    <a:pt x="477" y="608"/>
                  </a:lnTo>
                  <a:lnTo>
                    <a:pt x="477" y="591"/>
                  </a:lnTo>
                  <a:lnTo>
                    <a:pt x="246" y="591"/>
                  </a:lnTo>
                  <a:lnTo>
                    <a:pt x="246" y="608"/>
                  </a:lnTo>
                  <a:close/>
                  <a:moveTo>
                    <a:pt x="246" y="0"/>
                  </a:moveTo>
                  <a:lnTo>
                    <a:pt x="0" y="0"/>
                  </a:lnTo>
                  <a:lnTo>
                    <a:pt x="0" y="69"/>
                  </a:lnTo>
                  <a:lnTo>
                    <a:pt x="246" y="69"/>
                  </a:lnTo>
                  <a:lnTo>
                    <a:pt x="246" y="0"/>
                  </a:lnTo>
                  <a:lnTo>
                    <a:pt x="246" y="0"/>
                  </a:lnTo>
                  <a:close/>
                  <a:moveTo>
                    <a:pt x="246" y="84"/>
                  </a:moveTo>
                  <a:lnTo>
                    <a:pt x="0" y="84"/>
                  </a:lnTo>
                  <a:lnTo>
                    <a:pt x="0" y="98"/>
                  </a:lnTo>
                  <a:lnTo>
                    <a:pt x="246" y="98"/>
                  </a:lnTo>
                  <a:lnTo>
                    <a:pt x="246" y="84"/>
                  </a:lnTo>
                  <a:lnTo>
                    <a:pt x="246" y="84"/>
                  </a:lnTo>
                  <a:close/>
                  <a:moveTo>
                    <a:pt x="246" y="279"/>
                  </a:moveTo>
                  <a:lnTo>
                    <a:pt x="84" y="279"/>
                  </a:lnTo>
                  <a:lnTo>
                    <a:pt x="84" y="608"/>
                  </a:lnTo>
                  <a:lnTo>
                    <a:pt x="246" y="608"/>
                  </a:lnTo>
                  <a:lnTo>
                    <a:pt x="246" y="591"/>
                  </a:lnTo>
                  <a:lnTo>
                    <a:pt x="100" y="591"/>
                  </a:lnTo>
                  <a:lnTo>
                    <a:pt x="100" y="293"/>
                  </a:lnTo>
                  <a:lnTo>
                    <a:pt x="246" y="293"/>
                  </a:lnTo>
                  <a:lnTo>
                    <a:pt x="246" y="279"/>
                  </a:lnTo>
                  <a:lnTo>
                    <a:pt x="246" y="279"/>
                  </a:lnTo>
                  <a:close/>
                  <a:moveTo>
                    <a:pt x="246" y="310"/>
                  </a:moveTo>
                  <a:lnTo>
                    <a:pt x="246" y="377"/>
                  </a:lnTo>
                  <a:lnTo>
                    <a:pt x="181" y="377"/>
                  </a:lnTo>
                  <a:lnTo>
                    <a:pt x="181" y="508"/>
                  </a:lnTo>
                  <a:lnTo>
                    <a:pt x="246" y="508"/>
                  </a:lnTo>
                  <a:lnTo>
                    <a:pt x="246" y="577"/>
                  </a:lnTo>
                  <a:lnTo>
                    <a:pt x="115" y="577"/>
                  </a:lnTo>
                  <a:lnTo>
                    <a:pt x="115" y="310"/>
                  </a:lnTo>
                  <a:lnTo>
                    <a:pt x="246" y="310"/>
                  </a:lnTo>
                  <a:close/>
                </a:path>
              </a:pathLst>
            </a:custGeom>
            <a:grpFill/>
            <a:ln w="19050"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946716" y="4156628"/>
            <a:ext cx="1908899" cy="569416"/>
            <a:chOff x="9630866" y="4846320"/>
            <a:chExt cx="1908899" cy="569416"/>
          </a:xfrm>
        </p:grpSpPr>
        <p:cxnSp>
          <p:nvCxnSpPr>
            <p:cNvPr id="45" name="直接连接符 44"/>
            <p:cNvCxnSpPr/>
            <p:nvPr/>
          </p:nvCxnSpPr>
          <p:spPr>
            <a:xfrm>
              <a:off x="9630866" y="4846320"/>
              <a:ext cx="1900428" cy="0"/>
            </a:xfrm>
            <a:prstGeom prst="line">
              <a:avLst/>
            </a:prstGeom>
            <a:ln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46" name="文本框 32"/>
            <p:cNvSpPr txBox="1"/>
            <p:nvPr/>
          </p:nvSpPr>
          <p:spPr>
            <a:xfrm>
              <a:off x="9692786" y="4892516"/>
              <a:ext cx="184697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rgbClr val="640000"/>
                  </a:solidFill>
                  <a:latin typeface="方正清刻本悦宋简体" pitchFamily="2" charset="-122"/>
                  <a:ea typeface="方正清刻本悦宋简体" pitchFamily="2" charset="-122"/>
                </a:rPr>
                <a:t>The Mid-autumn Festival</a:t>
              </a:r>
            </a:p>
            <a:p>
              <a:pPr algn="ctr"/>
              <a:r>
                <a:rPr lang="en-US" altLang="zh-CN" sz="1400" dirty="0">
                  <a:solidFill>
                    <a:srgbClr val="640000"/>
                  </a:solidFill>
                  <a:latin typeface="方正清刻本悦宋简体" pitchFamily="2" charset="-122"/>
                  <a:ea typeface="方正清刻本悦宋简体" pitchFamily="2" charset="-122"/>
                </a:rPr>
                <a:t>Of </a:t>
              </a:r>
              <a:r>
                <a:rPr lang="en-US" altLang="zh-CN" sz="1400" dirty="0" smtClean="0">
                  <a:solidFill>
                    <a:srgbClr val="640000"/>
                  </a:solidFill>
                  <a:latin typeface="方正清刻本悦宋简体" pitchFamily="2" charset="-122"/>
                  <a:ea typeface="方正清刻本悦宋简体" pitchFamily="2" charset="-122"/>
                </a:rPr>
                <a:t>Inheritance</a:t>
              </a:r>
              <a:endParaRPr lang="zh-CN" altLang="en-US" sz="1400" dirty="0">
                <a:solidFill>
                  <a:srgbClr val="640000"/>
                </a:solidFill>
                <a:latin typeface="方正清刻本悦宋简体" pitchFamily="2" charset="-122"/>
                <a:ea typeface="方正清刻本悦宋简体" pitchFamily="2" charset="-122"/>
              </a:endParaRPr>
            </a:p>
          </p:txBody>
        </p:sp>
      </p:grpSp>
      <p:pic>
        <p:nvPicPr>
          <p:cNvPr id="47" name="图片 46"/>
          <p:cNvPicPr>
            <a:picLocks noChangeAspect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05" t="7822" r="17405" b="13637"/>
          <a:stretch/>
        </p:blipFill>
        <p:spPr>
          <a:xfrm>
            <a:off x="627492" y="1711922"/>
            <a:ext cx="2609270" cy="2354254"/>
          </a:xfrm>
          <a:prstGeom prst="rect">
            <a:avLst/>
          </a:prstGeom>
        </p:spPr>
      </p:pic>
      <p:sp>
        <p:nvSpPr>
          <p:cNvPr id="48" name="文本框 39"/>
          <p:cNvSpPr txBox="1"/>
          <p:nvPr/>
        </p:nvSpPr>
        <p:spPr>
          <a:xfrm>
            <a:off x="787044" y="2574579"/>
            <a:ext cx="224292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zh-CN" altLang="en-US" sz="4000" b="1" dirty="0" smtClean="0">
                <a:solidFill>
                  <a:srgbClr val="640000"/>
                </a:solidFill>
                <a:effectLst>
                  <a:outerShdw blurRad="50800" dist="101600" dir="720000" algn="l" rotWithShape="0">
                    <a:prstClr val="black">
                      <a:alpha val="20000"/>
                    </a:prstClr>
                  </a:outerShdw>
                </a:effectLst>
                <a:latin typeface="方正古隶简体" panose="03000509000000000000" pitchFamily="65" charset="-122"/>
                <a:ea typeface="方正古隶简体" panose="03000509000000000000" pitchFamily="65" charset="-122"/>
              </a:rPr>
              <a:t>中秋节</a:t>
            </a:r>
            <a:endParaRPr lang="en-US" altLang="zh-CN" sz="4000" b="1" dirty="0" smtClean="0">
              <a:solidFill>
                <a:srgbClr val="640000"/>
              </a:solidFill>
              <a:effectLst>
                <a:outerShdw blurRad="50800" dist="101600" dir="720000" algn="l" rotWithShape="0">
                  <a:prstClr val="black">
                    <a:alpha val="20000"/>
                  </a:prstClr>
                </a:outerShdw>
              </a:effectLst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pPr algn="ctr">
              <a:lnSpc>
                <a:spcPts val="3000"/>
              </a:lnSpc>
            </a:pPr>
            <a:r>
              <a:rPr lang="zh-CN" altLang="en-US" sz="4000" b="1" dirty="0" smtClean="0">
                <a:solidFill>
                  <a:srgbClr val="640000"/>
                </a:solidFill>
                <a:effectLst>
                  <a:outerShdw blurRad="50800" dist="101600" dir="720000" algn="l" rotWithShape="0">
                    <a:prstClr val="black">
                      <a:alpha val="20000"/>
                    </a:prstClr>
                  </a:outerShdw>
                </a:effectLst>
                <a:latin typeface="方正古隶简体" panose="03000509000000000000" pitchFamily="65" charset="-122"/>
                <a:ea typeface="方正古隶简体" panose="03000509000000000000" pitchFamily="65" charset="-122"/>
              </a:rPr>
              <a:t>文化</a:t>
            </a:r>
            <a:r>
              <a:rPr lang="zh-CN" altLang="en-US" sz="4000" b="1" dirty="0">
                <a:solidFill>
                  <a:srgbClr val="640000"/>
                </a:solidFill>
                <a:effectLst>
                  <a:outerShdw blurRad="50800" dist="101600" dir="720000" algn="l" rotWithShape="0">
                    <a:prstClr val="black">
                      <a:alpha val="20000"/>
                    </a:prstClr>
                  </a:outerShdw>
                </a:effectLst>
                <a:latin typeface="方正古隶简体" panose="03000509000000000000" pitchFamily="65" charset="-122"/>
                <a:ea typeface="方正古隶简体" panose="03000509000000000000" pitchFamily="65" charset="-122"/>
              </a:rPr>
              <a:t>传承</a:t>
            </a:r>
          </a:p>
        </p:txBody>
      </p:sp>
      <p:pic>
        <p:nvPicPr>
          <p:cNvPr id="54" name="图片 5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928035" y="4221874"/>
            <a:ext cx="2273489" cy="264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6571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6000">
        <p14:doors dir="vert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550"/>
                            </p:stCondLst>
                            <p:childTnLst>
                              <p:par>
                                <p:cTn id="4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05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805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550"/>
                            </p:stCondLst>
                            <p:childTnLst>
                              <p:par>
                                <p:cTn id="5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9650"/>
                            </p:stCondLst>
                            <p:childTnLst>
                              <p:par>
                                <p:cTn id="6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 animBg="1"/>
      <p:bldP spid="30" grpId="0"/>
      <p:bldP spid="31" grpId="0"/>
      <p:bldP spid="4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" y="282"/>
            <a:ext cx="12191497" cy="6857717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7660" y="294190"/>
            <a:ext cx="3436680" cy="4048012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" y="3579000"/>
            <a:ext cx="2810024" cy="3267186"/>
          </a:xfrm>
          <a:prstGeom prst="rect">
            <a:avLst/>
          </a:prstGeom>
        </p:spPr>
      </p:pic>
      <p:sp>
        <p:nvSpPr>
          <p:cNvPr id="21" name="Freeform 22"/>
          <p:cNvSpPr>
            <a:spLocks noEditPoints="1"/>
          </p:cNvSpPr>
          <p:nvPr/>
        </p:nvSpPr>
        <p:spPr bwMode="auto">
          <a:xfrm>
            <a:off x="3204829" y="2448977"/>
            <a:ext cx="1835971" cy="881730"/>
          </a:xfrm>
          <a:custGeom>
            <a:avLst/>
            <a:gdLst>
              <a:gd name="T0" fmla="*/ 779 w 804"/>
              <a:gd name="T1" fmla="*/ 108 h 386"/>
              <a:gd name="T2" fmla="*/ 531 w 804"/>
              <a:gd name="T3" fmla="*/ 114 h 386"/>
              <a:gd name="T4" fmla="*/ 542 w 804"/>
              <a:gd name="T5" fmla="*/ 53 h 386"/>
              <a:gd name="T6" fmla="*/ 616 w 804"/>
              <a:gd name="T7" fmla="*/ 27 h 386"/>
              <a:gd name="T8" fmla="*/ 340 w 804"/>
              <a:gd name="T9" fmla="*/ 98 h 386"/>
              <a:gd name="T10" fmla="*/ 566 w 804"/>
              <a:gd name="T11" fmla="*/ 255 h 386"/>
              <a:gd name="T12" fmla="*/ 342 w 804"/>
              <a:gd name="T13" fmla="*/ 146 h 386"/>
              <a:gd name="T14" fmla="*/ 201 w 804"/>
              <a:gd name="T15" fmla="*/ 156 h 386"/>
              <a:gd name="T16" fmla="*/ 56 w 804"/>
              <a:gd name="T17" fmla="*/ 226 h 386"/>
              <a:gd name="T18" fmla="*/ 18 w 804"/>
              <a:gd name="T19" fmla="*/ 271 h 386"/>
              <a:gd name="T20" fmla="*/ 138 w 804"/>
              <a:gd name="T21" fmla="*/ 314 h 386"/>
              <a:gd name="T22" fmla="*/ 239 w 804"/>
              <a:gd name="T23" fmla="*/ 374 h 386"/>
              <a:gd name="T24" fmla="*/ 324 w 804"/>
              <a:gd name="T25" fmla="*/ 329 h 386"/>
              <a:gd name="T26" fmla="*/ 566 w 804"/>
              <a:gd name="T27" fmla="*/ 65 h 386"/>
              <a:gd name="T28" fmla="*/ 529 w 804"/>
              <a:gd name="T29" fmla="*/ 30 h 386"/>
              <a:gd name="T30" fmla="*/ 643 w 804"/>
              <a:gd name="T31" fmla="*/ 55 h 386"/>
              <a:gd name="T32" fmla="*/ 424 w 804"/>
              <a:gd name="T33" fmla="*/ 19 h 386"/>
              <a:gd name="T34" fmla="*/ 365 w 804"/>
              <a:gd name="T35" fmla="*/ 92 h 386"/>
              <a:gd name="T36" fmla="*/ 619 w 804"/>
              <a:gd name="T37" fmla="*/ 23 h 386"/>
              <a:gd name="T38" fmla="*/ 379 w 804"/>
              <a:gd name="T39" fmla="*/ 82 h 386"/>
              <a:gd name="T40" fmla="*/ 376 w 804"/>
              <a:gd name="T41" fmla="*/ 289 h 386"/>
              <a:gd name="T42" fmla="*/ 271 w 804"/>
              <a:gd name="T43" fmla="*/ 235 h 386"/>
              <a:gd name="T44" fmla="*/ 284 w 804"/>
              <a:gd name="T45" fmla="*/ 223 h 386"/>
              <a:gd name="T46" fmla="*/ 508 w 804"/>
              <a:gd name="T47" fmla="*/ 281 h 386"/>
              <a:gd name="T48" fmla="*/ 405 w 804"/>
              <a:gd name="T49" fmla="*/ 238 h 386"/>
              <a:gd name="T50" fmla="*/ 395 w 804"/>
              <a:gd name="T51" fmla="*/ 225 h 386"/>
              <a:gd name="T52" fmla="*/ 688 w 804"/>
              <a:gd name="T53" fmla="*/ 144 h 386"/>
              <a:gd name="T54" fmla="*/ 285 w 804"/>
              <a:gd name="T55" fmla="*/ 217 h 386"/>
              <a:gd name="T56" fmla="*/ 508 w 804"/>
              <a:gd name="T57" fmla="*/ 293 h 386"/>
              <a:gd name="T58" fmla="*/ 414 w 804"/>
              <a:gd name="T59" fmla="*/ 47 h 386"/>
              <a:gd name="T60" fmla="*/ 250 w 804"/>
              <a:gd name="T61" fmla="*/ 268 h 386"/>
              <a:gd name="T62" fmla="*/ 186 w 804"/>
              <a:gd name="T63" fmla="*/ 261 h 386"/>
              <a:gd name="T64" fmla="*/ 169 w 804"/>
              <a:gd name="T65" fmla="*/ 211 h 386"/>
              <a:gd name="T66" fmla="*/ 234 w 804"/>
              <a:gd name="T67" fmla="*/ 176 h 386"/>
              <a:gd name="T68" fmla="*/ 202 w 804"/>
              <a:gd name="T69" fmla="*/ 194 h 386"/>
              <a:gd name="T70" fmla="*/ 242 w 804"/>
              <a:gd name="T71" fmla="*/ 147 h 386"/>
              <a:gd name="T72" fmla="*/ 300 w 804"/>
              <a:gd name="T73" fmla="*/ 154 h 386"/>
              <a:gd name="T74" fmla="*/ 291 w 804"/>
              <a:gd name="T75" fmla="*/ 168 h 386"/>
              <a:gd name="T76" fmla="*/ 324 w 804"/>
              <a:gd name="T77" fmla="*/ 190 h 386"/>
              <a:gd name="T78" fmla="*/ 373 w 804"/>
              <a:gd name="T79" fmla="*/ 197 h 386"/>
              <a:gd name="T80" fmla="*/ 228 w 804"/>
              <a:gd name="T81" fmla="*/ 127 h 386"/>
              <a:gd name="T82" fmla="*/ 309 w 804"/>
              <a:gd name="T83" fmla="*/ 130 h 386"/>
              <a:gd name="T84" fmla="*/ 375 w 804"/>
              <a:gd name="T85" fmla="*/ 177 h 386"/>
              <a:gd name="T86" fmla="*/ 240 w 804"/>
              <a:gd name="T87" fmla="*/ 142 h 386"/>
              <a:gd name="T88" fmla="*/ 145 w 804"/>
              <a:gd name="T89" fmla="*/ 260 h 386"/>
              <a:gd name="T90" fmla="*/ 151 w 804"/>
              <a:gd name="T91" fmla="*/ 293 h 386"/>
              <a:gd name="T92" fmla="*/ 108 w 804"/>
              <a:gd name="T93" fmla="*/ 231 h 386"/>
              <a:gd name="T94" fmla="*/ 145 w 804"/>
              <a:gd name="T95" fmla="*/ 188 h 386"/>
              <a:gd name="T96" fmla="*/ 327 w 804"/>
              <a:gd name="T97" fmla="*/ 321 h 386"/>
              <a:gd name="T98" fmla="*/ 268 w 804"/>
              <a:gd name="T99" fmla="*/ 321 h 386"/>
              <a:gd name="T100" fmla="*/ 283 w 804"/>
              <a:gd name="T101" fmla="*/ 341 h 386"/>
              <a:gd name="T102" fmla="*/ 239 w 804"/>
              <a:gd name="T103" fmla="*/ 369 h 386"/>
              <a:gd name="T104" fmla="*/ 181 w 804"/>
              <a:gd name="T105" fmla="*/ 314 h 386"/>
              <a:gd name="T106" fmla="*/ 195 w 804"/>
              <a:gd name="T107" fmla="*/ 321 h 386"/>
              <a:gd name="T108" fmla="*/ 158 w 804"/>
              <a:gd name="T109" fmla="*/ 311 h 386"/>
              <a:gd name="T110" fmla="*/ 35 w 804"/>
              <a:gd name="T111" fmla="*/ 282 h 386"/>
              <a:gd name="T112" fmla="*/ 42 w 804"/>
              <a:gd name="T113" fmla="*/ 234 h 386"/>
              <a:gd name="T114" fmla="*/ 101 w 804"/>
              <a:gd name="T115" fmla="*/ 196 h 386"/>
              <a:gd name="T116" fmla="*/ 106 w 804"/>
              <a:gd name="T117" fmla="*/ 227 h 386"/>
              <a:gd name="T118" fmla="*/ 149 w 804"/>
              <a:gd name="T119" fmla="*/ 298 h 386"/>
              <a:gd name="T120" fmla="*/ 692 w 804"/>
              <a:gd name="T121" fmla="*/ 120 h 386"/>
              <a:gd name="T122" fmla="*/ 774 w 804"/>
              <a:gd name="T123" fmla="*/ 107 h 3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04" h="386">
                <a:moveTo>
                  <a:pt x="782" y="143"/>
                </a:moveTo>
                <a:cubicBezTo>
                  <a:pt x="773" y="135"/>
                  <a:pt x="763" y="130"/>
                  <a:pt x="756" y="127"/>
                </a:cubicBezTo>
                <a:cubicBezTo>
                  <a:pt x="751" y="125"/>
                  <a:pt x="747" y="123"/>
                  <a:pt x="747" y="121"/>
                </a:cubicBezTo>
                <a:cubicBezTo>
                  <a:pt x="747" y="117"/>
                  <a:pt x="751" y="115"/>
                  <a:pt x="753" y="114"/>
                </a:cubicBezTo>
                <a:cubicBezTo>
                  <a:pt x="756" y="113"/>
                  <a:pt x="758" y="115"/>
                  <a:pt x="758" y="116"/>
                </a:cubicBezTo>
                <a:cubicBezTo>
                  <a:pt x="759" y="116"/>
                  <a:pt x="759" y="118"/>
                  <a:pt x="759" y="119"/>
                </a:cubicBezTo>
                <a:cubicBezTo>
                  <a:pt x="756" y="125"/>
                  <a:pt x="766" y="122"/>
                  <a:pt x="769" y="121"/>
                </a:cubicBezTo>
                <a:cubicBezTo>
                  <a:pt x="774" y="119"/>
                  <a:pt x="778" y="114"/>
                  <a:pt x="779" y="108"/>
                </a:cubicBezTo>
                <a:cubicBezTo>
                  <a:pt x="779" y="102"/>
                  <a:pt x="777" y="97"/>
                  <a:pt x="774" y="93"/>
                </a:cubicBezTo>
                <a:cubicBezTo>
                  <a:pt x="769" y="87"/>
                  <a:pt x="761" y="84"/>
                  <a:pt x="752" y="84"/>
                </a:cubicBezTo>
                <a:cubicBezTo>
                  <a:pt x="746" y="84"/>
                  <a:pt x="740" y="87"/>
                  <a:pt x="735" y="92"/>
                </a:cubicBezTo>
                <a:cubicBezTo>
                  <a:pt x="731" y="97"/>
                  <a:pt x="728" y="104"/>
                  <a:pt x="729" y="110"/>
                </a:cubicBezTo>
                <a:cubicBezTo>
                  <a:pt x="729" y="113"/>
                  <a:pt x="729" y="115"/>
                  <a:pt x="728" y="116"/>
                </a:cubicBezTo>
                <a:cubicBezTo>
                  <a:pt x="725" y="118"/>
                  <a:pt x="717" y="117"/>
                  <a:pt x="709" y="116"/>
                </a:cubicBezTo>
                <a:cubicBezTo>
                  <a:pt x="706" y="116"/>
                  <a:pt x="702" y="115"/>
                  <a:pt x="699" y="115"/>
                </a:cubicBezTo>
                <a:cubicBezTo>
                  <a:pt x="636" y="111"/>
                  <a:pt x="595" y="110"/>
                  <a:pt x="531" y="114"/>
                </a:cubicBezTo>
                <a:cubicBezTo>
                  <a:pt x="526" y="114"/>
                  <a:pt x="526" y="114"/>
                  <a:pt x="526" y="114"/>
                </a:cubicBezTo>
                <a:cubicBezTo>
                  <a:pt x="466" y="115"/>
                  <a:pt x="442" y="116"/>
                  <a:pt x="420" y="107"/>
                </a:cubicBezTo>
                <a:cubicBezTo>
                  <a:pt x="409" y="103"/>
                  <a:pt x="402" y="96"/>
                  <a:pt x="401" y="86"/>
                </a:cubicBezTo>
                <a:cubicBezTo>
                  <a:pt x="399" y="75"/>
                  <a:pt x="405" y="62"/>
                  <a:pt x="417" y="51"/>
                </a:cubicBezTo>
                <a:cubicBezTo>
                  <a:pt x="438" y="33"/>
                  <a:pt x="465" y="23"/>
                  <a:pt x="492" y="29"/>
                </a:cubicBezTo>
                <a:cubicBezTo>
                  <a:pt x="497" y="31"/>
                  <a:pt x="501" y="32"/>
                  <a:pt x="506" y="33"/>
                </a:cubicBezTo>
                <a:cubicBezTo>
                  <a:pt x="514" y="36"/>
                  <a:pt x="521" y="38"/>
                  <a:pt x="528" y="36"/>
                </a:cubicBezTo>
                <a:cubicBezTo>
                  <a:pt x="529" y="42"/>
                  <a:pt x="532" y="50"/>
                  <a:pt x="542" y="53"/>
                </a:cubicBezTo>
                <a:cubicBezTo>
                  <a:pt x="544" y="59"/>
                  <a:pt x="550" y="69"/>
                  <a:pt x="563" y="69"/>
                </a:cubicBezTo>
                <a:cubicBezTo>
                  <a:pt x="566" y="73"/>
                  <a:pt x="580" y="87"/>
                  <a:pt x="607" y="87"/>
                </a:cubicBezTo>
                <a:cubicBezTo>
                  <a:pt x="624" y="87"/>
                  <a:pt x="640" y="79"/>
                  <a:pt x="647" y="65"/>
                </a:cubicBezTo>
                <a:cubicBezTo>
                  <a:pt x="653" y="53"/>
                  <a:pt x="650" y="39"/>
                  <a:pt x="641" y="30"/>
                </a:cubicBezTo>
                <a:cubicBezTo>
                  <a:pt x="634" y="24"/>
                  <a:pt x="626" y="20"/>
                  <a:pt x="617" y="18"/>
                </a:cubicBezTo>
                <a:cubicBezTo>
                  <a:pt x="615" y="17"/>
                  <a:pt x="607" y="15"/>
                  <a:pt x="605" y="17"/>
                </a:cubicBezTo>
                <a:cubicBezTo>
                  <a:pt x="603" y="20"/>
                  <a:pt x="607" y="21"/>
                  <a:pt x="609" y="22"/>
                </a:cubicBezTo>
                <a:cubicBezTo>
                  <a:pt x="611" y="23"/>
                  <a:pt x="614" y="25"/>
                  <a:pt x="616" y="27"/>
                </a:cubicBezTo>
                <a:cubicBezTo>
                  <a:pt x="618" y="29"/>
                  <a:pt x="618" y="32"/>
                  <a:pt x="618" y="35"/>
                </a:cubicBezTo>
                <a:cubicBezTo>
                  <a:pt x="617" y="39"/>
                  <a:pt x="614" y="43"/>
                  <a:pt x="610" y="45"/>
                </a:cubicBezTo>
                <a:cubicBezTo>
                  <a:pt x="606" y="46"/>
                  <a:pt x="602" y="46"/>
                  <a:pt x="597" y="43"/>
                </a:cubicBezTo>
                <a:cubicBezTo>
                  <a:pt x="594" y="41"/>
                  <a:pt x="591" y="38"/>
                  <a:pt x="588" y="35"/>
                </a:cubicBezTo>
                <a:cubicBezTo>
                  <a:pt x="563" y="11"/>
                  <a:pt x="530" y="0"/>
                  <a:pt x="487" y="2"/>
                </a:cubicBezTo>
                <a:cubicBezTo>
                  <a:pt x="468" y="3"/>
                  <a:pt x="449" y="6"/>
                  <a:pt x="431" y="11"/>
                </a:cubicBezTo>
                <a:cubicBezTo>
                  <a:pt x="400" y="18"/>
                  <a:pt x="375" y="31"/>
                  <a:pt x="359" y="47"/>
                </a:cubicBezTo>
                <a:cubicBezTo>
                  <a:pt x="344" y="62"/>
                  <a:pt x="337" y="80"/>
                  <a:pt x="340" y="98"/>
                </a:cubicBezTo>
                <a:cubicBezTo>
                  <a:pt x="343" y="114"/>
                  <a:pt x="353" y="129"/>
                  <a:pt x="369" y="137"/>
                </a:cubicBezTo>
                <a:cubicBezTo>
                  <a:pt x="387" y="146"/>
                  <a:pt x="409" y="147"/>
                  <a:pt x="428" y="147"/>
                </a:cubicBezTo>
                <a:cubicBezTo>
                  <a:pt x="451" y="147"/>
                  <a:pt x="475" y="145"/>
                  <a:pt x="498" y="143"/>
                </a:cubicBezTo>
                <a:cubicBezTo>
                  <a:pt x="511" y="142"/>
                  <a:pt x="525" y="141"/>
                  <a:pt x="539" y="140"/>
                </a:cubicBezTo>
                <a:cubicBezTo>
                  <a:pt x="566" y="139"/>
                  <a:pt x="593" y="138"/>
                  <a:pt x="620" y="139"/>
                </a:cubicBezTo>
                <a:cubicBezTo>
                  <a:pt x="708" y="144"/>
                  <a:pt x="723" y="168"/>
                  <a:pt x="725" y="179"/>
                </a:cubicBezTo>
                <a:cubicBezTo>
                  <a:pt x="726" y="183"/>
                  <a:pt x="725" y="187"/>
                  <a:pt x="721" y="192"/>
                </a:cubicBezTo>
                <a:cubicBezTo>
                  <a:pt x="706" y="216"/>
                  <a:pt x="648" y="239"/>
                  <a:pt x="566" y="255"/>
                </a:cubicBezTo>
                <a:cubicBezTo>
                  <a:pt x="487" y="271"/>
                  <a:pt x="429" y="270"/>
                  <a:pt x="393" y="253"/>
                </a:cubicBezTo>
                <a:cubicBezTo>
                  <a:pt x="394" y="253"/>
                  <a:pt x="394" y="253"/>
                  <a:pt x="394" y="253"/>
                </a:cubicBezTo>
                <a:cubicBezTo>
                  <a:pt x="401" y="251"/>
                  <a:pt x="407" y="247"/>
                  <a:pt x="409" y="240"/>
                </a:cubicBezTo>
                <a:cubicBezTo>
                  <a:pt x="414" y="231"/>
                  <a:pt x="412" y="217"/>
                  <a:pt x="406" y="208"/>
                </a:cubicBezTo>
                <a:cubicBezTo>
                  <a:pt x="398" y="196"/>
                  <a:pt x="385" y="194"/>
                  <a:pt x="379" y="194"/>
                </a:cubicBezTo>
                <a:cubicBezTo>
                  <a:pt x="379" y="190"/>
                  <a:pt x="379" y="186"/>
                  <a:pt x="378" y="183"/>
                </a:cubicBezTo>
                <a:cubicBezTo>
                  <a:pt x="383" y="175"/>
                  <a:pt x="382" y="166"/>
                  <a:pt x="375" y="158"/>
                </a:cubicBezTo>
                <a:cubicBezTo>
                  <a:pt x="367" y="149"/>
                  <a:pt x="352" y="142"/>
                  <a:pt x="342" y="146"/>
                </a:cubicBezTo>
                <a:cubicBezTo>
                  <a:pt x="339" y="140"/>
                  <a:pt x="331" y="126"/>
                  <a:pt x="313" y="126"/>
                </a:cubicBezTo>
                <a:cubicBezTo>
                  <a:pt x="311" y="121"/>
                  <a:pt x="303" y="104"/>
                  <a:pt x="287" y="103"/>
                </a:cubicBezTo>
                <a:cubicBezTo>
                  <a:pt x="273" y="101"/>
                  <a:pt x="264" y="111"/>
                  <a:pt x="261" y="116"/>
                </a:cubicBezTo>
                <a:cubicBezTo>
                  <a:pt x="252" y="112"/>
                  <a:pt x="234" y="109"/>
                  <a:pt x="225" y="123"/>
                </a:cubicBezTo>
                <a:cubicBezTo>
                  <a:pt x="224" y="125"/>
                  <a:pt x="224" y="125"/>
                  <a:pt x="224" y="125"/>
                </a:cubicBezTo>
                <a:cubicBezTo>
                  <a:pt x="219" y="134"/>
                  <a:pt x="216" y="138"/>
                  <a:pt x="209" y="140"/>
                </a:cubicBezTo>
                <a:cubicBezTo>
                  <a:pt x="202" y="142"/>
                  <a:pt x="202" y="147"/>
                  <a:pt x="202" y="151"/>
                </a:cubicBezTo>
                <a:cubicBezTo>
                  <a:pt x="202" y="154"/>
                  <a:pt x="202" y="155"/>
                  <a:pt x="201" y="156"/>
                </a:cubicBezTo>
                <a:cubicBezTo>
                  <a:pt x="198" y="159"/>
                  <a:pt x="188" y="166"/>
                  <a:pt x="169" y="166"/>
                </a:cubicBezTo>
                <a:cubicBezTo>
                  <a:pt x="151" y="166"/>
                  <a:pt x="145" y="172"/>
                  <a:pt x="141" y="185"/>
                </a:cubicBezTo>
                <a:cubicBezTo>
                  <a:pt x="141" y="185"/>
                  <a:pt x="141" y="185"/>
                  <a:pt x="141" y="185"/>
                </a:cubicBezTo>
                <a:cubicBezTo>
                  <a:pt x="127" y="181"/>
                  <a:pt x="110" y="178"/>
                  <a:pt x="101" y="185"/>
                </a:cubicBezTo>
                <a:cubicBezTo>
                  <a:pt x="98" y="187"/>
                  <a:pt x="97" y="189"/>
                  <a:pt x="96" y="193"/>
                </a:cubicBezTo>
                <a:cubicBezTo>
                  <a:pt x="89" y="193"/>
                  <a:pt x="76" y="195"/>
                  <a:pt x="70" y="197"/>
                </a:cubicBezTo>
                <a:cubicBezTo>
                  <a:pt x="64" y="199"/>
                  <a:pt x="51" y="207"/>
                  <a:pt x="50" y="216"/>
                </a:cubicBezTo>
                <a:cubicBezTo>
                  <a:pt x="50" y="218"/>
                  <a:pt x="51" y="223"/>
                  <a:pt x="56" y="226"/>
                </a:cubicBezTo>
                <a:cubicBezTo>
                  <a:pt x="57" y="227"/>
                  <a:pt x="58" y="227"/>
                  <a:pt x="58" y="227"/>
                </a:cubicBezTo>
                <a:cubicBezTo>
                  <a:pt x="55" y="228"/>
                  <a:pt x="48" y="229"/>
                  <a:pt x="45" y="229"/>
                </a:cubicBezTo>
                <a:cubicBezTo>
                  <a:pt x="44" y="229"/>
                  <a:pt x="42" y="229"/>
                  <a:pt x="41" y="229"/>
                </a:cubicBezTo>
                <a:cubicBezTo>
                  <a:pt x="18" y="232"/>
                  <a:pt x="0" y="242"/>
                  <a:pt x="0" y="251"/>
                </a:cubicBezTo>
                <a:cubicBezTo>
                  <a:pt x="0" y="261"/>
                  <a:pt x="11" y="264"/>
                  <a:pt x="19" y="265"/>
                </a:cubicBezTo>
                <a:cubicBezTo>
                  <a:pt x="22" y="266"/>
                  <a:pt x="24" y="266"/>
                  <a:pt x="26" y="267"/>
                </a:cubicBezTo>
                <a:cubicBezTo>
                  <a:pt x="26" y="267"/>
                  <a:pt x="27" y="267"/>
                  <a:pt x="27" y="267"/>
                </a:cubicBezTo>
                <a:cubicBezTo>
                  <a:pt x="26" y="268"/>
                  <a:pt x="23" y="270"/>
                  <a:pt x="18" y="271"/>
                </a:cubicBezTo>
                <a:cubicBezTo>
                  <a:pt x="11" y="273"/>
                  <a:pt x="4" y="278"/>
                  <a:pt x="5" y="283"/>
                </a:cubicBezTo>
                <a:cubicBezTo>
                  <a:pt x="5" y="286"/>
                  <a:pt x="7" y="289"/>
                  <a:pt x="15" y="289"/>
                </a:cubicBezTo>
                <a:cubicBezTo>
                  <a:pt x="20" y="289"/>
                  <a:pt x="27" y="288"/>
                  <a:pt x="36" y="287"/>
                </a:cubicBezTo>
                <a:cubicBezTo>
                  <a:pt x="44" y="286"/>
                  <a:pt x="59" y="284"/>
                  <a:pt x="61" y="286"/>
                </a:cubicBezTo>
                <a:cubicBezTo>
                  <a:pt x="61" y="290"/>
                  <a:pt x="62" y="294"/>
                  <a:pt x="65" y="297"/>
                </a:cubicBezTo>
                <a:cubicBezTo>
                  <a:pt x="70" y="300"/>
                  <a:pt x="77" y="301"/>
                  <a:pt x="85" y="299"/>
                </a:cubicBezTo>
                <a:cubicBezTo>
                  <a:pt x="95" y="296"/>
                  <a:pt x="102" y="299"/>
                  <a:pt x="108" y="309"/>
                </a:cubicBezTo>
                <a:cubicBezTo>
                  <a:pt x="114" y="319"/>
                  <a:pt x="126" y="317"/>
                  <a:pt x="138" y="314"/>
                </a:cubicBezTo>
                <a:cubicBezTo>
                  <a:pt x="142" y="313"/>
                  <a:pt x="142" y="313"/>
                  <a:pt x="142" y="313"/>
                </a:cubicBezTo>
                <a:cubicBezTo>
                  <a:pt x="149" y="312"/>
                  <a:pt x="152" y="314"/>
                  <a:pt x="155" y="316"/>
                </a:cubicBezTo>
                <a:cubicBezTo>
                  <a:pt x="157" y="317"/>
                  <a:pt x="159" y="319"/>
                  <a:pt x="163" y="319"/>
                </a:cubicBezTo>
                <a:cubicBezTo>
                  <a:pt x="166" y="320"/>
                  <a:pt x="168" y="320"/>
                  <a:pt x="170" y="320"/>
                </a:cubicBezTo>
                <a:cubicBezTo>
                  <a:pt x="167" y="328"/>
                  <a:pt x="168" y="338"/>
                  <a:pt x="173" y="345"/>
                </a:cubicBezTo>
                <a:cubicBezTo>
                  <a:pt x="176" y="351"/>
                  <a:pt x="185" y="361"/>
                  <a:pt x="205" y="359"/>
                </a:cubicBezTo>
                <a:cubicBezTo>
                  <a:pt x="206" y="363"/>
                  <a:pt x="208" y="369"/>
                  <a:pt x="214" y="373"/>
                </a:cubicBezTo>
                <a:cubicBezTo>
                  <a:pt x="220" y="377"/>
                  <a:pt x="229" y="377"/>
                  <a:pt x="239" y="374"/>
                </a:cubicBezTo>
                <a:cubicBezTo>
                  <a:pt x="242" y="377"/>
                  <a:pt x="251" y="384"/>
                  <a:pt x="265" y="379"/>
                </a:cubicBezTo>
                <a:cubicBezTo>
                  <a:pt x="273" y="383"/>
                  <a:pt x="289" y="386"/>
                  <a:pt x="298" y="373"/>
                </a:cubicBezTo>
                <a:cubicBezTo>
                  <a:pt x="305" y="364"/>
                  <a:pt x="306" y="353"/>
                  <a:pt x="301" y="345"/>
                </a:cubicBezTo>
                <a:cubicBezTo>
                  <a:pt x="297" y="338"/>
                  <a:pt x="291" y="335"/>
                  <a:pt x="283" y="336"/>
                </a:cubicBezTo>
                <a:cubicBezTo>
                  <a:pt x="284" y="333"/>
                  <a:pt x="284" y="329"/>
                  <a:pt x="283" y="326"/>
                </a:cubicBezTo>
                <a:cubicBezTo>
                  <a:pt x="286" y="325"/>
                  <a:pt x="289" y="324"/>
                  <a:pt x="293" y="321"/>
                </a:cubicBezTo>
                <a:cubicBezTo>
                  <a:pt x="296" y="325"/>
                  <a:pt x="306" y="332"/>
                  <a:pt x="323" y="328"/>
                </a:cubicBezTo>
                <a:cubicBezTo>
                  <a:pt x="323" y="328"/>
                  <a:pt x="323" y="329"/>
                  <a:pt x="324" y="329"/>
                </a:cubicBezTo>
                <a:cubicBezTo>
                  <a:pt x="328" y="335"/>
                  <a:pt x="341" y="337"/>
                  <a:pt x="362" y="336"/>
                </a:cubicBezTo>
                <a:cubicBezTo>
                  <a:pt x="372" y="336"/>
                  <a:pt x="372" y="336"/>
                  <a:pt x="372" y="336"/>
                </a:cubicBezTo>
                <a:cubicBezTo>
                  <a:pt x="412" y="335"/>
                  <a:pt x="472" y="333"/>
                  <a:pt x="597" y="306"/>
                </a:cubicBezTo>
                <a:cubicBezTo>
                  <a:pt x="710" y="281"/>
                  <a:pt x="787" y="237"/>
                  <a:pt x="799" y="192"/>
                </a:cubicBezTo>
                <a:cubicBezTo>
                  <a:pt x="804" y="175"/>
                  <a:pt x="798" y="158"/>
                  <a:pt x="782" y="143"/>
                </a:cubicBezTo>
                <a:close/>
                <a:moveTo>
                  <a:pt x="642" y="63"/>
                </a:moveTo>
                <a:cubicBezTo>
                  <a:pt x="636" y="75"/>
                  <a:pt x="622" y="82"/>
                  <a:pt x="607" y="82"/>
                </a:cubicBezTo>
                <a:cubicBezTo>
                  <a:pt x="579" y="82"/>
                  <a:pt x="567" y="66"/>
                  <a:pt x="566" y="65"/>
                </a:cubicBezTo>
                <a:cubicBezTo>
                  <a:pt x="566" y="64"/>
                  <a:pt x="566" y="64"/>
                  <a:pt x="566" y="64"/>
                </a:cubicBezTo>
                <a:cubicBezTo>
                  <a:pt x="566" y="64"/>
                  <a:pt x="564" y="64"/>
                  <a:pt x="564" y="64"/>
                </a:cubicBezTo>
                <a:cubicBezTo>
                  <a:pt x="550" y="64"/>
                  <a:pt x="547" y="51"/>
                  <a:pt x="547" y="50"/>
                </a:cubicBezTo>
                <a:cubicBezTo>
                  <a:pt x="546" y="49"/>
                  <a:pt x="546" y="49"/>
                  <a:pt x="546" y="49"/>
                </a:cubicBezTo>
                <a:cubicBezTo>
                  <a:pt x="546" y="49"/>
                  <a:pt x="545" y="49"/>
                  <a:pt x="545" y="49"/>
                </a:cubicBezTo>
                <a:cubicBezTo>
                  <a:pt x="532" y="45"/>
                  <a:pt x="533" y="33"/>
                  <a:pt x="533" y="33"/>
                </a:cubicBezTo>
                <a:cubicBezTo>
                  <a:pt x="533" y="28"/>
                  <a:pt x="533" y="28"/>
                  <a:pt x="533" y="28"/>
                </a:cubicBezTo>
                <a:cubicBezTo>
                  <a:pt x="533" y="28"/>
                  <a:pt x="529" y="30"/>
                  <a:pt x="529" y="30"/>
                </a:cubicBezTo>
                <a:cubicBezTo>
                  <a:pt x="523" y="34"/>
                  <a:pt x="517" y="31"/>
                  <a:pt x="507" y="28"/>
                </a:cubicBezTo>
                <a:cubicBezTo>
                  <a:pt x="503" y="27"/>
                  <a:pt x="499" y="26"/>
                  <a:pt x="494" y="25"/>
                </a:cubicBezTo>
                <a:cubicBezTo>
                  <a:pt x="490" y="24"/>
                  <a:pt x="487" y="23"/>
                  <a:pt x="483" y="23"/>
                </a:cubicBezTo>
                <a:cubicBezTo>
                  <a:pt x="492" y="22"/>
                  <a:pt x="500" y="21"/>
                  <a:pt x="504" y="21"/>
                </a:cubicBezTo>
                <a:cubicBezTo>
                  <a:pt x="522" y="21"/>
                  <a:pt x="540" y="27"/>
                  <a:pt x="550" y="36"/>
                </a:cubicBezTo>
                <a:cubicBezTo>
                  <a:pt x="554" y="39"/>
                  <a:pt x="558" y="43"/>
                  <a:pt x="562" y="47"/>
                </a:cubicBezTo>
                <a:cubicBezTo>
                  <a:pt x="576" y="61"/>
                  <a:pt x="591" y="76"/>
                  <a:pt x="614" y="74"/>
                </a:cubicBezTo>
                <a:cubicBezTo>
                  <a:pt x="627" y="74"/>
                  <a:pt x="638" y="66"/>
                  <a:pt x="643" y="55"/>
                </a:cubicBezTo>
                <a:cubicBezTo>
                  <a:pt x="644" y="53"/>
                  <a:pt x="644" y="51"/>
                  <a:pt x="645" y="49"/>
                </a:cubicBezTo>
                <a:cubicBezTo>
                  <a:pt x="645" y="53"/>
                  <a:pt x="645" y="58"/>
                  <a:pt x="642" y="63"/>
                </a:cubicBezTo>
                <a:close/>
                <a:moveTo>
                  <a:pt x="372" y="132"/>
                </a:moveTo>
                <a:cubicBezTo>
                  <a:pt x="357" y="125"/>
                  <a:pt x="347" y="112"/>
                  <a:pt x="345" y="97"/>
                </a:cubicBezTo>
                <a:cubicBezTo>
                  <a:pt x="342" y="81"/>
                  <a:pt x="349" y="64"/>
                  <a:pt x="362" y="51"/>
                </a:cubicBezTo>
                <a:cubicBezTo>
                  <a:pt x="378" y="35"/>
                  <a:pt x="402" y="23"/>
                  <a:pt x="432" y="16"/>
                </a:cubicBezTo>
                <a:cubicBezTo>
                  <a:pt x="434" y="15"/>
                  <a:pt x="436" y="15"/>
                  <a:pt x="438" y="14"/>
                </a:cubicBezTo>
                <a:cubicBezTo>
                  <a:pt x="433" y="16"/>
                  <a:pt x="429" y="18"/>
                  <a:pt x="424" y="19"/>
                </a:cubicBezTo>
                <a:cubicBezTo>
                  <a:pt x="377" y="39"/>
                  <a:pt x="360" y="70"/>
                  <a:pt x="360" y="92"/>
                </a:cubicBezTo>
                <a:cubicBezTo>
                  <a:pt x="360" y="116"/>
                  <a:pt x="376" y="130"/>
                  <a:pt x="410" y="138"/>
                </a:cubicBezTo>
                <a:cubicBezTo>
                  <a:pt x="420" y="140"/>
                  <a:pt x="431" y="141"/>
                  <a:pt x="443" y="142"/>
                </a:cubicBezTo>
                <a:cubicBezTo>
                  <a:pt x="419" y="142"/>
                  <a:pt x="391" y="143"/>
                  <a:pt x="372" y="132"/>
                </a:cubicBezTo>
                <a:close/>
                <a:moveTo>
                  <a:pt x="540" y="135"/>
                </a:moveTo>
                <a:cubicBezTo>
                  <a:pt x="519" y="136"/>
                  <a:pt x="519" y="136"/>
                  <a:pt x="519" y="136"/>
                </a:cubicBezTo>
                <a:cubicBezTo>
                  <a:pt x="482" y="137"/>
                  <a:pt x="441" y="139"/>
                  <a:pt x="411" y="133"/>
                </a:cubicBezTo>
                <a:cubicBezTo>
                  <a:pt x="370" y="124"/>
                  <a:pt x="365" y="106"/>
                  <a:pt x="365" y="92"/>
                </a:cubicBezTo>
                <a:cubicBezTo>
                  <a:pt x="365" y="72"/>
                  <a:pt x="382" y="45"/>
                  <a:pt x="426" y="24"/>
                </a:cubicBezTo>
                <a:cubicBezTo>
                  <a:pt x="465" y="6"/>
                  <a:pt x="514" y="1"/>
                  <a:pt x="554" y="19"/>
                </a:cubicBezTo>
                <a:cubicBezTo>
                  <a:pt x="564" y="24"/>
                  <a:pt x="574" y="29"/>
                  <a:pt x="582" y="37"/>
                </a:cubicBezTo>
                <a:cubicBezTo>
                  <a:pt x="586" y="41"/>
                  <a:pt x="591" y="45"/>
                  <a:pt x="595" y="48"/>
                </a:cubicBezTo>
                <a:cubicBezTo>
                  <a:pt x="600" y="51"/>
                  <a:pt x="607" y="52"/>
                  <a:pt x="612" y="49"/>
                </a:cubicBezTo>
                <a:cubicBezTo>
                  <a:pt x="618" y="47"/>
                  <a:pt x="621" y="42"/>
                  <a:pt x="623" y="36"/>
                </a:cubicBezTo>
                <a:cubicBezTo>
                  <a:pt x="623" y="31"/>
                  <a:pt x="623" y="27"/>
                  <a:pt x="620" y="24"/>
                </a:cubicBezTo>
                <a:cubicBezTo>
                  <a:pt x="620" y="24"/>
                  <a:pt x="620" y="23"/>
                  <a:pt x="619" y="23"/>
                </a:cubicBezTo>
                <a:cubicBezTo>
                  <a:pt x="625" y="24"/>
                  <a:pt x="632" y="27"/>
                  <a:pt x="637" y="33"/>
                </a:cubicBezTo>
                <a:cubicBezTo>
                  <a:pt x="641" y="38"/>
                  <a:pt x="641" y="45"/>
                  <a:pt x="638" y="53"/>
                </a:cubicBezTo>
                <a:cubicBezTo>
                  <a:pt x="634" y="63"/>
                  <a:pt x="625" y="69"/>
                  <a:pt x="614" y="69"/>
                </a:cubicBezTo>
                <a:cubicBezTo>
                  <a:pt x="593" y="70"/>
                  <a:pt x="580" y="57"/>
                  <a:pt x="565" y="43"/>
                </a:cubicBezTo>
                <a:cubicBezTo>
                  <a:pt x="562" y="40"/>
                  <a:pt x="558" y="36"/>
                  <a:pt x="553" y="32"/>
                </a:cubicBezTo>
                <a:cubicBezTo>
                  <a:pt x="542" y="22"/>
                  <a:pt x="523" y="16"/>
                  <a:pt x="504" y="16"/>
                </a:cubicBezTo>
                <a:cubicBezTo>
                  <a:pt x="474" y="16"/>
                  <a:pt x="444" y="24"/>
                  <a:pt x="417" y="38"/>
                </a:cubicBezTo>
                <a:cubicBezTo>
                  <a:pt x="401" y="47"/>
                  <a:pt x="382" y="64"/>
                  <a:pt x="379" y="82"/>
                </a:cubicBezTo>
                <a:cubicBezTo>
                  <a:pt x="377" y="92"/>
                  <a:pt x="379" y="101"/>
                  <a:pt x="385" y="108"/>
                </a:cubicBezTo>
                <a:cubicBezTo>
                  <a:pt x="402" y="128"/>
                  <a:pt x="447" y="135"/>
                  <a:pt x="523" y="130"/>
                </a:cubicBezTo>
                <a:cubicBezTo>
                  <a:pt x="609" y="124"/>
                  <a:pt x="743" y="130"/>
                  <a:pt x="757" y="173"/>
                </a:cubicBezTo>
                <a:cubicBezTo>
                  <a:pt x="759" y="180"/>
                  <a:pt x="758" y="188"/>
                  <a:pt x="754" y="195"/>
                </a:cubicBezTo>
                <a:cubicBezTo>
                  <a:pt x="740" y="221"/>
                  <a:pt x="690" y="246"/>
                  <a:pt x="617" y="265"/>
                </a:cubicBezTo>
                <a:cubicBezTo>
                  <a:pt x="582" y="275"/>
                  <a:pt x="542" y="285"/>
                  <a:pt x="507" y="288"/>
                </a:cubicBezTo>
                <a:cubicBezTo>
                  <a:pt x="495" y="289"/>
                  <a:pt x="495" y="289"/>
                  <a:pt x="495" y="289"/>
                </a:cubicBezTo>
                <a:cubicBezTo>
                  <a:pt x="452" y="294"/>
                  <a:pt x="419" y="297"/>
                  <a:pt x="376" y="289"/>
                </a:cubicBezTo>
                <a:cubicBezTo>
                  <a:pt x="361" y="287"/>
                  <a:pt x="309" y="275"/>
                  <a:pt x="286" y="249"/>
                </a:cubicBezTo>
                <a:cubicBezTo>
                  <a:pt x="287" y="249"/>
                  <a:pt x="287" y="248"/>
                  <a:pt x="287" y="248"/>
                </a:cubicBezTo>
                <a:cubicBezTo>
                  <a:pt x="289" y="242"/>
                  <a:pt x="287" y="236"/>
                  <a:pt x="282" y="232"/>
                </a:cubicBezTo>
                <a:cubicBezTo>
                  <a:pt x="278" y="229"/>
                  <a:pt x="273" y="228"/>
                  <a:pt x="269" y="230"/>
                </a:cubicBezTo>
                <a:cubicBezTo>
                  <a:pt x="265" y="232"/>
                  <a:pt x="262" y="236"/>
                  <a:pt x="261" y="241"/>
                </a:cubicBezTo>
                <a:cubicBezTo>
                  <a:pt x="261" y="242"/>
                  <a:pt x="262" y="243"/>
                  <a:pt x="263" y="243"/>
                </a:cubicBezTo>
                <a:cubicBezTo>
                  <a:pt x="265" y="244"/>
                  <a:pt x="266" y="243"/>
                  <a:pt x="266" y="241"/>
                </a:cubicBezTo>
                <a:cubicBezTo>
                  <a:pt x="266" y="238"/>
                  <a:pt x="268" y="236"/>
                  <a:pt x="271" y="235"/>
                </a:cubicBezTo>
                <a:cubicBezTo>
                  <a:pt x="273" y="234"/>
                  <a:pt x="276" y="234"/>
                  <a:pt x="279" y="236"/>
                </a:cubicBezTo>
                <a:cubicBezTo>
                  <a:pt x="283" y="239"/>
                  <a:pt x="284" y="242"/>
                  <a:pt x="282" y="246"/>
                </a:cubicBezTo>
                <a:cubicBezTo>
                  <a:pt x="280" y="252"/>
                  <a:pt x="272" y="258"/>
                  <a:pt x="265" y="257"/>
                </a:cubicBezTo>
                <a:cubicBezTo>
                  <a:pt x="257" y="256"/>
                  <a:pt x="249" y="252"/>
                  <a:pt x="246" y="245"/>
                </a:cubicBezTo>
                <a:cubicBezTo>
                  <a:pt x="242" y="239"/>
                  <a:pt x="243" y="232"/>
                  <a:pt x="246" y="226"/>
                </a:cubicBezTo>
                <a:cubicBezTo>
                  <a:pt x="250" y="219"/>
                  <a:pt x="255" y="216"/>
                  <a:pt x="260" y="216"/>
                </a:cubicBezTo>
                <a:cubicBezTo>
                  <a:pt x="267" y="214"/>
                  <a:pt x="276" y="216"/>
                  <a:pt x="283" y="222"/>
                </a:cubicBezTo>
                <a:cubicBezTo>
                  <a:pt x="284" y="223"/>
                  <a:pt x="284" y="223"/>
                  <a:pt x="284" y="223"/>
                </a:cubicBezTo>
                <a:cubicBezTo>
                  <a:pt x="286" y="222"/>
                  <a:pt x="286" y="222"/>
                  <a:pt x="286" y="222"/>
                </a:cubicBezTo>
                <a:cubicBezTo>
                  <a:pt x="287" y="222"/>
                  <a:pt x="306" y="210"/>
                  <a:pt x="317" y="224"/>
                </a:cubicBezTo>
                <a:cubicBezTo>
                  <a:pt x="318" y="226"/>
                  <a:pt x="318" y="226"/>
                  <a:pt x="318" y="226"/>
                </a:cubicBezTo>
                <a:cubicBezTo>
                  <a:pt x="320" y="225"/>
                  <a:pt x="320" y="225"/>
                  <a:pt x="320" y="225"/>
                </a:cubicBezTo>
                <a:cubicBezTo>
                  <a:pt x="320" y="225"/>
                  <a:pt x="334" y="218"/>
                  <a:pt x="339" y="226"/>
                </a:cubicBezTo>
                <a:cubicBezTo>
                  <a:pt x="341" y="231"/>
                  <a:pt x="341" y="231"/>
                  <a:pt x="341" y="231"/>
                </a:cubicBezTo>
                <a:cubicBezTo>
                  <a:pt x="352" y="250"/>
                  <a:pt x="364" y="274"/>
                  <a:pt x="397" y="280"/>
                </a:cubicBezTo>
                <a:cubicBezTo>
                  <a:pt x="428" y="286"/>
                  <a:pt x="472" y="286"/>
                  <a:pt x="508" y="281"/>
                </a:cubicBezTo>
                <a:cubicBezTo>
                  <a:pt x="615" y="265"/>
                  <a:pt x="692" y="240"/>
                  <a:pt x="729" y="210"/>
                </a:cubicBezTo>
                <a:cubicBezTo>
                  <a:pt x="747" y="196"/>
                  <a:pt x="748" y="183"/>
                  <a:pt x="746" y="175"/>
                </a:cubicBezTo>
                <a:cubicBezTo>
                  <a:pt x="741" y="157"/>
                  <a:pt x="715" y="143"/>
                  <a:pt x="679" y="138"/>
                </a:cubicBezTo>
                <a:cubicBezTo>
                  <a:pt x="661" y="135"/>
                  <a:pt x="643" y="135"/>
                  <a:pt x="625" y="134"/>
                </a:cubicBezTo>
                <a:cubicBezTo>
                  <a:pt x="604" y="134"/>
                  <a:pt x="582" y="134"/>
                  <a:pt x="560" y="135"/>
                </a:cubicBezTo>
                <a:cubicBezTo>
                  <a:pt x="554" y="135"/>
                  <a:pt x="547" y="135"/>
                  <a:pt x="540" y="135"/>
                </a:cubicBezTo>
                <a:close/>
                <a:moveTo>
                  <a:pt x="401" y="210"/>
                </a:moveTo>
                <a:cubicBezTo>
                  <a:pt x="407" y="219"/>
                  <a:pt x="408" y="230"/>
                  <a:pt x="405" y="238"/>
                </a:cubicBezTo>
                <a:cubicBezTo>
                  <a:pt x="403" y="244"/>
                  <a:pt x="399" y="247"/>
                  <a:pt x="393" y="248"/>
                </a:cubicBezTo>
                <a:cubicBezTo>
                  <a:pt x="384" y="249"/>
                  <a:pt x="377" y="244"/>
                  <a:pt x="375" y="238"/>
                </a:cubicBezTo>
                <a:cubicBezTo>
                  <a:pt x="373" y="233"/>
                  <a:pt x="376" y="228"/>
                  <a:pt x="383" y="225"/>
                </a:cubicBezTo>
                <a:cubicBezTo>
                  <a:pt x="385" y="223"/>
                  <a:pt x="389" y="225"/>
                  <a:pt x="390" y="228"/>
                </a:cubicBezTo>
                <a:cubicBezTo>
                  <a:pt x="391" y="229"/>
                  <a:pt x="392" y="231"/>
                  <a:pt x="389" y="233"/>
                </a:cubicBezTo>
                <a:cubicBezTo>
                  <a:pt x="388" y="234"/>
                  <a:pt x="388" y="235"/>
                  <a:pt x="389" y="237"/>
                </a:cubicBezTo>
                <a:cubicBezTo>
                  <a:pt x="390" y="238"/>
                  <a:pt x="391" y="238"/>
                  <a:pt x="392" y="237"/>
                </a:cubicBezTo>
                <a:cubicBezTo>
                  <a:pt x="396" y="234"/>
                  <a:pt x="397" y="230"/>
                  <a:pt x="395" y="225"/>
                </a:cubicBezTo>
                <a:cubicBezTo>
                  <a:pt x="392" y="221"/>
                  <a:pt x="386" y="218"/>
                  <a:pt x="380" y="220"/>
                </a:cubicBezTo>
                <a:cubicBezTo>
                  <a:pt x="370" y="225"/>
                  <a:pt x="368" y="233"/>
                  <a:pt x="370" y="240"/>
                </a:cubicBezTo>
                <a:cubicBezTo>
                  <a:pt x="372" y="245"/>
                  <a:pt x="376" y="250"/>
                  <a:pt x="383" y="252"/>
                </a:cubicBezTo>
                <a:cubicBezTo>
                  <a:pt x="382" y="252"/>
                  <a:pt x="382" y="252"/>
                  <a:pt x="382" y="252"/>
                </a:cubicBezTo>
                <a:cubicBezTo>
                  <a:pt x="418" y="275"/>
                  <a:pt x="480" y="277"/>
                  <a:pt x="567" y="260"/>
                </a:cubicBezTo>
                <a:cubicBezTo>
                  <a:pt x="651" y="244"/>
                  <a:pt x="709" y="220"/>
                  <a:pt x="726" y="195"/>
                </a:cubicBezTo>
                <a:cubicBezTo>
                  <a:pt x="730" y="189"/>
                  <a:pt x="731" y="183"/>
                  <a:pt x="730" y="178"/>
                </a:cubicBezTo>
                <a:cubicBezTo>
                  <a:pt x="728" y="168"/>
                  <a:pt x="719" y="154"/>
                  <a:pt x="688" y="144"/>
                </a:cubicBezTo>
                <a:cubicBezTo>
                  <a:pt x="717" y="150"/>
                  <a:pt x="737" y="163"/>
                  <a:pt x="741" y="177"/>
                </a:cubicBezTo>
                <a:cubicBezTo>
                  <a:pt x="744" y="186"/>
                  <a:pt x="738" y="197"/>
                  <a:pt x="726" y="207"/>
                </a:cubicBezTo>
                <a:cubicBezTo>
                  <a:pt x="689" y="236"/>
                  <a:pt x="614" y="260"/>
                  <a:pt x="507" y="276"/>
                </a:cubicBezTo>
                <a:cubicBezTo>
                  <a:pt x="472" y="281"/>
                  <a:pt x="428" y="280"/>
                  <a:pt x="398" y="275"/>
                </a:cubicBezTo>
                <a:cubicBezTo>
                  <a:pt x="367" y="269"/>
                  <a:pt x="356" y="248"/>
                  <a:pt x="346" y="228"/>
                </a:cubicBezTo>
                <a:cubicBezTo>
                  <a:pt x="343" y="224"/>
                  <a:pt x="343" y="224"/>
                  <a:pt x="343" y="224"/>
                </a:cubicBezTo>
                <a:cubicBezTo>
                  <a:pt x="338" y="214"/>
                  <a:pt x="327" y="216"/>
                  <a:pt x="320" y="219"/>
                </a:cubicBezTo>
                <a:cubicBezTo>
                  <a:pt x="309" y="208"/>
                  <a:pt x="293" y="212"/>
                  <a:pt x="285" y="217"/>
                </a:cubicBezTo>
                <a:cubicBezTo>
                  <a:pt x="277" y="211"/>
                  <a:pt x="267" y="209"/>
                  <a:pt x="259" y="211"/>
                </a:cubicBezTo>
                <a:cubicBezTo>
                  <a:pt x="251" y="212"/>
                  <a:pt x="245" y="217"/>
                  <a:pt x="242" y="223"/>
                </a:cubicBezTo>
                <a:cubicBezTo>
                  <a:pt x="237" y="231"/>
                  <a:pt x="237" y="240"/>
                  <a:pt x="241" y="247"/>
                </a:cubicBezTo>
                <a:cubicBezTo>
                  <a:pt x="246" y="255"/>
                  <a:pt x="255" y="261"/>
                  <a:pt x="265" y="262"/>
                </a:cubicBezTo>
                <a:cubicBezTo>
                  <a:pt x="271" y="263"/>
                  <a:pt x="279" y="259"/>
                  <a:pt x="283" y="254"/>
                </a:cubicBezTo>
                <a:cubicBezTo>
                  <a:pt x="307" y="279"/>
                  <a:pt x="355" y="291"/>
                  <a:pt x="376" y="294"/>
                </a:cubicBezTo>
                <a:cubicBezTo>
                  <a:pt x="419" y="303"/>
                  <a:pt x="454" y="299"/>
                  <a:pt x="495" y="295"/>
                </a:cubicBezTo>
                <a:cubicBezTo>
                  <a:pt x="508" y="293"/>
                  <a:pt x="508" y="293"/>
                  <a:pt x="508" y="293"/>
                </a:cubicBezTo>
                <a:cubicBezTo>
                  <a:pt x="543" y="290"/>
                  <a:pt x="583" y="280"/>
                  <a:pt x="618" y="270"/>
                </a:cubicBezTo>
                <a:cubicBezTo>
                  <a:pt x="693" y="251"/>
                  <a:pt x="744" y="224"/>
                  <a:pt x="759" y="198"/>
                </a:cubicBezTo>
                <a:cubicBezTo>
                  <a:pt x="764" y="189"/>
                  <a:pt x="764" y="180"/>
                  <a:pt x="762" y="171"/>
                </a:cubicBezTo>
                <a:cubicBezTo>
                  <a:pt x="746" y="122"/>
                  <a:pt x="598" y="120"/>
                  <a:pt x="523" y="125"/>
                </a:cubicBezTo>
                <a:cubicBezTo>
                  <a:pt x="450" y="130"/>
                  <a:pt x="405" y="124"/>
                  <a:pt x="389" y="105"/>
                </a:cubicBezTo>
                <a:cubicBezTo>
                  <a:pt x="384" y="99"/>
                  <a:pt x="382" y="91"/>
                  <a:pt x="384" y="83"/>
                </a:cubicBezTo>
                <a:cubicBezTo>
                  <a:pt x="387" y="67"/>
                  <a:pt x="404" y="51"/>
                  <a:pt x="419" y="43"/>
                </a:cubicBezTo>
                <a:cubicBezTo>
                  <a:pt x="417" y="44"/>
                  <a:pt x="415" y="46"/>
                  <a:pt x="414" y="47"/>
                </a:cubicBezTo>
                <a:cubicBezTo>
                  <a:pt x="400" y="59"/>
                  <a:pt x="394" y="74"/>
                  <a:pt x="396" y="87"/>
                </a:cubicBezTo>
                <a:cubicBezTo>
                  <a:pt x="398" y="98"/>
                  <a:pt x="405" y="107"/>
                  <a:pt x="418" y="112"/>
                </a:cubicBezTo>
                <a:cubicBezTo>
                  <a:pt x="443" y="122"/>
                  <a:pt x="473" y="120"/>
                  <a:pt x="499" y="120"/>
                </a:cubicBezTo>
                <a:cubicBezTo>
                  <a:pt x="525" y="119"/>
                  <a:pt x="551" y="118"/>
                  <a:pt x="576" y="118"/>
                </a:cubicBezTo>
                <a:cubicBezTo>
                  <a:pt x="701" y="116"/>
                  <a:pt x="771" y="137"/>
                  <a:pt x="775" y="177"/>
                </a:cubicBezTo>
                <a:cubicBezTo>
                  <a:pt x="778" y="208"/>
                  <a:pt x="714" y="265"/>
                  <a:pt x="565" y="293"/>
                </a:cubicBezTo>
                <a:cubicBezTo>
                  <a:pt x="466" y="312"/>
                  <a:pt x="415" y="310"/>
                  <a:pt x="414" y="310"/>
                </a:cubicBezTo>
                <a:cubicBezTo>
                  <a:pt x="340" y="312"/>
                  <a:pt x="285" y="287"/>
                  <a:pt x="250" y="268"/>
                </a:cubicBezTo>
                <a:cubicBezTo>
                  <a:pt x="223" y="253"/>
                  <a:pt x="207" y="260"/>
                  <a:pt x="190" y="268"/>
                </a:cubicBezTo>
                <a:cubicBezTo>
                  <a:pt x="191" y="265"/>
                  <a:pt x="191" y="262"/>
                  <a:pt x="191" y="260"/>
                </a:cubicBezTo>
                <a:cubicBezTo>
                  <a:pt x="189" y="254"/>
                  <a:pt x="184" y="249"/>
                  <a:pt x="179" y="247"/>
                </a:cubicBezTo>
                <a:cubicBezTo>
                  <a:pt x="174" y="246"/>
                  <a:pt x="170" y="247"/>
                  <a:pt x="167" y="250"/>
                </a:cubicBezTo>
                <a:cubicBezTo>
                  <a:pt x="166" y="251"/>
                  <a:pt x="166" y="253"/>
                  <a:pt x="167" y="254"/>
                </a:cubicBezTo>
                <a:cubicBezTo>
                  <a:pt x="168" y="255"/>
                  <a:pt x="170" y="255"/>
                  <a:pt x="171" y="254"/>
                </a:cubicBezTo>
                <a:cubicBezTo>
                  <a:pt x="173" y="251"/>
                  <a:pt x="176" y="251"/>
                  <a:pt x="177" y="252"/>
                </a:cubicBezTo>
                <a:cubicBezTo>
                  <a:pt x="181" y="253"/>
                  <a:pt x="185" y="257"/>
                  <a:pt x="186" y="261"/>
                </a:cubicBezTo>
                <a:cubicBezTo>
                  <a:pt x="186" y="264"/>
                  <a:pt x="186" y="268"/>
                  <a:pt x="181" y="273"/>
                </a:cubicBezTo>
                <a:cubicBezTo>
                  <a:pt x="175" y="278"/>
                  <a:pt x="167" y="278"/>
                  <a:pt x="160" y="275"/>
                </a:cubicBezTo>
                <a:cubicBezTo>
                  <a:pt x="154" y="271"/>
                  <a:pt x="149" y="266"/>
                  <a:pt x="150" y="260"/>
                </a:cubicBezTo>
                <a:cubicBezTo>
                  <a:pt x="150" y="249"/>
                  <a:pt x="161" y="243"/>
                  <a:pt x="161" y="243"/>
                </a:cubicBezTo>
                <a:cubicBezTo>
                  <a:pt x="167" y="240"/>
                  <a:pt x="167" y="240"/>
                  <a:pt x="167" y="240"/>
                </a:cubicBezTo>
                <a:cubicBezTo>
                  <a:pt x="160" y="238"/>
                  <a:pt x="160" y="238"/>
                  <a:pt x="160" y="238"/>
                </a:cubicBezTo>
                <a:cubicBezTo>
                  <a:pt x="159" y="238"/>
                  <a:pt x="151" y="236"/>
                  <a:pt x="152" y="226"/>
                </a:cubicBezTo>
                <a:cubicBezTo>
                  <a:pt x="154" y="213"/>
                  <a:pt x="169" y="211"/>
                  <a:pt x="169" y="211"/>
                </a:cubicBezTo>
                <a:cubicBezTo>
                  <a:pt x="171" y="211"/>
                  <a:pt x="171" y="211"/>
                  <a:pt x="171" y="211"/>
                </a:cubicBezTo>
                <a:cubicBezTo>
                  <a:pt x="172" y="209"/>
                  <a:pt x="172" y="209"/>
                  <a:pt x="172" y="209"/>
                </a:cubicBezTo>
                <a:cubicBezTo>
                  <a:pt x="173" y="197"/>
                  <a:pt x="183" y="189"/>
                  <a:pt x="195" y="190"/>
                </a:cubicBezTo>
                <a:cubicBezTo>
                  <a:pt x="196" y="192"/>
                  <a:pt x="196" y="194"/>
                  <a:pt x="197" y="196"/>
                </a:cubicBezTo>
                <a:cubicBezTo>
                  <a:pt x="201" y="207"/>
                  <a:pt x="211" y="215"/>
                  <a:pt x="223" y="217"/>
                </a:cubicBezTo>
                <a:cubicBezTo>
                  <a:pt x="233" y="219"/>
                  <a:pt x="242" y="216"/>
                  <a:pt x="248" y="208"/>
                </a:cubicBezTo>
                <a:cubicBezTo>
                  <a:pt x="253" y="201"/>
                  <a:pt x="254" y="192"/>
                  <a:pt x="251" y="186"/>
                </a:cubicBezTo>
                <a:cubicBezTo>
                  <a:pt x="247" y="180"/>
                  <a:pt x="241" y="176"/>
                  <a:pt x="234" y="176"/>
                </a:cubicBezTo>
                <a:cubicBezTo>
                  <a:pt x="228" y="176"/>
                  <a:pt x="223" y="179"/>
                  <a:pt x="221" y="184"/>
                </a:cubicBezTo>
                <a:cubicBezTo>
                  <a:pt x="220" y="185"/>
                  <a:pt x="221" y="187"/>
                  <a:pt x="222" y="188"/>
                </a:cubicBezTo>
                <a:cubicBezTo>
                  <a:pt x="223" y="188"/>
                  <a:pt x="225" y="188"/>
                  <a:pt x="225" y="186"/>
                </a:cubicBezTo>
                <a:cubicBezTo>
                  <a:pt x="227" y="183"/>
                  <a:pt x="230" y="181"/>
                  <a:pt x="235" y="181"/>
                </a:cubicBezTo>
                <a:cubicBezTo>
                  <a:pt x="239" y="181"/>
                  <a:pt x="244" y="184"/>
                  <a:pt x="246" y="188"/>
                </a:cubicBezTo>
                <a:cubicBezTo>
                  <a:pt x="249" y="193"/>
                  <a:pt x="248" y="200"/>
                  <a:pt x="244" y="205"/>
                </a:cubicBezTo>
                <a:cubicBezTo>
                  <a:pt x="239" y="211"/>
                  <a:pt x="232" y="214"/>
                  <a:pt x="224" y="212"/>
                </a:cubicBezTo>
                <a:cubicBezTo>
                  <a:pt x="213" y="210"/>
                  <a:pt x="205" y="203"/>
                  <a:pt x="202" y="194"/>
                </a:cubicBezTo>
                <a:cubicBezTo>
                  <a:pt x="199" y="187"/>
                  <a:pt x="200" y="180"/>
                  <a:pt x="204" y="175"/>
                </a:cubicBezTo>
                <a:cubicBezTo>
                  <a:pt x="213" y="163"/>
                  <a:pt x="222" y="166"/>
                  <a:pt x="222" y="167"/>
                </a:cubicBezTo>
                <a:cubicBezTo>
                  <a:pt x="222" y="167"/>
                  <a:pt x="222" y="167"/>
                  <a:pt x="222" y="167"/>
                </a:cubicBezTo>
                <a:cubicBezTo>
                  <a:pt x="222" y="167"/>
                  <a:pt x="223" y="167"/>
                  <a:pt x="223" y="167"/>
                </a:cubicBezTo>
                <a:cubicBezTo>
                  <a:pt x="226" y="167"/>
                  <a:pt x="226" y="167"/>
                  <a:pt x="226" y="167"/>
                </a:cubicBezTo>
                <a:cubicBezTo>
                  <a:pt x="225" y="164"/>
                  <a:pt x="225" y="164"/>
                  <a:pt x="225" y="164"/>
                </a:cubicBezTo>
                <a:cubicBezTo>
                  <a:pt x="225" y="164"/>
                  <a:pt x="224" y="156"/>
                  <a:pt x="228" y="151"/>
                </a:cubicBezTo>
                <a:cubicBezTo>
                  <a:pt x="231" y="148"/>
                  <a:pt x="235" y="147"/>
                  <a:pt x="242" y="147"/>
                </a:cubicBezTo>
                <a:cubicBezTo>
                  <a:pt x="243" y="147"/>
                  <a:pt x="243" y="147"/>
                  <a:pt x="243" y="147"/>
                </a:cubicBezTo>
                <a:cubicBezTo>
                  <a:pt x="244" y="145"/>
                  <a:pt x="244" y="145"/>
                  <a:pt x="244" y="145"/>
                </a:cubicBezTo>
                <a:cubicBezTo>
                  <a:pt x="244" y="145"/>
                  <a:pt x="247" y="138"/>
                  <a:pt x="254" y="136"/>
                </a:cubicBezTo>
                <a:cubicBezTo>
                  <a:pt x="259" y="135"/>
                  <a:pt x="265" y="136"/>
                  <a:pt x="271" y="140"/>
                </a:cubicBezTo>
                <a:cubicBezTo>
                  <a:pt x="272" y="141"/>
                  <a:pt x="272" y="141"/>
                  <a:pt x="272" y="141"/>
                </a:cubicBezTo>
                <a:cubicBezTo>
                  <a:pt x="274" y="140"/>
                  <a:pt x="274" y="140"/>
                  <a:pt x="274" y="140"/>
                </a:cubicBezTo>
                <a:cubicBezTo>
                  <a:pt x="274" y="140"/>
                  <a:pt x="283" y="138"/>
                  <a:pt x="291" y="142"/>
                </a:cubicBezTo>
                <a:cubicBezTo>
                  <a:pt x="295" y="144"/>
                  <a:pt x="298" y="148"/>
                  <a:pt x="300" y="154"/>
                </a:cubicBezTo>
                <a:cubicBezTo>
                  <a:pt x="300" y="156"/>
                  <a:pt x="300" y="156"/>
                  <a:pt x="300" y="156"/>
                </a:cubicBezTo>
                <a:cubicBezTo>
                  <a:pt x="302" y="156"/>
                  <a:pt x="302" y="156"/>
                  <a:pt x="302" y="156"/>
                </a:cubicBezTo>
                <a:cubicBezTo>
                  <a:pt x="303" y="156"/>
                  <a:pt x="316" y="156"/>
                  <a:pt x="321" y="169"/>
                </a:cubicBezTo>
                <a:cubicBezTo>
                  <a:pt x="324" y="175"/>
                  <a:pt x="323" y="182"/>
                  <a:pt x="320" y="188"/>
                </a:cubicBezTo>
                <a:cubicBezTo>
                  <a:pt x="316" y="194"/>
                  <a:pt x="310" y="199"/>
                  <a:pt x="303" y="201"/>
                </a:cubicBezTo>
                <a:cubicBezTo>
                  <a:pt x="293" y="202"/>
                  <a:pt x="285" y="200"/>
                  <a:pt x="280" y="194"/>
                </a:cubicBezTo>
                <a:cubicBezTo>
                  <a:pt x="276" y="189"/>
                  <a:pt x="274" y="183"/>
                  <a:pt x="277" y="176"/>
                </a:cubicBezTo>
                <a:cubicBezTo>
                  <a:pt x="280" y="168"/>
                  <a:pt x="286" y="166"/>
                  <a:pt x="291" y="168"/>
                </a:cubicBezTo>
                <a:cubicBezTo>
                  <a:pt x="295" y="169"/>
                  <a:pt x="298" y="172"/>
                  <a:pt x="297" y="175"/>
                </a:cubicBezTo>
                <a:cubicBezTo>
                  <a:pt x="297" y="177"/>
                  <a:pt x="298" y="178"/>
                  <a:pt x="299" y="178"/>
                </a:cubicBezTo>
                <a:cubicBezTo>
                  <a:pt x="300" y="179"/>
                  <a:pt x="302" y="178"/>
                  <a:pt x="302" y="177"/>
                </a:cubicBezTo>
                <a:cubicBezTo>
                  <a:pt x="304" y="171"/>
                  <a:pt x="299" y="165"/>
                  <a:pt x="292" y="163"/>
                </a:cubicBezTo>
                <a:cubicBezTo>
                  <a:pt x="285" y="161"/>
                  <a:pt x="276" y="163"/>
                  <a:pt x="272" y="174"/>
                </a:cubicBezTo>
                <a:cubicBezTo>
                  <a:pt x="269" y="183"/>
                  <a:pt x="271" y="191"/>
                  <a:pt x="276" y="198"/>
                </a:cubicBezTo>
                <a:cubicBezTo>
                  <a:pt x="282" y="205"/>
                  <a:pt x="293" y="208"/>
                  <a:pt x="304" y="205"/>
                </a:cubicBezTo>
                <a:cubicBezTo>
                  <a:pt x="313" y="204"/>
                  <a:pt x="320" y="198"/>
                  <a:pt x="324" y="190"/>
                </a:cubicBezTo>
                <a:cubicBezTo>
                  <a:pt x="328" y="183"/>
                  <a:pt x="329" y="174"/>
                  <a:pt x="326" y="167"/>
                </a:cubicBezTo>
                <a:cubicBezTo>
                  <a:pt x="326" y="166"/>
                  <a:pt x="325" y="166"/>
                  <a:pt x="325" y="166"/>
                </a:cubicBezTo>
                <a:cubicBezTo>
                  <a:pt x="329" y="163"/>
                  <a:pt x="335" y="162"/>
                  <a:pt x="339" y="164"/>
                </a:cubicBezTo>
                <a:cubicBezTo>
                  <a:pt x="345" y="165"/>
                  <a:pt x="348" y="168"/>
                  <a:pt x="351" y="172"/>
                </a:cubicBezTo>
                <a:cubicBezTo>
                  <a:pt x="351" y="174"/>
                  <a:pt x="351" y="174"/>
                  <a:pt x="351" y="174"/>
                </a:cubicBezTo>
                <a:cubicBezTo>
                  <a:pt x="353" y="173"/>
                  <a:pt x="353" y="173"/>
                  <a:pt x="353" y="173"/>
                </a:cubicBezTo>
                <a:cubicBezTo>
                  <a:pt x="353" y="173"/>
                  <a:pt x="365" y="173"/>
                  <a:pt x="371" y="180"/>
                </a:cubicBezTo>
                <a:cubicBezTo>
                  <a:pt x="374" y="184"/>
                  <a:pt x="375" y="189"/>
                  <a:pt x="373" y="197"/>
                </a:cubicBezTo>
                <a:cubicBezTo>
                  <a:pt x="372" y="200"/>
                  <a:pt x="372" y="200"/>
                  <a:pt x="372" y="200"/>
                </a:cubicBezTo>
                <a:cubicBezTo>
                  <a:pt x="376" y="200"/>
                  <a:pt x="376" y="200"/>
                  <a:pt x="376" y="200"/>
                </a:cubicBezTo>
                <a:cubicBezTo>
                  <a:pt x="376" y="200"/>
                  <a:pt x="393" y="198"/>
                  <a:pt x="401" y="210"/>
                </a:cubicBezTo>
                <a:close/>
                <a:moveTo>
                  <a:pt x="169" y="171"/>
                </a:moveTo>
                <a:cubicBezTo>
                  <a:pt x="189" y="171"/>
                  <a:pt x="201" y="163"/>
                  <a:pt x="204" y="160"/>
                </a:cubicBezTo>
                <a:cubicBezTo>
                  <a:pt x="208" y="158"/>
                  <a:pt x="207" y="154"/>
                  <a:pt x="207" y="151"/>
                </a:cubicBezTo>
                <a:cubicBezTo>
                  <a:pt x="207" y="147"/>
                  <a:pt x="208" y="146"/>
                  <a:pt x="210" y="145"/>
                </a:cubicBezTo>
                <a:cubicBezTo>
                  <a:pt x="219" y="142"/>
                  <a:pt x="222" y="137"/>
                  <a:pt x="228" y="127"/>
                </a:cubicBezTo>
                <a:cubicBezTo>
                  <a:pt x="229" y="126"/>
                  <a:pt x="229" y="126"/>
                  <a:pt x="229" y="126"/>
                </a:cubicBezTo>
                <a:cubicBezTo>
                  <a:pt x="239" y="111"/>
                  <a:pt x="261" y="121"/>
                  <a:pt x="261" y="121"/>
                </a:cubicBezTo>
                <a:cubicBezTo>
                  <a:pt x="263" y="122"/>
                  <a:pt x="263" y="122"/>
                  <a:pt x="263" y="122"/>
                </a:cubicBezTo>
                <a:cubicBezTo>
                  <a:pt x="264" y="120"/>
                  <a:pt x="264" y="120"/>
                  <a:pt x="264" y="120"/>
                </a:cubicBezTo>
                <a:cubicBezTo>
                  <a:pt x="265" y="119"/>
                  <a:pt x="272" y="106"/>
                  <a:pt x="287" y="108"/>
                </a:cubicBezTo>
                <a:cubicBezTo>
                  <a:pt x="302" y="109"/>
                  <a:pt x="309" y="129"/>
                  <a:pt x="309" y="130"/>
                </a:cubicBezTo>
                <a:cubicBezTo>
                  <a:pt x="309" y="130"/>
                  <a:pt x="309" y="130"/>
                  <a:pt x="309" y="130"/>
                </a:cubicBezTo>
                <a:cubicBezTo>
                  <a:pt x="309" y="130"/>
                  <a:pt x="309" y="130"/>
                  <a:pt x="309" y="130"/>
                </a:cubicBezTo>
                <a:cubicBezTo>
                  <a:pt x="310" y="131"/>
                  <a:pt x="310" y="131"/>
                  <a:pt x="310" y="131"/>
                </a:cubicBezTo>
                <a:cubicBezTo>
                  <a:pt x="312" y="131"/>
                  <a:pt x="312" y="131"/>
                  <a:pt x="312" y="131"/>
                </a:cubicBezTo>
                <a:cubicBezTo>
                  <a:pt x="332" y="130"/>
                  <a:pt x="338" y="149"/>
                  <a:pt x="338" y="150"/>
                </a:cubicBezTo>
                <a:cubicBezTo>
                  <a:pt x="339" y="153"/>
                  <a:pt x="339" y="153"/>
                  <a:pt x="339" y="153"/>
                </a:cubicBezTo>
                <a:cubicBezTo>
                  <a:pt x="339" y="153"/>
                  <a:pt x="341" y="151"/>
                  <a:pt x="341" y="151"/>
                </a:cubicBezTo>
                <a:cubicBezTo>
                  <a:pt x="349" y="147"/>
                  <a:pt x="364" y="153"/>
                  <a:pt x="371" y="162"/>
                </a:cubicBezTo>
                <a:cubicBezTo>
                  <a:pt x="374" y="165"/>
                  <a:pt x="378" y="171"/>
                  <a:pt x="375" y="177"/>
                </a:cubicBezTo>
                <a:cubicBezTo>
                  <a:pt x="375" y="177"/>
                  <a:pt x="375" y="177"/>
                  <a:pt x="375" y="177"/>
                </a:cubicBezTo>
                <a:cubicBezTo>
                  <a:pt x="369" y="169"/>
                  <a:pt x="358" y="168"/>
                  <a:pt x="354" y="168"/>
                </a:cubicBezTo>
                <a:cubicBezTo>
                  <a:pt x="351" y="163"/>
                  <a:pt x="347" y="160"/>
                  <a:pt x="341" y="159"/>
                </a:cubicBezTo>
                <a:cubicBezTo>
                  <a:pt x="334" y="157"/>
                  <a:pt x="328" y="158"/>
                  <a:pt x="323" y="162"/>
                </a:cubicBezTo>
                <a:cubicBezTo>
                  <a:pt x="317" y="153"/>
                  <a:pt x="308" y="151"/>
                  <a:pt x="304" y="151"/>
                </a:cubicBezTo>
                <a:cubicBezTo>
                  <a:pt x="302" y="144"/>
                  <a:pt x="298" y="140"/>
                  <a:pt x="293" y="137"/>
                </a:cubicBezTo>
                <a:cubicBezTo>
                  <a:pt x="285" y="133"/>
                  <a:pt x="276" y="135"/>
                  <a:pt x="273" y="135"/>
                </a:cubicBezTo>
                <a:cubicBezTo>
                  <a:pt x="266" y="131"/>
                  <a:pt x="259" y="130"/>
                  <a:pt x="253" y="132"/>
                </a:cubicBezTo>
                <a:cubicBezTo>
                  <a:pt x="246" y="134"/>
                  <a:pt x="242" y="139"/>
                  <a:pt x="240" y="142"/>
                </a:cubicBezTo>
                <a:cubicBezTo>
                  <a:pt x="233" y="142"/>
                  <a:pt x="228" y="144"/>
                  <a:pt x="224" y="148"/>
                </a:cubicBezTo>
                <a:cubicBezTo>
                  <a:pt x="221" y="152"/>
                  <a:pt x="220" y="158"/>
                  <a:pt x="220" y="161"/>
                </a:cubicBezTo>
                <a:cubicBezTo>
                  <a:pt x="216" y="160"/>
                  <a:pt x="208" y="162"/>
                  <a:pt x="200" y="172"/>
                </a:cubicBezTo>
                <a:cubicBezTo>
                  <a:pt x="197" y="176"/>
                  <a:pt x="195" y="180"/>
                  <a:pt x="195" y="185"/>
                </a:cubicBezTo>
                <a:cubicBezTo>
                  <a:pt x="181" y="184"/>
                  <a:pt x="169" y="193"/>
                  <a:pt x="167" y="207"/>
                </a:cubicBezTo>
                <a:cubicBezTo>
                  <a:pt x="160" y="208"/>
                  <a:pt x="149" y="213"/>
                  <a:pt x="147" y="225"/>
                </a:cubicBezTo>
                <a:cubicBezTo>
                  <a:pt x="146" y="234"/>
                  <a:pt x="150" y="239"/>
                  <a:pt x="155" y="242"/>
                </a:cubicBezTo>
                <a:cubicBezTo>
                  <a:pt x="151" y="245"/>
                  <a:pt x="145" y="251"/>
                  <a:pt x="145" y="260"/>
                </a:cubicBezTo>
                <a:cubicBezTo>
                  <a:pt x="144" y="267"/>
                  <a:pt x="149" y="275"/>
                  <a:pt x="158" y="279"/>
                </a:cubicBezTo>
                <a:cubicBezTo>
                  <a:pt x="167" y="284"/>
                  <a:pt x="176" y="283"/>
                  <a:pt x="184" y="277"/>
                </a:cubicBezTo>
                <a:cubicBezTo>
                  <a:pt x="187" y="276"/>
                  <a:pt x="189" y="274"/>
                  <a:pt x="192" y="273"/>
                </a:cubicBezTo>
                <a:cubicBezTo>
                  <a:pt x="195" y="272"/>
                  <a:pt x="198" y="270"/>
                  <a:pt x="201" y="269"/>
                </a:cubicBezTo>
                <a:cubicBezTo>
                  <a:pt x="201" y="269"/>
                  <a:pt x="201" y="269"/>
                  <a:pt x="201" y="269"/>
                </a:cubicBezTo>
                <a:cubicBezTo>
                  <a:pt x="203" y="270"/>
                  <a:pt x="205" y="272"/>
                  <a:pt x="205" y="276"/>
                </a:cubicBezTo>
                <a:cubicBezTo>
                  <a:pt x="205" y="279"/>
                  <a:pt x="204" y="289"/>
                  <a:pt x="186" y="295"/>
                </a:cubicBezTo>
                <a:cubicBezTo>
                  <a:pt x="169" y="300"/>
                  <a:pt x="159" y="296"/>
                  <a:pt x="151" y="293"/>
                </a:cubicBezTo>
                <a:cubicBezTo>
                  <a:pt x="147" y="292"/>
                  <a:pt x="144" y="291"/>
                  <a:pt x="141" y="290"/>
                </a:cubicBezTo>
                <a:cubicBezTo>
                  <a:pt x="138" y="289"/>
                  <a:pt x="134" y="289"/>
                  <a:pt x="130" y="289"/>
                </a:cubicBezTo>
                <a:cubicBezTo>
                  <a:pt x="122" y="290"/>
                  <a:pt x="113" y="290"/>
                  <a:pt x="108" y="286"/>
                </a:cubicBezTo>
                <a:cubicBezTo>
                  <a:pt x="106" y="283"/>
                  <a:pt x="106" y="279"/>
                  <a:pt x="105" y="274"/>
                </a:cubicBezTo>
                <a:cubicBezTo>
                  <a:pt x="105" y="270"/>
                  <a:pt x="105" y="266"/>
                  <a:pt x="103" y="263"/>
                </a:cubicBezTo>
                <a:cubicBezTo>
                  <a:pt x="102" y="260"/>
                  <a:pt x="99" y="258"/>
                  <a:pt x="96" y="256"/>
                </a:cubicBezTo>
                <a:cubicBezTo>
                  <a:pt x="92" y="254"/>
                  <a:pt x="89" y="252"/>
                  <a:pt x="89" y="247"/>
                </a:cubicBezTo>
                <a:cubicBezTo>
                  <a:pt x="89" y="243"/>
                  <a:pt x="98" y="236"/>
                  <a:pt x="108" y="231"/>
                </a:cubicBezTo>
                <a:cubicBezTo>
                  <a:pt x="114" y="229"/>
                  <a:pt x="120" y="226"/>
                  <a:pt x="121" y="221"/>
                </a:cubicBezTo>
                <a:cubicBezTo>
                  <a:pt x="121" y="219"/>
                  <a:pt x="121" y="217"/>
                  <a:pt x="119" y="214"/>
                </a:cubicBezTo>
                <a:cubicBezTo>
                  <a:pt x="117" y="211"/>
                  <a:pt x="116" y="206"/>
                  <a:pt x="118" y="202"/>
                </a:cubicBezTo>
                <a:cubicBezTo>
                  <a:pt x="119" y="200"/>
                  <a:pt x="121" y="197"/>
                  <a:pt x="125" y="197"/>
                </a:cubicBezTo>
                <a:cubicBezTo>
                  <a:pt x="126" y="197"/>
                  <a:pt x="128" y="197"/>
                  <a:pt x="129" y="197"/>
                </a:cubicBezTo>
                <a:cubicBezTo>
                  <a:pt x="136" y="197"/>
                  <a:pt x="141" y="196"/>
                  <a:pt x="145" y="190"/>
                </a:cubicBezTo>
                <a:cubicBezTo>
                  <a:pt x="145" y="189"/>
                  <a:pt x="145" y="189"/>
                  <a:pt x="145" y="188"/>
                </a:cubicBezTo>
                <a:cubicBezTo>
                  <a:pt x="145" y="188"/>
                  <a:pt x="145" y="188"/>
                  <a:pt x="145" y="188"/>
                </a:cubicBezTo>
                <a:cubicBezTo>
                  <a:pt x="146" y="187"/>
                  <a:pt x="146" y="187"/>
                  <a:pt x="146" y="186"/>
                </a:cubicBezTo>
                <a:cubicBezTo>
                  <a:pt x="149" y="177"/>
                  <a:pt x="152" y="171"/>
                  <a:pt x="169" y="171"/>
                </a:cubicBezTo>
                <a:close/>
                <a:moveTo>
                  <a:pt x="795" y="191"/>
                </a:moveTo>
                <a:cubicBezTo>
                  <a:pt x="783" y="233"/>
                  <a:pt x="705" y="277"/>
                  <a:pt x="596" y="301"/>
                </a:cubicBezTo>
                <a:cubicBezTo>
                  <a:pt x="472" y="328"/>
                  <a:pt x="412" y="330"/>
                  <a:pt x="372" y="331"/>
                </a:cubicBezTo>
                <a:cubicBezTo>
                  <a:pt x="362" y="331"/>
                  <a:pt x="362" y="331"/>
                  <a:pt x="362" y="331"/>
                </a:cubicBezTo>
                <a:cubicBezTo>
                  <a:pt x="330" y="332"/>
                  <a:pt x="327" y="326"/>
                  <a:pt x="327" y="325"/>
                </a:cubicBezTo>
                <a:cubicBezTo>
                  <a:pt x="327" y="321"/>
                  <a:pt x="327" y="321"/>
                  <a:pt x="327" y="321"/>
                </a:cubicBezTo>
                <a:cubicBezTo>
                  <a:pt x="324" y="322"/>
                  <a:pt x="324" y="322"/>
                  <a:pt x="324" y="322"/>
                </a:cubicBezTo>
                <a:cubicBezTo>
                  <a:pt x="303" y="328"/>
                  <a:pt x="295" y="316"/>
                  <a:pt x="295" y="316"/>
                </a:cubicBezTo>
                <a:cubicBezTo>
                  <a:pt x="293" y="313"/>
                  <a:pt x="293" y="313"/>
                  <a:pt x="293" y="313"/>
                </a:cubicBezTo>
                <a:cubicBezTo>
                  <a:pt x="293" y="313"/>
                  <a:pt x="290" y="316"/>
                  <a:pt x="290" y="316"/>
                </a:cubicBezTo>
                <a:cubicBezTo>
                  <a:pt x="286" y="322"/>
                  <a:pt x="278" y="321"/>
                  <a:pt x="278" y="321"/>
                </a:cubicBezTo>
                <a:cubicBezTo>
                  <a:pt x="278" y="321"/>
                  <a:pt x="278" y="321"/>
                  <a:pt x="278" y="321"/>
                </a:cubicBezTo>
                <a:cubicBezTo>
                  <a:pt x="278" y="321"/>
                  <a:pt x="277" y="321"/>
                  <a:pt x="277" y="321"/>
                </a:cubicBezTo>
                <a:cubicBezTo>
                  <a:pt x="268" y="321"/>
                  <a:pt x="268" y="321"/>
                  <a:pt x="268" y="321"/>
                </a:cubicBezTo>
                <a:cubicBezTo>
                  <a:pt x="276" y="326"/>
                  <a:pt x="276" y="326"/>
                  <a:pt x="276" y="326"/>
                </a:cubicBezTo>
                <a:cubicBezTo>
                  <a:pt x="280" y="328"/>
                  <a:pt x="278" y="336"/>
                  <a:pt x="278" y="338"/>
                </a:cubicBezTo>
                <a:cubicBezTo>
                  <a:pt x="270" y="340"/>
                  <a:pt x="267" y="346"/>
                  <a:pt x="268" y="352"/>
                </a:cubicBezTo>
                <a:cubicBezTo>
                  <a:pt x="268" y="358"/>
                  <a:pt x="272" y="361"/>
                  <a:pt x="276" y="361"/>
                </a:cubicBezTo>
                <a:cubicBezTo>
                  <a:pt x="278" y="361"/>
                  <a:pt x="279" y="360"/>
                  <a:pt x="279" y="359"/>
                </a:cubicBezTo>
                <a:cubicBezTo>
                  <a:pt x="279" y="358"/>
                  <a:pt x="278" y="356"/>
                  <a:pt x="276" y="356"/>
                </a:cubicBezTo>
                <a:cubicBezTo>
                  <a:pt x="274" y="356"/>
                  <a:pt x="273" y="354"/>
                  <a:pt x="273" y="352"/>
                </a:cubicBezTo>
                <a:cubicBezTo>
                  <a:pt x="273" y="348"/>
                  <a:pt x="275" y="342"/>
                  <a:pt x="283" y="341"/>
                </a:cubicBezTo>
                <a:cubicBezTo>
                  <a:pt x="289" y="340"/>
                  <a:pt x="294" y="342"/>
                  <a:pt x="297" y="347"/>
                </a:cubicBezTo>
                <a:cubicBezTo>
                  <a:pt x="300" y="353"/>
                  <a:pt x="300" y="362"/>
                  <a:pt x="294" y="370"/>
                </a:cubicBezTo>
                <a:cubicBezTo>
                  <a:pt x="285" y="383"/>
                  <a:pt x="266" y="375"/>
                  <a:pt x="266" y="374"/>
                </a:cubicBezTo>
                <a:cubicBezTo>
                  <a:pt x="265" y="374"/>
                  <a:pt x="265" y="374"/>
                  <a:pt x="265" y="374"/>
                </a:cubicBezTo>
                <a:cubicBezTo>
                  <a:pt x="264" y="374"/>
                  <a:pt x="264" y="374"/>
                  <a:pt x="264" y="374"/>
                </a:cubicBezTo>
                <a:cubicBezTo>
                  <a:pt x="250" y="379"/>
                  <a:pt x="242" y="370"/>
                  <a:pt x="242" y="370"/>
                </a:cubicBezTo>
                <a:cubicBezTo>
                  <a:pt x="241" y="369"/>
                  <a:pt x="241" y="369"/>
                  <a:pt x="241" y="369"/>
                </a:cubicBezTo>
                <a:cubicBezTo>
                  <a:pt x="241" y="369"/>
                  <a:pt x="239" y="369"/>
                  <a:pt x="239" y="369"/>
                </a:cubicBezTo>
                <a:cubicBezTo>
                  <a:pt x="230" y="372"/>
                  <a:pt x="222" y="372"/>
                  <a:pt x="217" y="368"/>
                </a:cubicBezTo>
                <a:cubicBezTo>
                  <a:pt x="210" y="364"/>
                  <a:pt x="210" y="356"/>
                  <a:pt x="210" y="356"/>
                </a:cubicBezTo>
                <a:cubicBezTo>
                  <a:pt x="209" y="354"/>
                  <a:pt x="209" y="354"/>
                  <a:pt x="209" y="354"/>
                </a:cubicBezTo>
                <a:cubicBezTo>
                  <a:pt x="207" y="354"/>
                  <a:pt x="207" y="354"/>
                  <a:pt x="207" y="354"/>
                </a:cubicBezTo>
                <a:cubicBezTo>
                  <a:pt x="193" y="356"/>
                  <a:pt x="183" y="352"/>
                  <a:pt x="177" y="343"/>
                </a:cubicBezTo>
                <a:cubicBezTo>
                  <a:pt x="172" y="335"/>
                  <a:pt x="172" y="324"/>
                  <a:pt x="177" y="317"/>
                </a:cubicBezTo>
                <a:cubicBezTo>
                  <a:pt x="177" y="317"/>
                  <a:pt x="177" y="317"/>
                  <a:pt x="177" y="317"/>
                </a:cubicBezTo>
                <a:cubicBezTo>
                  <a:pt x="178" y="316"/>
                  <a:pt x="180" y="315"/>
                  <a:pt x="181" y="314"/>
                </a:cubicBezTo>
                <a:cubicBezTo>
                  <a:pt x="184" y="311"/>
                  <a:pt x="184" y="311"/>
                  <a:pt x="184" y="311"/>
                </a:cubicBezTo>
                <a:cubicBezTo>
                  <a:pt x="193" y="304"/>
                  <a:pt x="207" y="300"/>
                  <a:pt x="216" y="310"/>
                </a:cubicBezTo>
                <a:cubicBezTo>
                  <a:pt x="221" y="315"/>
                  <a:pt x="222" y="324"/>
                  <a:pt x="219" y="331"/>
                </a:cubicBezTo>
                <a:cubicBezTo>
                  <a:pt x="218" y="334"/>
                  <a:pt x="215" y="340"/>
                  <a:pt x="207" y="340"/>
                </a:cubicBezTo>
                <a:cubicBezTo>
                  <a:pt x="201" y="341"/>
                  <a:pt x="197" y="339"/>
                  <a:pt x="195" y="335"/>
                </a:cubicBezTo>
                <a:cubicBezTo>
                  <a:pt x="194" y="332"/>
                  <a:pt x="195" y="327"/>
                  <a:pt x="198" y="325"/>
                </a:cubicBezTo>
                <a:cubicBezTo>
                  <a:pt x="200" y="324"/>
                  <a:pt x="200" y="322"/>
                  <a:pt x="199" y="321"/>
                </a:cubicBezTo>
                <a:cubicBezTo>
                  <a:pt x="198" y="320"/>
                  <a:pt x="196" y="320"/>
                  <a:pt x="195" y="321"/>
                </a:cubicBezTo>
                <a:cubicBezTo>
                  <a:pt x="191" y="324"/>
                  <a:pt x="189" y="331"/>
                  <a:pt x="191" y="337"/>
                </a:cubicBezTo>
                <a:cubicBezTo>
                  <a:pt x="192" y="340"/>
                  <a:pt x="195" y="346"/>
                  <a:pt x="207" y="345"/>
                </a:cubicBezTo>
                <a:cubicBezTo>
                  <a:pt x="215" y="345"/>
                  <a:pt x="221" y="341"/>
                  <a:pt x="224" y="333"/>
                </a:cubicBezTo>
                <a:cubicBezTo>
                  <a:pt x="228" y="324"/>
                  <a:pt x="226" y="313"/>
                  <a:pt x="220" y="307"/>
                </a:cubicBezTo>
                <a:cubicBezTo>
                  <a:pt x="209" y="295"/>
                  <a:pt x="193" y="299"/>
                  <a:pt x="181" y="307"/>
                </a:cubicBezTo>
                <a:cubicBezTo>
                  <a:pt x="178" y="310"/>
                  <a:pt x="178" y="310"/>
                  <a:pt x="178" y="310"/>
                </a:cubicBezTo>
                <a:cubicBezTo>
                  <a:pt x="171" y="315"/>
                  <a:pt x="170" y="316"/>
                  <a:pt x="164" y="314"/>
                </a:cubicBezTo>
                <a:cubicBezTo>
                  <a:pt x="161" y="314"/>
                  <a:pt x="159" y="313"/>
                  <a:pt x="158" y="311"/>
                </a:cubicBezTo>
                <a:cubicBezTo>
                  <a:pt x="154" y="309"/>
                  <a:pt x="150" y="307"/>
                  <a:pt x="141" y="308"/>
                </a:cubicBezTo>
                <a:cubicBezTo>
                  <a:pt x="137" y="309"/>
                  <a:pt x="137" y="309"/>
                  <a:pt x="137" y="309"/>
                </a:cubicBezTo>
                <a:cubicBezTo>
                  <a:pt x="124" y="312"/>
                  <a:pt x="116" y="313"/>
                  <a:pt x="112" y="306"/>
                </a:cubicBezTo>
                <a:cubicBezTo>
                  <a:pt x="105" y="295"/>
                  <a:pt x="96" y="291"/>
                  <a:pt x="83" y="294"/>
                </a:cubicBezTo>
                <a:cubicBezTo>
                  <a:pt x="77" y="296"/>
                  <a:pt x="71" y="295"/>
                  <a:pt x="68" y="293"/>
                </a:cubicBezTo>
                <a:cubicBezTo>
                  <a:pt x="67" y="291"/>
                  <a:pt x="66" y="289"/>
                  <a:pt x="66" y="287"/>
                </a:cubicBezTo>
                <a:cubicBezTo>
                  <a:pt x="66" y="285"/>
                  <a:pt x="66" y="284"/>
                  <a:pt x="65" y="283"/>
                </a:cubicBezTo>
                <a:cubicBezTo>
                  <a:pt x="61" y="279"/>
                  <a:pt x="51" y="280"/>
                  <a:pt x="35" y="282"/>
                </a:cubicBezTo>
                <a:cubicBezTo>
                  <a:pt x="27" y="283"/>
                  <a:pt x="20" y="284"/>
                  <a:pt x="15" y="284"/>
                </a:cubicBezTo>
                <a:cubicBezTo>
                  <a:pt x="11" y="284"/>
                  <a:pt x="10" y="283"/>
                  <a:pt x="10" y="283"/>
                </a:cubicBezTo>
                <a:cubicBezTo>
                  <a:pt x="10" y="281"/>
                  <a:pt x="13" y="278"/>
                  <a:pt x="19" y="276"/>
                </a:cubicBezTo>
                <a:cubicBezTo>
                  <a:pt x="25" y="275"/>
                  <a:pt x="32" y="272"/>
                  <a:pt x="32" y="267"/>
                </a:cubicBezTo>
                <a:cubicBezTo>
                  <a:pt x="32" y="265"/>
                  <a:pt x="31" y="263"/>
                  <a:pt x="27" y="262"/>
                </a:cubicBezTo>
                <a:cubicBezTo>
                  <a:pt x="25" y="261"/>
                  <a:pt x="23" y="261"/>
                  <a:pt x="20" y="260"/>
                </a:cubicBezTo>
                <a:cubicBezTo>
                  <a:pt x="11" y="259"/>
                  <a:pt x="6" y="257"/>
                  <a:pt x="6" y="251"/>
                </a:cubicBezTo>
                <a:cubicBezTo>
                  <a:pt x="6" y="246"/>
                  <a:pt x="18" y="237"/>
                  <a:pt x="42" y="234"/>
                </a:cubicBezTo>
                <a:cubicBezTo>
                  <a:pt x="43" y="234"/>
                  <a:pt x="44" y="234"/>
                  <a:pt x="46" y="234"/>
                </a:cubicBezTo>
                <a:cubicBezTo>
                  <a:pt x="55" y="234"/>
                  <a:pt x="62" y="233"/>
                  <a:pt x="63" y="229"/>
                </a:cubicBezTo>
                <a:cubicBezTo>
                  <a:pt x="64" y="225"/>
                  <a:pt x="60" y="223"/>
                  <a:pt x="59" y="222"/>
                </a:cubicBezTo>
                <a:cubicBezTo>
                  <a:pt x="55" y="219"/>
                  <a:pt x="55" y="217"/>
                  <a:pt x="56" y="216"/>
                </a:cubicBezTo>
                <a:cubicBezTo>
                  <a:pt x="56" y="211"/>
                  <a:pt x="67" y="204"/>
                  <a:pt x="72" y="202"/>
                </a:cubicBezTo>
                <a:cubicBezTo>
                  <a:pt x="78" y="199"/>
                  <a:pt x="93" y="197"/>
                  <a:pt x="98" y="198"/>
                </a:cubicBezTo>
                <a:cubicBezTo>
                  <a:pt x="101" y="198"/>
                  <a:pt x="101" y="198"/>
                  <a:pt x="101" y="198"/>
                </a:cubicBezTo>
                <a:cubicBezTo>
                  <a:pt x="101" y="196"/>
                  <a:pt x="101" y="196"/>
                  <a:pt x="101" y="196"/>
                </a:cubicBezTo>
                <a:cubicBezTo>
                  <a:pt x="101" y="192"/>
                  <a:pt x="102" y="190"/>
                  <a:pt x="104" y="189"/>
                </a:cubicBezTo>
                <a:cubicBezTo>
                  <a:pt x="111" y="183"/>
                  <a:pt x="129" y="187"/>
                  <a:pt x="139" y="189"/>
                </a:cubicBezTo>
                <a:cubicBezTo>
                  <a:pt x="137" y="191"/>
                  <a:pt x="134" y="192"/>
                  <a:pt x="129" y="192"/>
                </a:cubicBezTo>
                <a:cubicBezTo>
                  <a:pt x="127" y="192"/>
                  <a:pt x="126" y="192"/>
                  <a:pt x="124" y="192"/>
                </a:cubicBezTo>
                <a:cubicBezTo>
                  <a:pt x="119" y="192"/>
                  <a:pt x="115" y="195"/>
                  <a:pt x="113" y="200"/>
                </a:cubicBezTo>
                <a:cubicBezTo>
                  <a:pt x="111" y="206"/>
                  <a:pt x="111" y="213"/>
                  <a:pt x="115" y="217"/>
                </a:cubicBezTo>
                <a:cubicBezTo>
                  <a:pt x="116" y="218"/>
                  <a:pt x="116" y="219"/>
                  <a:pt x="116" y="220"/>
                </a:cubicBezTo>
                <a:cubicBezTo>
                  <a:pt x="115" y="223"/>
                  <a:pt x="110" y="225"/>
                  <a:pt x="106" y="227"/>
                </a:cubicBezTo>
                <a:cubicBezTo>
                  <a:pt x="105" y="227"/>
                  <a:pt x="83" y="237"/>
                  <a:pt x="84" y="248"/>
                </a:cubicBezTo>
                <a:cubicBezTo>
                  <a:pt x="85" y="255"/>
                  <a:pt x="90" y="258"/>
                  <a:pt x="94" y="261"/>
                </a:cubicBezTo>
                <a:cubicBezTo>
                  <a:pt x="96" y="262"/>
                  <a:pt x="98" y="263"/>
                  <a:pt x="98" y="265"/>
                </a:cubicBezTo>
                <a:cubicBezTo>
                  <a:pt x="100" y="268"/>
                  <a:pt x="100" y="271"/>
                  <a:pt x="100" y="274"/>
                </a:cubicBezTo>
                <a:cubicBezTo>
                  <a:pt x="101" y="280"/>
                  <a:pt x="101" y="285"/>
                  <a:pt x="105" y="289"/>
                </a:cubicBezTo>
                <a:cubicBezTo>
                  <a:pt x="111" y="295"/>
                  <a:pt x="121" y="295"/>
                  <a:pt x="130" y="295"/>
                </a:cubicBezTo>
                <a:cubicBezTo>
                  <a:pt x="134" y="294"/>
                  <a:pt x="137" y="294"/>
                  <a:pt x="140" y="295"/>
                </a:cubicBezTo>
                <a:cubicBezTo>
                  <a:pt x="143" y="295"/>
                  <a:pt x="146" y="297"/>
                  <a:pt x="149" y="298"/>
                </a:cubicBezTo>
                <a:cubicBezTo>
                  <a:pt x="158" y="301"/>
                  <a:pt x="169" y="306"/>
                  <a:pt x="188" y="300"/>
                </a:cubicBezTo>
                <a:cubicBezTo>
                  <a:pt x="209" y="293"/>
                  <a:pt x="210" y="280"/>
                  <a:pt x="210" y="276"/>
                </a:cubicBezTo>
                <a:cubicBezTo>
                  <a:pt x="210" y="272"/>
                  <a:pt x="208" y="269"/>
                  <a:pt x="207" y="267"/>
                </a:cubicBezTo>
                <a:cubicBezTo>
                  <a:pt x="218" y="263"/>
                  <a:pt x="230" y="263"/>
                  <a:pt x="248" y="273"/>
                </a:cubicBezTo>
                <a:cubicBezTo>
                  <a:pt x="283" y="292"/>
                  <a:pt x="339" y="317"/>
                  <a:pt x="414" y="315"/>
                </a:cubicBezTo>
                <a:cubicBezTo>
                  <a:pt x="415" y="315"/>
                  <a:pt x="466" y="317"/>
                  <a:pt x="566" y="298"/>
                </a:cubicBezTo>
                <a:cubicBezTo>
                  <a:pt x="705" y="272"/>
                  <a:pt x="784" y="216"/>
                  <a:pt x="780" y="177"/>
                </a:cubicBezTo>
                <a:cubicBezTo>
                  <a:pt x="778" y="155"/>
                  <a:pt x="759" y="131"/>
                  <a:pt x="692" y="120"/>
                </a:cubicBezTo>
                <a:cubicBezTo>
                  <a:pt x="694" y="120"/>
                  <a:pt x="696" y="120"/>
                  <a:pt x="698" y="120"/>
                </a:cubicBezTo>
                <a:cubicBezTo>
                  <a:pt x="702" y="120"/>
                  <a:pt x="705" y="121"/>
                  <a:pt x="709" y="121"/>
                </a:cubicBezTo>
                <a:cubicBezTo>
                  <a:pt x="718" y="122"/>
                  <a:pt x="726" y="124"/>
                  <a:pt x="731" y="119"/>
                </a:cubicBezTo>
                <a:cubicBezTo>
                  <a:pt x="733" y="117"/>
                  <a:pt x="734" y="114"/>
                  <a:pt x="734" y="110"/>
                </a:cubicBezTo>
                <a:cubicBezTo>
                  <a:pt x="733" y="105"/>
                  <a:pt x="735" y="100"/>
                  <a:pt x="739" y="96"/>
                </a:cubicBezTo>
                <a:cubicBezTo>
                  <a:pt x="743" y="92"/>
                  <a:pt x="748" y="89"/>
                  <a:pt x="752" y="89"/>
                </a:cubicBezTo>
                <a:cubicBezTo>
                  <a:pt x="759" y="89"/>
                  <a:pt x="766" y="92"/>
                  <a:pt x="770" y="96"/>
                </a:cubicBezTo>
                <a:cubicBezTo>
                  <a:pt x="773" y="99"/>
                  <a:pt x="774" y="103"/>
                  <a:pt x="774" y="107"/>
                </a:cubicBezTo>
                <a:cubicBezTo>
                  <a:pt x="773" y="114"/>
                  <a:pt x="768" y="116"/>
                  <a:pt x="764" y="117"/>
                </a:cubicBezTo>
                <a:cubicBezTo>
                  <a:pt x="764" y="115"/>
                  <a:pt x="763" y="113"/>
                  <a:pt x="763" y="112"/>
                </a:cubicBezTo>
                <a:cubicBezTo>
                  <a:pt x="761" y="110"/>
                  <a:pt x="756" y="108"/>
                  <a:pt x="752" y="109"/>
                </a:cubicBezTo>
                <a:cubicBezTo>
                  <a:pt x="747" y="110"/>
                  <a:pt x="742" y="113"/>
                  <a:pt x="742" y="119"/>
                </a:cubicBezTo>
                <a:cubicBezTo>
                  <a:pt x="741" y="125"/>
                  <a:pt x="746" y="128"/>
                  <a:pt x="754" y="131"/>
                </a:cubicBezTo>
                <a:cubicBezTo>
                  <a:pt x="761" y="135"/>
                  <a:pt x="770" y="139"/>
                  <a:pt x="779" y="147"/>
                </a:cubicBezTo>
                <a:cubicBezTo>
                  <a:pt x="794" y="160"/>
                  <a:pt x="799" y="175"/>
                  <a:pt x="795" y="191"/>
                </a:cubicBezTo>
                <a:close/>
              </a:path>
            </a:pathLst>
          </a:custGeom>
          <a:solidFill>
            <a:srgbClr val="F2CF6A">
              <a:alpha val="72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" name="Freeform 22"/>
          <p:cNvSpPr>
            <a:spLocks noEditPoints="1"/>
          </p:cNvSpPr>
          <p:nvPr/>
        </p:nvSpPr>
        <p:spPr bwMode="auto">
          <a:xfrm flipH="1">
            <a:off x="4025520" y="3401182"/>
            <a:ext cx="1127937" cy="541695"/>
          </a:xfrm>
          <a:custGeom>
            <a:avLst/>
            <a:gdLst>
              <a:gd name="T0" fmla="*/ 779 w 804"/>
              <a:gd name="T1" fmla="*/ 108 h 386"/>
              <a:gd name="T2" fmla="*/ 531 w 804"/>
              <a:gd name="T3" fmla="*/ 114 h 386"/>
              <a:gd name="T4" fmla="*/ 542 w 804"/>
              <a:gd name="T5" fmla="*/ 53 h 386"/>
              <a:gd name="T6" fmla="*/ 616 w 804"/>
              <a:gd name="T7" fmla="*/ 27 h 386"/>
              <a:gd name="T8" fmla="*/ 340 w 804"/>
              <a:gd name="T9" fmla="*/ 98 h 386"/>
              <a:gd name="T10" fmla="*/ 566 w 804"/>
              <a:gd name="T11" fmla="*/ 255 h 386"/>
              <a:gd name="T12" fmla="*/ 342 w 804"/>
              <a:gd name="T13" fmla="*/ 146 h 386"/>
              <a:gd name="T14" fmla="*/ 201 w 804"/>
              <a:gd name="T15" fmla="*/ 156 h 386"/>
              <a:gd name="T16" fmla="*/ 56 w 804"/>
              <a:gd name="T17" fmla="*/ 226 h 386"/>
              <a:gd name="T18" fmla="*/ 18 w 804"/>
              <a:gd name="T19" fmla="*/ 271 h 386"/>
              <a:gd name="T20" fmla="*/ 138 w 804"/>
              <a:gd name="T21" fmla="*/ 314 h 386"/>
              <a:gd name="T22" fmla="*/ 239 w 804"/>
              <a:gd name="T23" fmla="*/ 374 h 386"/>
              <a:gd name="T24" fmla="*/ 324 w 804"/>
              <a:gd name="T25" fmla="*/ 329 h 386"/>
              <a:gd name="T26" fmla="*/ 566 w 804"/>
              <a:gd name="T27" fmla="*/ 65 h 386"/>
              <a:gd name="T28" fmla="*/ 529 w 804"/>
              <a:gd name="T29" fmla="*/ 30 h 386"/>
              <a:gd name="T30" fmla="*/ 643 w 804"/>
              <a:gd name="T31" fmla="*/ 55 h 386"/>
              <a:gd name="T32" fmla="*/ 424 w 804"/>
              <a:gd name="T33" fmla="*/ 19 h 386"/>
              <a:gd name="T34" fmla="*/ 365 w 804"/>
              <a:gd name="T35" fmla="*/ 92 h 386"/>
              <a:gd name="T36" fmla="*/ 619 w 804"/>
              <a:gd name="T37" fmla="*/ 23 h 386"/>
              <a:gd name="T38" fmla="*/ 379 w 804"/>
              <a:gd name="T39" fmla="*/ 82 h 386"/>
              <a:gd name="T40" fmla="*/ 376 w 804"/>
              <a:gd name="T41" fmla="*/ 289 h 386"/>
              <a:gd name="T42" fmla="*/ 271 w 804"/>
              <a:gd name="T43" fmla="*/ 235 h 386"/>
              <a:gd name="T44" fmla="*/ 284 w 804"/>
              <a:gd name="T45" fmla="*/ 223 h 386"/>
              <a:gd name="T46" fmla="*/ 508 w 804"/>
              <a:gd name="T47" fmla="*/ 281 h 386"/>
              <a:gd name="T48" fmla="*/ 405 w 804"/>
              <a:gd name="T49" fmla="*/ 238 h 386"/>
              <a:gd name="T50" fmla="*/ 395 w 804"/>
              <a:gd name="T51" fmla="*/ 225 h 386"/>
              <a:gd name="T52" fmla="*/ 688 w 804"/>
              <a:gd name="T53" fmla="*/ 144 h 386"/>
              <a:gd name="T54" fmla="*/ 285 w 804"/>
              <a:gd name="T55" fmla="*/ 217 h 386"/>
              <a:gd name="T56" fmla="*/ 508 w 804"/>
              <a:gd name="T57" fmla="*/ 293 h 386"/>
              <a:gd name="T58" fmla="*/ 414 w 804"/>
              <a:gd name="T59" fmla="*/ 47 h 386"/>
              <a:gd name="T60" fmla="*/ 250 w 804"/>
              <a:gd name="T61" fmla="*/ 268 h 386"/>
              <a:gd name="T62" fmla="*/ 186 w 804"/>
              <a:gd name="T63" fmla="*/ 261 h 386"/>
              <a:gd name="T64" fmla="*/ 169 w 804"/>
              <a:gd name="T65" fmla="*/ 211 h 386"/>
              <a:gd name="T66" fmla="*/ 234 w 804"/>
              <a:gd name="T67" fmla="*/ 176 h 386"/>
              <a:gd name="T68" fmla="*/ 202 w 804"/>
              <a:gd name="T69" fmla="*/ 194 h 386"/>
              <a:gd name="T70" fmla="*/ 242 w 804"/>
              <a:gd name="T71" fmla="*/ 147 h 386"/>
              <a:gd name="T72" fmla="*/ 300 w 804"/>
              <a:gd name="T73" fmla="*/ 154 h 386"/>
              <a:gd name="T74" fmla="*/ 291 w 804"/>
              <a:gd name="T75" fmla="*/ 168 h 386"/>
              <a:gd name="T76" fmla="*/ 324 w 804"/>
              <a:gd name="T77" fmla="*/ 190 h 386"/>
              <a:gd name="T78" fmla="*/ 373 w 804"/>
              <a:gd name="T79" fmla="*/ 197 h 386"/>
              <a:gd name="T80" fmla="*/ 228 w 804"/>
              <a:gd name="T81" fmla="*/ 127 h 386"/>
              <a:gd name="T82" fmla="*/ 309 w 804"/>
              <a:gd name="T83" fmla="*/ 130 h 386"/>
              <a:gd name="T84" fmla="*/ 375 w 804"/>
              <a:gd name="T85" fmla="*/ 177 h 386"/>
              <a:gd name="T86" fmla="*/ 240 w 804"/>
              <a:gd name="T87" fmla="*/ 142 h 386"/>
              <a:gd name="T88" fmla="*/ 145 w 804"/>
              <a:gd name="T89" fmla="*/ 260 h 386"/>
              <a:gd name="T90" fmla="*/ 151 w 804"/>
              <a:gd name="T91" fmla="*/ 293 h 386"/>
              <a:gd name="T92" fmla="*/ 108 w 804"/>
              <a:gd name="T93" fmla="*/ 231 h 386"/>
              <a:gd name="T94" fmla="*/ 145 w 804"/>
              <a:gd name="T95" fmla="*/ 188 h 386"/>
              <a:gd name="T96" fmla="*/ 327 w 804"/>
              <a:gd name="T97" fmla="*/ 321 h 386"/>
              <a:gd name="T98" fmla="*/ 268 w 804"/>
              <a:gd name="T99" fmla="*/ 321 h 386"/>
              <a:gd name="T100" fmla="*/ 283 w 804"/>
              <a:gd name="T101" fmla="*/ 341 h 386"/>
              <a:gd name="T102" fmla="*/ 239 w 804"/>
              <a:gd name="T103" fmla="*/ 369 h 386"/>
              <a:gd name="T104" fmla="*/ 181 w 804"/>
              <a:gd name="T105" fmla="*/ 314 h 386"/>
              <a:gd name="T106" fmla="*/ 195 w 804"/>
              <a:gd name="T107" fmla="*/ 321 h 386"/>
              <a:gd name="T108" fmla="*/ 158 w 804"/>
              <a:gd name="T109" fmla="*/ 311 h 386"/>
              <a:gd name="T110" fmla="*/ 35 w 804"/>
              <a:gd name="T111" fmla="*/ 282 h 386"/>
              <a:gd name="T112" fmla="*/ 42 w 804"/>
              <a:gd name="T113" fmla="*/ 234 h 386"/>
              <a:gd name="T114" fmla="*/ 101 w 804"/>
              <a:gd name="T115" fmla="*/ 196 h 386"/>
              <a:gd name="T116" fmla="*/ 106 w 804"/>
              <a:gd name="T117" fmla="*/ 227 h 386"/>
              <a:gd name="T118" fmla="*/ 149 w 804"/>
              <a:gd name="T119" fmla="*/ 298 h 386"/>
              <a:gd name="T120" fmla="*/ 692 w 804"/>
              <a:gd name="T121" fmla="*/ 120 h 386"/>
              <a:gd name="T122" fmla="*/ 774 w 804"/>
              <a:gd name="T123" fmla="*/ 107 h 3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04" h="386">
                <a:moveTo>
                  <a:pt x="782" y="143"/>
                </a:moveTo>
                <a:cubicBezTo>
                  <a:pt x="773" y="135"/>
                  <a:pt x="763" y="130"/>
                  <a:pt x="756" y="127"/>
                </a:cubicBezTo>
                <a:cubicBezTo>
                  <a:pt x="751" y="125"/>
                  <a:pt x="747" y="123"/>
                  <a:pt x="747" y="121"/>
                </a:cubicBezTo>
                <a:cubicBezTo>
                  <a:pt x="747" y="117"/>
                  <a:pt x="751" y="115"/>
                  <a:pt x="753" y="114"/>
                </a:cubicBezTo>
                <a:cubicBezTo>
                  <a:pt x="756" y="113"/>
                  <a:pt x="758" y="115"/>
                  <a:pt x="758" y="116"/>
                </a:cubicBezTo>
                <a:cubicBezTo>
                  <a:pt x="759" y="116"/>
                  <a:pt x="759" y="118"/>
                  <a:pt x="759" y="119"/>
                </a:cubicBezTo>
                <a:cubicBezTo>
                  <a:pt x="756" y="125"/>
                  <a:pt x="766" y="122"/>
                  <a:pt x="769" y="121"/>
                </a:cubicBezTo>
                <a:cubicBezTo>
                  <a:pt x="774" y="119"/>
                  <a:pt x="778" y="114"/>
                  <a:pt x="779" y="108"/>
                </a:cubicBezTo>
                <a:cubicBezTo>
                  <a:pt x="779" y="102"/>
                  <a:pt x="777" y="97"/>
                  <a:pt x="774" y="93"/>
                </a:cubicBezTo>
                <a:cubicBezTo>
                  <a:pt x="769" y="87"/>
                  <a:pt x="761" y="84"/>
                  <a:pt x="752" y="84"/>
                </a:cubicBezTo>
                <a:cubicBezTo>
                  <a:pt x="746" y="84"/>
                  <a:pt x="740" y="87"/>
                  <a:pt x="735" y="92"/>
                </a:cubicBezTo>
                <a:cubicBezTo>
                  <a:pt x="731" y="97"/>
                  <a:pt x="728" y="104"/>
                  <a:pt x="729" y="110"/>
                </a:cubicBezTo>
                <a:cubicBezTo>
                  <a:pt x="729" y="113"/>
                  <a:pt x="729" y="115"/>
                  <a:pt x="728" y="116"/>
                </a:cubicBezTo>
                <a:cubicBezTo>
                  <a:pt x="725" y="118"/>
                  <a:pt x="717" y="117"/>
                  <a:pt x="709" y="116"/>
                </a:cubicBezTo>
                <a:cubicBezTo>
                  <a:pt x="706" y="116"/>
                  <a:pt x="702" y="115"/>
                  <a:pt x="699" y="115"/>
                </a:cubicBezTo>
                <a:cubicBezTo>
                  <a:pt x="636" y="111"/>
                  <a:pt x="595" y="110"/>
                  <a:pt x="531" y="114"/>
                </a:cubicBezTo>
                <a:cubicBezTo>
                  <a:pt x="526" y="114"/>
                  <a:pt x="526" y="114"/>
                  <a:pt x="526" y="114"/>
                </a:cubicBezTo>
                <a:cubicBezTo>
                  <a:pt x="466" y="115"/>
                  <a:pt x="442" y="116"/>
                  <a:pt x="420" y="107"/>
                </a:cubicBezTo>
                <a:cubicBezTo>
                  <a:pt x="409" y="103"/>
                  <a:pt x="402" y="96"/>
                  <a:pt x="401" y="86"/>
                </a:cubicBezTo>
                <a:cubicBezTo>
                  <a:pt x="399" y="75"/>
                  <a:pt x="405" y="62"/>
                  <a:pt x="417" y="51"/>
                </a:cubicBezTo>
                <a:cubicBezTo>
                  <a:pt x="438" y="33"/>
                  <a:pt x="465" y="23"/>
                  <a:pt x="492" y="29"/>
                </a:cubicBezTo>
                <a:cubicBezTo>
                  <a:pt x="497" y="31"/>
                  <a:pt x="501" y="32"/>
                  <a:pt x="506" y="33"/>
                </a:cubicBezTo>
                <a:cubicBezTo>
                  <a:pt x="514" y="36"/>
                  <a:pt x="521" y="38"/>
                  <a:pt x="528" y="36"/>
                </a:cubicBezTo>
                <a:cubicBezTo>
                  <a:pt x="529" y="42"/>
                  <a:pt x="532" y="50"/>
                  <a:pt x="542" y="53"/>
                </a:cubicBezTo>
                <a:cubicBezTo>
                  <a:pt x="544" y="59"/>
                  <a:pt x="550" y="69"/>
                  <a:pt x="563" y="69"/>
                </a:cubicBezTo>
                <a:cubicBezTo>
                  <a:pt x="566" y="73"/>
                  <a:pt x="580" y="87"/>
                  <a:pt x="607" y="87"/>
                </a:cubicBezTo>
                <a:cubicBezTo>
                  <a:pt x="624" y="87"/>
                  <a:pt x="640" y="79"/>
                  <a:pt x="647" y="65"/>
                </a:cubicBezTo>
                <a:cubicBezTo>
                  <a:pt x="653" y="53"/>
                  <a:pt x="650" y="39"/>
                  <a:pt x="641" y="30"/>
                </a:cubicBezTo>
                <a:cubicBezTo>
                  <a:pt x="634" y="24"/>
                  <a:pt x="626" y="20"/>
                  <a:pt x="617" y="18"/>
                </a:cubicBezTo>
                <a:cubicBezTo>
                  <a:pt x="615" y="17"/>
                  <a:pt x="607" y="15"/>
                  <a:pt x="605" y="17"/>
                </a:cubicBezTo>
                <a:cubicBezTo>
                  <a:pt x="603" y="20"/>
                  <a:pt x="607" y="21"/>
                  <a:pt x="609" y="22"/>
                </a:cubicBezTo>
                <a:cubicBezTo>
                  <a:pt x="611" y="23"/>
                  <a:pt x="614" y="25"/>
                  <a:pt x="616" y="27"/>
                </a:cubicBezTo>
                <a:cubicBezTo>
                  <a:pt x="618" y="29"/>
                  <a:pt x="618" y="32"/>
                  <a:pt x="618" y="35"/>
                </a:cubicBezTo>
                <a:cubicBezTo>
                  <a:pt x="617" y="39"/>
                  <a:pt x="614" y="43"/>
                  <a:pt x="610" y="45"/>
                </a:cubicBezTo>
                <a:cubicBezTo>
                  <a:pt x="606" y="46"/>
                  <a:pt x="602" y="46"/>
                  <a:pt x="597" y="43"/>
                </a:cubicBezTo>
                <a:cubicBezTo>
                  <a:pt x="594" y="41"/>
                  <a:pt x="591" y="38"/>
                  <a:pt x="588" y="35"/>
                </a:cubicBezTo>
                <a:cubicBezTo>
                  <a:pt x="563" y="11"/>
                  <a:pt x="530" y="0"/>
                  <a:pt x="487" y="2"/>
                </a:cubicBezTo>
                <a:cubicBezTo>
                  <a:pt x="468" y="3"/>
                  <a:pt x="449" y="6"/>
                  <a:pt x="431" y="11"/>
                </a:cubicBezTo>
                <a:cubicBezTo>
                  <a:pt x="400" y="18"/>
                  <a:pt x="375" y="31"/>
                  <a:pt x="359" y="47"/>
                </a:cubicBezTo>
                <a:cubicBezTo>
                  <a:pt x="344" y="62"/>
                  <a:pt x="337" y="80"/>
                  <a:pt x="340" y="98"/>
                </a:cubicBezTo>
                <a:cubicBezTo>
                  <a:pt x="343" y="114"/>
                  <a:pt x="353" y="129"/>
                  <a:pt x="369" y="137"/>
                </a:cubicBezTo>
                <a:cubicBezTo>
                  <a:pt x="387" y="146"/>
                  <a:pt x="409" y="147"/>
                  <a:pt x="428" y="147"/>
                </a:cubicBezTo>
                <a:cubicBezTo>
                  <a:pt x="451" y="147"/>
                  <a:pt x="475" y="145"/>
                  <a:pt x="498" y="143"/>
                </a:cubicBezTo>
                <a:cubicBezTo>
                  <a:pt x="511" y="142"/>
                  <a:pt x="525" y="141"/>
                  <a:pt x="539" y="140"/>
                </a:cubicBezTo>
                <a:cubicBezTo>
                  <a:pt x="566" y="139"/>
                  <a:pt x="593" y="138"/>
                  <a:pt x="620" y="139"/>
                </a:cubicBezTo>
                <a:cubicBezTo>
                  <a:pt x="708" y="144"/>
                  <a:pt x="723" y="168"/>
                  <a:pt x="725" y="179"/>
                </a:cubicBezTo>
                <a:cubicBezTo>
                  <a:pt x="726" y="183"/>
                  <a:pt x="725" y="187"/>
                  <a:pt x="721" y="192"/>
                </a:cubicBezTo>
                <a:cubicBezTo>
                  <a:pt x="706" y="216"/>
                  <a:pt x="648" y="239"/>
                  <a:pt x="566" y="255"/>
                </a:cubicBezTo>
                <a:cubicBezTo>
                  <a:pt x="487" y="271"/>
                  <a:pt x="429" y="270"/>
                  <a:pt x="393" y="253"/>
                </a:cubicBezTo>
                <a:cubicBezTo>
                  <a:pt x="394" y="253"/>
                  <a:pt x="394" y="253"/>
                  <a:pt x="394" y="253"/>
                </a:cubicBezTo>
                <a:cubicBezTo>
                  <a:pt x="401" y="251"/>
                  <a:pt x="407" y="247"/>
                  <a:pt x="409" y="240"/>
                </a:cubicBezTo>
                <a:cubicBezTo>
                  <a:pt x="414" y="231"/>
                  <a:pt x="412" y="217"/>
                  <a:pt x="406" y="208"/>
                </a:cubicBezTo>
                <a:cubicBezTo>
                  <a:pt x="398" y="196"/>
                  <a:pt x="385" y="194"/>
                  <a:pt x="379" y="194"/>
                </a:cubicBezTo>
                <a:cubicBezTo>
                  <a:pt x="379" y="190"/>
                  <a:pt x="379" y="186"/>
                  <a:pt x="378" y="183"/>
                </a:cubicBezTo>
                <a:cubicBezTo>
                  <a:pt x="383" y="175"/>
                  <a:pt x="382" y="166"/>
                  <a:pt x="375" y="158"/>
                </a:cubicBezTo>
                <a:cubicBezTo>
                  <a:pt x="367" y="149"/>
                  <a:pt x="352" y="142"/>
                  <a:pt x="342" y="146"/>
                </a:cubicBezTo>
                <a:cubicBezTo>
                  <a:pt x="339" y="140"/>
                  <a:pt x="331" y="126"/>
                  <a:pt x="313" y="126"/>
                </a:cubicBezTo>
                <a:cubicBezTo>
                  <a:pt x="311" y="121"/>
                  <a:pt x="303" y="104"/>
                  <a:pt x="287" y="103"/>
                </a:cubicBezTo>
                <a:cubicBezTo>
                  <a:pt x="273" y="101"/>
                  <a:pt x="264" y="111"/>
                  <a:pt x="261" y="116"/>
                </a:cubicBezTo>
                <a:cubicBezTo>
                  <a:pt x="252" y="112"/>
                  <a:pt x="234" y="109"/>
                  <a:pt x="225" y="123"/>
                </a:cubicBezTo>
                <a:cubicBezTo>
                  <a:pt x="224" y="125"/>
                  <a:pt x="224" y="125"/>
                  <a:pt x="224" y="125"/>
                </a:cubicBezTo>
                <a:cubicBezTo>
                  <a:pt x="219" y="134"/>
                  <a:pt x="216" y="138"/>
                  <a:pt x="209" y="140"/>
                </a:cubicBezTo>
                <a:cubicBezTo>
                  <a:pt x="202" y="142"/>
                  <a:pt x="202" y="147"/>
                  <a:pt x="202" y="151"/>
                </a:cubicBezTo>
                <a:cubicBezTo>
                  <a:pt x="202" y="154"/>
                  <a:pt x="202" y="155"/>
                  <a:pt x="201" y="156"/>
                </a:cubicBezTo>
                <a:cubicBezTo>
                  <a:pt x="198" y="159"/>
                  <a:pt x="188" y="166"/>
                  <a:pt x="169" y="166"/>
                </a:cubicBezTo>
                <a:cubicBezTo>
                  <a:pt x="151" y="166"/>
                  <a:pt x="145" y="172"/>
                  <a:pt x="141" y="185"/>
                </a:cubicBezTo>
                <a:cubicBezTo>
                  <a:pt x="141" y="185"/>
                  <a:pt x="141" y="185"/>
                  <a:pt x="141" y="185"/>
                </a:cubicBezTo>
                <a:cubicBezTo>
                  <a:pt x="127" y="181"/>
                  <a:pt x="110" y="178"/>
                  <a:pt x="101" y="185"/>
                </a:cubicBezTo>
                <a:cubicBezTo>
                  <a:pt x="98" y="187"/>
                  <a:pt x="97" y="189"/>
                  <a:pt x="96" y="193"/>
                </a:cubicBezTo>
                <a:cubicBezTo>
                  <a:pt x="89" y="193"/>
                  <a:pt x="76" y="195"/>
                  <a:pt x="70" y="197"/>
                </a:cubicBezTo>
                <a:cubicBezTo>
                  <a:pt x="64" y="199"/>
                  <a:pt x="51" y="207"/>
                  <a:pt x="50" y="216"/>
                </a:cubicBezTo>
                <a:cubicBezTo>
                  <a:pt x="50" y="218"/>
                  <a:pt x="51" y="223"/>
                  <a:pt x="56" y="226"/>
                </a:cubicBezTo>
                <a:cubicBezTo>
                  <a:pt x="57" y="227"/>
                  <a:pt x="58" y="227"/>
                  <a:pt x="58" y="227"/>
                </a:cubicBezTo>
                <a:cubicBezTo>
                  <a:pt x="55" y="228"/>
                  <a:pt x="48" y="229"/>
                  <a:pt x="45" y="229"/>
                </a:cubicBezTo>
                <a:cubicBezTo>
                  <a:pt x="44" y="229"/>
                  <a:pt x="42" y="229"/>
                  <a:pt x="41" y="229"/>
                </a:cubicBezTo>
                <a:cubicBezTo>
                  <a:pt x="18" y="232"/>
                  <a:pt x="0" y="242"/>
                  <a:pt x="0" y="251"/>
                </a:cubicBezTo>
                <a:cubicBezTo>
                  <a:pt x="0" y="261"/>
                  <a:pt x="11" y="264"/>
                  <a:pt x="19" y="265"/>
                </a:cubicBezTo>
                <a:cubicBezTo>
                  <a:pt x="22" y="266"/>
                  <a:pt x="24" y="266"/>
                  <a:pt x="26" y="267"/>
                </a:cubicBezTo>
                <a:cubicBezTo>
                  <a:pt x="26" y="267"/>
                  <a:pt x="27" y="267"/>
                  <a:pt x="27" y="267"/>
                </a:cubicBezTo>
                <a:cubicBezTo>
                  <a:pt x="26" y="268"/>
                  <a:pt x="23" y="270"/>
                  <a:pt x="18" y="271"/>
                </a:cubicBezTo>
                <a:cubicBezTo>
                  <a:pt x="11" y="273"/>
                  <a:pt x="4" y="278"/>
                  <a:pt x="5" y="283"/>
                </a:cubicBezTo>
                <a:cubicBezTo>
                  <a:pt x="5" y="286"/>
                  <a:pt x="7" y="289"/>
                  <a:pt x="15" y="289"/>
                </a:cubicBezTo>
                <a:cubicBezTo>
                  <a:pt x="20" y="289"/>
                  <a:pt x="27" y="288"/>
                  <a:pt x="36" y="287"/>
                </a:cubicBezTo>
                <a:cubicBezTo>
                  <a:pt x="44" y="286"/>
                  <a:pt x="59" y="284"/>
                  <a:pt x="61" y="286"/>
                </a:cubicBezTo>
                <a:cubicBezTo>
                  <a:pt x="61" y="290"/>
                  <a:pt x="62" y="294"/>
                  <a:pt x="65" y="297"/>
                </a:cubicBezTo>
                <a:cubicBezTo>
                  <a:pt x="70" y="300"/>
                  <a:pt x="77" y="301"/>
                  <a:pt x="85" y="299"/>
                </a:cubicBezTo>
                <a:cubicBezTo>
                  <a:pt x="95" y="296"/>
                  <a:pt x="102" y="299"/>
                  <a:pt x="108" y="309"/>
                </a:cubicBezTo>
                <a:cubicBezTo>
                  <a:pt x="114" y="319"/>
                  <a:pt x="126" y="317"/>
                  <a:pt x="138" y="314"/>
                </a:cubicBezTo>
                <a:cubicBezTo>
                  <a:pt x="142" y="313"/>
                  <a:pt x="142" y="313"/>
                  <a:pt x="142" y="313"/>
                </a:cubicBezTo>
                <a:cubicBezTo>
                  <a:pt x="149" y="312"/>
                  <a:pt x="152" y="314"/>
                  <a:pt x="155" y="316"/>
                </a:cubicBezTo>
                <a:cubicBezTo>
                  <a:pt x="157" y="317"/>
                  <a:pt x="159" y="319"/>
                  <a:pt x="163" y="319"/>
                </a:cubicBezTo>
                <a:cubicBezTo>
                  <a:pt x="166" y="320"/>
                  <a:pt x="168" y="320"/>
                  <a:pt x="170" y="320"/>
                </a:cubicBezTo>
                <a:cubicBezTo>
                  <a:pt x="167" y="328"/>
                  <a:pt x="168" y="338"/>
                  <a:pt x="173" y="345"/>
                </a:cubicBezTo>
                <a:cubicBezTo>
                  <a:pt x="176" y="351"/>
                  <a:pt x="185" y="361"/>
                  <a:pt x="205" y="359"/>
                </a:cubicBezTo>
                <a:cubicBezTo>
                  <a:pt x="206" y="363"/>
                  <a:pt x="208" y="369"/>
                  <a:pt x="214" y="373"/>
                </a:cubicBezTo>
                <a:cubicBezTo>
                  <a:pt x="220" y="377"/>
                  <a:pt x="229" y="377"/>
                  <a:pt x="239" y="374"/>
                </a:cubicBezTo>
                <a:cubicBezTo>
                  <a:pt x="242" y="377"/>
                  <a:pt x="251" y="384"/>
                  <a:pt x="265" y="379"/>
                </a:cubicBezTo>
                <a:cubicBezTo>
                  <a:pt x="273" y="383"/>
                  <a:pt x="289" y="386"/>
                  <a:pt x="298" y="373"/>
                </a:cubicBezTo>
                <a:cubicBezTo>
                  <a:pt x="305" y="364"/>
                  <a:pt x="306" y="353"/>
                  <a:pt x="301" y="345"/>
                </a:cubicBezTo>
                <a:cubicBezTo>
                  <a:pt x="297" y="338"/>
                  <a:pt x="291" y="335"/>
                  <a:pt x="283" y="336"/>
                </a:cubicBezTo>
                <a:cubicBezTo>
                  <a:pt x="284" y="333"/>
                  <a:pt x="284" y="329"/>
                  <a:pt x="283" y="326"/>
                </a:cubicBezTo>
                <a:cubicBezTo>
                  <a:pt x="286" y="325"/>
                  <a:pt x="289" y="324"/>
                  <a:pt x="293" y="321"/>
                </a:cubicBezTo>
                <a:cubicBezTo>
                  <a:pt x="296" y="325"/>
                  <a:pt x="306" y="332"/>
                  <a:pt x="323" y="328"/>
                </a:cubicBezTo>
                <a:cubicBezTo>
                  <a:pt x="323" y="328"/>
                  <a:pt x="323" y="329"/>
                  <a:pt x="324" y="329"/>
                </a:cubicBezTo>
                <a:cubicBezTo>
                  <a:pt x="328" y="335"/>
                  <a:pt x="341" y="337"/>
                  <a:pt x="362" y="336"/>
                </a:cubicBezTo>
                <a:cubicBezTo>
                  <a:pt x="372" y="336"/>
                  <a:pt x="372" y="336"/>
                  <a:pt x="372" y="336"/>
                </a:cubicBezTo>
                <a:cubicBezTo>
                  <a:pt x="412" y="335"/>
                  <a:pt x="472" y="333"/>
                  <a:pt x="597" y="306"/>
                </a:cubicBezTo>
                <a:cubicBezTo>
                  <a:pt x="710" y="281"/>
                  <a:pt x="787" y="237"/>
                  <a:pt x="799" y="192"/>
                </a:cubicBezTo>
                <a:cubicBezTo>
                  <a:pt x="804" y="175"/>
                  <a:pt x="798" y="158"/>
                  <a:pt x="782" y="143"/>
                </a:cubicBezTo>
                <a:close/>
                <a:moveTo>
                  <a:pt x="642" y="63"/>
                </a:moveTo>
                <a:cubicBezTo>
                  <a:pt x="636" y="75"/>
                  <a:pt x="622" y="82"/>
                  <a:pt x="607" y="82"/>
                </a:cubicBezTo>
                <a:cubicBezTo>
                  <a:pt x="579" y="82"/>
                  <a:pt x="567" y="66"/>
                  <a:pt x="566" y="65"/>
                </a:cubicBezTo>
                <a:cubicBezTo>
                  <a:pt x="566" y="64"/>
                  <a:pt x="566" y="64"/>
                  <a:pt x="566" y="64"/>
                </a:cubicBezTo>
                <a:cubicBezTo>
                  <a:pt x="566" y="64"/>
                  <a:pt x="564" y="64"/>
                  <a:pt x="564" y="64"/>
                </a:cubicBezTo>
                <a:cubicBezTo>
                  <a:pt x="550" y="64"/>
                  <a:pt x="547" y="51"/>
                  <a:pt x="547" y="50"/>
                </a:cubicBezTo>
                <a:cubicBezTo>
                  <a:pt x="546" y="49"/>
                  <a:pt x="546" y="49"/>
                  <a:pt x="546" y="49"/>
                </a:cubicBezTo>
                <a:cubicBezTo>
                  <a:pt x="546" y="49"/>
                  <a:pt x="545" y="49"/>
                  <a:pt x="545" y="49"/>
                </a:cubicBezTo>
                <a:cubicBezTo>
                  <a:pt x="532" y="45"/>
                  <a:pt x="533" y="33"/>
                  <a:pt x="533" y="33"/>
                </a:cubicBezTo>
                <a:cubicBezTo>
                  <a:pt x="533" y="28"/>
                  <a:pt x="533" y="28"/>
                  <a:pt x="533" y="28"/>
                </a:cubicBezTo>
                <a:cubicBezTo>
                  <a:pt x="533" y="28"/>
                  <a:pt x="529" y="30"/>
                  <a:pt x="529" y="30"/>
                </a:cubicBezTo>
                <a:cubicBezTo>
                  <a:pt x="523" y="34"/>
                  <a:pt x="517" y="31"/>
                  <a:pt x="507" y="28"/>
                </a:cubicBezTo>
                <a:cubicBezTo>
                  <a:pt x="503" y="27"/>
                  <a:pt x="499" y="26"/>
                  <a:pt x="494" y="25"/>
                </a:cubicBezTo>
                <a:cubicBezTo>
                  <a:pt x="490" y="24"/>
                  <a:pt x="487" y="23"/>
                  <a:pt x="483" y="23"/>
                </a:cubicBezTo>
                <a:cubicBezTo>
                  <a:pt x="492" y="22"/>
                  <a:pt x="500" y="21"/>
                  <a:pt x="504" y="21"/>
                </a:cubicBezTo>
                <a:cubicBezTo>
                  <a:pt x="522" y="21"/>
                  <a:pt x="540" y="27"/>
                  <a:pt x="550" y="36"/>
                </a:cubicBezTo>
                <a:cubicBezTo>
                  <a:pt x="554" y="39"/>
                  <a:pt x="558" y="43"/>
                  <a:pt x="562" y="47"/>
                </a:cubicBezTo>
                <a:cubicBezTo>
                  <a:pt x="576" y="61"/>
                  <a:pt x="591" y="76"/>
                  <a:pt x="614" y="74"/>
                </a:cubicBezTo>
                <a:cubicBezTo>
                  <a:pt x="627" y="74"/>
                  <a:pt x="638" y="66"/>
                  <a:pt x="643" y="55"/>
                </a:cubicBezTo>
                <a:cubicBezTo>
                  <a:pt x="644" y="53"/>
                  <a:pt x="644" y="51"/>
                  <a:pt x="645" y="49"/>
                </a:cubicBezTo>
                <a:cubicBezTo>
                  <a:pt x="645" y="53"/>
                  <a:pt x="645" y="58"/>
                  <a:pt x="642" y="63"/>
                </a:cubicBezTo>
                <a:close/>
                <a:moveTo>
                  <a:pt x="372" y="132"/>
                </a:moveTo>
                <a:cubicBezTo>
                  <a:pt x="357" y="125"/>
                  <a:pt x="347" y="112"/>
                  <a:pt x="345" y="97"/>
                </a:cubicBezTo>
                <a:cubicBezTo>
                  <a:pt x="342" y="81"/>
                  <a:pt x="349" y="64"/>
                  <a:pt x="362" y="51"/>
                </a:cubicBezTo>
                <a:cubicBezTo>
                  <a:pt x="378" y="35"/>
                  <a:pt x="402" y="23"/>
                  <a:pt x="432" y="16"/>
                </a:cubicBezTo>
                <a:cubicBezTo>
                  <a:pt x="434" y="15"/>
                  <a:pt x="436" y="15"/>
                  <a:pt x="438" y="14"/>
                </a:cubicBezTo>
                <a:cubicBezTo>
                  <a:pt x="433" y="16"/>
                  <a:pt x="429" y="18"/>
                  <a:pt x="424" y="19"/>
                </a:cubicBezTo>
                <a:cubicBezTo>
                  <a:pt x="377" y="39"/>
                  <a:pt x="360" y="70"/>
                  <a:pt x="360" y="92"/>
                </a:cubicBezTo>
                <a:cubicBezTo>
                  <a:pt x="360" y="116"/>
                  <a:pt x="376" y="130"/>
                  <a:pt x="410" y="138"/>
                </a:cubicBezTo>
                <a:cubicBezTo>
                  <a:pt x="420" y="140"/>
                  <a:pt x="431" y="141"/>
                  <a:pt x="443" y="142"/>
                </a:cubicBezTo>
                <a:cubicBezTo>
                  <a:pt x="419" y="142"/>
                  <a:pt x="391" y="143"/>
                  <a:pt x="372" y="132"/>
                </a:cubicBezTo>
                <a:close/>
                <a:moveTo>
                  <a:pt x="540" y="135"/>
                </a:moveTo>
                <a:cubicBezTo>
                  <a:pt x="519" y="136"/>
                  <a:pt x="519" y="136"/>
                  <a:pt x="519" y="136"/>
                </a:cubicBezTo>
                <a:cubicBezTo>
                  <a:pt x="482" y="137"/>
                  <a:pt x="441" y="139"/>
                  <a:pt x="411" y="133"/>
                </a:cubicBezTo>
                <a:cubicBezTo>
                  <a:pt x="370" y="124"/>
                  <a:pt x="365" y="106"/>
                  <a:pt x="365" y="92"/>
                </a:cubicBezTo>
                <a:cubicBezTo>
                  <a:pt x="365" y="72"/>
                  <a:pt x="382" y="45"/>
                  <a:pt x="426" y="24"/>
                </a:cubicBezTo>
                <a:cubicBezTo>
                  <a:pt x="465" y="6"/>
                  <a:pt x="514" y="1"/>
                  <a:pt x="554" y="19"/>
                </a:cubicBezTo>
                <a:cubicBezTo>
                  <a:pt x="564" y="24"/>
                  <a:pt x="574" y="29"/>
                  <a:pt x="582" y="37"/>
                </a:cubicBezTo>
                <a:cubicBezTo>
                  <a:pt x="586" y="41"/>
                  <a:pt x="591" y="45"/>
                  <a:pt x="595" y="48"/>
                </a:cubicBezTo>
                <a:cubicBezTo>
                  <a:pt x="600" y="51"/>
                  <a:pt x="607" y="52"/>
                  <a:pt x="612" y="49"/>
                </a:cubicBezTo>
                <a:cubicBezTo>
                  <a:pt x="618" y="47"/>
                  <a:pt x="621" y="42"/>
                  <a:pt x="623" y="36"/>
                </a:cubicBezTo>
                <a:cubicBezTo>
                  <a:pt x="623" y="31"/>
                  <a:pt x="623" y="27"/>
                  <a:pt x="620" y="24"/>
                </a:cubicBezTo>
                <a:cubicBezTo>
                  <a:pt x="620" y="24"/>
                  <a:pt x="620" y="23"/>
                  <a:pt x="619" y="23"/>
                </a:cubicBezTo>
                <a:cubicBezTo>
                  <a:pt x="625" y="24"/>
                  <a:pt x="632" y="27"/>
                  <a:pt x="637" y="33"/>
                </a:cubicBezTo>
                <a:cubicBezTo>
                  <a:pt x="641" y="38"/>
                  <a:pt x="641" y="45"/>
                  <a:pt x="638" y="53"/>
                </a:cubicBezTo>
                <a:cubicBezTo>
                  <a:pt x="634" y="63"/>
                  <a:pt x="625" y="69"/>
                  <a:pt x="614" y="69"/>
                </a:cubicBezTo>
                <a:cubicBezTo>
                  <a:pt x="593" y="70"/>
                  <a:pt x="580" y="57"/>
                  <a:pt x="565" y="43"/>
                </a:cubicBezTo>
                <a:cubicBezTo>
                  <a:pt x="562" y="40"/>
                  <a:pt x="558" y="36"/>
                  <a:pt x="553" y="32"/>
                </a:cubicBezTo>
                <a:cubicBezTo>
                  <a:pt x="542" y="22"/>
                  <a:pt x="523" y="16"/>
                  <a:pt x="504" y="16"/>
                </a:cubicBezTo>
                <a:cubicBezTo>
                  <a:pt x="474" y="16"/>
                  <a:pt x="444" y="24"/>
                  <a:pt x="417" y="38"/>
                </a:cubicBezTo>
                <a:cubicBezTo>
                  <a:pt x="401" y="47"/>
                  <a:pt x="382" y="64"/>
                  <a:pt x="379" y="82"/>
                </a:cubicBezTo>
                <a:cubicBezTo>
                  <a:pt x="377" y="92"/>
                  <a:pt x="379" y="101"/>
                  <a:pt x="385" y="108"/>
                </a:cubicBezTo>
                <a:cubicBezTo>
                  <a:pt x="402" y="128"/>
                  <a:pt x="447" y="135"/>
                  <a:pt x="523" y="130"/>
                </a:cubicBezTo>
                <a:cubicBezTo>
                  <a:pt x="609" y="124"/>
                  <a:pt x="743" y="130"/>
                  <a:pt x="757" y="173"/>
                </a:cubicBezTo>
                <a:cubicBezTo>
                  <a:pt x="759" y="180"/>
                  <a:pt x="758" y="188"/>
                  <a:pt x="754" y="195"/>
                </a:cubicBezTo>
                <a:cubicBezTo>
                  <a:pt x="740" y="221"/>
                  <a:pt x="690" y="246"/>
                  <a:pt x="617" y="265"/>
                </a:cubicBezTo>
                <a:cubicBezTo>
                  <a:pt x="582" y="275"/>
                  <a:pt x="542" y="285"/>
                  <a:pt x="507" y="288"/>
                </a:cubicBezTo>
                <a:cubicBezTo>
                  <a:pt x="495" y="289"/>
                  <a:pt x="495" y="289"/>
                  <a:pt x="495" y="289"/>
                </a:cubicBezTo>
                <a:cubicBezTo>
                  <a:pt x="452" y="294"/>
                  <a:pt x="419" y="297"/>
                  <a:pt x="376" y="289"/>
                </a:cubicBezTo>
                <a:cubicBezTo>
                  <a:pt x="361" y="287"/>
                  <a:pt x="309" y="275"/>
                  <a:pt x="286" y="249"/>
                </a:cubicBezTo>
                <a:cubicBezTo>
                  <a:pt x="287" y="249"/>
                  <a:pt x="287" y="248"/>
                  <a:pt x="287" y="248"/>
                </a:cubicBezTo>
                <a:cubicBezTo>
                  <a:pt x="289" y="242"/>
                  <a:pt x="287" y="236"/>
                  <a:pt x="282" y="232"/>
                </a:cubicBezTo>
                <a:cubicBezTo>
                  <a:pt x="278" y="229"/>
                  <a:pt x="273" y="228"/>
                  <a:pt x="269" y="230"/>
                </a:cubicBezTo>
                <a:cubicBezTo>
                  <a:pt x="265" y="232"/>
                  <a:pt x="262" y="236"/>
                  <a:pt x="261" y="241"/>
                </a:cubicBezTo>
                <a:cubicBezTo>
                  <a:pt x="261" y="242"/>
                  <a:pt x="262" y="243"/>
                  <a:pt x="263" y="243"/>
                </a:cubicBezTo>
                <a:cubicBezTo>
                  <a:pt x="265" y="244"/>
                  <a:pt x="266" y="243"/>
                  <a:pt x="266" y="241"/>
                </a:cubicBezTo>
                <a:cubicBezTo>
                  <a:pt x="266" y="238"/>
                  <a:pt x="268" y="236"/>
                  <a:pt x="271" y="235"/>
                </a:cubicBezTo>
                <a:cubicBezTo>
                  <a:pt x="273" y="234"/>
                  <a:pt x="276" y="234"/>
                  <a:pt x="279" y="236"/>
                </a:cubicBezTo>
                <a:cubicBezTo>
                  <a:pt x="283" y="239"/>
                  <a:pt x="284" y="242"/>
                  <a:pt x="282" y="246"/>
                </a:cubicBezTo>
                <a:cubicBezTo>
                  <a:pt x="280" y="252"/>
                  <a:pt x="272" y="258"/>
                  <a:pt x="265" y="257"/>
                </a:cubicBezTo>
                <a:cubicBezTo>
                  <a:pt x="257" y="256"/>
                  <a:pt x="249" y="252"/>
                  <a:pt x="246" y="245"/>
                </a:cubicBezTo>
                <a:cubicBezTo>
                  <a:pt x="242" y="239"/>
                  <a:pt x="243" y="232"/>
                  <a:pt x="246" y="226"/>
                </a:cubicBezTo>
                <a:cubicBezTo>
                  <a:pt x="250" y="219"/>
                  <a:pt x="255" y="216"/>
                  <a:pt x="260" y="216"/>
                </a:cubicBezTo>
                <a:cubicBezTo>
                  <a:pt x="267" y="214"/>
                  <a:pt x="276" y="216"/>
                  <a:pt x="283" y="222"/>
                </a:cubicBezTo>
                <a:cubicBezTo>
                  <a:pt x="284" y="223"/>
                  <a:pt x="284" y="223"/>
                  <a:pt x="284" y="223"/>
                </a:cubicBezTo>
                <a:cubicBezTo>
                  <a:pt x="286" y="222"/>
                  <a:pt x="286" y="222"/>
                  <a:pt x="286" y="222"/>
                </a:cubicBezTo>
                <a:cubicBezTo>
                  <a:pt x="287" y="222"/>
                  <a:pt x="306" y="210"/>
                  <a:pt x="317" y="224"/>
                </a:cubicBezTo>
                <a:cubicBezTo>
                  <a:pt x="318" y="226"/>
                  <a:pt x="318" y="226"/>
                  <a:pt x="318" y="226"/>
                </a:cubicBezTo>
                <a:cubicBezTo>
                  <a:pt x="320" y="225"/>
                  <a:pt x="320" y="225"/>
                  <a:pt x="320" y="225"/>
                </a:cubicBezTo>
                <a:cubicBezTo>
                  <a:pt x="320" y="225"/>
                  <a:pt x="334" y="218"/>
                  <a:pt x="339" y="226"/>
                </a:cubicBezTo>
                <a:cubicBezTo>
                  <a:pt x="341" y="231"/>
                  <a:pt x="341" y="231"/>
                  <a:pt x="341" y="231"/>
                </a:cubicBezTo>
                <a:cubicBezTo>
                  <a:pt x="352" y="250"/>
                  <a:pt x="364" y="274"/>
                  <a:pt x="397" y="280"/>
                </a:cubicBezTo>
                <a:cubicBezTo>
                  <a:pt x="428" y="286"/>
                  <a:pt x="472" y="286"/>
                  <a:pt x="508" y="281"/>
                </a:cubicBezTo>
                <a:cubicBezTo>
                  <a:pt x="615" y="265"/>
                  <a:pt x="692" y="240"/>
                  <a:pt x="729" y="210"/>
                </a:cubicBezTo>
                <a:cubicBezTo>
                  <a:pt x="747" y="196"/>
                  <a:pt x="748" y="183"/>
                  <a:pt x="746" y="175"/>
                </a:cubicBezTo>
                <a:cubicBezTo>
                  <a:pt x="741" y="157"/>
                  <a:pt x="715" y="143"/>
                  <a:pt x="679" y="138"/>
                </a:cubicBezTo>
                <a:cubicBezTo>
                  <a:pt x="661" y="135"/>
                  <a:pt x="643" y="135"/>
                  <a:pt x="625" y="134"/>
                </a:cubicBezTo>
                <a:cubicBezTo>
                  <a:pt x="604" y="134"/>
                  <a:pt x="582" y="134"/>
                  <a:pt x="560" y="135"/>
                </a:cubicBezTo>
                <a:cubicBezTo>
                  <a:pt x="554" y="135"/>
                  <a:pt x="547" y="135"/>
                  <a:pt x="540" y="135"/>
                </a:cubicBezTo>
                <a:close/>
                <a:moveTo>
                  <a:pt x="401" y="210"/>
                </a:moveTo>
                <a:cubicBezTo>
                  <a:pt x="407" y="219"/>
                  <a:pt x="408" y="230"/>
                  <a:pt x="405" y="238"/>
                </a:cubicBezTo>
                <a:cubicBezTo>
                  <a:pt x="403" y="244"/>
                  <a:pt x="399" y="247"/>
                  <a:pt x="393" y="248"/>
                </a:cubicBezTo>
                <a:cubicBezTo>
                  <a:pt x="384" y="249"/>
                  <a:pt x="377" y="244"/>
                  <a:pt x="375" y="238"/>
                </a:cubicBezTo>
                <a:cubicBezTo>
                  <a:pt x="373" y="233"/>
                  <a:pt x="376" y="228"/>
                  <a:pt x="383" y="225"/>
                </a:cubicBezTo>
                <a:cubicBezTo>
                  <a:pt x="385" y="223"/>
                  <a:pt x="389" y="225"/>
                  <a:pt x="390" y="228"/>
                </a:cubicBezTo>
                <a:cubicBezTo>
                  <a:pt x="391" y="229"/>
                  <a:pt x="392" y="231"/>
                  <a:pt x="389" y="233"/>
                </a:cubicBezTo>
                <a:cubicBezTo>
                  <a:pt x="388" y="234"/>
                  <a:pt x="388" y="235"/>
                  <a:pt x="389" y="237"/>
                </a:cubicBezTo>
                <a:cubicBezTo>
                  <a:pt x="390" y="238"/>
                  <a:pt x="391" y="238"/>
                  <a:pt x="392" y="237"/>
                </a:cubicBezTo>
                <a:cubicBezTo>
                  <a:pt x="396" y="234"/>
                  <a:pt x="397" y="230"/>
                  <a:pt x="395" y="225"/>
                </a:cubicBezTo>
                <a:cubicBezTo>
                  <a:pt x="392" y="221"/>
                  <a:pt x="386" y="218"/>
                  <a:pt x="380" y="220"/>
                </a:cubicBezTo>
                <a:cubicBezTo>
                  <a:pt x="370" y="225"/>
                  <a:pt x="368" y="233"/>
                  <a:pt x="370" y="240"/>
                </a:cubicBezTo>
                <a:cubicBezTo>
                  <a:pt x="372" y="245"/>
                  <a:pt x="376" y="250"/>
                  <a:pt x="383" y="252"/>
                </a:cubicBezTo>
                <a:cubicBezTo>
                  <a:pt x="382" y="252"/>
                  <a:pt x="382" y="252"/>
                  <a:pt x="382" y="252"/>
                </a:cubicBezTo>
                <a:cubicBezTo>
                  <a:pt x="418" y="275"/>
                  <a:pt x="480" y="277"/>
                  <a:pt x="567" y="260"/>
                </a:cubicBezTo>
                <a:cubicBezTo>
                  <a:pt x="651" y="244"/>
                  <a:pt x="709" y="220"/>
                  <a:pt x="726" y="195"/>
                </a:cubicBezTo>
                <a:cubicBezTo>
                  <a:pt x="730" y="189"/>
                  <a:pt x="731" y="183"/>
                  <a:pt x="730" y="178"/>
                </a:cubicBezTo>
                <a:cubicBezTo>
                  <a:pt x="728" y="168"/>
                  <a:pt x="719" y="154"/>
                  <a:pt x="688" y="144"/>
                </a:cubicBezTo>
                <a:cubicBezTo>
                  <a:pt x="717" y="150"/>
                  <a:pt x="737" y="163"/>
                  <a:pt x="741" y="177"/>
                </a:cubicBezTo>
                <a:cubicBezTo>
                  <a:pt x="744" y="186"/>
                  <a:pt x="738" y="197"/>
                  <a:pt x="726" y="207"/>
                </a:cubicBezTo>
                <a:cubicBezTo>
                  <a:pt x="689" y="236"/>
                  <a:pt x="614" y="260"/>
                  <a:pt x="507" y="276"/>
                </a:cubicBezTo>
                <a:cubicBezTo>
                  <a:pt x="472" y="281"/>
                  <a:pt x="428" y="280"/>
                  <a:pt x="398" y="275"/>
                </a:cubicBezTo>
                <a:cubicBezTo>
                  <a:pt x="367" y="269"/>
                  <a:pt x="356" y="248"/>
                  <a:pt x="346" y="228"/>
                </a:cubicBezTo>
                <a:cubicBezTo>
                  <a:pt x="343" y="224"/>
                  <a:pt x="343" y="224"/>
                  <a:pt x="343" y="224"/>
                </a:cubicBezTo>
                <a:cubicBezTo>
                  <a:pt x="338" y="214"/>
                  <a:pt x="327" y="216"/>
                  <a:pt x="320" y="219"/>
                </a:cubicBezTo>
                <a:cubicBezTo>
                  <a:pt x="309" y="208"/>
                  <a:pt x="293" y="212"/>
                  <a:pt x="285" y="217"/>
                </a:cubicBezTo>
                <a:cubicBezTo>
                  <a:pt x="277" y="211"/>
                  <a:pt x="267" y="209"/>
                  <a:pt x="259" y="211"/>
                </a:cubicBezTo>
                <a:cubicBezTo>
                  <a:pt x="251" y="212"/>
                  <a:pt x="245" y="217"/>
                  <a:pt x="242" y="223"/>
                </a:cubicBezTo>
                <a:cubicBezTo>
                  <a:pt x="237" y="231"/>
                  <a:pt x="237" y="240"/>
                  <a:pt x="241" y="247"/>
                </a:cubicBezTo>
                <a:cubicBezTo>
                  <a:pt x="246" y="255"/>
                  <a:pt x="255" y="261"/>
                  <a:pt x="265" y="262"/>
                </a:cubicBezTo>
                <a:cubicBezTo>
                  <a:pt x="271" y="263"/>
                  <a:pt x="279" y="259"/>
                  <a:pt x="283" y="254"/>
                </a:cubicBezTo>
                <a:cubicBezTo>
                  <a:pt x="307" y="279"/>
                  <a:pt x="355" y="291"/>
                  <a:pt x="376" y="294"/>
                </a:cubicBezTo>
                <a:cubicBezTo>
                  <a:pt x="419" y="303"/>
                  <a:pt x="454" y="299"/>
                  <a:pt x="495" y="295"/>
                </a:cubicBezTo>
                <a:cubicBezTo>
                  <a:pt x="508" y="293"/>
                  <a:pt x="508" y="293"/>
                  <a:pt x="508" y="293"/>
                </a:cubicBezTo>
                <a:cubicBezTo>
                  <a:pt x="543" y="290"/>
                  <a:pt x="583" y="280"/>
                  <a:pt x="618" y="270"/>
                </a:cubicBezTo>
                <a:cubicBezTo>
                  <a:pt x="693" y="251"/>
                  <a:pt x="744" y="224"/>
                  <a:pt x="759" y="198"/>
                </a:cubicBezTo>
                <a:cubicBezTo>
                  <a:pt x="764" y="189"/>
                  <a:pt x="764" y="180"/>
                  <a:pt x="762" y="171"/>
                </a:cubicBezTo>
                <a:cubicBezTo>
                  <a:pt x="746" y="122"/>
                  <a:pt x="598" y="120"/>
                  <a:pt x="523" y="125"/>
                </a:cubicBezTo>
                <a:cubicBezTo>
                  <a:pt x="450" y="130"/>
                  <a:pt x="405" y="124"/>
                  <a:pt x="389" y="105"/>
                </a:cubicBezTo>
                <a:cubicBezTo>
                  <a:pt x="384" y="99"/>
                  <a:pt x="382" y="91"/>
                  <a:pt x="384" y="83"/>
                </a:cubicBezTo>
                <a:cubicBezTo>
                  <a:pt x="387" y="67"/>
                  <a:pt x="404" y="51"/>
                  <a:pt x="419" y="43"/>
                </a:cubicBezTo>
                <a:cubicBezTo>
                  <a:pt x="417" y="44"/>
                  <a:pt x="415" y="46"/>
                  <a:pt x="414" y="47"/>
                </a:cubicBezTo>
                <a:cubicBezTo>
                  <a:pt x="400" y="59"/>
                  <a:pt x="394" y="74"/>
                  <a:pt x="396" y="87"/>
                </a:cubicBezTo>
                <a:cubicBezTo>
                  <a:pt x="398" y="98"/>
                  <a:pt x="405" y="107"/>
                  <a:pt x="418" y="112"/>
                </a:cubicBezTo>
                <a:cubicBezTo>
                  <a:pt x="443" y="122"/>
                  <a:pt x="473" y="120"/>
                  <a:pt x="499" y="120"/>
                </a:cubicBezTo>
                <a:cubicBezTo>
                  <a:pt x="525" y="119"/>
                  <a:pt x="551" y="118"/>
                  <a:pt x="576" y="118"/>
                </a:cubicBezTo>
                <a:cubicBezTo>
                  <a:pt x="701" y="116"/>
                  <a:pt x="771" y="137"/>
                  <a:pt x="775" y="177"/>
                </a:cubicBezTo>
                <a:cubicBezTo>
                  <a:pt x="778" y="208"/>
                  <a:pt x="714" y="265"/>
                  <a:pt x="565" y="293"/>
                </a:cubicBezTo>
                <a:cubicBezTo>
                  <a:pt x="466" y="312"/>
                  <a:pt x="415" y="310"/>
                  <a:pt x="414" y="310"/>
                </a:cubicBezTo>
                <a:cubicBezTo>
                  <a:pt x="340" y="312"/>
                  <a:pt x="285" y="287"/>
                  <a:pt x="250" y="268"/>
                </a:cubicBezTo>
                <a:cubicBezTo>
                  <a:pt x="223" y="253"/>
                  <a:pt x="207" y="260"/>
                  <a:pt x="190" y="268"/>
                </a:cubicBezTo>
                <a:cubicBezTo>
                  <a:pt x="191" y="265"/>
                  <a:pt x="191" y="262"/>
                  <a:pt x="191" y="260"/>
                </a:cubicBezTo>
                <a:cubicBezTo>
                  <a:pt x="189" y="254"/>
                  <a:pt x="184" y="249"/>
                  <a:pt x="179" y="247"/>
                </a:cubicBezTo>
                <a:cubicBezTo>
                  <a:pt x="174" y="246"/>
                  <a:pt x="170" y="247"/>
                  <a:pt x="167" y="250"/>
                </a:cubicBezTo>
                <a:cubicBezTo>
                  <a:pt x="166" y="251"/>
                  <a:pt x="166" y="253"/>
                  <a:pt x="167" y="254"/>
                </a:cubicBezTo>
                <a:cubicBezTo>
                  <a:pt x="168" y="255"/>
                  <a:pt x="170" y="255"/>
                  <a:pt x="171" y="254"/>
                </a:cubicBezTo>
                <a:cubicBezTo>
                  <a:pt x="173" y="251"/>
                  <a:pt x="176" y="251"/>
                  <a:pt x="177" y="252"/>
                </a:cubicBezTo>
                <a:cubicBezTo>
                  <a:pt x="181" y="253"/>
                  <a:pt x="185" y="257"/>
                  <a:pt x="186" y="261"/>
                </a:cubicBezTo>
                <a:cubicBezTo>
                  <a:pt x="186" y="264"/>
                  <a:pt x="186" y="268"/>
                  <a:pt x="181" y="273"/>
                </a:cubicBezTo>
                <a:cubicBezTo>
                  <a:pt x="175" y="278"/>
                  <a:pt x="167" y="278"/>
                  <a:pt x="160" y="275"/>
                </a:cubicBezTo>
                <a:cubicBezTo>
                  <a:pt x="154" y="271"/>
                  <a:pt x="149" y="266"/>
                  <a:pt x="150" y="260"/>
                </a:cubicBezTo>
                <a:cubicBezTo>
                  <a:pt x="150" y="249"/>
                  <a:pt x="161" y="243"/>
                  <a:pt x="161" y="243"/>
                </a:cubicBezTo>
                <a:cubicBezTo>
                  <a:pt x="167" y="240"/>
                  <a:pt x="167" y="240"/>
                  <a:pt x="167" y="240"/>
                </a:cubicBezTo>
                <a:cubicBezTo>
                  <a:pt x="160" y="238"/>
                  <a:pt x="160" y="238"/>
                  <a:pt x="160" y="238"/>
                </a:cubicBezTo>
                <a:cubicBezTo>
                  <a:pt x="159" y="238"/>
                  <a:pt x="151" y="236"/>
                  <a:pt x="152" y="226"/>
                </a:cubicBezTo>
                <a:cubicBezTo>
                  <a:pt x="154" y="213"/>
                  <a:pt x="169" y="211"/>
                  <a:pt x="169" y="211"/>
                </a:cubicBezTo>
                <a:cubicBezTo>
                  <a:pt x="171" y="211"/>
                  <a:pt x="171" y="211"/>
                  <a:pt x="171" y="211"/>
                </a:cubicBezTo>
                <a:cubicBezTo>
                  <a:pt x="172" y="209"/>
                  <a:pt x="172" y="209"/>
                  <a:pt x="172" y="209"/>
                </a:cubicBezTo>
                <a:cubicBezTo>
                  <a:pt x="173" y="197"/>
                  <a:pt x="183" y="189"/>
                  <a:pt x="195" y="190"/>
                </a:cubicBezTo>
                <a:cubicBezTo>
                  <a:pt x="196" y="192"/>
                  <a:pt x="196" y="194"/>
                  <a:pt x="197" y="196"/>
                </a:cubicBezTo>
                <a:cubicBezTo>
                  <a:pt x="201" y="207"/>
                  <a:pt x="211" y="215"/>
                  <a:pt x="223" y="217"/>
                </a:cubicBezTo>
                <a:cubicBezTo>
                  <a:pt x="233" y="219"/>
                  <a:pt x="242" y="216"/>
                  <a:pt x="248" y="208"/>
                </a:cubicBezTo>
                <a:cubicBezTo>
                  <a:pt x="253" y="201"/>
                  <a:pt x="254" y="192"/>
                  <a:pt x="251" y="186"/>
                </a:cubicBezTo>
                <a:cubicBezTo>
                  <a:pt x="247" y="180"/>
                  <a:pt x="241" y="176"/>
                  <a:pt x="234" y="176"/>
                </a:cubicBezTo>
                <a:cubicBezTo>
                  <a:pt x="228" y="176"/>
                  <a:pt x="223" y="179"/>
                  <a:pt x="221" y="184"/>
                </a:cubicBezTo>
                <a:cubicBezTo>
                  <a:pt x="220" y="185"/>
                  <a:pt x="221" y="187"/>
                  <a:pt x="222" y="188"/>
                </a:cubicBezTo>
                <a:cubicBezTo>
                  <a:pt x="223" y="188"/>
                  <a:pt x="225" y="188"/>
                  <a:pt x="225" y="186"/>
                </a:cubicBezTo>
                <a:cubicBezTo>
                  <a:pt x="227" y="183"/>
                  <a:pt x="230" y="181"/>
                  <a:pt x="235" y="181"/>
                </a:cubicBezTo>
                <a:cubicBezTo>
                  <a:pt x="239" y="181"/>
                  <a:pt x="244" y="184"/>
                  <a:pt x="246" y="188"/>
                </a:cubicBezTo>
                <a:cubicBezTo>
                  <a:pt x="249" y="193"/>
                  <a:pt x="248" y="200"/>
                  <a:pt x="244" y="205"/>
                </a:cubicBezTo>
                <a:cubicBezTo>
                  <a:pt x="239" y="211"/>
                  <a:pt x="232" y="214"/>
                  <a:pt x="224" y="212"/>
                </a:cubicBezTo>
                <a:cubicBezTo>
                  <a:pt x="213" y="210"/>
                  <a:pt x="205" y="203"/>
                  <a:pt x="202" y="194"/>
                </a:cubicBezTo>
                <a:cubicBezTo>
                  <a:pt x="199" y="187"/>
                  <a:pt x="200" y="180"/>
                  <a:pt x="204" y="175"/>
                </a:cubicBezTo>
                <a:cubicBezTo>
                  <a:pt x="213" y="163"/>
                  <a:pt x="222" y="166"/>
                  <a:pt x="222" y="167"/>
                </a:cubicBezTo>
                <a:cubicBezTo>
                  <a:pt x="222" y="167"/>
                  <a:pt x="222" y="167"/>
                  <a:pt x="222" y="167"/>
                </a:cubicBezTo>
                <a:cubicBezTo>
                  <a:pt x="222" y="167"/>
                  <a:pt x="223" y="167"/>
                  <a:pt x="223" y="167"/>
                </a:cubicBezTo>
                <a:cubicBezTo>
                  <a:pt x="226" y="167"/>
                  <a:pt x="226" y="167"/>
                  <a:pt x="226" y="167"/>
                </a:cubicBezTo>
                <a:cubicBezTo>
                  <a:pt x="225" y="164"/>
                  <a:pt x="225" y="164"/>
                  <a:pt x="225" y="164"/>
                </a:cubicBezTo>
                <a:cubicBezTo>
                  <a:pt x="225" y="164"/>
                  <a:pt x="224" y="156"/>
                  <a:pt x="228" y="151"/>
                </a:cubicBezTo>
                <a:cubicBezTo>
                  <a:pt x="231" y="148"/>
                  <a:pt x="235" y="147"/>
                  <a:pt x="242" y="147"/>
                </a:cubicBezTo>
                <a:cubicBezTo>
                  <a:pt x="243" y="147"/>
                  <a:pt x="243" y="147"/>
                  <a:pt x="243" y="147"/>
                </a:cubicBezTo>
                <a:cubicBezTo>
                  <a:pt x="244" y="145"/>
                  <a:pt x="244" y="145"/>
                  <a:pt x="244" y="145"/>
                </a:cubicBezTo>
                <a:cubicBezTo>
                  <a:pt x="244" y="145"/>
                  <a:pt x="247" y="138"/>
                  <a:pt x="254" y="136"/>
                </a:cubicBezTo>
                <a:cubicBezTo>
                  <a:pt x="259" y="135"/>
                  <a:pt x="265" y="136"/>
                  <a:pt x="271" y="140"/>
                </a:cubicBezTo>
                <a:cubicBezTo>
                  <a:pt x="272" y="141"/>
                  <a:pt x="272" y="141"/>
                  <a:pt x="272" y="141"/>
                </a:cubicBezTo>
                <a:cubicBezTo>
                  <a:pt x="274" y="140"/>
                  <a:pt x="274" y="140"/>
                  <a:pt x="274" y="140"/>
                </a:cubicBezTo>
                <a:cubicBezTo>
                  <a:pt x="274" y="140"/>
                  <a:pt x="283" y="138"/>
                  <a:pt x="291" y="142"/>
                </a:cubicBezTo>
                <a:cubicBezTo>
                  <a:pt x="295" y="144"/>
                  <a:pt x="298" y="148"/>
                  <a:pt x="300" y="154"/>
                </a:cubicBezTo>
                <a:cubicBezTo>
                  <a:pt x="300" y="156"/>
                  <a:pt x="300" y="156"/>
                  <a:pt x="300" y="156"/>
                </a:cubicBezTo>
                <a:cubicBezTo>
                  <a:pt x="302" y="156"/>
                  <a:pt x="302" y="156"/>
                  <a:pt x="302" y="156"/>
                </a:cubicBezTo>
                <a:cubicBezTo>
                  <a:pt x="303" y="156"/>
                  <a:pt x="316" y="156"/>
                  <a:pt x="321" y="169"/>
                </a:cubicBezTo>
                <a:cubicBezTo>
                  <a:pt x="324" y="175"/>
                  <a:pt x="323" y="182"/>
                  <a:pt x="320" y="188"/>
                </a:cubicBezTo>
                <a:cubicBezTo>
                  <a:pt x="316" y="194"/>
                  <a:pt x="310" y="199"/>
                  <a:pt x="303" y="201"/>
                </a:cubicBezTo>
                <a:cubicBezTo>
                  <a:pt x="293" y="202"/>
                  <a:pt x="285" y="200"/>
                  <a:pt x="280" y="194"/>
                </a:cubicBezTo>
                <a:cubicBezTo>
                  <a:pt x="276" y="189"/>
                  <a:pt x="274" y="183"/>
                  <a:pt x="277" y="176"/>
                </a:cubicBezTo>
                <a:cubicBezTo>
                  <a:pt x="280" y="168"/>
                  <a:pt x="286" y="166"/>
                  <a:pt x="291" y="168"/>
                </a:cubicBezTo>
                <a:cubicBezTo>
                  <a:pt x="295" y="169"/>
                  <a:pt x="298" y="172"/>
                  <a:pt x="297" y="175"/>
                </a:cubicBezTo>
                <a:cubicBezTo>
                  <a:pt x="297" y="177"/>
                  <a:pt x="298" y="178"/>
                  <a:pt x="299" y="178"/>
                </a:cubicBezTo>
                <a:cubicBezTo>
                  <a:pt x="300" y="179"/>
                  <a:pt x="302" y="178"/>
                  <a:pt x="302" y="177"/>
                </a:cubicBezTo>
                <a:cubicBezTo>
                  <a:pt x="304" y="171"/>
                  <a:pt x="299" y="165"/>
                  <a:pt x="292" y="163"/>
                </a:cubicBezTo>
                <a:cubicBezTo>
                  <a:pt x="285" y="161"/>
                  <a:pt x="276" y="163"/>
                  <a:pt x="272" y="174"/>
                </a:cubicBezTo>
                <a:cubicBezTo>
                  <a:pt x="269" y="183"/>
                  <a:pt x="271" y="191"/>
                  <a:pt x="276" y="198"/>
                </a:cubicBezTo>
                <a:cubicBezTo>
                  <a:pt x="282" y="205"/>
                  <a:pt x="293" y="208"/>
                  <a:pt x="304" y="205"/>
                </a:cubicBezTo>
                <a:cubicBezTo>
                  <a:pt x="313" y="204"/>
                  <a:pt x="320" y="198"/>
                  <a:pt x="324" y="190"/>
                </a:cubicBezTo>
                <a:cubicBezTo>
                  <a:pt x="328" y="183"/>
                  <a:pt x="329" y="174"/>
                  <a:pt x="326" y="167"/>
                </a:cubicBezTo>
                <a:cubicBezTo>
                  <a:pt x="326" y="166"/>
                  <a:pt x="325" y="166"/>
                  <a:pt x="325" y="166"/>
                </a:cubicBezTo>
                <a:cubicBezTo>
                  <a:pt x="329" y="163"/>
                  <a:pt x="335" y="162"/>
                  <a:pt x="339" y="164"/>
                </a:cubicBezTo>
                <a:cubicBezTo>
                  <a:pt x="345" y="165"/>
                  <a:pt x="348" y="168"/>
                  <a:pt x="351" y="172"/>
                </a:cubicBezTo>
                <a:cubicBezTo>
                  <a:pt x="351" y="174"/>
                  <a:pt x="351" y="174"/>
                  <a:pt x="351" y="174"/>
                </a:cubicBezTo>
                <a:cubicBezTo>
                  <a:pt x="353" y="173"/>
                  <a:pt x="353" y="173"/>
                  <a:pt x="353" y="173"/>
                </a:cubicBezTo>
                <a:cubicBezTo>
                  <a:pt x="353" y="173"/>
                  <a:pt x="365" y="173"/>
                  <a:pt x="371" y="180"/>
                </a:cubicBezTo>
                <a:cubicBezTo>
                  <a:pt x="374" y="184"/>
                  <a:pt x="375" y="189"/>
                  <a:pt x="373" y="197"/>
                </a:cubicBezTo>
                <a:cubicBezTo>
                  <a:pt x="372" y="200"/>
                  <a:pt x="372" y="200"/>
                  <a:pt x="372" y="200"/>
                </a:cubicBezTo>
                <a:cubicBezTo>
                  <a:pt x="376" y="200"/>
                  <a:pt x="376" y="200"/>
                  <a:pt x="376" y="200"/>
                </a:cubicBezTo>
                <a:cubicBezTo>
                  <a:pt x="376" y="200"/>
                  <a:pt x="393" y="198"/>
                  <a:pt x="401" y="210"/>
                </a:cubicBezTo>
                <a:close/>
                <a:moveTo>
                  <a:pt x="169" y="171"/>
                </a:moveTo>
                <a:cubicBezTo>
                  <a:pt x="189" y="171"/>
                  <a:pt x="201" y="163"/>
                  <a:pt x="204" y="160"/>
                </a:cubicBezTo>
                <a:cubicBezTo>
                  <a:pt x="208" y="158"/>
                  <a:pt x="207" y="154"/>
                  <a:pt x="207" y="151"/>
                </a:cubicBezTo>
                <a:cubicBezTo>
                  <a:pt x="207" y="147"/>
                  <a:pt x="208" y="146"/>
                  <a:pt x="210" y="145"/>
                </a:cubicBezTo>
                <a:cubicBezTo>
                  <a:pt x="219" y="142"/>
                  <a:pt x="222" y="137"/>
                  <a:pt x="228" y="127"/>
                </a:cubicBezTo>
                <a:cubicBezTo>
                  <a:pt x="229" y="126"/>
                  <a:pt x="229" y="126"/>
                  <a:pt x="229" y="126"/>
                </a:cubicBezTo>
                <a:cubicBezTo>
                  <a:pt x="239" y="111"/>
                  <a:pt x="261" y="121"/>
                  <a:pt x="261" y="121"/>
                </a:cubicBezTo>
                <a:cubicBezTo>
                  <a:pt x="263" y="122"/>
                  <a:pt x="263" y="122"/>
                  <a:pt x="263" y="122"/>
                </a:cubicBezTo>
                <a:cubicBezTo>
                  <a:pt x="264" y="120"/>
                  <a:pt x="264" y="120"/>
                  <a:pt x="264" y="120"/>
                </a:cubicBezTo>
                <a:cubicBezTo>
                  <a:pt x="265" y="119"/>
                  <a:pt x="272" y="106"/>
                  <a:pt x="287" y="108"/>
                </a:cubicBezTo>
                <a:cubicBezTo>
                  <a:pt x="302" y="109"/>
                  <a:pt x="309" y="129"/>
                  <a:pt x="309" y="130"/>
                </a:cubicBezTo>
                <a:cubicBezTo>
                  <a:pt x="309" y="130"/>
                  <a:pt x="309" y="130"/>
                  <a:pt x="309" y="130"/>
                </a:cubicBezTo>
                <a:cubicBezTo>
                  <a:pt x="309" y="130"/>
                  <a:pt x="309" y="130"/>
                  <a:pt x="309" y="130"/>
                </a:cubicBezTo>
                <a:cubicBezTo>
                  <a:pt x="310" y="131"/>
                  <a:pt x="310" y="131"/>
                  <a:pt x="310" y="131"/>
                </a:cubicBezTo>
                <a:cubicBezTo>
                  <a:pt x="312" y="131"/>
                  <a:pt x="312" y="131"/>
                  <a:pt x="312" y="131"/>
                </a:cubicBezTo>
                <a:cubicBezTo>
                  <a:pt x="332" y="130"/>
                  <a:pt x="338" y="149"/>
                  <a:pt x="338" y="150"/>
                </a:cubicBezTo>
                <a:cubicBezTo>
                  <a:pt x="339" y="153"/>
                  <a:pt x="339" y="153"/>
                  <a:pt x="339" y="153"/>
                </a:cubicBezTo>
                <a:cubicBezTo>
                  <a:pt x="339" y="153"/>
                  <a:pt x="341" y="151"/>
                  <a:pt x="341" y="151"/>
                </a:cubicBezTo>
                <a:cubicBezTo>
                  <a:pt x="349" y="147"/>
                  <a:pt x="364" y="153"/>
                  <a:pt x="371" y="162"/>
                </a:cubicBezTo>
                <a:cubicBezTo>
                  <a:pt x="374" y="165"/>
                  <a:pt x="378" y="171"/>
                  <a:pt x="375" y="177"/>
                </a:cubicBezTo>
                <a:cubicBezTo>
                  <a:pt x="375" y="177"/>
                  <a:pt x="375" y="177"/>
                  <a:pt x="375" y="177"/>
                </a:cubicBezTo>
                <a:cubicBezTo>
                  <a:pt x="369" y="169"/>
                  <a:pt x="358" y="168"/>
                  <a:pt x="354" y="168"/>
                </a:cubicBezTo>
                <a:cubicBezTo>
                  <a:pt x="351" y="163"/>
                  <a:pt x="347" y="160"/>
                  <a:pt x="341" y="159"/>
                </a:cubicBezTo>
                <a:cubicBezTo>
                  <a:pt x="334" y="157"/>
                  <a:pt x="328" y="158"/>
                  <a:pt x="323" y="162"/>
                </a:cubicBezTo>
                <a:cubicBezTo>
                  <a:pt x="317" y="153"/>
                  <a:pt x="308" y="151"/>
                  <a:pt x="304" y="151"/>
                </a:cubicBezTo>
                <a:cubicBezTo>
                  <a:pt x="302" y="144"/>
                  <a:pt x="298" y="140"/>
                  <a:pt x="293" y="137"/>
                </a:cubicBezTo>
                <a:cubicBezTo>
                  <a:pt x="285" y="133"/>
                  <a:pt x="276" y="135"/>
                  <a:pt x="273" y="135"/>
                </a:cubicBezTo>
                <a:cubicBezTo>
                  <a:pt x="266" y="131"/>
                  <a:pt x="259" y="130"/>
                  <a:pt x="253" y="132"/>
                </a:cubicBezTo>
                <a:cubicBezTo>
                  <a:pt x="246" y="134"/>
                  <a:pt x="242" y="139"/>
                  <a:pt x="240" y="142"/>
                </a:cubicBezTo>
                <a:cubicBezTo>
                  <a:pt x="233" y="142"/>
                  <a:pt x="228" y="144"/>
                  <a:pt x="224" y="148"/>
                </a:cubicBezTo>
                <a:cubicBezTo>
                  <a:pt x="221" y="152"/>
                  <a:pt x="220" y="158"/>
                  <a:pt x="220" y="161"/>
                </a:cubicBezTo>
                <a:cubicBezTo>
                  <a:pt x="216" y="160"/>
                  <a:pt x="208" y="162"/>
                  <a:pt x="200" y="172"/>
                </a:cubicBezTo>
                <a:cubicBezTo>
                  <a:pt x="197" y="176"/>
                  <a:pt x="195" y="180"/>
                  <a:pt x="195" y="185"/>
                </a:cubicBezTo>
                <a:cubicBezTo>
                  <a:pt x="181" y="184"/>
                  <a:pt x="169" y="193"/>
                  <a:pt x="167" y="207"/>
                </a:cubicBezTo>
                <a:cubicBezTo>
                  <a:pt x="160" y="208"/>
                  <a:pt x="149" y="213"/>
                  <a:pt x="147" y="225"/>
                </a:cubicBezTo>
                <a:cubicBezTo>
                  <a:pt x="146" y="234"/>
                  <a:pt x="150" y="239"/>
                  <a:pt x="155" y="242"/>
                </a:cubicBezTo>
                <a:cubicBezTo>
                  <a:pt x="151" y="245"/>
                  <a:pt x="145" y="251"/>
                  <a:pt x="145" y="260"/>
                </a:cubicBezTo>
                <a:cubicBezTo>
                  <a:pt x="144" y="267"/>
                  <a:pt x="149" y="275"/>
                  <a:pt x="158" y="279"/>
                </a:cubicBezTo>
                <a:cubicBezTo>
                  <a:pt x="167" y="284"/>
                  <a:pt x="176" y="283"/>
                  <a:pt x="184" y="277"/>
                </a:cubicBezTo>
                <a:cubicBezTo>
                  <a:pt x="187" y="276"/>
                  <a:pt x="189" y="274"/>
                  <a:pt x="192" y="273"/>
                </a:cubicBezTo>
                <a:cubicBezTo>
                  <a:pt x="195" y="272"/>
                  <a:pt x="198" y="270"/>
                  <a:pt x="201" y="269"/>
                </a:cubicBezTo>
                <a:cubicBezTo>
                  <a:pt x="201" y="269"/>
                  <a:pt x="201" y="269"/>
                  <a:pt x="201" y="269"/>
                </a:cubicBezTo>
                <a:cubicBezTo>
                  <a:pt x="203" y="270"/>
                  <a:pt x="205" y="272"/>
                  <a:pt x="205" y="276"/>
                </a:cubicBezTo>
                <a:cubicBezTo>
                  <a:pt x="205" y="279"/>
                  <a:pt x="204" y="289"/>
                  <a:pt x="186" y="295"/>
                </a:cubicBezTo>
                <a:cubicBezTo>
                  <a:pt x="169" y="300"/>
                  <a:pt x="159" y="296"/>
                  <a:pt x="151" y="293"/>
                </a:cubicBezTo>
                <a:cubicBezTo>
                  <a:pt x="147" y="292"/>
                  <a:pt x="144" y="291"/>
                  <a:pt x="141" y="290"/>
                </a:cubicBezTo>
                <a:cubicBezTo>
                  <a:pt x="138" y="289"/>
                  <a:pt x="134" y="289"/>
                  <a:pt x="130" y="289"/>
                </a:cubicBezTo>
                <a:cubicBezTo>
                  <a:pt x="122" y="290"/>
                  <a:pt x="113" y="290"/>
                  <a:pt x="108" y="286"/>
                </a:cubicBezTo>
                <a:cubicBezTo>
                  <a:pt x="106" y="283"/>
                  <a:pt x="106" y="279"/>
                  <a:pt x="105" y="274"/>
                </a:cubicBezTo>
                <a:cubicBezTo>
                  <a:pt x="105" y="270"/>
                  <a:pt x="105" y="266"/>
                  <a:pt x="103" y="263"/>
                </a:cubicBezTo>
                <a:cubicBezTo>
                  <a:pt x="102" y="260"/>
                  <a:pt x="99" y="258"/>
                  <a:pt x="96" y="256"/>
                </a:cubicBezTo>
                <a:cubicBezTo>
                  <a:pt x="92" y="254"/>
                  <a:pt x="89" y="252"/>
                  <a:pt x="89" y="247"/>
                </a:cubicBezTo>
                <a:cubicBezTo>
                  <a:pt x="89" y="243"/>
                  <a:pt x="98" y="236"/>
                  <a:pt x="108" y="231"/>
                </a:cubicBezTo>
                <a:cubicBezTo>
                  <a:pt x="114" y="229"/>
                  <a:pt x="120" y="226"/>
                  <a:pt x="121" y="221"/>
                </a:cubicBezTo>
                <a:cubicBezTo>
                  <a:pt x="121" y="219"/>
                  <a:pt x="121" y="217"/>
                  <a:pt x="119" y="214"/>
                </a:cubicBezTo>
                <a:cubicBezTo>
                  <a:pt x="117" y="211"/>
                  <a:pt x="116" y="206"/>
                  <a:pt x="118" y="202"/>
                </a:cubicBezTo>
                <a:cubicBezTo>
                  <a:pt x="119" y="200"/>
                  <a:pt x="121" y="197"/>
                  <a:pt x="125" y="197"/>
                </a:cubicBezTo>
                <a:cubicBezTo>
                  <a:pt x="126" y="197"/>
                  <a:pt x="128" y="197"/>
                  <a:pt x="129" y="197"/>
                </a:cubicBezTo>
                <a:cubicBezTo>
                  <a:pt x="136" y="197"/>
                  <a:pt x="141" y="196"/>
                  <a:pt x="145" y="190"/>
                </a:cubicBezTo>
                <a:cubicBezTo>
                  <a:pt x="145" y="189"/>
                  <a:pt x="145" y="189"/>
                  <a:pt x="145" y="188"/>
                </a:cubicBezTo>
                <a:cubicBezTo>
                  <a:pt x="145" y="188"/>
                  <a:pt x="145" y="188"/>
                  <a:pt x="145" y="188"/>
                </a:cubicBezTo>
                <a:cubicBezTo>
                  <a:pt x="146" y="187"/>
                  <a:pt x="146" y="187"/>
                  <a:pt x="146" y="186"/>
                </a:cubicBezTo>
                <a:cubicBezTo>
                  <a:pt x="149" y="177"/>
                  <a:pt x="152" y="171"/>
                  <a:pt x="169" y="171"/>
                </a:cubicBezTo>
                <a:close/>
                <a:moveTo>
                  <a:pt x="795" y="191"/>
                </a:moveTo>
                <a:cubicBezTo>
                  <a:pt x="783" y="233"/>
                  <a:pt x="705" y="277"/>
                  <a:pt x="596" y="301"/>
                </a:cubicBezTo>
                <a:cubicBezTo>
                  <a:pt x="472" y="328"/>
                  <a:pt x="412" y="330"/>
                  <a:pt x="372" y="331"/>
                </a:cubicBezTo>
                <a:cubicBezTo>
                  <a:pt x="362" y="331"/>
                  <a:pt x="362" y="331"/>
                  <a:pt x="362" y="331"/>
                </a:cubicBezTo>
                <a:cubicBezTo>
                  <a:pt x="330" y="332"/>
                  <a:pt x="327" y="326"/>
                  <a:pt x="327" y="325"/>
                </a:cubicBezTo>
                <a:cubicBezTo>
                  <a:pt x="327" y="321"/>
                  <a:pt x="327" y="321"/>
                  <a:pt x="327" y="321"/>
                </a:cubicBezTo>
                <a:cubicBezTo>
                  <a:pt x="324" y="322"/>
                  <a:pt x="324" y="322"/>
                  <a:pt x="324" y="322"/>
                </a:cubicBezTo>
                <a:cubicBezTo>
                  <a:pt x="303" y="328"/>
                  <a:pt x="295" y="316"/>
                  <a:pt x="295" y="316"/>
                </a:cubicBezTo>
                <a:cubicBezTo>
                  <a:pt x="293" y="313"/>
                  <a:pt x="293" y="313"/>
                  <a:pt x="293" y="313"/>
                </a:cubicBezTo>
                <a:cubicBezTo>
                  <a:pt x="293" y="313"/>
                  <a:pt x="290" y="316"/>
                  <a:pt x="290" y="316"/>
                </a:cubicBezTo>
                <a:cubicBezTo>
                  <a:pt x="286" y="322"/>
                  <a:pt x="278" y="321"/>
                  <a:pt x="278" y="321"/>
                </a:cubicBezTo>
                <a:cubicBezTo>
                  <a:pt x="278" y="321"/>
                  <a:pt x="278" y="321"/>
                  <a:pt x="278" y="321"/>
                </a:cubicBezTo>
                <a:cubicBezTo>
                  <a:pt x="278" y="321"/>
                  <a:pt x="277" y="321"/>
                  <a:pt x="277" y="321"/>
                </a:cubicBezTo>
                <a:cubicBezTo>
                  <a:pt x="268" y="321"/>
                  <a:pt x="268" y="321"/>
                  <a:pt x="268" y="321"/>
                </a:cubicBezTo>
                <a:cubicBezTo>
                  <a:pt x="276" y="326"/>
                  <a:pt x="276" y="326"/>
                  <a:pt x="276" y="326"/>
                </a:cubicBezTo>
                <a:cubicBezTo>
                  <a:pt x="280" y="328"/>
                  <a:pt x="278" y="336"/>
                  <a:pt x="278" y="338"/>
                </a:cubicBezTo>
                <a:cubicBezTo>
                  <a:pt x="270" y="340"/>
                  <a:pt x="267" y="346"/>
                  <a:pt x="268" y="352"/>
                </a:cubicBezTo>
                <a:cubicBezTo>
                  <a:pt x="268" y="358"/>
                  <a:pt x="272" y="361"/>
                  <a:pt x="276" y="361"/>
                </a:cubicBezTo>
                <a:cubicBezTo>
                  <a:pt x="278" y="361"/>
                  <a:pt x="279" y="360"/>
                  <a:pt x="279" y="359"/>
                </a:cubicBezTo>
                <a:cubicBezTo>
                  <a:pt x="279" y="358"/>
                  <a:pt x="278" y="356"/>
                  <a:pt x="276" y="356"/>
                </a:cubicBezTo>
                <a:cubicBezTo>
                  <a:pt x="274" y="356"/>
                  <a:pt x="273" y="354"/>
                  <a:pt x="273" y="352"/>
                </a:cubicBezTo>
                <a:cubicBezTo>
                  <a:pt x="273" y="348"/>
                  <a:pt x="275" y="342"/>
                  <a:pt x="283" y="341"/>
                </a:cubicBezTo>
                <a:cubicBezTo>
                  <a:pt x="289" y="340"/>
                  <a:pt x="294" y="342"/>
                  <a:pt x="297" y="347"/>
                </a:cubicBezTo>
                <a:cubicBezTo>
                  <a:pt x="300" y="353"/>
                  <a:pt x="300" y="362"/>
                  <a:pt x="294" y="370"/>
                </a:cubicBezTo>
                <a:cubicBezTo>
                  <a:pt x="285" y="383"/>
                  <a:pt x="266" y="375"/>
                  <a:pt x="266" y="374"/>
                </a:cubicBezTo>
                <a:cubicBezTo>
                  <a:pt x="265" y="374"/>
                  <a:pt x="265" y="374"/>
                  <a:pt x="265" y="374"/>
                </a:cubicBezTo>
                <a:cubicBezTo>
                  <a:pt x="264" y="374"/>
                  <a:pt x="264" y="374"/>
                  <a:pt x="264" y="374"/>
                </a:cubicBezTo>
                <a:cubicBezTo>
                  <a:pt x="250" y="379"/>
                  <a:pt x="242" y="370"/>
                  <a:pt x="242" y="370"/>
                </a:cubicBezTo>
                <a:cubicBezTo>
                  <a:pt x="241" y="369"/>
                  <a:pt x="241" y="369"/>
                  <a:pt x="241" y="369"/>
                </a:cubicBezTo>
                <a:cubicBezTo>
                  <a:pt x="241" y="369"/>
                  <a:pt x="239" y="369"/>
                  <a:pt x="239" y="369"/>
                </a:cubicBezTo>
                <a:cubicBezTo>
                  <a:pt x="230" y="372"/>
                  <a:pt x="222" y="372"/>
                  <a:pt x="217" y="368"/>
                </a:cubicBezTo>
                <a:cubicBezTo>
                  <a:pt x="210" y="364"/>
                  <a:pt x="210" y="356"/>
                  <a:pt x="210" y="356"/>
                </a:cubicBezTo>
                <a:cubicBezTo>
                  <a:pt x="209" y="354"/>
                  <a:pt x="209" y="354"/>
                  <a:pt x="209" y="354"/>
                </a:cubicBezTo>
                <a:cubicBezTo>
                  <a:pt x="207" y="354"/>
                  <a:pt x="207" y="354"/>
                  <a:pt x="207" y="354"/>
                </a:cubicBezTo>
                <a:cubicBezTo>
                  <a:pt x="193" y="356"/>
                  <a:pt x="183" y="352"/>
                  <a:pt x="177" y="343"/>
                </a:cubicBezTo>
                <a:cubicBezTo>
                  <a:pt x="172" y="335"/>
                  <a:pt x="172" y="324"/>
                  <a:pt x="177" y="317"/>
                </a:cubicBezTo>
                <a:cubicBezTo>
                  <a:pt x="177" y="317"/>
                  <a:pt x="177" y="317"/>
                  <a:pt x="177" y="317"/>
                </a:cubicBezTo>
                <a:cubicBezTo>
                  <a:pt x="178" y="316"/>
                  <a:pt x="180" y="315"/>
                  <a:pt x="181" y="314"/>
                </a:cubicBezTo>
                <a:cubicBezTo>
                  <a:pt x="184" y="311"/>
                  <a:pt x="184" y="311"/>
                  <a:pt x="184" y="311"/>
                </a:cubicBezTo>
                <a:cubicBezTo>
                  <a:pt x="193" y="304"/>
                  <a:pt x="207" y="300"/>
                  <a:pt x="216" y="310"/>
                </a:cubicBezTo>
                <a:cubicBezTo>
                  <a:pt x="221" y="315"/>
                  <a:pt x="222" y="324"/>
                  <a:pt x="219" y="331"/>
                </a:cubicBezTo>
                <a:cubicBezTo>
                  <a:pt x="218" y="334"/>
                  <a:pt x="215" y="340"/>
                  <a:pt x="207" y="340"/>
                </a:cubicBezTo>
                <a:cubicBezTo>
                  <a:pt x="201" y="341"/>
                  <a:pt x="197" y="339"/>
                  <a:pt x="195" y="335"/>
                </a:cubicBezTo>
                <a:cubicBezTo>
                  <a:pt x="194" y="332"/>
                  <a:pt x="195" y="327"/>
                  <a:pt x="198" y="325"/>
                </a:cubicBezTo>
                <a:cubicBezTo>
                  <a:pt x="200" y="324"/>
                  <a:pt x="200" y="322"/>
                  <a:pt x="199" y="321"/>
                </a:cubicBezTo>
                <a:cubicBezTo>
                  <a:pt x="198" y="320"/>
                  <a:pt x="196" y="320"/>
                  <a:pt x="195" y="321"/>
                </a:cubicBezTo>
                <a:cubicBezTo>
                  <a:pt x="191" y="324"/>
                  <a:pt x="189" y="331"/>
                  <a:pt x="191" y="337"/>
                </a:cubicBezTo>
                <a:cubicBezTo>
                  <a:pt x="192" y="340"/>
                  <a:pt x="195" y="346"/>
                  <a:pt x="207" y="345"/>
                </a:cubicBezTo>
                <a:cubicBezTo>
                  <a:pt x="215" y="345"/>
                  <a:pt x="221" y="341"/>
                  <a:pt x="224" y="333"/>
                </a:cubicBezTo>
                <a:cubicBezTo>
                  <a:pt x="228" y="324"/>
                  <a:pt x="226" y="313"/>
                  <a:pt x="220" y="307"/>
                </a:cubicBezTo>
                <a:cubicBezTo>
                  <a:pt x="209" y="295"/>
                  <a:pt x="193" y="299"/>
                  <a:pt x="181" y="307"/>
                </a:cubicBezTo>
                <a:cubicBezTo>
                  <a:pt x="178" y="310"/>
                  <a:pt x="178" y="310"/>
                  <a:pt x="178" y="310"/>
                </a:cubicBezTo>
                <a:cubicBezTo>
                  <a:pt x="171" y="315"/>
                  <a:pt x="170" y="316"/>
                  <a:pt x="164" y="314"/>
                </a:cubicBezTo>
                <a:cubicBezTo>
                  <a:pt x="161" y="314"/>
                  <a:pt x="159" y="313"/>
                  <a:pt x="158" y="311"/>
                </a:cubicBezTo>
                <a:cubicBezTo>
                  <a:pt x="154" y="309"/>
                  <a:pt x="150" y="307"/>
                  <a:pt x="141" y="308"/>
                </a:cubicBezTo>
                <a:cubicBezTo>
                  <a:pt x="137" y="309"/>
                  <a:pt x="137" y="309"/>
                  <a:pt x="137" y="309"/>
                </a:cubicBezTo>
                <a:cubicBezTo>
                  <a:pt x="124" y="312"/>
                  <a:pt x="116" y="313"/>
                  <a:pt x="112" y="306"/>
                </a:cubicBezTo>
                <a:cubicBezTo>
                  <a:pt x="105" y="295"/>
                  <a:pt x="96" y="291"/>
                  <a:pt x="83" y="294"/>
                </a:cubicBezTo>
                <a:cubicBezTo>
                  <a:pt x="77" y="296"/>
                  <a:pt x="71" y="295"/>
                  <a:pt x="68" y="293"/>
                </a:cubicBezTo>
                <a:cubicBezTo>
                  <a:pt x="67" y="291"/>
                  <a:pt x="66" y="289"/>
                  <a:pt x="66" y="287"/>
                </a:cubicBezTo>
                <a:cubicBezTo>
                  <a:pt x="66" y="285"/>
                  <a:pt x="66" y="284"/>
                  <a:pt x="65" y="283"/>
                </a:cubicBezTo>
                <a:cubicBezTo>
                  <a:pt x="61" y="279"/>
                  <a:pt x="51" y="280"/>
                  <a:pt x="35" y="282"/>
                </a:cubicBezTo>
                <a:cubicBezTo>
                  <a:pt x="27" y="283"/>
                  <a:pt x="20" y="284"/>
                  <a:pt x="15" y="284"/>
                </a:cubicBezTo>
                <a:cubicBezTo>
                  <a:pt x="11" y="284"/>
                  <a:pt x="10" y="283"/>
                  <a:pt x="10" y="283"/>
                </a:cubicBezTo>
                <a:cubicBezTo>
                  <a:pt x="10" y="281"/>
                  <a:pt x="13" y="278"/>
                  <a:pt x="19" y="276"/>
                </a:cubicBezTo>
                <a:cubicBezTo>
                  <a:pt x="25" y="275"/>
                  <a:pt x="32" y="272"/>
                  <a:pt x="32" y="267"/>
                </a:cubicBezTo>
                <a:cubicBezTo>
                  <a:pt x="32" y="265"/>
                  <a:pt x="31" y="263"/>
                  <a:pt x="27" y="262"/>
                </a:cubicBezTo>
                <a:cubicBezTo>
                  <a:pt x="25" y="261"/>
                  <a:pt x="23" y="261"/>
                  <a:pt x="20" y="260"/>
                </a:cubicBezTo>
                <a:cubicBezTo>
                  <a:pt x="11" y="259"/>
                  <a:pt x="6" y="257"/>
                  <a:pt x="6" y="251"/>
                </a:cubicBezTo>
                <a:cubicBezTo>
                  <a:pt x="6" y="246"/>
                  <a:pt x="18" y="237"/>
                  <a:pt x="42" y="234"/>
                </a:cubicBezTo>
                <a:cubicBezTo>
                  <a:pt x="43" y="234"/>
                  <a:pt x="44" y="234"/>
                  <a:pt x="46" y="234"/>
                </a:cubicBezTo>
                <a:cubicBezTo>
                  <a:pt x="55" y="234"/>
                  <a:pt x="62" y="233"/>
                  <a:pt x="63" y="229"/>
                </a:cubicBezTo>
                <a:cubicBezTo>
                  <a:pt x="64" y="225"/>
                  <a:pt x="60" y="223"/>
                  <a:pt x="59" y="222"/>
                </a:cubicBezTo>
                <a:cubicBezTo>
                  <a:pt x="55" y="219"/>
                  <a:pt x="55" y="217"/>
                  <a:pt x="56" y="216"/>
                </a:cubicBezTo>
                <a:cubicBezTo>
                  <a:pt x="56" y="211"/>
                  <a:pt x="67" y="204"/>
                  <a:pt x="72" y="202"/>
                </a:cubicBezTo>
                <a:cubicBezTo>
                  <a:pt x="78" y="199"/>
                  <a:pt x="93" y="197"/>
                  <a:pt x="98" y="198"/>
                </a:cubicBezTo>
                <a:cubicBezTo>
                  <a:pt x="101" y="198"/>
                  <a:pt x="101" y="198"/>
                  <a:pt x="101" y="198"/>
                </a:cubicBezTo>
                <a:cubicBezTo>
                  <a:pt x="101" y="196"/>
                  <a:pt x="101" y="196"/>
                  <a:pt x="101" y="196"/>
                </a:cubicBezTo>
                <a:cubicBezTo>
                  <a:pt x="101" y="192"/>
                  <a:pt x="102" y="190"/>
                  <a:pt x="104" y="189"/>
                </a:cubicBezTo>
                <a:cubicBezTo>
                  <a:pt x="111" y="183"/>
                  <a:pt x="129" y="187"/>
                  <a:pt x="139" y="189"/>
                </a:cubicBezTo>
                <a:cubicBezTo>
                  <a:pt x="137" y="191"/>
                  <a:pt x="134" y="192"/>
                  <a:pt x="129" y="192"/>
                </a:cubicBezTo>
                <a:cubicBezTo>
                  <a:pt x="127" y="192"/>
                  <a:pt x="126" y="192"/>
                  <a:pt x="124" y="192"/>
                </a:cubicBezTo>
                <a:cubicBezTo>
                  <a:pt x="119" y="192"/>
                  <a:pt x="115" y="195"/>
                  <a:pt x="113" y="200"/>
                </a:cubicBezTo>
                <a:cubicBezTo>
                  <a:pt x="111" y="206"/>
                  <a:pt x="111" y="213"/>
                  <a:pt x="115" y="217"/>
                </a:cubicBezTo>
                <a:cubicBezTo>
                  <a:pt x="116" y="218"/>
                  <a:pt x="116" y="219"/>
                  <a:pt x="116" y="220"/>
                </a:cubicBezTo>
                <a:cubicBezTo>
                  <a:pt x="115" y="223"/>
                  <a:pt x="110" y="225"/>
                  <a:pt x="106" y="227"/>
                </a:cubicBezTo>
                <a:cubicBezTo>
                  <a:pt x="105" y="227"/>
                  <a:pt x="83" y="237"/>
                  <a:pt x="84" y="248"/>
                </a:cubicBezTo>
                <a:cubicBezTo>
                  <a:pt x="85" y="255"/>
                  <a:pt x="90" y="258"/>
                  <a:pt x="94" y="261"/>
                </a:cubicBezTo>
                <a:cubicBezTo>
                  <a:pt x="96" y="262"/>
                  <a:pt x="98" y="263"/>
                  <a:pt x="98" y="265"/>
                </a:cubicBezTo>
                <a:cubicBezTo>
                  <a:pt x="100" y="268"/>
                  <a:pt x="100" y="271"/>
                  <a:pt x="100" y="274"/>
                </a:cubicBezTo>
                <a:cubicBezTo>
                  <a:pt x="101" y="280"/>
                  <a:pt x="101" y="285"/>
                  <a:pt x="105" y="289"/>
                </a:cubicBezTo>
                <a:cubicBezTo>
                  <a:pt x="111" y="295"/>
                  <a:pt x="121" y="295"/>
                  <a:pt x="130" y="295"/>
                </a:cubicBezTo>
                <a:cubicBezTo>
                  <a:pt x="134" y="294"/>
                  <a:pt x="137" y="294"/>
                  <a:pt x="140" y="295"/>
                </a:cubicBezTo>
                <a:cubicBezTo>
                  <a:pt x="143" y="295"/>
                  <a:pt x="146" y="297"/>
                  <a:pt x="149" y="298"/>
                </a:cubicBezTo>
                <a:cubicBezTo>
                  <a:pt x="158" y="301"/>
                  <a:pt x="169" y="306"/>
                  <a:pt x="188" y="300"/>
                </a:cubicBezTo>
                <a:cubicBezTo>
                  <a:pt x="209" y="293"/>
                  <a:pt x="210" y="280"/>
                  <a:pt x="210" y="276"/>
                </a:cubicBezTo>
                <a:cubicBezTo>
                  <a:pt x="210" y="272"/>
                  <a:pt x="208" y="269"/>
                  <a:pt x="207" y="267"/>
                </a:cubicBezTo>
                <a:cubicBezTo>
                  <a:pt x="218" y="263"/>
                  <a:pt x="230" y="263"/>
                  <a:pt x="248" y="273"/>
                </a:cubicBezTo>
                <a:cubicBezTo>
                  <a:pt x="283" y="292"/>
                  <a:pt x="339" y="317"/>
                  <a:pt x="414" y="315"/>
                </a:cubicBezTo>
                <a:cubicBezTo>
                  <a:pt x="415" y="315"/>
                  <a:pt x="466" y="317"/>
                  <a:pt x="566" y="298"/>
                </a:cubicBezTo>
                <a:cubicBezTo>
                  <a:pt x="705" y="272"/>
                  <a:pt x="784" y="216"/>
                  <a:pt x="780" y="177"/>
                </a:cubicBezTo>
                <a:cubicBezTo>
                  <a:pt x="778" y="155"/>
                  <a:pt x="759" y="131"/>
                  <a:pt x="692" y="120"/>
                </a:cubicBezTo>
                <a:cubicBezTo>
                  <a:pt x="694" y="120"/>
                  <a:pt x="696" y="120"/>
                  <a:pt x="698" y="120"/>
                </a:cubicBezTo>
                <a:cubicBezTo>
                  <a:pt x="702" y="120"/>
                  <a:pt x="705" y="121"/>
                  <a:pt x="709" y="121"/>
                </a:cubicBezTo>
                <a:cubicBezTo>
                  <a:pt x="718" y="122"/>
                  <a:pt x="726" y="124"/>
                  <a:pt x="731" y="119"/>
                </a:cubicBezTo>
                <a:cubicBezTo>
                  <a:pt x="733" y="117"/>
                  <a:pt x="734" y="114"/>
                  <a:pt x="734" y="110"/>
                </a:cubicBezTo>
                <a:cubicBezTo>
                  <a:pt x="733" y="105"/>
                  <a:pt x="735" y="100"/>
                  <a:pt x="739" y="96"/>
                </a:cubicBezTo>
                <a:cubicBezTo>
                  <a:pt x="743" y="92"/>
                  <a:pt x="748" y="89"/>
                  <a:pt x="752" y="89"/>
                </a:cubicBezTo>
                <a:cubicBezTo>
                  <a:pt x="759" y="89"/>
                  <a:pt x="766" y="92"/>
                  <a:pt x="770" y="96"/>
                </a:cubicBezTo>
                <a:cubicBezTo>
                  <a:pt x="773" y="99"/>
                  <a:pt x="774" y="103"/>
                  <a:pt x="774" y="107"/>
                </a:cubicBezTo>
                <a:cubicBezTo>
                  <a:pt x="773" y="114"/>
                  <a:pt x="768" y="116"/>
                  <a:pt x="764" y="117"/>
                </a:cubicBezTo>
                <a:cubicBezTo>
                  <a:pt x="764" y="115"/>
                  <a:pt x="763" y="113"/>
                  <a:pt x="763" y="112"/>
                </a:cubicBezTo>
                <a:cubicBezTo>
                  <a:pt x="761" y="110"/>
                  <a:pt x="756" y="108"/>
                  <a:pt x="752" y="109"/>
                </a:cubicBezTo>
                <a:cubicBezTo>
                  <a:pt x="747" y="110"/>
                  <a:pt x="742" y="113"/>
                  <a:pt x="742" y="119"/>
                </a:cubicBezTo>
                <a:cubicBezTo>
                  <a:pt x="741" y="125"/>
                  <a:pt x="746" y="128"/>
                  <a:pt x="754" y="131"/>
                </a:cubicBezTo>
                <a:cubicBezTo>
                  <a:pt x="761" y="135"/>
                  <a:pt x="770" y="139"/>
                  <a:pt x="779" y="147"/>
                </a:cubicBezTo>
                <a:cubicBezTo>
                  <a:pt x="794" y="160"/>
                  <a:pt x="799" y="175"/>
                  <a:pt x="795" y="191"/>
                </a:cubicBezTo>
                <a:close/>
              </a:path>
            </a:pathLst>
          </a:custGeom>
          <a:solidFill>
            <a:srgbClr val="F2CF6A">
              <a:alpha val="72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600672" y="4889252"/>
            <a:ext cx="699065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500" spc="-300" dirty="0">
                <a:solidFill>
                  <a:srgbClr val="420000"/>
                </a:solidFill>
                <a:latin typeface="方正清刻本悦宋简体" pitchFamily="2" charset="-122"/>
                <a:ea typeface="方正清刻本悦宋简体" pitchFamily="2" charset="-122"/>
              </a:rPr>
              <a:t>阖家欢乐</a:t>
            </a:r>
            <a:endParaRPr lang="en-US" altLang="zh-CN" sz="4500" spc="-300" dirty="0" smtClean="0">
              <a:solidFill>
                <a:srgbClr val="420000"/>
              </a:solidFill>
              <a:latin typeface="方正清刻本悦宋简体" pitchFamily="2" charset="-122"/>
              <a:ea typeface="方正清刻本悦宋简体" pitchFamily="2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267888" y="5546239"/>
            <a:ext cx="16562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420000"/>
                </a:solidFill>
                <a:latin typeface="方正清刻本悦宋简体" pitchFamily="2" charset="-122"/>
                <a:ea typeface="方正清刻本悦宋简体" pitchFamily="2" charset="-122"/>
              </a:rPr>
              <a:t>HAPPY FAMILY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34111273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0">
        <p14:vortex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16" grpId="0"/>
      <p:bldP spid="1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7d1a2278c153fba1be69253fd6bba527616f2e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1498</TotalTime>
  <Words>836</Words>
  <Application>Microsoft Office PowerPoint</Application>
  <PresentationFormat>自定义</PresentationFormat>
  <Paragraphs>79</Paragraphs>
  <Slides>9</Slides>
  <Notes>9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7" baseType="lpstr">
      <vt:lpstr>Arial</vt:lpstr>
      <vt:lpstr>宋体</vt:lpstr>
      <vt:lpstr>方正清刻本悦宋简体</vt:lpstr>
      <vt:lpstr>方正大标宋简体</vt:lpstr>
      <vt:lpstr>Calibri</vt:lpstr>
      <vt:lpstr>Calibri Light</vt:lpstr>
      <vt:lpstr>方正古隶简体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艾迪创想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Jing</dc:creator>
  <cp:lastModifiedBy>user</cp:lastModifiedBy>
  <cp:revision>71</cp:revision>
  <dcterms:created xsi:type="dcterms:W3CDTF">2015-08-18T03:49:09Z</dcterms:created>
  <dcterms:modified xsi:type="dcterms:W3CDTF">2016-09-09T09:30:05Z</dcterms:modified>
</cp:coreProperties>
</file>