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71" r:id="rId8"/>
    <p:sldId id="262" r:id="rId9"/>
    <p:sldId id="263" r:id="rId10"/>
    <p:sldId id="264" r:id="rId11"/>
    <p:sldId id="272" r:id="rId12"/>
    <p:sldId id="268" r:id="rId13"/>
    <p:sldId id="265" r:id="rId14"/>
    <p:sldId id="266" r:id="rId15"/>
    <p:sldId id="273" r:id="rId16"/>
    <p:sldId id="267" r:id="rId17"/>
    <p:sldId id="269" r:id="rId18"/>
    <p:sldId id="261" r:id="rId19"/>
    <p:sldId id="274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082"/>
    <a:srgbClr val="FAE8B8"/>
    <a:srgbClr val="FFEBAB"/>
    <a:srgbClr val="465A65"/>
    <a:srgbClr val="FFFFFF"/>
    <a:srgbClr val="8C5747"/>
    <a:srgbClr val="FFEC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98" d="100"/>
          <a:sy n="98" d="100"/>
        </p:scale>
        <p:origin x="90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889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5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85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07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16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202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8856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40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06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990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189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500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0ECB1-E267-4B73-B477-1CD158D978FB}" type="datetimeFigureOut">
              <a:rPr lang="zh-CN" altLang="en-US" smtClean="0"/>
              <a:t>2017/9/15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66A15-3A93-49D0-BFE7-BF2EAC39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12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9.xml"/><Relationship Id="rId7" Type="http://schemas.openxmlformats.org/officeDocument/2006/relationships/image" Target="../media/image8.jpe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0" Type="http://schemas.openxmlformats.org/officeDocument/2006/relationships/tags" Target="../tags/tag29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tags" Target="../tags/tag34.xml"/><Relationship Id="rId7" Type="http://schemas.openxmlformats.org/officeDocument/2006/relationships/image" Target="../media/image11.jpeg"/><Relationship Id="rId12" Type="http://schemas.openxmlformats.org/officeDocument/2006/relationships/image" Target="../media/image5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5.jpg"/><Relationship Id="rId5" Type="http://schemas.openxmlformats.org/officeDocument/2006/relationships/tags" Target="../tags/tag36.xml"/><Relationship Id="rId10" Type="http://schemas.openxmlformats.org/officeDocument/2006/relationships/image" Target="../media/image14.jpeg"/><Relationship Id="rId4" Type="http://schemas.openxmlformats.org/officeDocument/2006/relationships/tags" Target="../tags/tag35.xml"/><Relationship Id="rId9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341" y="1081065"/>
            <a:ext cx="9880799" cy="465695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44596" y="1847467"/>
            <a:ext cx="11015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465A65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中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570742" y="2809379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rgbClr val="465A65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秋</a:t>
            </a:r>
            <a:endParaRPr lang="zh-CN" altLang="en-US" sz="7200" dirty="0">
              <a:solidFill>
                <a:srgbClr val="465A65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78974" y="3945113"/>
            <a:ext cx="28328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465A65"/>
                </a:solidFill>
                <a:latin typeface="Edwardian Script ITC" panose="030303020407070D0804" pitchFamily="66" charset="0"/>
                <a:ea typeface="叶根友毛笔行书" panose="02010601030101010101" pitchFamily="2" charset="-122"/>
              </a:rPr>
              <a:t>Mid Autumn</a:t>
            </a:r>
            <a:endParaRPr lang="zh-CN" altLang="en-US" sz="4800" dirty="0">
              <a:solidFill>
                <a:srgbClr val="465A65"/>
              </a:solidFill>
              <a:latin typeface="Edwardian Script ITC" panose="030303020407070D0804" pitchFamily="66" charset="0"/>
              <a:ea typeface="叶根友毛笔行书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4299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746" y="2013625"/>
            <a:ext cx="3385244" cy="272244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64817" y="2774684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465A65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目录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565" y="1449419"/>
            <a:ext cx="855612" cy="25031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41280" y="868734"/>
            <a:ext cx="5661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endParaRPr lang="zh-CN" altLang="en-US" sz="4800" dirty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94169" y="1086562"/>
            <a:ext cx="3369678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169" y="2752926"/>
            <a:ext cx="855612" cy="25031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638884" y="2172241"/>
            <a:ext cx="5661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endParaRPr lang="zh-CN" altLang="en-US" sz="4800" dirty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91773" y="2390069"/>
            <a:ext cx="3369678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143" y="4053036"/>
            <a:ext cx="855612" cy="25031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615858" y="3472351"/>
            <a:ext cx="5661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endParaRPr lang="zh-CN" altLang="en-US" sz="4800" dirty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68747" y="3690179"/>
            <a:ext cx="3369678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884" y="5442330"/>
            <a:ext cx="855612" cy="25031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783599" y="4861645"/>
            <a:ext cx="5661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endParaRPr lang="zh-CN" altLang="en-US" sz="4800" dirty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36488" y="5079473"/>
            <a:ext cx="3369678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</p:spTree>
    <p:extLst>
      <p:ext uri="{BB962C8B-B14F-4D97-AF65-F5344CB8AC3E}">
        <p14:creationId xmlns:p14="http://schemas.microsoft.com/office/powerpoint/2010/main" val="119541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967" y="1322963"/>
            <a:ext cx="2961886" cy="23819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62631" y="1685430"/>
            <a:ext cx="9172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465A65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第一章</a:t>
            </a:r>
            <a:endParaRPr lang="zh-CN" altLang="en-US" sz="3600" dirty="0">
              <a:solidFill>
                <a:srgbClr val="465A65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65451" y="3971144"/>
            <a:ext cx="1953388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E0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您的小标题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57305" y="4690674"/>
            <a:ext cx="366100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</p:spTree>
    <p:extLst>
      <p:ext uri="{BB962C8B-B14F-4D97-AF65-F5344CB8AC3E}">
        <p14:creationId xmlns:p14="http://schemas.microsoft.com/office/powerpoint/2010/main" val="3550396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50135" y="432956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70" y="330487"/>
            <a:ext cx="875250" cy="703885"/>
          </a:xfrm>
          <a:prstGeom prst="rect">
            <a:avLst/>
          </a:prstGeom>
        </p:spPr>
      </p:pic>
      <p:sp>
        <p:nvSpPr>
          <p:cNvPr id="11" name="任意多边形 10"/>
          <p:cNvSpPr/>
          <p:nvPr/>
        </p:nvSpPr>
        <p:spPr>
          <a:xfrm>
            <a:off x="1625708" y="3684964"/>
            <a:ext cx="9287270" cy="2025495"/>
          </a:xfrm>
          <a:custGeom>
            <a:avLst/>
            <a:gdLst>
              <a:gd name="connsiteX0" fmla="*/ 0 w 6517531"/>
              <a:gd name="connsiteY0" fmla="*/ 1079770 h 1566153"/>
              <a:gd name="connsiteX1" fmla="*/ 77821 w 6517531"/>
              <a:gd name="connsiteY1" fmla="*/ 1352145 h 1566153"/>
              <a:gd name="connsiteX2" fmla="*/ 1468876 w 6517531"/>
              <a:gd name="connsiteY2" fmla="*/ 953311 h 1566153"/>
              <a:gd name="connsiteX3" fmla="*/ 1682885 w 6517531"/>
              <a:gd name="connsiteY3" fmla="*/ 1566153 h 1566153"/>
              <a:gd name="connsiteX4" fmla="*/ 6099242 w 6517531"/>
              <a:gd name="connsiteY4" fmla="*/ 252919 h 1566153"/>
              <a:gd name="connsiteX5" fmla="*/ 6128425 w 6517531"/>
              <a:gd name="connsiteY5" fmla="*/ 389106 h 1566153"/>
              <a:gd name="connsiteX6" fmla="*/ 6517531 w 6517531"/>
              <a:gd name="connsiteY6" fmla="*/ 0 h 1566153"/>
              <a:gd name="connsiteX0" fmla="*/ 0 w 6439710"/>
              <a:gd name="connsiteY0" fmla="*/ 1352145 h 1566153"/>
              <a:gd name="connsiteX1" fmla="*/ 1391055 w 6439710"/>
              <a:gd name="connsiteY1" fmla="*/ 953311 h 1566153"/>
              <a:gd name="connsiteX2" fmla="*/ 1605064 w 6439710"/>
              <a:gd name="connsiteY2" fmla="*/ 1566153 h 1566153"/>
              <a:gd name="connsiteX3" fmla="*/ 6021421 w 6439710"/>
              <a:gd name="connsiteY3" fmla="*/ 252919 h 1566153"/>
              <a:gd name="connsiteX4" fmla="*/ 6050604 w 6439710"/>
              <a:gd name="connsiteY4" fmla="*/ 389106 h 1566153"/>
              <a:gd name="connsiteX5" fmla="*/ 6439710 w 6439710"/>
              <a:gd name="connsiteY5" fmla="*/ 0 h 1566153"/>
              <a:gd name="connsiteX0" fmla="*/ 0 w 6050604"/>
              <a:gd name="connsiteY0" fmla="*/ 1099226 h 1313234"/>
              <a:gd name="connsiteX1" fmla="*/ 1391055 w 6050604"/>
              <a:gd name="connsiteY1" fmla="*/ 700392 h 1313234"/>
              <a:gd name="connsiteX2" fmla="*/ 1605064 w 6050604"/>
              <a:gd name="connsiteY2" fmla="*/ 1313234 h 1313234"/>
              <a:gd name="connsiteX3" fmla="*/ 6021421 w 6050604"/>
              <a:gd name="connsiteY3" fmla="*/ 0 h 1313234"/>
              <a:gd name="connsiteX4" fmla="*/ 6050604 w 6050604"/>
              <a:gd name="connsiteY4" fmla="*/ 136187 h 1313234"/>
              <a:gd name="connsiteX0" fmla="*/ 0 w 6021421"/>
              <a:gd name="connsiteY0" fmla="*/ 1099226 h 1313234"/>
              <a:gd name="connsiteX1" fmla="*/ 1391055 w 6021421"/>
              <a:gd name="connsiteY1" fmla="*/ 700392 h 1313234"/>
              <a:gd name="connsiteX2" fmla="*/ 1605064 w 6021421"/>
              <a:gd name="connsiteY2" fmla="*/ 1313234 h 1313234"/>
              <a:gd name="connsiteX3" fmla="*/ 6021421 w 6021421"/>
              <a:gd name="connsiteY3" fmla="*/ 0 h 131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1421" h="1313234">
                <a:moveTo>
                  <a:pt x="0" y="1099226"/>
                </a:moveTo>
                <a:lnTo>
                  <a:pt x="1391055" y="700392"/>
                </a:lnTo>
                <a:lnTo>
                  <a:pt x="1605064" y="1313234"/>
                </a:lnTo>
                <a:lnTo>
                  <a:pt x="6021421" y="0"/>
                </a:lnTo>
              </a:path>
            </a:pathLst>
          </a:custGeom>
          <a:noFill/>
          <a:ln w="508000">
            <a:solidFill>
              <a:srgbClr val="FAE8B8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3048990" y="4238482"/>
            <a:ext cx="1164085" cy="1164085"/>
            <a:chOff x="2314053" y="2589140"/>
            <a:chExt cx="1495514" cy="1495514"/>
          </a:xfrm>
        </p:grpSpPr>
        <p:sp>
          <p:nvSpPr>
            <p:cNvPr id="12" name="椭圆 11"/>
            <p:cNvSpPr/>
            <p:nvPr/>
          </p:nvSpPr>
          <p:spPr>
            <a:xfrm>
              <a:off x="2314053" y="2589140"/>
              <a:ext cx="1495514" cy="1495514"/>
            </a:xfrm>
            <a:prstGeom prst="ellipse">
              <a:avLst/>
            </a:prstGeom>
            <a:solidFill>
              <a:srgbClr val="465A65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2539588" y="2814540"/>
              <a:ext cx="1049646" cy="104964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KSO_Shape"/>
            <p:cNvSpPr>
              <a:spLocks/>
            </p:cNvSpPr>
            <p:nvPr/>
          </p:nvSpPr>
          <p:spPr bwMode="auto">
            <a:xfrm>
              <a:off x="2726354" y="2998456"/>
              <a:ext cx="670912" cy="676881"/>
            </a:xfrm>
            <a:custGeom>
              <a:avLst/>
              <a:gdLst>
                <a:gd name="T0" fmla="*/ 1004124 w 4122"/>
                <a:gd name="T1" fmla="*/ 12996 h 4156"/>
                <a:gd name="T2" fmla="*/ 1285140 w 4122"/>
                <a:gd name="T3" fmla="*/ 99204 h 4156"/>
                <a:gd name="T4" fmla="*/ 1293367 w 4122"/>
                <a:gd name="T5" fmla="*/ 103536 h 4156"/>
                <a:gd name="T6" fmla="*/ 1755809 w 4122"/>
                <a:gd name="T7" fmla="*/ 706989 h 4156"/>
                <a:gd name="T8" fmla="*/ 1757974 w 4122"/>
                <a:gd name="T9" fmla="*/ 715653 h 4156"/>
                <a:gd name="T10" fmla="*/ 1331904 w 4122"/>
                <a:gd name="T11" fmla="*/ 1663071 h 4156"/>
                <a:gd name="T12" fmla="*/ 772036 w 4122"/>
                <a:gd name="T13" fmla="*/ 1774405 h 4156"/>
                <a:gd name="T14" fmla="*/ 260232 w 4122"/>
                <a:gd name="T15" fmla="*/ 1521847 h 4156"/>
                <a:gd name="T16" fmla="*/ 93528 w 4122"/>
                <a:gd name="T17" fmla="*/ 496452 h 4156"/>
                <a:gd name="T18" fmla="*/ 97858 w 4122"/>
                <a:gd name="T19" fmla="*/ 488221 h 4156"/>
                <a:gd name="T20" fmla="*/ 701025 w 4122"/>
                <a:gd name="T21" fmla="*/ 25559 h 4156"/>
                <a:gd name="T22" fmla="*/ 709685 w 4122"/>
                <a:gd name="T23" fmla="*/ 23826 h 4156"/>
                <a:gd name="T24" fmla="*/ 471535 w 4122"/>
                <a:gd name="T25" fmla="*/ 480424 h 4156"/>
                <a:gd name="T26" fmla="*/ 431267 w 4122"/>
                <a:gd name="T27" fmla="*/ 403313 h 4156"/>
                <a:gd name="T28" fmla="*/ 471535 w 4122"/>
                <a:gd name="T29" fmla="*/ 480424 h 4156"/>
                <a:gd name="T30" fmla="*/ 1320213 w 4122"/>
                <a:gd name="T31" fmla="*/ 495152 h 4156"/>
                <a:gd name="T32" fmla="*/ 1360048 w 4122"/>
                <a:gd name="T33" fmla="*/ 418475 h 4156"/>
                <a:gd name="T34" fmla="*/ 1304625 w 4122"/>
                <a:gd name="T35" fmla="*/ 1307411 h 4156"/>
                <a:gd name="T36" fmla="*/ 1344893 w 4122"/>
                <a:gd name="T37" fmla="*/ 1384521 h 4156"/>
                <a:gd name="T38" fmla="*/ 1304625 w 4122"/>
                <a:gd name="T39" fmla="*/ 1307411 h 4156"/>
                <a:gd name="T40" fmla="*/ 455947 w 4122"/>
                <a:gd name="T41" fmla="*/ 1292248 h 4156"/>
                <a:gd name="T42" fmla="*/ 416112 w 4122"/>
                <a:gd name="T43" fmla="*/ 1369359 h 4156"/>
                <a:gd name="T44" fmla="*/ 906266 w 4122"/>
                <a:gd name="T45" fmla="*/ 1384954 h 4156"/>
                <a:gd name="T46" fmla="*/ 848244 w 4122"/>
                <a:gd name="T47" fmla="*/ 1569499 h 4156"/>
                <a:gd name="T48" fmla="*/ 906266 w 4122"/>
                <a:gd name="T49" fmla="*/ 1384954 h 4156"/>
                <a:gd name="T50" fmla="*/ 848244 w 4122"/>
                <a:gd name="T51" fmla="*/ 231331 h 4156"/>
                <a:gd name="T52" fmla="*/ 906266 w 4122"/>
                <a:gd name="T53" fmla="*/ 415876 h 4156"/>
                <a:gd name="T54" fmla="*/ 1361780 w 4122"/>
                <a:gd name="T55" fmla="*/ 871174 h 4156"/>
                <a:gd name="T56" fmla="*/ 1545805 w 4122"/>
                <a:gd name="T57" fmla="*/ 929656 h 4156"/>
                <a:gd name="T58" fmla="*/ 1361780 w 4122"/>
                <a:gd name="T59" fmla="*/ 871174 h 4156"/>
                <a:gd name="T60" fmla="*/ 208705 w 4122"/>
                <a:gd name="T61" fmla="*/ 929656 h 4156"/>
                <a:gd name="T62" fmla="*/ 393163 w 4122"/>
                <a:gd name="T63" fmla="*/ 871174 h 4156"/>
                <a:gd name="T64" fmla="*/ 895008 w 4122"/>
                <a:gd name="T65" fmla="*/ 754209 h 4156"/>
                <a:gd name="T66" fmla="*/ 591909 w 4122"/>
                <a:gd name="T67" fmla="*/ 333134 h 4156"/>
                <a:gd name="T68" fmla="*/ 781995 w 4122"/>
                <a:gd name="T69" fmla="*/ 813558 h 4156"/>
                <a:gd name="T70" fmla="*/ 895008 w 4122"/>
                <a:gd name="T71" fmla="*/ 1028860 h 4156"/>
                <a:gd name="T72" fmla="*/ 1029671 w 4122"/>
                <a:gd name="T73" fmla="*/ 864243 h 4156"/>
                <a:gd name="T74" fmla="*/ 1192045 w 4122"/>
                <a:gd name="T75" fmla="*/ 540639 h 4156"/>
                <a:gd name="T76" fmla="*/ 895008 w 4122"/>
                <a:gd name="T77" fmla="*/ 754209 h 4156"/>
                <a:gd name="T78" fmla="*/ 1594734 w 4122"/>
                <a:gd name="T79" fmla="*/ 979042 h 4156"/>
                <a:gd name="T80" fmla="*/ 1583476 w 4122"/>
                <a:gd name="T81" fmla="*/ 742945 h 4156"/>
                <a:gd name="T82" fmla="*/ 1582177 w 4122"/>
                <a:gd name="T83" fmla="*/ 735581 h 4156"/>
                <a:gd name="T84" fmla="*/ 1452277 w 4122"/>
                <a:gd name="T85" fmla="*/ 460063 h 4156"/>
                <a:gd name="T86" fmla="*/ 1220190 w 4122"/>
                <a:gd name="T87" fmla="*/ 263821 h 4156"/>
                <a:gd name="T88" fmla="*/ 1214128 w 4122"/>
                <a:gd name="T89" fmla="*/ 260789 h 4156"/>
                <a:gd name="T90" fmla="*/ 983340 w 4122"/>
                <a:gd name="T91" fmla="*/ 188011 h 4156"/>
                <a:gd name="T92" fmla="*/ 977278 w 4122"/>
                <a:gd name="T93" fmla="*/ 187577 h 4156"/>
                <a:gd name="T94" fmla="*/ 736964 w 4122"/>
                <a:gd name="T95" fmla="*/ 197974 h 4156"/>
                <a:gd name="T96" fmla="*/ 730036 w 4122"/>
                <a:gd name="T97" fmla="*/ 199274 h 4156"/>
                <a:gd name="T98" fmla="*/ 456380 w 4122"/>
                <a:gd name="T99" fmla="*/ 327502 h 4156"/>
                <a:gd name="T100" fmla="*/ 455081 w 4122"/>
                <a:gd name="T101" fmla="*/ 328369 h 4156"/>
                <a:gd name="T102" fmla="*/ 384503 w 4122"/>
                <a:gd name="T103" fmla="*/ 390317 h 4156"/>
                <a:gd name="T104" fmla="*/ 261964 w 4122"/>
                <a:gd name="T105" fmla="*/ 554935 h 4156"/>
                <a:gd name="T106" fmla="*/ 256335 w 4122"/>
                <a:gd name="T107" fmla="*/ 564898 h 4156"/>
                <a:gd name="T108" fmla="*/ 204375 w 4122"/>
                <a:gd name="T109" fmla="*/ 695293 h 4156"/>
                <a:gd name="T110" fmla="*/ 176230 w 4122"/>
                <a:gd name="T111" fmla="*/ 893700 h 4156"/>
                <a:gd name="T112" fmla="*/ 623085 w 4122"/>
                <a:gd name="T113" fmla="*/ 1554770 h 4156"/>
                <a:gd name="T114" fmla="*/ 703623 w 4122"/>
                <a:gd name="T115" fmla="*/ 1581629 h 4156"/>
                <a:gd name="T116" fmla="*/ 793686 w 4122"/>
                <a:gd name="T117" fmla="*/ 1599390 h 4156"/>
                <a:gd name="T118" fmla="*/ 873358 w 4122"/>
                <a:gd name="T119" fmla="*/ 1605888 h 4156"/>
                <a:gd name="T120" fmla="*/ 1243572 w 4122"/>
                <a:gd name="T121" fmla="*/ 1510583 h 4156"/>
                <a:gd name="T122" fmla="*/ 1594734 w 4122"/>
                <a:gd name="T123" fmla="*/ 979042 h 41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122" h="4156">
                  <a:moveTo>
                    <a:pt x="2309" y="29"/>
                  </a:moveTo>
                  <a:cubicBezTo>
                    <a:pt x="2319" y="30"/>
                    <a:pt x="2319" y="30"/>
                    <a:pt x="2319" y="30"/>
                  </a:cubicBezTo>
                  <a:cubicBezTo>
                    <a:pt x="2328" y="31"/>
                    <a:pt x="2328" y="31"/>
                    <a:pt x="2328" y="31"/>
                  </a:cubicBezTo>
                  <a:cubicBezTo>
                    <a:pt x="2555" y="62"/>
                    <a:pt x="2770" y="130"/>
                    <a:pt x="2968" y="229"/>
                  </a:cubicBezTo>
                  <a:cubicBezTo>
                    <a:pt x="2976" y="233"/>
                    <a:pt x="2976" y="233"/>
                    <a:pt x="2976" y="233"/>
                  </a:cubicBezTo>
                  <a:cubicBezTo>
                    <a:pt x="2987" y="239"/>
                    <a:pt x="2987" y="239"/>
                    <a:pt x="2987" y="239"/>
                  </a:cubicBezTo>
                  <a:cubicBezTo>
                    <a:pt x="3262" y="380"/>
                    <a:pt x="3496" y="578"/>
                    <a:pt x="3677" y="815"/>
                  </a:cubicBezTo>
                  <a:cubicBezTo>
                    <a:pt x="3859" y="1052"/>
                    <a:pt x="3991" y="1329"/>
                    <a:pt x="4055" y="1632"/>
                  </a:cubicBezTo>
                  <a:cubicBezTo>
                    <a:pt x="4058" y="1645"/>
                    <a:pt x="4058" y="1645"/>
                    <a:pt x="4058" y="1645"/>
                  </a:cubicBezTo>
                  <a:cubicBezTo>
                    <a:pt x="4060" y="1652"/>
                    <a:pt x="4060" y="1652"/>
                    <a:pt x="4060" y="1652"/>
                  </a:cubicBezTo>
                  <a:cubicBezTo>
                    <a:pt x="4122" y="1954"/>
                    <a:pt x="4116" y="2275"/>
                    <a:pt x="4031" y="2594"/>
                  </a:cubicBezTo>
                  <a:cubicBezTo>
                    <a:pt x="3885" y="3141"/>
                    <a:pt x="3530" y="3576"/>
                    <a:pt x="3076" y="3839"/>
                  </a:cubicBezTo>
                  <a:cubicBezTo>
                    <a:pt x="2697" y="4058"/>
                    <a:pt x="2248" y="4156"/>
                    <a:pt x="1793" y="4098"/>
                  </a:cubicBezTo>
                  <a:cubicBezTo>
                    <a:pt x="1783" y="4096"/>
                    <a:pt x="1783" y="4096"/>
                    <a:pt x="1783" y="4096"/>
                  </a:cubicBezTo>
                  <a:cubicBezTo>
                    <a:pt x="1774" y="4095"/>
                    <a:pt x="1774" y="4095"/>
                    <a:pt x="1774" y="4095"/>
                  </a:cubicBezTo>
                  <a:cubicBezTo>
                    <a:pt x="1318" y="4033"/>
                    <a:pt x="910" y="3823"/>
                    <a:pt x="601" y="3513"/>
                  </a:cubicBezTo>
                  <a:cubicBezTo>
                    <a:pt x="230" y="3142"/>
                    <a:pt x="0" y="2629"/>
                    <a:pt x="0" y="2063"/>
                  </a:cubicBezTo>
                  <a:cubicBezTo>
                    <a:pt x="0" y="1734"/>
                    <a:pt x="78" y="1422"/>
                    <a:pt x="216" y="1146"/>
                  </a:cubicBezTo>
                  <a:cubicBezTo>
                    <a:pt x="220" y="1139"/>
                    <a:pt x="220" y="1139"/>
                    <a:pt x="220" y="1139"/>
                  </a:cubicBezTo>
                  <a:cubicBezTo>
                    <a:pt x="226" y="1127"/>
                    <a:pt x="226" y="1127"/>
                    <a:pt x="226" y="1127"/>
                  </a:cubicBezTo>
                  <a:cubicBezTo>
                    <a:pt x="367" y="851"/>
                    <a:pt x="566" y="617"/>
                    <a:pt x="803" y="436"/>
                  </a:cubicBezTo>
                  <a:cubicBezTo>
                    <a:pt x="1040" y="255"/>
                    <a:pt x="1317" y="123"/>
                    <a:pt x="1619" y="59"/>
                  </a:cubicBezTo>
                  <a:cubicBezTo>
                    <a:pt x="1632" y="56"/>
                    <a:pt x="1632" y="56"/>
                    <a:pt x="1632" y="56"/>
                  </a:cubicBezTo>
                  <a:cubicBezTo>
                    <a:pt x="1639" y="55"/>
                    <a:pt x="1639" y="55"/>
                    <a:pt x="1639" y="55"/>
                  </a:cubicBezTo>
                  <a:cubicBezTo>
                    <a:pt x="1855" y="10"/>
                    <a:pt x="2081" y="0"/>
                    <a:pt x="2309" y="29"/>
                  </a:cubicBezTo>
                  <a:close/>
                  <a:moveTo>
                    <a:pt x="1089" y="1109"/>
                  </a:moveTo>
                  <a:cubicBezTo>
                    <a:pt x="1131" y="1066"/>
                    <a:pt x="1131" y="1066"/>
                    <a:pt x="1131" y="1066"/>
                  </a:cubicBezTo>
                  <a:cubicBezTo>
                    <a:pt x="996" y="931"/>
                    <a:pt x="996" y="931"/>
                    <a:pt x="996" y="931"/>
                  </a:cubicBezTo>
                  <a:cubicBezTo>
                    <a:pt x="954" y="973"/>
                    <a:pt x="954" y="973"/>
                    <a:pt x="954" y="973"/>
                  </a:cubicBezTo>
                  <a:cubicBezTo>
                    <a:pt x="1089" y="1109"/>
                    <a:pt x="1089" y="1109"/>
                    <a:pt x="1089" y="1109"/>
                  </a:cubicBezTo>
                  <a:close/>
                  <a:moveTo>
                    <a:pt x="3006" y="1101"/>
                  </a:moveTo>
                  <a:cubicBezTo>
                    <a:pt x="3049" y="1143"/>
                    <a:pt x="3049" y="1143"/>
                    <a:pt x="3049" y="1143"/>
                  </a:cubicBezTo>
                  <a:cubicBezTo>
                    <a:pt x="3183" y="1009"/>
                    <a:pt x="3183" y="1009"/>
                    <a:pt x="3183" y="1009"/>
                  </a:cubicBezTo>
                  <a:cubicBezTo>
                    <a:pt x="3141" y="966"/>
                    <a:pt x="3141" y="966"/>
                    <a:pt x="3141" y="966"/>
                  </a:cubicBezTo>
                  <a:cubicBezTo>
                    <a:pt x="3006" y="1101"/>
                    <a:pt x="3006" y="1101"/>
                    <a:pt x="3006" y="1101"/>
                  </a:cubicBezTo>
                  <a:close/>
                  <a:moveTo>
                    <a:pt x="3013" y="3018"/>
                  </a:moveTo>
                  <a:cubicBezTo>
                    <a:pt x="2971" y="3061"/>
                    <a:pt x="2971" y="3061"/>
                    <a:pt x="2971" y="3061"/>
                  </a:cubicBezTo>
                  <a:cubicBezTo>
                    <a:pt x="3106" y="3196"/>
                    <a:pt x="3106" y="3196"/>
                    <a:pt x="3106" y="3196"/>
                  </a:cubicBezTo>
                  <a:cubicBezTo>
                    <a:pt x="3148" y="3153"/>
                    <a:pt x="3148" y="3153"/>
                    <a:pt x="3148" y="3153"/>
                  </a:cubicBezTo>
                  <a:cubicBezTo>
                    <a:pt x="3013" y="3018"/>
                    <a:pt x="3013" y="3018"/>
                    <a:pt x="3013" y="3018"/>
                  </a:cubicBezTo>
                  <a:close/>
                  <a:moveTo>
                    <a:pt x="1096" y="3026"/>
                  </a:moveTo>
                  <a:cubicBezTo>
                    <a:pt x="1053" y="2983"/>
                    <a:pt x="1053" y="2983"/>
                    <a:pt x="1053" y="2983"/>
                  </a:cubicBezTo>
                  <a:cubicBezTo>
                    <a:pt x="919" y="3118"/>
                    <a:pt x="919" y="3118"/>
                    <a:pt x="919" y="3118"/>
                  </a:cubicBezTo>
                  <a:cubicBezTo>
                    <a:pt x="961" y="3161"/>
                    <a:pt x="961" y="3161"/>
                    <a:pt x="961" y="3161"/>
                  </a:cubicBezTo>
                  <a:cubicBezTo>
                    <a:pt x="1096" y="3026"/>
                    <a:pt x="1096" y="3026"/>
                    <a:pt x="1096" y="3026"/>
                  </a:cubicBezTo>
                  <a:close/>
                  <a:moveTo>
                    <a:pt x="2093" y="3197"/>
                  </a:moveTo>
                  <a:cubicBezTo>
                    <a:pt x="1959" y="3197"/>
                    <a:pt x="1959" y="3197"/>
                    <a:pt x="1959" y="3197"/>
                  </a:cubicBezTo>
                  <a:cubicBezTo>
                    <a:pt x="1959" y="3623"/>
                    <a:pt x="1959" y="3623"/>
                    <a:pt x="1959" y="3623"/>
                  </a:cubicBezTo>
                  <a:cubicBezTo>
                    <a:pt x="2093" y="3623"/>
                    <a:pt x="2093" y="3623"/>
                    <a:pt x="2093" y="3623"/>
                  </a:cubicBezTo>
                  <a:cubicBezTo>
                    <a:pt x="2093" y="3197"/>
                    <a:pt x="2093" y="3197"/>
                    <a:pt x="2093" y="3197"/>
                  </a:cubicBezTo>
                  <a:close/>
                  <a:moveTo>
                    <a:pt x="2093" y="534"/>
                  </a:moveTo>
                  <a:cubicBezTo>
                    <a:pt x="1959" y="534"/>
                    <a:pt x="1959" y="534"/>
                    <a:pt x="1959" y="534"/>
                  </a:cubicBezTo>
                  <a:cubicBezTo>
                    <a:pt x="1959" y="960"/>
                    <a:pt x="1959" y="960"/>
                    <a:pt x="1959" y="960"/>
                  </a:cubicBezTo>
                  <a:cubicBezTo>
                    <a:pt x="2093" y="960"/>
                    <a:pt x="2093" y="960"/>
                    <a:pt x="2093" y="960"/>
                  </a:cubicBezTo>
                  <a:cubicBezTo>
                    <a:pt x="2093" y="534"/>
                    <a:pt x="2093" y="534"/>
                    <a:pt x="2093" y="534"/>
                  </a:cubicBezTo>
                  <a:close/>
                  <a:moveTo>
                    <a:pt x="3145" y="2011"/>
                  </a:moveTo>
                  <a:cubicBezTo>
                    <a:pt x="3145" y="2146"/>
                    <a:pt x="3145" y="2146"/>
                    <a:pt x="3145" y="2146"/>
                  </a:cubicBezTo>
                  <a:cubicBezTo>
                    <a:pt x="3570" y="2146"/>
                    <a:pt x="3570" y="2146"/>
                    <a:pt x="3570" y="2146"/>
                  </a:cubicBezTo>
                  <a:cubicBezTo>
                    <a:pt x="3570" y="2011"/>
                    <a:pt x="3570" y="2011"/>
                    <a:pt x="3570" y="2011"/>
                  </a:cubicBezTo>
                  <a:cubicBezTo>
                    <a:pt x="3145" y="2011"/>
                    <a:pt x="3145" y="2011"/>
                    <a:pt x="3145" y="2011"/>
                  </a:cubicBezTo>
                  <a:close/>
                  <a:moveTo>
                    <a:pt x="482" y="2011"/>
                  </a:moveTo>
                  <a:cubicBezTo>
                    <a:pt x="482" y="2146"/>
                    <a:pt x="482" y="2146"/>
                    <a:pt x="482" y="2146"/>
                  </a:cubicBezTo>
                  <a:cubicBezTo>
                    <a:pt x="908" y="2146"/>
                    <a:pt x="908" y="2146"/>
                    <a:pt x="908" y="2146"/>
                  </a:cubicBezTo>
                  <a:cubicBezTo>
                    <a:pt x="908" y="2011"/>
                    <a:pt x="908" y="2011"/>
                    <a:pt x="908" y="2011"/>
                  </a:cubicBezTo>
                  <a:cubicBezTo>
                    <a:pt x="482" y="2011"/>
                    <a:pt x="482" y="2011"/>
                    <a:pt x="482" y="2011"/>
                  </a:cubicBezTo>
                  <a:close/>
                  <a:moveTo>
                    <a:pt x="2067" y="1741"/>
                  </a:moveTo>
                  <a:cubicBezTo>
                    <a:pt x="2035" y="1741"/>
                    <a:pt x="2004" y="1746"/>
                    <a:pt x="1975" y="1755"/>
                  </a:cubicBezTo>
                  <a:cubicBezTo>
                    <a:pt x="1807" y="1412"/>
                    <a:pt x="1602" y="1084"/>
                    <a:pt x="1367" y="769"/>
                  </a:cubicBezTo>
                  <a:cubicBezTo>
                    <a:pt x="1314" y="798"/>
                    <a:pt x="1261" y="827"/>
                    <a:pt x="1208" y="856"/>
                  </a:cubicBezTo>
                  <a:cubicBezTo>
                    <a:pt x="1372" y="1222"/>
                    <a:pt x="1572" y="1561"/>
                    <a:pt x="1806" y="1878"/>
                  </a:cubicBezTo>
                  <a:cubicBezTo>
                    <a:pt x="1771" y="1929"/>
                    <a:pt x="1750" y="1991"/>
                    <a:pt x="1750" y="2058"/>
                  </a:cubicBezTo>
                  <a:cubicBezTo>
                    <a:pt x="1750" y="2234"/>
                    <a:pt x="1892" y="2375"/>
                    <a:pt x="2067" y="2375"/>
                  </a:cubicBezTo>
                  <a:cubicBezTo>
                    <a:pt x="2242" y="2375"/>
                    <a:pt x="2384" y="2234"/>
                    <a:pt x="2384" y="2058"/>
                  </a:cubicBezTo>
                  <a:cubicBezTo>
                    <a:pt x="2384" y="2037"/>
                    <a:pt x="2382" y="2015"/>
                    <a:pt x="2378" y="1995"/>
                  </a:cubicBezTo>
                  <a:cubicBezTo>
                    <a:pt x="2572" y="1823"/>
                    <a:pt x="2750" y="1624"/>
                    <a:pt x="2904" y="1390"/>
                  </a:cubicBezTo>
                  <a:cubicBezTo>
                    <a:pt x="2854" y="1343"/>
                    <a:pt x="2804" y="1295"/>
                    <a:pt x="2753" y="1248"/>
                  </a:cubicBezTo>
                  <a:cubicBezTo>
                    <a:pt x="2549" y="1400"/>
                    <a:pt x="2368" y="1576"/>
                    <a:pt x="2206" y="1773"/>
                  </a:cubicBezTo>
                  <a:cubicBezTo>
                    <a:pt x="2164" y="1753"/>
                    <a:pt x="2117" y="1741"/>
                    <a:pt x="2067" y="1741"/>
                  </a:cubicBezTo>
                  <a:close/>
                  <a:moveTo>
                    <a:pt x="3683" y="2260"/>
                  </a:moveTo>
                  <a:cubicBezTo>
                    <a:pt x="3683" y="2260"/>
                    <a:pt x="3683" y="2260"/>
                    <a:pt x="3683" y="2260"/>
                  </a:cubicBezTo>
                  <a:cubicBezTo>
                    <a:pt x="3690" y="2195"/>
                    <a:pt x="3694" y="2129"/>
                    <a:pt x="3694" y="2063"/>
                  </a:cubicBezTo>
                  <a:cubicBezTo>
                    <a:pt x="3694" y="1943"/>
                    <a:pt x="3682" y="1827"/>
                    <a:pt x="3657" y="1715"/>
                  </a:cubicBezTo>
                  <a:cubicBezTo>
                    <a:pt x="3655" y="1704"/>
                    <a:pt x="3655" y="1704"/>
                    <a:pt x="3655" y="1704"/>
                  </a:cubicBezTo>
                  <a:cubicBezTo>
                    <a:pt x="3654" y="1698"/>
                    <a:pt x="3654" y="1698"/>
                    <a:pt x="3654" y="1698"/>
                  </a:cubicBezTo>
                  <a:cubicBezTo>
                    <a:pt x="3617" y="1537"/>
                    <a:pt x="3556" y="1383"/>
                    <a:pt x="3474" y="1242"/>
                  </a:cubicBezTo>
                  <a:cubicBezTo>
                    <a:pt x="3438" y="1179"/>
                    <a:pt x="3398" y="1120"/>
                    <a:pt x="3354" y="1062"/>
                  </a:cubicBezTo>
                  <a:cubicBezTo>
                    <a:pt x="3311" y="1006"/>
                    <a:pt x="3263" y="951"/>
                    <a:pt x="3213" y="901"/>
                  </a:cubicBezTo>
                  <a:cubicBezTo>
                    <a:pt x="3097" y="785"/>
                    <a:pt x="2964" y="687"/>
                    <a:pt x="2818" y="609"/>
                  </a:cubicBezTo>
                  <a:cubicBezTo>
                    <a:pt x="2813" y="607"/>
                    <a:pt x="2813" y="607"/>
                    <a:pt x="2813" y="607"/>
                  </a:cubicBezTo>
                  <a:cubicBezTo>
                    <a:pt x="2804" y="602"/>
                    <a:pt x="2804" y="602"/>
                    <a:pt x="2804" y="602"/>
                  </a:cubicBezTo>
                  <a:cubicBezTo>
                    <a:pt x="2701" y="549"/>
                    <a:pt x="2592" y="507"/>
                    <a:pt x="2476" y="476"/>
                  </a:cubicBezTo>
                  <a:cubicBezTo>
                    <a:pt x="2408" y="457"/>
                    <a:pt x="2340" y="444"/>
                    <a:pt x="2271" y="434"/>
                  </a:cubicBezTo>
                  <a:cubicBezTo>
                    <a:pt x="2269" y="434"/>
                    <a:pt x="2269" y="434"/>
                    <a:pt x="2269" y="434"/>
                  </a:cubicBezTo>
                  <a:cubicBezTo>
                    <a:pt x="2257" y="433"/>
                    <a:pt x="2257" y="433"/>
                    <a:pt x="2257" y="433"/>
                  </a:cubicBezTo>
                  <a:cubicBezTo>
                    <a:pt x="2189" y="424"/>
                    <a:pt x="2121" y="420"/>
                    <a:pt x="2051" y="420"/>
                  </a:cubicBezTo>
                  <a:cubicBezTo>
                    <a:pt x="1931" y="420"/>
                    <a:pt x="1814" y="432"/>
                    <a:pt x="1702" y="457"/>
                  </a:cubicBezTo>
                  <a:cubicBezTo>
                    <a:pt x="1692" y="459"/>
                    <a:pt x="1692" y="459"/>
                    <a:pt x="1692" y="459"/>
                  </a:cubicBezTo>
                  <a:cubicBezTo>
                    <a:pt x="1686" y="460"/>
                    <a:pt x="1686" y="460"/>
                    <a:pt x="1686" y="460"/>
                  </a:cubicBezTo>
                  <a:cubicBezTo>
                    <a:pt x="1525" y="497"/>
                    <a:pt x="1371" y="558"/>
                    <a:pt x="1229" y="640"/>
                  </a:cubicBezTo>
                  <a:cubicBezTo>
                    <a:pt x="1168" y="675"/>
                    <a:pt x="1110" y="714"/>
                    <a:pt x="1054" y="756"/>
                  </a:cubicBezTo>
                  <a:cubicBezTo>
                    <a:pt x="1053" y="757"/>
                    <a:pt x="1053" y="757"/>
                    <a:pt x="1053" y="757"/>
                  </a:cubicBezTo>
                  <a:cubicBezTo>
                    <a:pt x="1051" y="758"/>
                    <a:pt x="1051" y="758"/>
                    <a:pt x="1051" y="758"/>
                  </a:cubicBezTo>
                  <a:cubicBezTo>
                    <a:pt x="1048" y="761"/>
                    <a:pt x="1048" y="761"/>
                    <a:pt x="1048" y="761"/>
                  </a:cubicBezTo>
                  <a:cubicBezTo>
                    <a:pt x="992" y="804"/>
                    <a:pt x="939" y="851"/>
                    <a:pt x="888" y="901"/>
                  </a:cubicBezTo>
                  <a:cubicBezTo>
                    <a:pt x="777" y="1012"/>
                    <a:pt x="682" y="1139"/>
                    <a:pt x="606" y="1279"/>
                  </a:cubicBezTo>
                  <a:cubicBezTo>
                    <a:pt x="605" y="1281"/>
                    <a:pt x="605" y="1281"/>
                    <a:pt x="605" y="1281"/>
                  </a:cubicBezTo>
                  <a:cubicBezTo>
                    <a:pt x="599" y="1292"/>
                    <a:pt x="599" y="1292"/>
                    <a:pt x="599" y="1292"/>
                  </a:cubicBezTo>
                  <a:cubicBezTo>
                    <a:pt x="592" y="1304"/>
                    <a:pt x="592" y="1304"/>
                    <a:pt x="592" y="1304"/>
                  </a:cubicBezTo>
                  <a:cubicBezTo>
                    <a:pt x="592" y="1305"/>
                    <a:pt x="592" y="1305"/>
                    <a:pt x="592" y="1305"/>
                  </a:cubicBezTo>
                  <a:cubicBezTo>
                    <a:pt x="543" y="1399"/>
                    <a:pt x="503" y="1499"/>
                    <a:pt x="472" y="1605"/>
                  </a:cubicBezTo>
                  <a:cubicBezTo>
                    <a:pt x="472" y="1605"/>
                    <a:pt x="472" y="1605"/>
                    <a:pt x="472" y="1605"/>
                  </a:cubicBezTo>
                  <a:cubicBezTo>
                    <a:pt x="429" y="1750"/>
                    <a:pt x="407" y="1904"/>
                    <a:pt x="407" y="2063"/>
                  </a:cubicBezTo>
                  <a:cubicBezTo>
                    <a:pt x="407" y="2517"/>
                    <a:pt x="591" y="2928"/>
                    <a:pt x="888" y="3225"/>
                  </a:cubicBezTo>
                  <a:cubicBezTo>
                    <a:pt x="1044" y="3381"/>
                    <a:pt x="1231" y="3506"/>
                    <a:pt x="1439" y="3589"/>
                  </a:cubicBezTo>
                  <a:cubicBezTo>
                    <a:pt x="1439" y="3589"/>
                    <a:pt x="1439" y="3589"/>
                    <a:pt x="1439" y="3589"/>
                  </a:cubicBezTo>
                  <a:cubicBezTo>
                    <a:pt x="1499" y="3613"/>
                    <a:pt x="1561" y="3634"/>
                    <a:pt x="1625" y="3651"/>
                  </a:cubicBezTo>
                  <a:cubicBezTo>
                    <a:pt x="1692" y="3669"/>
                    <a:pt x="1760" y="3682"/>
                    <a:pt x="1827" y="3692"/>
                  </a:cubicBezTo>
                  <a:cubicBezTo>
                    <a:pt x="1833" y="3692"/>
                    <a:pt x="1833" y="3692"/>
                    <a:pt x="1833" y="3692"/>
                  </a:cubicBezTo>
                  <a:cubicBezTo>
                    <a:pt x="1835" y="3693"/>
                    <a:pt x="1835" y="3693"/>
                    <a:pt x="1835" y="3693"/>
                  </a:cubicBezTo>
                  <a:cubicBezTo>
                    <a:pt x="1894" y="3701"/>
                    <a:pt x="1955" y="3705"/>
                    <a:pt x="2017" y="3707"/>
                  </a:cubicBezTo>
                  <a:cubicBezTo>
                    <a:pt x="2016" y="3707"/>
                    <a:pt x="2016" y="3707"/>
                    <a:pt x="2016" y="3707"/>
                  </a:cubicBezTo>
                  <a:cubicBezTo>
                    <a:pt x="2321" y="3714"/>
                    <a:pt x="2617" y="3634"/>
                    <a:pt x="2872" y="3487"/>
                  </a:cubicBezTo>
                  <a:cubicBezTo>
                    <a:pt x="3237" y="3276"/>
                    <a:pt x="3521" y="2927"/>
                    <a:pt x="3638" y="2489"/>
                  </a:cubicBezTo>
                  <a:cubicBezTo>
                    <a:pt x="3659" y="2412"/>
                    <a:pt x="3674" y="2336"/>
                    <a:pt x="3683" y="226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380991" y="4539920"/>
            <a:ext cx="1164085" cy="1164085"/>
            <a:chOff x="2314053" y="2589140"/>
            <a:chExt cx="1495514" cy="1495514"/>
          </a:xfrm>
        </p:grpSpPr>
        <p:sp>
          <p:nvSpPr>
            <p:cNvPr id="28" name="椭圆 27"/>
            <p:cNvSpPr/>
            <p:nvPr/>
          </p:nvSpPr>
          <p:spPr>
            <a:xfrm>
              <a:off x="2314053" y="2589140"/>
              <a:ext cx="1495514" cy="1495514"/>
            </a:xfrm>
            <a:prstGeom prst="ellipse">
              <a:avLst/>
            </a:prstGeom>
            <a:solidFill>
              <a:srgbClr val="465A65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2539588" y="2814540"/>
              <a:ext cx="1049646" cy="104964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 flipH="1">
            <a:off x="5740721" y="4863611"/>
            <a:ext cx="499186" cy="499186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973647" y="3749749"/>
            <a:ext cx="1164085" cy="1164085"/>
            <a:chOff x="2314053" y="2589140"/>
            <a:chExt cx="1495514" cy="1495514"/>
          </a:xfrm>
        </p:grpSpPr>
        <p:sp>
          <p:nvSpPr>
            <p:cNvPr id="33" name="椭圆 32"/>
            <p:cNvSpPr/>
            <p:nvPr/>
          </p:nvSpPr>
          <p:spPr>
            <a:xfrm>
              <a:off x="2314053" y="2589140"/>
              <a:ext cx="1495514" cy="1495514"/>
            </a:xfrm>
            <a:prstGeom prst="ellipse">
              <a:avLst/>
            </a:prstGeom>
            <a:solidFill>
              <a:srgbClr val="465A65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2539588" y="2814540"/>
              <a:ext cx="1049646" cy="104964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KSO_Shape"/>
          <p:cNvSpPr>
            <a:spLocks/>
          </p:cNvSpPr>
          <p:nvPr/>
        </p:nvSpPr>
        <p:spPr bwMode="auto">
          <a:xfrm>
            <a:off x="8312813" y="4051619"/>
            <a:ext cx="519936" cy="535034"/>
          </a:xfrm>
          <a:custGeom>
            <a:avLst/>
            <a:gdLst>
              <a:gd name="T0" fmla="*/ 423406849 w 3613"/>
              <a:gd name="T1" fmla="*/ 871737410 h 3718"/>
              <a:gd name="T2" fmla="*/ 0 w 3613"/>
              <a:gd name="T3" fmla="*/ 734810398 h 3718"/>
              <a:gd name="T4" fmla="*/ 287897832 w 3613"/>
              <a:gd name="T5" fmla="*/ 605151589 h 3718"/>
              <a:gd name="T6" fmla="*/ 292352498 w 3613"/>
              <a:gd name="T7" fmla="*/ 655326930 h 3718"/>
              <a:gd name="T8" fmla="*/ 113940200 w 3613"/>
              <a:gd name="T9" fmla="*/ 734810398 h 3718"/>
              <a:gd name="T10" fmla="*/ 423406849 w 3613"/>
              <a:gd name="T11" fmla="*/ 823672177 h 3718"/>
              <a:gd name="T12" fmla="*/ 733107852 w 3613"/>
              <a:gd name="T13" fmla="*/ 734810398 h 3718"/>
              <a:gd name="T14" fmla="*/ 551179273 w 3613"/>
              <a:gd name="T15" fmla="*/ 654858232 h 3718"/>
              <a:gd name="T16" fmla="*/ 555633456 w 3613"/>
              <a:gd name="T17" fmla="*/ 604682892 h 3718"/>
              <a:gd name="T18" fmla="*/ 847048053 w 3613"/>
              <a:gd name="T19" fmla="*/ 734810398 h 3718"/>
              <a:gd name="T20" fmla="*/ 423406849 w 3613"/>
              <a:gd name="T21" fmla="*/ 871737410 h 3718"/>
              <a:gd name="T22" fmla="*/ 476859942 w 3613"/>
              <a:gd name="T23" fmla="*/ 767400862 h 3718"/>
              <a:gd name="T24" fmla="*/ 423172495 w 3613"/>
              <a:gd name="T25" fmla="*/ 767400862 h 3718"/>
              <a:gd name="T26" fmla="*/ 421531047 w 3613"/>
              <a:gd name="T27" fmla="*/ 767400862 h 3718"/>
              <a:gd name="T28" fmla="*/ 366905700 w 3613"/>
              <a:gd name="T29" fmla="*/ 767400862 h 3718"/>
              <a:gd name="T30" fmla="*/ 343695435 w 3613"/>
              <a:gd name="T31" fmla="*/ 493546839 h 3718"/>
              <a:gd name="T32" fmla="*/ 257654520 w 3613"/>
              <a:gd name="T33" fmla="*/ 493546839 h 3718"/>
              <a:gd name="T34" fmla="*/ 257654520 w 3613"/>
              <a:gd name="T35" fmla="*/ 275729782 h 3718"/>
              <a:gd name="T36" fmla="*/ 421765886 w 3613"/>
              <a:gd name="T37" fmla="*/ 222272105 h 3718"/>
              <a:gd name="T38" fmla="*/ 587049022 w 3613"/>
              <a:gd name="T39" fmla="*/ 275729782 h 3718"/>
              <a:gd name="T40" fmla="*/ 587049022 w 3613"/>
              <a:gd name="T41" fmla="*/ 493546839 h 3718"/>
              <a:gd name="T42" fmla="*/ 500070207 w 3613"/>
              <a:gd name="T43" fmla="*/ 493546839 h 3718"/>
              <a:gd name="T44" fmla="*/ 476859942 w 3613"/>
              <a:gd name="T45" fmla="*/ 767400862 h 3718"/>
              <a:gd name="T46" fmla="*/ 420827985 w 3613"/>
              <a:gd name="T47" fmla="*/ 182882137 h 3718"/>
              <a:gd name="T48" fmla="*/ 329394503 w 3613"/>
              <a:gd name="T49" fmla="*/ 91441068 h 3718"/>
              <a:gd name="T50" fmla="*/ 420827985 w 3613"/>
              <a:gd name="T51" fmla="*/ 0 h 3718"/>
              <a:gd name="T52" fmla="*/ 512261467 w 3613"/>
              <a:gd name="T53" fmla="*/ 91441068 h 3718"/>
              <a:gd name="T54" fmla="*/ 420827985 w 3613"/>
              <a:gd name="T55" fmla="*/ 182882137 h 371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613" h="3718">
                <a:moveTo>
                  <a:pt x="1806" y="3718"/>
                </a:moveTo>
                <a:cubicBezTo>
                  <a:pt x="808" y="3718"/>
                  <a:pt x="0" y="3456"/>
                  <a:pt x="0" y="3134"/>
                </a:cubicBezTo>
                <a:cubicBezTo>
                  <a:pt x="0" y="2876"/>
                  <a:pt x="514" y="2659"/>
                  <a:pt x="1228" y="2581"/>
                </a:cubicBezTo>
                <a:cubicBezTo>
                  <a:pt x="1247" y="2795"/>
                  <a:pt x="1247" y="2795"/>
                  <a:pt x="1247" y="2795"/>
                </a:cubicBezTo>
                <a:cubicBezTo>
                  <a:pt x="822" y="2858"/>
                  <a:pt x="486" y="2986"/>
                  <a:pt x="486" y="3134"/>
                </a:cubicBezTo>
                <a:cubicBezTo>
                  <a:pt x="486" y="3343"/>
                  <a:pt x="1158" y="3513"/>
                  <a:pt x="1806" y="3513"/>
                </a:cubicBezTo>
                <a:cubicBezTo>
                  <a:pt x="2455" y="3513"/>
                  <a:pt x="3127" y="3343"/>
                  <a:pt x="3127" y="3134"/>
                </a:cubicBezTo>
                <a:cubicBezTo>
                  <a:pt x="3127" y="2984"/>
                  <a:pt x="2784" y="2855"/>
                  <a:pt x="2351" y="2793"/>
                </a:cubicBezTo>
                <a:cubicBezTo>
                  <a:pt x="2370" y="2579"/>
                  <a:pt x="2370" y="2579"/>
                  <a:pt x="2370" y="2579"/>
                </a:cubicBezTo>
                <a:cubicBezTo>
                  <a:pt x="3091" y="2655"/>
                  <a:pt x="3613" y="2875"/>
                  <a:pt x="3613" y="3134"/>
                </a:cubicBezTo>
                <a:cubicBezTo>
                  <a:pt x="3613" y="3456"/>
                  <a:pt x="2804" y="3718"/>
                  <a:pt x="1806" y="3718"/>
                </a:cubicBezTo>
                <a:close/>
                <a:moveTo>
                  <a:pt x="2034" y="3273"/>
                </a:moveTo>
                <a:cubicBezTo>
                  <a:pt x="1805" y="3273"/>
                  <a:pt x="1805" y="3273"/>
                  <a:pt x="1805" y="3273"/>
                </a:cubicBezTo>
                <a:cubicBezTo>
                  <a:pt x="1798" y="3273"/>
                  <a:pt x="1798" y="3273"/>
                  <a:pt x="1798" y="3273"/>
                </a:cubicBezTo>
                <a:cubicBezTo>
                  <a:pt x="1565" y="3273"/>
                  <a:pt x="1565" y="3273"/>
                  <a:pt x="1565" y="3273"/>
                </a:cubicBezTo>
                <a:cubicBezTo>
                  <a:pt x="1466" y="2105"/>
                  <a:pt x="1466" y="2105"/>
                  <a:pt x="1466" y="2105"/>
                </a:cubicBezTo>
                <a:cubicBezTo>
                  <a:pt x="1099" y="2105"/>
                  <a:pt x="1099" y="2105"/>
                  <a:pt x="1099" y="2105"/>
                </a:cubicBezTo>
                <a:cubicBezTo>
                  <a:pt x="1099" y="2105"/>
                  <a:pt x="1099" y="1443"/>
                  <a:pt x="1099" y="1176"/>
                </a:cubicBezTo>
                <a:cubicBezTo>
                  <a:pt x="1099" y="920"/>
                  <a:pt x="1742" y="946"/>
                  <a:pt x="1799" y="948"/>
                </a:cubicBezTo>
                <a:cubicBezTo>
                  <a:pt x="1857" y="946"/>
                  <a:pt x="2504" y="920"/>
                  <a:pt x="2504" y="1176"/>
                </a:cubicBezTo>
                <a:cubicBezTo>
                  <a:pt x="2504" y="1443"/>
                  <a:pt x="2504" y="2105"/>
                  <a:pt x="2504" y="2105"/>
                </a:cubicBezTo>
                <a:cubicBezTo>
                  <a:pt x="2133" y="2105"/>
                  <a:pt x="2133" y="2105"/>
                  <a:pt x="2133" y="2105"/>
                </a:cubicBezTo>
                <a:lnTo>
                  <a:pt x="2034" y="3273"/>
                </a:lnTo>
                <a:close/>
                <a:moveTo>
                  <a:pt x="1795" y="780"/>
                </a:moveTo>
                <a:cubicBezTo>
                  <a:pt x="1580" y="780"/>
                  <a:pt x="1405" y="605"/>
                  <a:pt x="1405" y="390"/>
                </a:cubicBezTo>
                <a:cubicBezTo>
                  <a:pt x="1405" y="175"/>
                  <a:pt x="1580" y="0"/>
                  <a:pt x="1795" y="0"/>
                </a:cubicBezTo>
                <a:cubicBezTo>
                  <a:pt x="2010" y="0"/>
                  <a:pt x="2185" y="175"/>
                  <a:pt x="2185" y="390"/>
                </a:cubicBezTo>
                <a:cubicBezTo>
                  <a:pt x="2185" y="605"/>
                  <a:pt x="2010" y="780"/>
                  <a:pt x="1795" y="7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 rot="20709558">
            <a:off x="2016312" y="4834697"/>
            <a:ext cx="12004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step01</a:t>
            </a:r>
            <a:endParaRPr lang="zh-CN" altLang="en-US" sz="2000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 rot="20676557">
            <a:off x="4317470" y="5201877"/>
            <a:ext cx="120044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step02</a:t>
            </a:r>
            <a:endParaRPr lang="zh-CN" altLang="en-US" sz="2000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 rot="20676557">
            <a:off x="6925325" y="4419507"/>
            <a:ext cx="120044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step03</a:t>
            </a:r>
            <a:endParaRPr lang="zh-CN" altLang="en-US" sz="2000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41" name="直接箭头连接符 40"/>
          <p:cNvCxnSpPr/>
          <p:nvPr/>
        </p:nvCxnSpPr>
        <p:spPr>
          <a:xfrm flipV="1">
            <a:off x="3597779" y="2854296"/>
            <a:ext cx="0" cy="1197323"/>
          </a:xfrm>
          <a:prstGeom prst="straightConnector1">
            <a:avLst/>
          </a:prstGeom>
          <a:ln w="38100">
            <a:solidFill>
              <a:srgbClr val="FAE8B8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2621085" y="2006080"/>
            <a:ext cx="1953388" cy="701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2621085" y="1568411"/>
            <a:ext cx="1953388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E0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您的小标题</a:t>
            </a:r>
          </a:p>
        </p:txBody>
      </p:sp>
      <p:cxnSp>
        <p:nvCxnSpPr>
          <p:cNvPr id="44" name="直接箭头连接符 43"/>
          <p:cNvCxnSpPr/>
          <p:nvPr/>
        </p:nvCxnSpPr>
        <p:spPr>
          <a:xfrm flipV="1">
            <a:off x="5870963" y="2854296"/>
            <a:ext cx="0" cy="1559634"/>
          </a:xfrm>
          <a:prstGeom prst="straightConnector1">
            <a:avLst/>
          </a:prstGeom>
          <a:ln w="38100">
            <a:solidFill>
              <a:srgbClr val="FAE8B8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4894269" y="2006080"/>
            <a:ext cx="1953388" cy="701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894269" y="1568411"/>
            <a:ext cx="1953388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E0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您的小标题</a:t>
            </a:r>
          </a:p>
        </p:txBody>
      </p:sp>
      <p:cxnSp>
        <p:nvCxnSpPr>
          <p:cNvPr id="48" name="直接箭头连接符 47"/>
          <p:cNvCxnSpPr/>
          <p:nvPr/>
        </p:nvCxnSpPr>
        <p:spPr>
          <a:xfrm flipV="1">
            <a:off x="8528705" y="2854296"/>
            <a:ext cx="0" cy="752032"/>
          </a:xfrm>
          <a:prstGeom prst="straightConnector1">
            <a:avLst/>
          </a:prstGeom>
          <a:ln w="38100">
            <a:solidFill>
              <a:srgbClr val="FAE8B8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7552011" y="2006080"/>
            <a:ext cx="1953388" cy="701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7552011" y="1568411"/>
            <a:ext cx="1953388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E0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您的小标题</a:t>
            </a:r>
          </a:p>
        </p:txBody>
      </p:sp>
    </p:spTree>
    <p:extLst>
      <p:ext uri="{BB962C8B-B14F-4D97-AF65-F5344CB8AC3E}">
        <p14:creationId xmlns:p14="http://schemas.microsoft.com/office/powerpoint/2010/main" val="2697183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50135" y="432956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70" y="330487"/>
            <a:ext cx="875250" cy="703885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350135" y="1483556"/>
            <a:ext cx="2646631" cy="4631493"/>
            <a:chOff x="1785937" y="1371854"/>
            <a:chExt cx="2841094" cy="4971795"/>
          </a:xfrm>
        </p:grpSpPr>
        <p:sp>
          <p:nvSpPr>
            <p:cNvPr id="4" name="圆角矩形 3"/>
            <p:cNvSpPr/>
            <p:nvPr/>
          </p:nvSpPr>
          <p:spPr>
            <a:xfrm>
              <a:off x="2282570" y="2928648"/>
              <a:ext cx="1838303" cy="290570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FAE8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814512" y="2476500"/>
              <a:ext cx="2812519" cy="3867149"/>
              <a:chOff x="2014537" y="1828800"/>
              <a:chExt cx="2812519" cy="3867149"/>
            </a:xfrm>
          </p:grpSpPr>
          <p:sp>
            <p:nvSpPr>
              <p:cNvPr id="5" name="弧形 4"/>
              <p:cNvSpPr/>
              <p:nvPr/>
            </p:nvSpPr>
            <p:spPr>
              <a:xfrm>
                <a:off x="2014537" y="1943100"/>
                <a:ext cx="2812519" cy="3752849"/>
              </a:xfrm>
              <a:prstGeom prst="arc">
                <a:avLst>
                  <a:gd name="adj1" fmla="val 13588266"/>
                  <a:gd name="adj2" fmla="val 18833102"/>
                </a:avLst>
              </a:prstGeom>
              <a:ln w="19050">
                <a:solidFill>
                  <a:srgbClr val="FAE8B8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333750" y="1828800"/>
                <a:ext cx="190500" cy="190500"/>
              </a:xfrm>
              <a:prstGeom prst="ellipse">
                <a:avLst/>
              </a:prstGeom>
              <a:solidFill>
                <a:srgbClr val="FAE8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 flipV="1">
              <a:off x="1785937" y="2390775"/>
              <a:ext cx="2812519" cy="3867149"/>
              <a:chOff x="2014537" y="1828800"/>
              <a:chExt cx="2812519" cy="3867149"/>
            </a:xfrm>
          </p:grpSpPr>
          <p:sp>
            <p:nvSpPr>
              <p:cNvPr id="40" name="弧形 39"/>
              <p:cNvSpPr/>
              <p:nvPr/>
            </p:nvSpPr>
            <p:spPr>
              <a:xfrm>
                <a:off x="2014537" y="1943100"/>
                <a:ext cx="2812519" cy="3752849"/>
              </a:xfrm>
              <a:prstGeom prst="arc">
                <a:avLst>
                  <a:gd name="adj1" fmla="val 13588266"/>
                  <a:gd name="adj2" fmla="val 18833102"/>
                </a:avLst>
              </a:prstGeom>
              <a:ln w="19050">
                <a:solidFill>
                  <a:srgbClr val="FAE8B8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333750" y="1828800"/>
                <a:ext cx="190500" cy="190500"/>
              </a:xfrm>
              <a:prstGeom prst="ellipse">
                <a:avLst/>
              </a:prstGeom>
              <a:solidFill>
                <a:srgbClr val="FAE8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2703249" y="4518821"/>
              <a:ext cx="994302" cy="994302"/>
            </a:xfrm>
            <a:prstGeom prst="ellipse">
              <a:avLst/>
            </a:prstGeom>
            <a:solidFill>
              <a:srgbClr val="FAE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KSO_Shape"/>
            <p:cNvSpPr>
              <a:spLocks/>
            </p:cNvSpPr>
            <p:nvPr/>
          </p:nvSpPr>
          <p:spPr bwMode="auto">
            <a:xfrm>
              <a:off x="2937435" y="4752005"/>
              <a:ext cx="522228" cy="526874"/>
            </a:xfrm>
            <a:custGeom>
              <a:avLst/>
              <a:gdLst>
                <a:gd name="T0" fmla="*/ 1004124 w 4122"/>
                <a:gd name="T1" fmla="*/ 12996 h 4156"/>
                <a:gd name="T2" fmla="*/ 1285140 w 4122"/>
                <a:gd name="T3" fmla="*/ 99204 h 4156"/>
                <a:gd name="T4" fmla="*/ 1293367 w 4122"/>
                <a:gd name="T5" fmla="*/ 103536 h 4156"/>
                <a:gd name="T6" fmla="*/ 1755809 w 4122"/>
                <a:gd name="T7" fmla="*/ 706989 h 4156"/>
                <a:gd name="T8" fmla="*/ 1757974 w 4122"/>
                <a:gd name="T9" fmla="*/ 715653 h 4156"/>
                <a:gd name="T10" fmla="*/ 1331904 w 4122"/>
                <a:gd name="T11" fmla="*/ 1663071 h 4156"/>
                <a:gd name="T12" fmla="*/ 772036 w 4122"/>
                <a:gd name="T13" fmla="*/ 1774405 h 4156"/>
                <a:gd name="T14" fmla="*/ 260232 w 4122"/>
                <a:gd name="T15" fmla="*/ 1521847 h 4156"/>
                <a:gd name="T16" fmla="*/ 93528 w 4122"/>
                <a:gd name="T17" fmla="*/ 496452 h 4156"/>
                <a:gd name="T18" fmla="*/ 97858 w 4122"/>
                <a:gd name="T19" fmla="*/ 488221 h 4156"/>
                <a:gd name="T20" fmla="*/ 701025 w 4122"/>
                <a:gd name="T21" fmla="*/ 25559 h 4156"/>
                <a:gd name="T22" fmla="*/ 709685 w 4122"/>
                <a:gd name="T23" fmla="*/ 23826 h 4156"/>
                <a:gd name="T24" fmla="*/ 471535 w 4122"/>
                <a:gd name="T25" fmla="*/ 480424 h 4156"/>
                <a:gd name="T26" fmla="*/ 431267 w 4122"/>
                <a:gd name="T27" fmla="*/ 403313 h 4156"/>
                <a:gd name="T28" fmla="*/ 471535 w 4122"/>
                <a:gd name="T29" fmla="*/ 480424 h 4156"/>
                <a:gd name="T30" fmla="*/ 1320213 w 4122"/>
                <a:gd name="T31" fmla="*/ 495152 h 4156"/>
                <a:gd name="T32" fmla="*/ 1360048 w 4122"/>
                <a:gd name="T33" fmla="*/ 418475 h 4156"/>
                <a:gd name="T34" fmla="*/ 1304625 w 4122"/>
                <a:gd name="T35" fmla="*/ 1307411 h 4156"/>
                <a:gd name="T36" fmla="*/ 1344893 w 4122"/>
                <a:gd name="T37" fmla="*/ 1384521 h 4156"/>
                <a:gd name="T38" fmla="*/ 1304625 w 4122"/>
                <a:gd name="T39" fmla="*/ 1307411 h 4156"/>
                <a:gd name="T40" fmla="*/ 455947 w 4122"/>
                <a:gd name="T41" fmla="*/ 1292248 h 4156"/>
                <a:gd name="T42" fmla="*/ 416112 w 4122"/>
                <a:gd name="T43" fmla="*/ 1369359 h 4156"/>
                <a:gd name="T44" fmla="*/ 906266 w 4122"/>
                <a:gd name="T45" fmla="*/ 1384954 h 4156"/>
                <a:gd name="T46" fmla="*/ 848244 w 4122"/>
                <a:gd name="T47" fmla="*/ 1569499 h 4156"/>
                <a:gd name="T48" fmla="*/ 906266 w 4122"/>
                <a:gd name="T49" fmla="*/ 1384954 h 4156"/>
                <a:gd name="T50" fmla="*/ 848244 w 4122"/>
                <a:gd name="T51" fmla="*/ 231331 h 4156"/>
                <a:gd name="T52" fmla="*/ 906266 w 4122"/>
                <a:gd name="T53" fmla="*/ 415876 h 4156"/>
                <a:gd name="T54" fmla="*/ 1361780 w 4122"/>
                <a:gd name="T55" fmla="*/ 871174 h 4156"/>
                <a:gd name="T56" fmla="*/ 1545805 w 4122"/>
                <a:gd name="T57" fmla="*/ 929656 h 4156"/>
                <a:gd name="T58" fmla="*/ 1361780 w 4122"/>
                <a:gd name="T59" fmla="*/ 871174 h 4156"/>
                <a:gd name="T60" fmla="*/ 208705 w 4122"/>
                <a:gd name="T61" fmla="*/ 929656 h 4156"/>
                <a:gd name="T62" fmla="*/ 393163 w 4122"/>
                <a:gd name="T63" fmla="*/ 871174 h 4156"/>
                <a:gd name="T64" fmla="*/ 895008 w 4122"/>
                <a:gd name="T65" fmla="*/ 754209 h 4156"/>
                <a:gd name="T66" fmla="*/ 591909 w 4122"/>
                <a:gd name="T67" fmla="*/ 333134 h 4156"/>
                <a:gd name="T68" fmla="*/ 781995 w 4122"/>
                <a:gd name="T69" fmla="*/ 813558 h 4156"/>
                <a:gd name="T70" fmla="*/ 895008 w 4122"/>
                <a:gd name="T71" fmla="*/ 1028860 h 4156"/>
                <a:gd name="T72" fmla="*/ 1029671 w 4122"/>
                <a:gd name="T73" fmla="*/ 864243 h 4156"/>
                <a:gd name="T74" fmla="*/ 1192045 w 4122"/>
                <a:gd name="T75" fmla="*/ 540639 h 4156"/>
                <a:gd name="T76" fmla="*/ 895008 w 4122"/>
                <a:gd name="T77" fmla="*/ 754209 h 4156"/>
                <a:gd name="T78" fmla="*/ 1594734 w 4122"/>
                <a:gd name="T79" fmla="*/ 979042 h 4156"/>
                <a:gd name="T80" fmla="*/ 1583476 w 4122"/>
                <a:gd name="T81" fmla="*/ 742945 h 4156"/>
                <a:gd name="T82" fmla="*/ 1582177 w 4122"/>
                <a:gd name="T83" fmla="*/ 735581 h 4156"/>
                <a:gd name="T84" fmla="*/ 1452277 w 4122"/>
                <a:gd name="T85" fmla="*/ 460063 h 4156"/>
                <a:gd name="T86" fmla="*/ 1220190 w 4122"/>
                <a:gd name="T87" fmla="*/ 263821 h 4156"/>
                <a:gd name="T88" fmla="*/ 1214128 w 4122"/>
                <a:gd name="T89" fmla="*/ 260789 h 4156"/>
                <a:gd name="T90" fmla="*/ 983340 w 4122"/>
                <a:gd name="T91" fmla="*/ 188011 h 4156"/>
                <a:gd name="T92" fmla="*/ 977278 w 4122"/>
                <a:gd name="T93" fmla="*/ 187577 h 4156"/>
                <a:gd name="T94" fmla="*/ 736964 w 4122"/>
                <a:gd name="T95" fmla="*/ 197974 h 4156"/>
                <a:gd name="T96" fmla="*/ 730036 w 4122"/>
                <a:gd name="T97" fmla="*/ 199274 h 4156"/>
                <a:gd name="T98" fmla="*/ 456380 w 4122"/>
                <a:gd name="T99" fmla="*/ 327502 h 4156"/>
                <a:gd name="T100" fmla="*/ 455081 w 4122"/>
                <a:gd name="T101" fmla="*/ 328369 h 4156"/>
                <a:gd name="T102" fmla="*/ 384503 w 4122"/>
                <a:gd name="T103" fmla="*/ 390317 h 4156"/>
                <a:gd name="T104" fmla="*/ 261964 w 4122"/>
                <a:gd name="T105" fmla="*/ 554935 h 4156"/>
                <a:gd name="T106" fmla="*/ 256335 w 4122"/>
                <a:gd name="T107" fmla="*/ 564898 h 4156"/>
                <a:gd name="T108" fmla="*/ 204375 w 4122"/>
                <a:gd name="T109" fmla="*/ 695293 h 4156"/>
                <a:gd name="T110" fmla="*/ 176230 w 4122"/>
                <a:gd name="T111" fmla="*/ 893700 h 4156"/>
                <a:gd name="T112" fmla="*/ 623085 w 4122"/>
                <a:gd name="T113" fmla="*/ 1554770 h 4156"/>
                <a:gd name="T114" fmla="*/ 703623 w 4122"/>
                <a:gd name="T115" fmla="*/ 1581629 h 4156"/>
                <a:gd name="T116" fmla="*/ 793686 w 4122"/>
                <a:gd name="T117" fmla="*/ 1599390 h 4156"/>
                <a:gd name="T118" fmla="*/ 873358 w 4122"/>
                <a:gd name="T119" fmla="*/ 1605888 h 4156"/>
                <a:gd name="T120" fmla="*/ 1243572 w 4122"/>
                <a:gd name="T121" fmla="*/ 1510583 h 4156"/>
                <a:gd name="T122" fmla="*/ 1594734 w 4122"/>
                <a:gd name="T123" fmla="*/ 979042 h 41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122" h="4156">
                  <a:moveTo>
                    <a:pt x="2309" y="29"/>
                  </a:moveTo>
                  <a:cubicBezTo>
                    <a:pt x="2319" y="30"/>
                    <a:pt x="2319" y="30"/>
                    <a:pt x="2319" y="30"/>
                  </a:cubicBezTo>
                  <a:cubicBezTo>
                    <a:pt x="2328" y="31"/>
                    <a:pt x="2328" y="31"/>
                    <a:pt x="2328" y="31"/>
                  </a:cubicBezTo>
                  <a:cubicBezTo>
                    <a:pt x="2555" y="62"/>
                    <a:pt x="2770" y="130"/>
                    <a:pt x="2968" y="229"/>
                  </a:cubicBezTo>
                  <a:cubicBezTo>
                    <a:pt x="2976" y="233"/>
                    <a:pt x="2976" y="233"/>
                    <a:pt x="2976" y="233"/>
                  </a:cubicBezTo>
                  <a:cubicBezTo>
                    <a:pt x="2987" y="239"/>
                    <a:pt x="2987" y="239"/>
                    <a:pt x="2987" y="239"/>
                  </a:cubicBezTo>
                  <a:cubicBezTo>
                    <a:pt x="3262" y="380"/>
                    <a:pt x="3496" y="578"/>
                    <a:pt x="3677" y="815"/>
                  </a:cubicBezTo>
                  <a:cubicBezTo>
                    <a:pt x="3859" y="1052"/>
                    <a:pt x="3991" y="1329"/>
                    <a:pt x="4055" y="1632"/>
                  </a:cubicBezTo>
                  <a:cubicBezTo>
                    <a:pt x="4058" y="1645"/>
                    <a:pt x="4058" y="1645"/>
                    <a:pt x="4058" y="1645"/>
                  </a:cubicBezTo>
                  <a:cubicBezTo>
                    <a:pt x="4060" y="1652"/>
                    <a:pt x="4060" y="1652"/>
                    <a:pt x="4060" y="1652"/>
                  </a:cubicBezTo>
                  <a:cubicBezTo>
                    <a:pt x="4122" y="1954"/>
                    <a:pt x="4116" y="2275"/>
                    <a:pt x="4031" y="2594"/>
                  </a:cubicBezTo>
                  <a:cubicBezTo>
                    <a:pt x="3885" y="3141"/>
                    <a:pt x="3530" y="3576"/>
                    <a:pt x="3076" y="3839"/>
                  </a:cubicBezTo>
                  <a:cubicBezTo>
                    <a:pt x="2697" y="4058"/>
                    <a:pt x="2248" y="4156"/>
                    <a:pt x="1793" y="4098"/>
                  </a:cubicBezTo>
                  <a:cubicBezTo>
                    <a:pt x="1783" y="4096"/>
                    <a:pt x="1783" y="4096"/>
                    <a:pt x="1783" y="4096"/>
                  </a:cubicBezTo>
                  <a:cubicBezTo>
                    <a:pt x="1774" y="4095"/>
                    <a:pt x="1774" y="4095"/>
                    <a:pt x="1774" y="4095"/>
                  </a:cubicBezTo>
                  <a:cubicBezTo>
                    <a:pt x="1318" y="4033"/>
                    <a:pt x="910" y="3823"/>
                    <a:pt x="601" y="3513"/>
                  </a:cubicBezTo>
                  <a:cubicBezTo>
                    <a:pt x="230" y="3142"/>
                    <a:pt x="0" y="2629"/>
                    <a:pt x="0" y="2063"/>
                  </a:cubicBezTo>
                  <a:cubicBezTo>
                    <a:pt x="0" y="1734"/>
                    <a:pt x="78" y="1422"/>
                    <a:pt x="216" y="1146"/>
                  </a:cubicBezTo>
                  <a:cubicBezTo>
                    <a:pt x="220" y="1139"/>
                    <a:pt x="220" y="1139"/>
                    <a:pt x="220" y="1139"/>
                  </a:cubicBezTo>
                  <a:cubicBezTo>
                    <a:pt x="226" y="1127"/>
                    <a:pt x="226" y="1127"/>
                    <a:pt x="226" y="1127"/>
                  </a:cubicBezTo>
                  <a:cubicBezTo>
                    <a:pt x="367" y="851"/>
                    <a:pt x="566" y="617"/>
                    <a:pt x="803" y="436"/>
                  </a:cubicBezTo>
                  <a:cubicBezTo>
                    <a:pt x="1040" y="255"/>
                    <a:pt x="1317" y="123"/>
                    <a:pt x="1619" y="59"/>
                  </a:cubicBezTo>
                  <a:cubicBezTo>
                    <a:pt x="1632" y="56"/>
                    <a:pt x="1632" y="56"/>
                    <a:pt x="1632" y="56"/>
                  </a:cubicBezTo>
                  <a:cubicBezTo>
                    <a:pt x="1639" y="55"/>
                    <a:pt x="1639" y="55"/>
                    <a:pt x="1639" y="55"/>
                  </a:cubicBezTo>
                  <a:cubicBezTo>
                    <a:pt x="1855" y="10"/>
                    <a:pt x="2081" y="0"/>
                    <a:pt x="2309" y="29"/>
                  </a:cubicBezTo>
                  <a:close/>
                  <a:moveTo>
                    <a:pt x="1089" y="1109"/>
                  </a:moveTo>
                  <a:cubicBezTo>
                    <a:pt x="1131" y="1066"/>
                    <a:pt x="1131" y="1066"/>
                    <a:pt x="1131" y="1066"/>
                  </a:cubicBezTo>
                  <a:cubicBezTo>
                    <a:pt x="996" y="931"/>
                    <a:pt x="996" y="931"/>
                    <a:pt x="996" y="931"/>
                  </a:cubicBezTo>
                  <a:cubicBezTo>
                    <a:pt x="954" y="973"/>
                    <a:pt x="954" y="973"/>
                    <a:pt x="954" y="973"/>
                  </a:cubicBezTo>
                  <a:cubicBezTo>
                    <a:pt x="1089" y="1109"/>
                    <a:pt x="1089" y="1109"/>
                    <a:pt x="1089" y="1109"/>
                  </a:cubicBezTo>
                  <a:close/>
                  <a:moveTo>
                    <a:pt x="3006" y="1101"/>
                  </a:moveTo>
                  <a:cubicBezTo>
                    <a:pt x="3049" y="1143"/>
                    <a:pt x="3049" y="1143"/>
                    <a:pt x="3049" y="1143"/>
                  </a:cubicBezTo>
                  <a:cubicBezTo>
                    <a:pt x="3183" y="1009"/>
                    <a:pt x="3183" y="1009"/>
                    <a:pt x="3183" y="1009"/>
                  </a:cubicBezTo>
                  <a:cubicBezTo>
                    <a:pt x="3141" y="966"/>
                    <a:pt x="3141" y="966"/>
                    <a:pt x="3141" y="966"/>
                  </a:cubicBezTo>
                  <a:cubicBezTo>
                    <a:pt x="3006" y="1101"/>
                    <a:pt x="3006" y="1101"/>
                    <a:pt x="3006" y="1101"/>
                  </a:cubicBezTo>
                  <a:close/>
                  <a:moveTo>
                    <a:pt x="3013" y="3018"/>
                  </a:moveTo>
                  <a:cubicBezTo>
                    <a:pt x="2971" y="3061"/>
                    <a:pt x="2971" y="3061"/>
                    <a:pt x="2971" y="3061"/>
                  </a:cubicBezTo>
                  <a:cubicBezTo>
                    <a:pt x="3106" y="3196"/>
                    <a:pt x="3106" y="3196"/>
                    <a:pt x="3106" y="3196"/>
                  </a:cubicBezTo>
                  <a:cubicBezTo>
                    <a:pt x="3148" y="3153"/>
                    <a:pt x="3148" y="3153"/>
                    <a:pt x="3148" y="3153"/>
                  </a:cubicBezTo>
                  <a:cubicBezTo>
                    <a:pt x="3013" y="3018"/>
                    <a:pt x="3013" y="3018"/>
                    <a:pt x="3013" y="3018"/>
                  </a:cubicBezTo>
                  <a:close/>
                  <a:moveTo>
                    <a:pt x="1096" y="3026"/>
                  </a:moveTo>
                  <a:cubicBezTo>
                    <a:pt x="1053" y="2983"/>
                    <a:pt x="1053" y="2983"/>
                    <a:pt x="1053" y="2983"/>
                  </a:cubicBezTo>
                  <a:cubicBezTo>
                    <a:pt x="919" y="3118"/>
                    <a:pt x="919" y="3118"/>
                    <a:pt x="919" y="3118"/>
                  </a:cubicBezTo>
                  <a:cubicBezTo>
                    <a:pt x="961" y="3161"/>
                    <a:pt x="961" y="3161"/>
                    <a:pt x="961" y="3161"/>
                  </a:cubicBezTo>
                  <a:cubicBezTo>
                    <a:pt x="1096" y="3026"/>
                    <a:pt x="1096" y="3026"/>
                    <a:pt x="1096" y="3026"/>
                  </a:cubicBezTo>
                  <a:close/>
                  <a:moveTo>
                    <a:pt x="2093" y="3197"/>
                  </a:moveTo>
                  <a:cubicBezTo>
                    <a:pt x="1959" y="3197"/>
                    <a:pt x="1959" y="3197"/>
                    <a:pt x="1959" y="3197"/>
                  </a:cubicBezTo>
                  <a:cubicBezTo>
                    <a:pt x="1959" y="3623"/>
                    <a:pt x="1959" y="3623"/>
                    <a:pt x="1959" y="3623"/>
                  </a:cubicBezTo>
                  <a:cubicBezTo>
                    <a:pt x="2093" y="3623"/>
                    <a:pt x="2093" y="3623"/>
                    <a:pt x="2093" y="3623"/>
                  </a:cubicBezTo>
                  <a:cubicBezTo>
                    <a:pt x="2093" y="3197"/>
                    <a:pt x="2093" y="3197"/>
                    <a:pt x="2093" y="3197"/>
                  </a:cubicBezTo>
                  <a:close/>
                  <a:moveTo>
                    <a:pt x="2093" y="534"/>
                  </a:moveTo>
                  <a:cubicBezTo>
                    <a:pt x="1959" y="534"/>
                    <a:pt x="1959" y="534"/>
                    <a:pt x="1959" y="534"/>
                  </a:cubicBezTo>
                  <a:cubicBezTo>
                    <a:pt x="1959" y="960"/>
                    <a:pt x="1959" y="960"/>
                    <a:pt x="1959" y="960"/>
                  </a:cubicBezTo>
                  <a:cubicBezTo>
                    <a:pt x="2093" y="960"/>
                    <a:pt x="2093" y="960"/>
                    <a:pt x="2093" y="960"/>
                  </a:cubicBezTo>
                  <a:cubicBezTo>
                    <a:pt x="2093" y="534"/>
                    <a:pt x="2093" y="534"/>
                    <a:pt x="2093" y="534"/>
                  </a:cubicBezTo>
                  <a:close/>
                  <a:moveTo>
                    <a:pt x="3145" y="2011"/>
                  </a:moveTo>
                  <a:cubicBezTo>
                    <a:pt x="3145" y="2146"/>
                    <a:pt x="3145" y="2146"/>
                    <a:pt x="3145" y="2146"/>
                  </a:cubicBezTo>
                  <a:cubicBezTo>
                    <a:pt x="3570" y="2146"/>
                    <a:pt x="3570" y="2146"/>
                    <a:pt x="3570" y="2146"/>
                  </a:cubicBezTo>
                  <a:cubicBezTo>
                    <a:pt x="3570" y="2011"/>
                    <a:pt x="3570" y="2011"/>
                    <a:pt x="3570" y="2011"/>
                  </a:cubicBezTo>
                  <a:cubicBezTo>
                    <a:pt x="3145" y="2011"/>
                    <a:pt x="3145" y="2011"/>
                    <a:pt x="3145" y="2011"/>
                  </a:cubicBezTo>
                  <a:close/>
                  <a:moveTo>
                    <a:pt x="482" y="2011"/>
                  </a:moveTo>
                  <a:cubicBezTo>
                    <a:pt x="482" y="2146"/>
                    <a:pt x="482" y="2146"/>
                    <a:pt x="482" y="2146"/>
                  </a:cubicBezTo>
                  <a:cubicBezTo>
                    <a:pt x="908" y="2146"/>
                    <a:pt x="908" y="2146"/>
                    <a:pt x="908" y="2146"/>
                  </a:cubicBezTo>
                  <a:cubicBezTo>
                    <a:pt x="908" y="2011"/>
                    <a:pt x="908" y="2011"/>
                    <a:pt x="908" y="2011"/>
                  </a:cubicBezTo>
                  <a:cubicBezTo>
                    <a:pt x="482" y="2011"/>
                    <a:pt x="482" y="2011"/>
                    <a:pt x="482" y="2011"/>
                  </a:cubicBezTo>
                  <a:close/>
                  <a:moveTo>
                    <a:pt x="2067" y="1741"/>
                  </a:moveTo>
                  <a:cubicBezTo>
                    <a:pt x="2035" y="1741"/>
                    <a:pt x="2004" y="1746"/>
                    <a:pt x="1975" y="1755"/>
                  </a:cubicBezTo>
                  <a:cubicBezTo>
                    <a:pt x="1807" y="1412"/>
                    <a:pt x="1602" y="1084"/>
                    <a:pt x="1367" y="769"/>
                  </a:cubicBezTo>
                  <a:cubicBezTo>
                    <a:pt x="1314" y="798"/>
                    <a:pt x="1261" y="827"/>
                    <a:pt x="1208" y="856"/>
                  </a:cubicBezTo>
                  <a:cubicBezTo>
                    <a:pt x="1372" y="1222"/>
                    <a:pt x="1572" y="1561"/>
                    <a:pt x="1806" y="1878"/>
                  </a:cubicBezTo>
                  <a:cubicBezTo>
                    <a:pt x="1771" y="1929"/>
                    <a:pt x="1750" y="1991"/>
                    <a:pt x="1750" y="2058"/>
                  </a:cubicBezTo>
                  <a:cubicBezTo>
                    <a:pt x="1750" y="2234"/>
                    <a:pt x="1892" y="2375"/>
                    <a:pt x="2067" y="2375"/>
                  </a:cubicBezTo>
                  <a:cubicBezTo>
                    <a:pt x="2242" y="2375"/>
                    <a:pt x="2384" y="2234"/>
                    <a:pt x="2384" y="2058"/>
                  </a:cubicBezTo>
                  <a:cubicBezTo>
                    <a:pt x="2384" y="2037"/>
                    <a:pt x="2382" y="2015"/>
                    <a:pt x="2378" y="1995"/>
                  </a:cubicBezTo>
                  <a:cubicBezTo>
                    <a:pt x="2572" y="1823"/>
                    <a:pt x="2750" y="1624"/>
                    <a:pt x="2904" y="1390"/>
                  </a:cubicBezTo>
                  <a:cubicBezTo>
                    <a:pt x="2854" y="1343"/>
                    <a:pt x="2804" y="1295"/>
                    <a:pt x="2753" y="1248"/>
                  </a:cubicBezTo>
                  <a:cubicBezTo>
                    <a:pt x="2549" y="1400"/>
                    <a:pt x="2368" y="1576"/>
                    <a:pt x="2206" y="1773"/>
                  </a:cubicBezTo>
                  <a:cubicBezTo>
                    <a:pt x="2164" y="1753"/>
                    <a:pt x="2117" y="1741"/>
                    <a:pt x="2067" y="1741"/>
                  </a:cubicBezTo>
                  <a:close/>
                  <a:moveTo>
                    <a:pt x="3683" y="2260"/>
                  </a:moveTo>
                  <a:cubicBezTo>
                    <a:pt x="3683" y="2260"/>
                    <a:pt x="3683" y="2260"/>
                    <a:pt x="3683" y="2260"/>
                  </a:cubicBezTo>
                  <a:cubicBezTo>
                    <a:pt x="3690" y="2195"/>
                    <a:pt x="3694" y="2129"/>
                    <a:pt x="3694" y="2063"/>
                  </a:cubicBezTo>
                  <a:cubicBezTo>
                    <a:pt x="3694" y="1943"/>
                    <a:pt x="3682" y="1827"/>
                    <a:pt x="3657" y="1715"/>
                  </a:cubicBezTo>
                  <a:cubicBezTo>
                    <a:pt x="3655" y="1704"/>
                    <a:pt x="3655" y="1704"/>
                    <a:pt x="3655" y="1704"/>
                  </a:cubicBezTo>
                  <a:cubicBezTo>
                    <a:pt x="3654" y="1698"/>
                    <a:pt x="3654" y="1698"/>
                    <a:pt x="3654" y="1698"/>
                  </a:cubicBezTo>
                  <a:cubicBezTo>
                    <a:pt x="3617" y="1537"/>
                    <a:pt x="3556" y="1383"/>
                    <a:pt x="3474" y="1242"/>
                  </a:cubicBezTo>
                  <a:cubicBezTo>
                    <a:pt x="3438" y="1179"/>
                    <a:pt x="3398" y="1120"/>
                    <a:pt x="3354" y="1062"/>
                  </a:cubicBezTo>
                  <a:cubicBezTo>
                    <a:pt x="3311" y="1006"/>
                    <a:pt x="3263" y="951"/>
                    <a:pt x="3213" y="901"/>
                  </a:cubicBezTo>
                  <a:cubicBezTo>
                    <a:pt x="3097" y="785"/>
                    <a:pt x="2964" y="687"/>
                    <a:pt x="2818" y="609"/>
                  </a:cubicBezTo>
                  <a:cubicBezTo>
                    <a:pt x="2813" y="607"/>
                    <a:pt x="2813" y="607"/>
                    <a:pt x="2813" y="607"/>
                  </a:cubicBezTo>
                  <a:cubicBezTo>
                    <a:pt x="2804" y="602"/>
                    <a:pt x="2804" y="602"/>
                    <a:pt x="2804" y="602"/>
                  </a:cubicBezTo>
                  <a:cubicBezTo>
                    <a:pt x="2701" y="549"/>
                    <a:pt x="2592" y="507"/>
                    <a:pt x="2476" y="476"/>
                  </a:cubicBezTo>
                  <a:cubicBezTo>
                    <a:pt x="2408" y="457"/>
                    <a:pt x="2340" y="444"/>
                    <a:pt x="2271" y="434"/>
                  </a:cubicBezTo>
                  <a:cubicBezTo>
                    <a:pt x="2269" y="434"/>
                    <a:pt x="2269" y="434"/>
                    <a:pt x="2269" y="434"/>
                  </a:cubicBezTo>
                  <a:cubicBezTo>
                    <a:pt x="2257" y="433"/>
                    <a:pt x="2257" y="433"/>
                    <a:pt x="2257" y="433"/>
                  </a:cubicBezTo>
                  <a:cubicBezTo>
                    <a:pt x="2189" y="424"/>
                    <a:pt x="2121" y="420"/>
                    <a:pt x="2051" y="420"/>
                  </a:cubicBezTo>
                  <a:cubicBezTo>
                    <a:pt x="1931" y="420"/>
                    <a:pt x="1814" y="432"/>
                    <a:pt x="1702" y="457"/>
                  </a:cubicBezTo>
                  <a:cubicBezTo>
                    <a:pt x="1692" y="459"/>
                    <a:pt x="1692" y="459"/>
                    <a:pt x="1692" y="459"/>
                  </a:cubicBezTo>
                  <a:cubicBezTo>
                    <a:pt x="1686" y="460"/>
                    <a:pt x="1686" y="460"/>
                    <a:pt x="1686" y="460"/>
                  </a:cubicBezTo>
                  <a:cubicBezTo>
                    <a:pt x="1525" y="497"/>
                    <a:pt x="1371" y="558"/>
                    <a:pt x="1229" y="640"/>
                  </a:cubicBezTo>
                  <a:cubicBezTo>
                    <a:pt x="1168" y="675"/>
                    <a:pt x="1110" y="714"/>
                    <a:pt x="1054" y="756"/>
                  </a:cubicBezTo>
                  <a:cubicBezTo>
                    <a:pt x="1053" y="757"/>
                    <a:pt x="1053" y="757"/>
                    <a:pt x="1053" y="757"/>
                  </a:cubicBezTo>
                  <a:cubicBezTo>
                    <a:pt x="1051" y="758"/>
                    <a:pt x="1051" y="758"/>
                    <a:pt x="1051" y="758"/>
                  </a:cubicBezTo>
                  <a:cubicBezTo>
                    <a:pt x="1048" y="761"/>
                    <a:pt x="1048" y="761"/>
                    <a:pt x="1048" y="761"/>
                  </a:cubicBezTo>
                  <a:cubicBezTo>
                    <a:pt x="992" y="804"/>
                    <a:pt x="939" y="851"/>
                    <a:pt x="888" y="901"/>
                  </a:cubicBezTo>
                  <a:cubicBezTo>
                    <a:pt x="777" y="1012"/>
                    <a:pt x="682" y="1139"/>
                    <a:pt x="606" y="1279"/>
                  </a:cubicBezTo>
                  <a:cubicBezTo>
                    <a:pt x="605" y="1281"/>
                    <a:pt x="605" y="1281"/>
                    <a:pt x="605" y="1281"/>
                  </a:cubicBezTo>
                  <a:cubicBezTo>
                    <a:pt x="599" y="1292"/>
                    <a:pt x="599" y="1292"/>
                    <a:pt x="599" y="1292"/>
                  </a:cubicBezTo>
                  <a:cubicBezTo>
                    <a:pt x="592" y="1304"/>
                    <a:pt x="592" y="1304"/>
                    <a:pt x="592" y="1304"/>
                  </a:cubicBezTo>
                  <a:cubicBezTo>
                    <a:pt x="592" y="1305"/>
                    <a:pt x="592" y="1305"/>
                    <a:pt x="592" y="1305"/>
                  </a:cubicBezTo>
                  <a:cubicBezTo>
                    <a:pt x="543" y="1399"/>
                    <a:pt x="503" y="1499"/>
                    <a:pt x="472" y="1605"/>
                  </a:cubicBezTo>
                  <a:cubicBezTo>
                    <a:pt x="472" y="1605"/>
                    <a:pt x="472" y="1605"/>
                    <a:pt x="472" y="1605"/>
                  </a:cubicBezTo>
                  <a:cubicBezTo>
                    <a:pt x="429" y="1750"/>
                    <a:pt x="407" y="1904"/>
                    <a:pt x="407" y="2063"/>
                  </a:cubicBezTo>
                  <a:cubicBezTo>
                    <a:pt x="407" y="2517"/>
                    <a:pt x="591" y="2928"/>
                    <a:pt x="888" y="3225"/>
                  </a:cubicBezTo>
                  <a:cubicBezTo>
                    <a:pt x="1044" y="3381"/>
                    <a:pt x="1231" y="3506"/>
                    <a:pt x="1439" y="3589"/>
                  </a:cubicBezTo>
                  <a:cubicBezTo>
                    <a:pt x="1439" y="3589"/>
                    <a:pt x="1439" y="3589"/>
                    <a:pt x="1439" y="3589"/>
                  </a:cubicBezTo>
                  <a:cubicBezTo>
                    <a:pt x="1499" y="3613"/>
                    <a:pt x="1561" y="3634"/>
                    <a:pt x="1625" y="3651"/>
                  </a:cubicBezTo>
                  <a:cubicBezTo>
                    <a:pt x="1692" y="3669"/>
                    <a:pt x="1760" y="3682"/>
                    <a:pt x="1827" y="3692"/>
                  </a:cubicBezTo>
                  <a:cubicBezTo>
                    <a:pt x="1833" y="3692"/>
                    <a:pt x="1833" y="3692"/>
                    <a:pt x="1833" y="3692"/>
                  </a:cubicBezTo>
                  <a:cubicBezTo>
                    <a:pt x="1835" y="3693"/>
                    <a:pt x="1835" y="3693"/>
                    <a:pt x="1835" y="3693"/>
                  </a:cubicBezTo>
                  <a:cubicBezTo>
                    <a:pt x="1894" y="3701"/>
                    <a:pt x="1955" y="3705"/>
                    <a:pt x="2017" y="3707"/>
                  </a:cubicBezTo>
                  <a:cubicBezTo>
                    <a:pt x="2016" y="3707"/>
                    <a:pt x="2016" y="3707"/>
                    <a:pt x="2016" y="3707"/>
                  </a:cubicBezTo>
                  <a:cubicBezTo>
                    <a:pt x="2321" y="3714"/>
                    <a:pt x="2617" y="3634"/>
                    <a:pt x="2872" y="3487"/>
                  </a:cubicBezTo>
                  <a:cubicBezTo>
                    <a:pt x="3237" y="3276"/>
                    <a:pt x="3521" y="2927"/>
                    <a:pt x="3638" y="2489"/>
                  </a:cubicBezTo>
                  <a:cubicBezTo>
                    <a:pt x="3659" y="2412"/>
                    <a:pt x="3674" y="2336"/>
                    <a:pt x="3683" y="22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2430733" y="3703303"/>
              <a:ext cx="1466843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FFECB3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请在这里输入您的文字内容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345008" y="3265634"/>
              <a:ext cx="1666868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FE0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您的小标题</a:t>
              </a:r>
            </a:p>
          </p:txBody>
        </p:sp>
        <p:cxnSp>
          <p:nvCxnSpPr>
            <p:cNvPr id="16" name="直接箭头连接符 15"/>
            <p:cNvCxnSpPr>
              <a:stCxn id="8" idx="0"/>
            </p:cNvCxnSpPr>
            <p:nvPr/>
          </p:nvCxnSpPr>
          <p:spPr>
            <a:xfrm flipH="1" flipV="1">
              <a:off x="3219450" y="2085975"/>
              <a:ext cx="9525" cy="390525"/>
            </a:xfrm>
            <a:prstGeom prst="straightConnector1">
              <a:avLst/>
            </a:prstGeom>
            <a:ln w="19050">
              <a:solidFill>
                <a:srgbClr val="FAE8B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/>
            <p:cNvSpPr txBox="1"/>
            <p:nvPr/>
          </p:nvSpPr>
          <p:spPr>
            <a:xfrm>
              <a:off x="2481349" y="1371854"/>
              <a:ext cx="1495251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FFECB3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请在这里输入您的文字内容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612762" y="1483556"/>
            <a:ext cx="2646631" cy="4631493"/>
            <a:chOff x="1785937" y="1371854"/>
            <a:chExt cx="2841094" cy="4971795"/>
          </a:xfrm>
        </p:grpSpPr>
        <p:sp>
          <p:nvSpPr>
            <p:cNvPr id="56" name="圆角矩形 55"/>
            <p:cNvSpPr/>
            <p:nvPr/>
          </p:nvSpPr>
          <p:spPr>
            <a:xfrm>
              <a:off x="2282570" y="2928648"/>
              <a:ext cx="1838303" cy="290570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FAE8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814512" y="2476500"/>
              <a:ext cx="2812519" cy="3867149"/>
              <a:chOff x="2014537" y="1828800"/>
              <a:chExt cx="2812519" cy="3867149"/>
            </a:xfrm>
          </p:grpSpPr>
          <p:sp>
            <p:nvSpPr>
              <p:cNvPr id="67" name="弧形 66"/>
              <p:cNvSpPr/>
              <p:nvPr/>
            </p:nvSpPr>
            <p:spPr>
              <a:xfrm>
                <a:off x="2014537" y="1943100"/>
                <a:ext cx="2812519" cy="3752849"/>
              </a:xfrm>
              <a:prstGeom prst="arc">
                <a:avLst>
                  <a:gd name="adj1" fmla="val 13588266"/>
                  <a:gd name="adj2" fmla="val 18833102"/>
                </a:avLst>
              </a:prstGeom>
              <a:ln w="19050">
                <a:solidFill>
                  <a:srgbClr val="FAE8B8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3333750" y="1828800"/>
                <a:ext cx="190500" cy="190500"/>
              </a:xfrm>
              <a:prstGeom prst="ellipse">
                <a:avLst/>
              </a:prstGeom>
              <a:solidFill>
                <a:srgbClr val="FAE8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 flipV="1">
              <a:off x="1785937" y="2390775"/>
              <a:ext cx="2812519" cy="3867149"/>
              <a:chOff x="2014537" y="1828800"/>
              <a:chExt cx="2812519" cy="3867149"/>
            </a:xfrm>
          </p:grpSpPr>
          <p:sp>
            <p:nvSpPr>
              <p:cNvPr id="65" name="弧形 64"/>
              <p:cNvSpPr/>
              <p:nvPr/>
            </p:nvSpPr>
            <p:spPr>
              <a:xfrm>
                <a:off x="2014537" y="1943100"/>
                <a:ext cx="2812519" cy="3752849"/>
              </a:xfrm>
              <a:prstGeom prst="arc">
                <a:avLst>
                  <a:gd name="adj1" fmla="val 13588266"/>
                  <a:gd name="adj2" fmla="val 18833102"/>
                </a:avLst>
              </a:prstGeom>
              <a:ln w="19050">
                <a:solidFill>
                  <a:srgbClr val="FAE8B8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3333750" y="1828800"/>
                <a:ext cx="190500" cy="190500"/>
              </a:xfrm>
              <a:prstGeom prst="ellipse">
                <a:avLst/>
              </a:prstGeom>
              <a:solidFill>
                <a:srgbClr val="FAE8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椭圆 58"/>
            <p:cNvSpPr/>
            <p:nvPr/>
          </p:nvSpPr>
          <p:spPr>
            <a:xfrm>
              <a:off x="2703249" y="4518821"/>
              <a:ext cx="994302" cy="994302"/>
            </a:xfrm>
            <a:prstGeom prst="ellipse">
              <a:avLst/>
            </a:prstGeom>
            <a:solidFill>
              <a:srgbClr val="FAE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2430733" y="3703303"/>
              <a:ext cx="1466843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FFECB3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请在这里输入您的文字内容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345008" y="3265634"/>
              <a:ext cx="1666868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FE0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您的小标题</a:t>
              </a:r>
            </a:p>
          </p:txBody>
        </p:sp>
        <p:cxnSp>
          <p:nvCxnSpPr>
            <p:cNvPr id="63" name="直接箭头连接符 62"/>
            <p:cNvCxnSpPr>
              <a:stCxn id="68" idx="0"/>
            </p:cNvCxnSpPr>
            <p:nvPr/>
          </p:nvCxnSpPr>
          <p:spPr>
            <a:xfrm flipH="1" flipV="1">
              <a:off x="3219450" y="2085975"/>
              <a:ext cx="9525" cy="390525"/>
            </a:xfrm>
            <a:prstGeom prst="straightConnector1">
              <a:avLst/>
            </a:prstGeom>
            <a:ln w="19050">
              <a:solidFill>
                <a:srgbClr val="FAE8B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/>
            <p:cNvSpPr txBox="1"/>
            <p:nvPr/>
          </p:nvSpPr>
          <p:spPr>
            <a:xfrm>
              <a:off x="2481349" y="1371854"/>
              <a:ext cx="1495251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FFECB3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请在这里输入您的文字内容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875389" y="1483556"/>
            <a:ext cx="2646631" cy="4631493"/>
            <a:chOff x="1785937" y="1371854"/>
            <a:chExt cx="2841094" cy="4971795"/>
          </a:xfrm>
        </p:grpSpPr>
        <p:sp>
          <p:nvSpPr>
            <p:cNvPr id="70" name="圆角矩形 69"/>
            <p:cNvSpPr/>
            <p:nvPr/>
          </p:nvSpPr>
          <p:spPr>
            <a:xfrm>
              <a:off x="2282570" y="2928648"/>
              <a:ext cx="1838303" cy="290570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FAE8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1814512" y="2476500"/>
              <a:ext cx="2812519" cy="3867149"/>
              <a:chOff x="2014537" y="1828800"/>
              <a:chExt cx="2812519" cy="3867149"/>
            </a:xfrm>
          </p:grpSpPr>
          <p:sp>
            <p:nvSpPr>
              <p:cNvPr id="81" name="弧形 80"/>
              <p:cNvSpPr/>
              <p:nvPr/>
            </p:nvSpPr>
            <p:spPr>
              <a:xfrm>
                <a:off x="2014537" y="1943100"/>
                <a:ext cx="2812519" cy="3752849"/>
              </a:xfrm>
              <a:prstGeom prst="arc">
                <a:avLst>
                  <a:gd name="adj1" fmla="val 13588266"/>
                  <a:gd name="adj2" fmla="val 18833102"/>
                </a:avLst>
              </a:prstGeom>
              <a:ln w="19050">
                <a:solidFill>
                  <a:srgbClr val="FAE8B8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3333750" y="1828800"/>
                <a:ext cx="190500" cy="190500"/>
              </a:xfrm>
              <a:prstGeom prst="ellipse">
                <a:avLst/>
              </a:prstGeom>
              <a:solidFill>
                <a:srgbClr val="FAE8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 flipV="1">
              <a:off x="1785937" y="2390775"/>
              <a:ext cx="2812519" cy="3867149"/>
              <a:chOff x="2014537" y="1828800"/>
              <a:chExt cx="2812519" cy="3867149"/>
            </a:xfrm>
          </p:grpSpPr>
          <p:sp>
            <p:nvSpPr>
              <p:cNvPr id="79" name="弧形 78"/>
              <p:cNvSpPr/>
              <p:nvPr/>
            </p:nvSpPr>
            <p:spPr>
              <a:xfrm>
                <a:off x="2014537" y="1943100"/>
                <a:ext cx="2812519" cy="3752849"/>
              </a:xfrm>
              <a:prstGeom prst="arc">
                <a:avLst>
                  <a:gd name="adj1" fmla="val 13588266"/>
                  <a:gd name="adj2" fmla="val 18833102"/>
                </a:avLst>
              </a:prstGeom>
              <a:ln w="19050">
                <a:solidFill>
                  <a:srgbClr val="FAE8B8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3333750" y="1828800"/>
                <a:ext cx="190500" cy="190500"/>
              </a:xfrm>
              <a:prstGeom prst="ellipse">
                <a:avLst/>
              </a:prstGeom>
              <a:solidFill>
                <a:srgbClr val="FAE8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3" name="椭圆 72"/>
            <p:cNvSpPr/>
            <p:nvPr/>
          </p:nvSpPr>
          <p:spPr>
            <a:xfrm>
              <a:off x="2703249" y="4518821"/>
              <a:ext cx="994302" cy="994302"/>
            </a:xfrm>
            <a:prstGeom prst="ellipse">
              <a:avLst/>
            </a:prstGeom>
            <a:solidFill>
              <a:srgbClr val="FAE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2430733" y="3703303"/>
              <a:ext cx="1466843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FFECB3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请在这里输入您的文字内容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345008" y="3265634"/>
              <a:ext cx="1666868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FE0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您的小标题</a:t>
              </a:r>
            </a:p>
          </p:txBody>
        </p:sp>
        <p:cxnSp>
          <p:nvCxnSpPr>
            <p:cNvPr id="77" name="直接箭头连接符 76"/>
            <p:cNvCxnSpPr>
              <a:stCxn id="82" idx="0"/>
            </p:cNvCxnSpPr>
            <p:nvPr/>
          </p:nvCxnSpPr>
          <p:spPr>
            <a:xfrm flipH="1" flipV="1">
              <a:off x="3219450" y="2085975"/>
              <a:ext cx="9525" cy="390525"/>
            </a:xfrm>
            <a:prstGeom prst="straightConnector1">
              <a:avLst/>
            </a:prstGeom>
            <a:ln w="19050">
              <a:solidFill>
                <a:srgbClr val="FAE8B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7"/>
            <p:cNvSpPr txBox="1"/>
            <p:nvPr/>
          </p:nvSpPr>
          <p:spPr>
            <a:xfrm>
              <a:off x="2481349" y="1371854"/>
              <a:ext cx="1495251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FFECB3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请在这里输入您的文字内容</a:t>
              </a: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138017" y="1483556"/>
            <a:ext cx="2646631" cy="4631493"/>
            <a:chOff x="1785937" y="1371854"/>
            <a:chExt cx="2841094" cy="4971795"/>
          </a:xfrm>
        </p:grpSpPr>
        <p:sp>
          <p:nvSpPr>
            <p:cNvPr id="84" name="圆角矩形 83"/>
            <p:cNvSpPr/>
            <p:nvPr/>
          </p:nvSpPr>
          <p:spPr>
            <a:xfrm>
              <a:off x="2282570" y="2928648"/>
              <a:ext cx="1838303" cy="290570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FAE8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1814512" y="2476500"/>
              <a:ext cx="2812519" cy="3867149"/>
              <a:chOff x="2014537" y="1828800"/>
              <a:chExt cx="2812519" cy="3867149"/>
            </a:xfrm>
          </p:grpSpPr>
          <p:sp>
            <p:nvSpPr>
              <p:cNvPr id="95" name="弧形 94"/>
              <p:cNvSpPr/>
              <p:nvPr/>
            </p:nvSpPr>
            <p:spPr>
              <a:xfrm>
                <a:off x="2014537" y="1943100"/>
                <a:ext cx="2812519" cy="3752849"/>
              </a:xfrm>
              <a:prstGeom prst="arc">
                <a:avLst>
                  <a:gd name="adj1" fmla="val 13588266"/>
                  <a:gd name="adj2" fmla="val 18833102"/>
                </a:avLst>
              </a:prstGeom>
              <a:ln w="19050">
                <a:solidFill>
                  <a:srgbClr val="FAE8B8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3333750" y="1828800"/>
                <a:ext cx="190500" cy="190500"/>
              </a:xfrm>
              <a:prstGeom prst="ellipse">
                <a:avLst/>
              </a:prstGeom>
              <a:solidFill>
                <a:srgbClr val="FAE8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 flipV="1">
              <a:off x="1785937" y="2390775"/>
              <a:ext cx="2812519" cy="3867149"/>
              <a:chOff x="2014537" y="1828800"/>
              <a:chExt cx="2812519" cy="3867149"/>
            </a:xfrm>
          </p:grpSpPr>
          <p:sp>
            <p:nvSpPr>
              <p:cNvPr id="93" name="弧形 92"/>
              <p:cNvSpPr/>
              <p:nvPr/>
            </p:nvSpPr>
            <p:spPr>
              <a:xfrm>
                <a:off x="2014537" y="1943100"/>
                <a:ext cx="2812519" cy="3752849"/>
              </a:xfrm>
              <a:prstGeom prst="arc">
                <a:avLst>
                  <a:gd name="adj1" fmla="val 13588266"/>
                  <a:gd name="adj2" fmla="val 18833102"/>
                </a:avLst>
              </a:prstGeom>
              <a:ln w="19050">
                <a:solidFill>
                  <a:srgbClr val="FAE8B8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3333750" y="1828800"/>
                <a:ext cx="190500" cy="190500"/>
              </a:xfrm>
              <a:prstGeom prst="ellipse">
                <a:avLst/>
              </a:prstGeom>
              <a:solidFill>
                <a:srgbClr val="FAE8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7" name="椭圆 86"/>
            <p:cNvSpPr/>
            <p:nvPr/>
          </p:nvSpPr>
          <p:spPr>
            <a:xfrm>
              <a:off x="2703249" y="4518821"/>
              <a:ext cx="994302" cy="994302"/>
            </a:xfrm>
            <a:prstGeom prst="ellipse">
              <a:avLst/>
            </a:prstGeom>
            <a:solidFill>
              <a:srgbClr val="FAE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2430733" y="3703303"/>
              <a:ext cx="1466843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FFECB3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请在这里输入您的文字内容</a:t>
              </a: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2345008" y="3265634"/>
              <a:ext cx="1666868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FE0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您的小标题</a:t>
              </a:r>
            </a:p>
          </p:txBody>
        </p:sp>
        <p:cxnSp>
          <p:nvCxnSpPr>
            <p:cNvPr id="91" name="直接箭头连接符 90"/>
            <p:cNvCxnSpPr>
              <a:stCxn id="96" idx="0"/>
            </p:cNvCxnSpPr>
            <p:nvPr/>
          </p:nvCxnSpPr>
          <p:spPr>
            <a:xfrm flipH="1" flipV="1">
              <a:off x="3219450" y="2085975"/>
              <a:ext cx="9525" cy="390525"/>
            </a:xfrm>
            <a:prstGeom prst="straightConnector1">
              <a:avLst/>
            </a:prstGeom>
            <a:ln w="19050">
              <a:solidFill>
                <a:srgbClr val="FAE8B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文本框 91"/>
            <p:cNvSpPr txBox="1"/>
            <p:nvPr/>
          </p:nvSpPr>
          <p:spPr>
            <a:xfrm>
              <a:off x="2481349" y="1371854"/>
              <a:ext cx="1495251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FFECB3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请在这里输入您的文字内容</a:t>
              </a:r>
            </a:p>
          </p:txBody>
        </p:sp>
      </p:grpSp>
      <p:sp>
        <p:nvSpPr>
          <p:cNvPr id="97" name="KSO_Shape"/>
          <p:cNvSpPr>
            <a:spLocks/>
          </p:cNvSpPr>
          <p:nvPr/>
        </p:nvSpPr>
        <p:spPr bwMode="auto">
          <a:xfrm flipH="1">
            <a:off x="4699794" y="4626491"/>
            <a:ext cx="499186" cy="499186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8" name="KSO_Shape"/>
          <p:cNvSpPr>
            <a:spLocks/>
          </p:cNvSpPr>
          <p:nvPr/>
        </p:nvSpPr>
        <p:spPr bwMode="auto">
          <a:xfrm>
            <a:off x="6937399" y="4593888"/>
            <a:ext cx="519936" cy="535034"/>
          </a:xfrm>
          <a:custGeom>
            <a:avLst/>
            <a:gdLst>
              <a:gd name="T0" fmla="*/ 423406849 w 3613"/>
              <a:gd name="T1" fmla="*/ 871737410 h 3718"/>
              <a:gd name="T2" fmla="*/ 0 w 3613"/>
              <a:gd name="T3" fmla="*/ 734810398 h 3718"/>
              <a:gd name="T4" fmla="*/ 287897832 w 3613"/>
              <a:gd name="T5" fmla="*/ 605151589 h 3718"/>
              <a:gd name="T6" fmla="*/ 292352498 w 3613"/>
              <a:gd name="T7" fmla="*/ 655326930 h 3718"/>
              <a:gd name="T8" fmla="*/ 113940200 w 3613"/>
              <a:gd name="T9" fmla="*/ 734810398 h 3718"/>
              <a:gd name="T10" fmla="*/ 423406849 w 3613"/>
              <a:gd name="T11" fmla="*/ 823672177 h 3718"/>
              <a:gd name="T12" fmla="*/ 733107852 w 3613"/>
              <a:gd name="T13" fmla="*/ 734810398 h 3718"/>
              <a:gd name="T14" fmla="*/ 551179273 w 3613"/>
              <a:gd name="T15" fmla="*/ 654858232 h 3718"/>
              <a:gd name="T16" fmla="*/ 555633456 w 3613"/>
              <a:gd name="T17" fmla="*/ 604682892 h 3718"/>
              <a:gd name="T18" fmla="*/ 847048053 w 3613"/>
              <a:gd name="T19" fmla="*/ 734810398 h 3718"/>
              <a:gd name="T20" fmla="*/ 423406849 w 3613"/>
              <a:gd name="T21" fmla="*/ 871737410 h 3718"/>
              <a:gd name="T22" fmla="*/ 476859942 w 3613"/>
              <a:gd name="T23" fmla="*/ 767400862 h 3718"/>
              <a:gd name="T24" fmla="*/ 423172495 w 3613"/>
              <a:gd name="T25" fmla="*/ 767400862 h 3718"/>
              <a:gd name="T26" fmla="*/ 421531047 w 3613"/>
              <a:gd name="T27" fmla="*/ 767400862 h 3718"/>
              <a:gd name="T28" fmla="*/ 366905700 w 3613"/>
              <a:gd name="T29" fmla="*/ 767400862 h 3718"/>
              <a:gd name="T30" fmla="*/ 343695435 w 3613"/>
              <a:gd name="T31" fmla="*/ 493546839 h 3718"/>
              <a:gd name="T32" fmla="*/ 257654520 w 3613"/>
              <a:gd name="T33" fmla="*/ 493546839 h 3718"/>
              <a:gd name="T34" fmla="*/ 257654520 w 3613"/>
              <a:gd name="T35" fmla="*/ 275729782 h 3718"/>
              <a:gd name="T36" fmla="*/ 421765886 w 3613"/>
              <a:gd name="T37" fmla="*/ 222272105 h 3718"/>
              <a:gd name="T38" fmla="*/ 587049022 w 3613"/>
              <a:gd name="T39" fmla="*/ 275729782 h 3718"/>
              <a:gd name="T40" fmla="*/ 587049022 w 3613"/>
              <a:gd name="T41" fmla="*/ 493546839 h 3718"/>
              <a:gd name="T42" fmla="*/ 500070207 w 3613"/>
              <a:gd name="T43" fmla="*/ 493546839 h 3718"/>
              <a:gd name="T44" fmla="*/ 476859942 w 3613"/>
              <a:gd name="T45" fmla="*/ 767400862 h 3718"/>
              <a:gd name="T46" fmla="*/ 420827985 w 3613"/>
              <a:gd name="T47" fmla="*/ 182882137 h 3718"/>
              <a:gd name="T48" fmla="*/ 329394503 w 3613"/>
              <a:gd name="T49" fmla="*/ 91441068 h 3718"/>
              <a:gd name="T50" fmla="*/ 420827985 w 3613"/>
              <a:gd name="T51" fmla="*/ 0 h 3718"/>
              <a:gd name="T52" fmla="*/ 512261467 w 3613"/>
              <a:gd name="T53" fmla="*/ 91441068 h 3718"/>
              <a:gd name="T54" fmla="*/ 420827985 w 3613"/>
              <a:gd name="T55" fmla="*/ 182882137 h 371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613" h="3718">
                <a:moveTo>
                  <a:pt x="1806" y="3718"/>
                </a:moveTo>
                <a:cubicBezTo>
                  <a:pt x="808" y="3718"/>
                  <a:pt x="0" y="3456"/>
                  <a:pt x="0" y="3134"/>
                </a:cubicBezTo>
                <a:cubicBezTo>
                  <a:pt x="0" y="2876"/>
                  <a:pt x="514" y="2659"/>
                  <a:pt x="1228" y="2581"/>
                </a:cubicBezTo>
                <a:cubicBezTo>
                  <a:pt x="1247" y="2795"/>
                  <a:pt x="1247" y="2795"/>
                  <a:pt x="1247" y="2795"/>
                </a:cubicBezTo>
                <a:cubicBezTo>
                  <a:pt x="822" y="2858"/>
                  <a:pt x="486" y="2986"/>
                  <a:pt x="486" y="3134"/>
                </a:cubicBezTo>
                <a:cubicBezTo>
                  <a:pt x="486" y="3343"/>
                  <a:pt x="1158" y="3513"/>
                  <a:pt x="1806" y="3513"/>
                </a:cubicBezTo>
                <a:cubicBezTo>
                  <a:pt x="2455" y="3513"/>
                  <a:pt x="3127" y="3343"/>
                  <a:pt x="3127" y="3134"/>
                </a:cubicBezTo>
                <a:cubicBezTo>
                  <a:pt x="3127" y="2984"/>
                  <a:pt x="2784" y="2855"/>
                  <a:pt x="2351" y="2793"/>
                </a:cubicBezTo>
                <a:cubicBezTo>
                  <a:pt x="2370" y="2579"/>
                  <a:pt x="2370" y="2579"/>
                  <a:pt x="2370" y="2579"/>
                </a:cubicBezTo>
                <a:cubicBezTo>
                  <a:pt x="3091" y="2655"/>
                  <a:pt x="3613" y="2875"/>
                  <a:pt x="3613" y="3134"/>
                </a:cubicBezTo>
                <a:cubicBezTo>
                  <a:pt x="3613" y="3456"/>
                  <a:pt x="2804" y="3718"/>
                  <a:pt x="1806" y="3718"/>
                </a:cubicBezTo>
                <a:close/>
                <a:moveTo>
                  <a:pt x="2034" y="3273"/>
                </a:moveTo>
                <a:cubicBezTo>
                  <a:pt x="1805" y="3273"/>
                  <a:pt x="1805" y="3273"/>
                  <a:pt x="1805" y="3273"/>
                </a:cubicBezTo>
                <a:cubicBezTo>
                  <a:pt x="1798" y="3273"/>
                  <a:pt x="1798" y="3273"/>
                  <a:pt x="1798" y="3273"/>
                </a:cubicBezTo>
                <a:cubicBezTo>
                  <a:pt x="1565" y="3273"/>
                  <a:pt x="1565" y="3273"/>
                  <a:pt x="1565" y="3273"/>
                </a:cubicBezTo>
                <a:cubicBezTo>
                  <a:pt x="1466" y="2105"/>
                  <a:pt x="1466" y="2105"/>
                  <a:pt x="1466" y="2105"/>
                </a:cubicBezTo>
                <a:cubicBezTo>
                  <a:pt x="1099" y="2105"/>
                  <a:pt x="1099" y="2105"/>
                  <a:pt x="1099" y="2105"/>
                </a:cubicBezTo>
                <a:cubicBezTo>
                  <a:pt x="1099" y="2105"/>
                  <a:pt x="1099" y="1443"/>
                  <a:pt x="1099" y="1176"/>
                </a:cubicBezTo>
                <a:cubicBezTo>
                  <a:pt x="1099" y="920"/>
                  <a:pt x="1742" y="946"/>
                  <a:pt x="1799" y="948"/>
                </a:cubicBezTo>
                <a:cubicBezTo>
                  <a:pt x="1857" y="946"/>
                  <a:pt x="2504" y="920"/>
                  <a:pt x="2504" y="1176"/>
                </a:cubicBezTo>
                <a:cubicBezTo>
                  <a:pt x="2504" y="1443"/>
                  <a:pt x="2504" y="2105"/>
                  <a:pt x="2504" y="2105"/>
                </a:cubicBezTo>
                <a:cubicBezTo>
                  <a:pt x="2133" y="2105"/>
                  <a:pt x="2133" y="2105"/>
                  <a:pt x="2133" y="2105"/>
                </a:cubicBezTo>
                <a:lnTo>
                  <a:pt x="2034" y="3273"/>
                </a:lnTo>
                <a:close/>
                <a:moveTo>
                  <a:pt x="1795" y="780"/>
                </a:moveTo>
                <a:cubicBezTo>
                  <a:pt x="1580" y="780"/>
                  <a:pt x="1405" y="605"/>
                  <a:pt x="1405" y="390"/>
                </a:cubicBezTo>
                <a:cubicBezTo>
                  <a:pt x="1405" y="175"/>
                  <a:pt x="1580" y="0"/>
                  <a:pt x="1795" y="0"/>
                </a:cubicBezTo>
                <a:cubicBezTo>
                  <a:pt x="2010" y="0"/>
                  <a:pt x="2185" y="175"/>
                  <a:pt x="2185" y="390"/>
                </a:cubicBezTo>
                <a:cubicBezTo>
                  <a:pt x="2185" y="605"/>
                  <a:pt x="2010" y="780"/>
                  <a:pt x="1795" y="78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9" name="KSO_Shape"/>
          <p:cNvSpPr/>
          <p:nvPr/>
        </p:nvSpPr>
        <p:spPr>
          <a:xfrm>
            <a:off x="9164692" y="4670963"/>
            <a:ext cx="578525" cy="433894"/>
          </a:xfrm>
          <a:custGeom>
            <a:avLst/>
            <a:gdLst>
              <a:gd name="connsiteX0" fmla="*/ 577329 w 833225"/>
              <a:gd name="connsiteY0" fmla="*/ 241699 h 624687"/>
              <a:gd name="connsiteX1" fmla="*/ 541325 w 833225"/>
              <a:gd name="connsiteY1" fmla="*/ 277703 h 624687"/>
              <a:gd name="connsiteX2" fmla="*/ 577329 w 833225"/>
              <a:gd name="connsiteY2" fmla="*/ 313707 h 624687"/>
              <a:gd name="connsiteX3" fmla="*/ 613333 w 833225"/>
              <a:gd name="connsiteY3" fmla="*/ 277703 h 624687"/>
              <a:gd name="connsiteX4" fmla="*/ 577329 w 833225"/>
              <a:gd name="connsiteY4" fmla="*/ 241699 h 624687"/>
              <a:gd name="connsiteX5" fmla="*/ 424929 w 833225"/>
              <a:gd name="connsiteY5" fmla="*/ 241699 h 624687"/>
              <a:gd name="connsiteX6" fmla="*/ 388925 w 833225"/>
              <a:gd name="connsiteY6" fmla="*/ 277703 h 624687"/>
              <a:gd name="connsiteX7" fmla="*/ 424929 w 833225"/>
              <a:gd name="connsiteY7" fmla="*/ 313707 h 624687"/>
              <a:gd name="connsiteX8" fmla="*/ 460933 w 833225"/>
              <a:gd name="connsiteY8" fmla="*/ 277703 h 624687"/>
              <a:gd name="connsiteX9" fmla="*/ 424929 w 833225"/>
              <a:gd name="connsiteY9" fmla="*/ 241699 h 624687"/>
              <a:gd name="connsiteX10" fmla="*/ 272529 w 833225"/>
              <a:gd name="connsiteY10" fmla="*/ 241699 h 624687"/>
              <a:gd name="connsiteX11" fmla="*/ 236525 w 833225"/>
              <a:gd name="connsiteY11" fmla="*/ 277703 h 624687"/>
              <a:gd name="connsiteX12" fmla="*/ 272529 w 833225"/>
              <a:gd name="connsiteY12" fmla="*/ 313707 h 624687"/>
              <a:gd name="connsiteX13" fmla="*/ 308533 w 833225"/>
              <a:gd name="connsiteY13" fmla="*/ 277703 h 624687"/>
              <a:gd name="connsiteX14" fmla="*/ 272529 w 833225"/>
              <a:gd name="connsiteY14" fmla="*/ 241699 h 624687"/>
              <a:gd name="connsiteX15" fmla="*/ 429066 w 833225"/>
              <a:gd name="connsiteY15" fmla="*/ 124 h 624687"/>
              <a:gd name="connsiteX16" fmla="*/ 543580 w 833225"/>
              <a:gd name="connsiteY16" fmla="*/ 13237 h 624687"/>
              <a:gd name="connsiteX17" fmla="*/ 789350 w 833225"/>
              <a:gd name="connsiteY17" fmla="*/ 401436 h 624687"/>
              <a:gd name="connsiteX18" fmla="*/ 362652 w 833225"/>
              <a:gd name="connsiteY18" fmla="*/ 552944 h 624687"/>
              <a:gd name="connsiteX19" fmla="*/ 243007 w 833225"/>
              <a:gd name="connsiteY19" fmla="*/ 624687 h 624687"/>
              <a:gd name="connsiteX20" fmla="*/ 211865 w 833225"/>
              <a:gd name="connsiteY20" fmla="*/ 519440 h 624687"/>
              <a:gd name="connsiteX21" fmla="*/ 117966 w 833225"/>
              <a:gd name="connsiteY21" fmla="*/ 84077 h 624687"/>
              <a:gd name="connsiteX22" fmla="*/ 429066 w 833225"/>
              <a:gd name="connsiteY22" fmla="*/ 124 h 62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225" h="624687">
                <a:moveTo>
                  <a:pt x="577329" y="241699"/>
                </a:moveTo>
                <a:cubicBezTo>
                  <a:pt x="557445" y="241699"/>
                  <a:pt x="541325" y="257819"/>
                  <a:pt x="541325" y="277703"/>
                </a:cubicBezTo>
                <a:cubicBezTo>
                  <a:pt x="541325" y="297587"/>
                  <a:pt x="557445" y="313707"/>
                  <a:pt x="577329" y="313707"/>
                </a:cubicBezTo>
                <a:cubicBezTo>
                  <a:pt x="597213" y="313707"/>
                  <a:pt x="613333" y="297587"/>
                  <a:pt x="613333" y="277703"/>
                </a:cubicBezTo>
                <a:cubicBezTo>
                  <a:pt x="613333" y="257819"/>
                  <a:pt x="597213" y="241699"/>
                  <a:pt x="577329" y="241699"/>
                </a:cubicBezTo>
                <a:close/>
                <a:moveTo>
                  <a:pt x="424929" y="241699"/>
                </a:moveTo>
                <a:cubicBezTo>
                  <a:pt x="405045" y="241699"/>
                  <a:pt x="388925" y="257819"/>
                  <a:pt x="388925" y="277703"/>
                </a:cubicBezTo>
                <a:cubicBezTo>
                  <a:pt x="388925" y="297587"/>
                  <a:pt x="405045" y="313707"/>
                  <a:pt x="424929" y="313707"/>
                </a:cubicBezTo>
                <a:cubicBezTo>
                  <a:pt x="444813" y="313707"/>
                  <a:pt x="460933" y="297587"/>
                  <a:pt x="460933" y="277703"/>
                </a:cubicBezTo>
                <a:cubicBezTo>
                  <a:pt x="460933" y="257819"/>
                  <a:pt x="444813" y="241699"/>
                  <a:pt x="424929" y="241699"/>
                </a:cubicBezTo>
                <a:close/>
                <a:moveTo>
                  <a:pt x="272529" y="241699"/>
                </a:moveTo>
                <a:cubicBezTo>
                  <a:pt x="252645" y="241699"/>
                  <a:pt x="236525" y="257819"/>
                  <a:pt x="236525" y="277703"/>
                </a:cubicBezTo>
                <a:cubicBezTo>
                  <a:pt x="236525" y="297587"/>
                  <a:pt x="252645" y="313707"/>
                  <a:pt x="272529" y="313707"/>
                </a:cubicBezTo>
                <a:cubicBezTo>
                  <a:pt x="292413" y="313707"/>
                  <a:pt x="308533" y="297587"/>
                  <a:pt x="308533" y="277703"/>
                </a:cubicBezTo>
                <a:cubicBezTo>
                  <a:pt x="308533" y="257819"/>
                  <a:pt x="292413" y="241699"/>
                  <a:pt x="272529" y="241699"/>
                </a:cubicBezTo>
                <a:close/>
                <a:moveTo>
                  <a:pt x="429066" y="124"/>
                </a:moveTo>
                <a:cubicBezTo>
                  <a:pt x="467414" y="891"/>
                  <a:pt x="505944" y="5202"/>
                  <a:pt x="543580" y="13237"/>
                </a:cubicBezTo>
                <a:cubicBezTo>
                  <a:pt x="786614" y="65121"/>
                  <a:pt x="903137" y="249172"/>
                  <a:pt x="789350" y="401436"/>
                </a:cubicBezTo>
                <a:cubicBezTo>
                  <a:pt x="710142" y="507428"/>
                  <a:pt x="538801" y="568267"/>
                  <a:pt x="362652" y="552944"/>
                </a:cubicBezTo>
                <a:lnTo>
                  <a:pt x="243007" y="624687"/>
                </a:lnTo>
                <a:lnTo>
                  <a:pt x="211865" y="519440"/>
                </a:lnTo>
                <a:cubicBezTo>
                  <a:pt x="-26035" y="429957"/>
                  <a:pt x="-72481" y="214611"/>
                  <a:pt x="117966" y="84077"/>
                </a:cubicBezTo>
                <a:cubicBezTo>
                  <a:pt x="200623" y="27423"/>
                  <a:pt x="314022" y="-2176"/>
                  <a:pt x="429066" y="12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984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0135" y="432956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70" y="330487"/>
            <a:ext cx="875250" cy="703885"/>
          </a:xfrm>
          <a:prstGeom prst="rect">
            <a:avLst/>
          </a:prstGeom>
        </p:spPr>
      </p:pic>
      <p:sp>
        <p:nvSpPr>
          <p:cNvPr id="4" name="MH_Other_1"/>
          <p:cNvSpPr/>
          <p:nvPr>
            <p:custDataLst>
              <p:tags r:id="rId1"/>
            </p:custDataLst>
          </p:nvPr>
        </p:nvSpPr>
        <p:spPr>
          <a:xfrm>
            <a:off x="3654567" y="2100174"/>
            <a:ext cx="5622784" cy="96463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5" name="MH_Other_2"/>
          <p:cNvSpPr/>
          <p:nvPr>
            <p:custDataLst>
              <p:tags r:id="rId2"/>
            </p:custDataLst>
          </p:nvPr>
        </p:nvSpPr>
        <p:spPr>
          <a:xfrm>
            <a:off x="3654567" y="3124375"/>
            <a:ext cx="5622784" cy="96463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6" name="MH_Other_3"/>
          <p:cNvSpPr/>
          <p:nvPr>
            <p:custDataLst>
              <p:tags r:id="rId3"/>
            </p:custDataLst>
          </p:nvPr>
        </p:nvSpPr>
        <p:spPr>
          <a:xfrm>
            <a:off x="3654567" y="4069137"/>
            <a:ext cx="5622784" cy="96463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7" name="MH_Other_4"/>
          <p:cNvSpPr/>
          <p:nvPr>
            <p:custDataLst>
              <p:tags r:id="rId4"/>
            </p:custDataLst>
          </p:nvPr>
        </p:nvSpPr>
        <p:spPr>
          <a:xfrm>
            <a:off x="3654567" y="5018154"/>
            <a:ext cx="5622784" cy="96463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2" name="MH_Other_5"/>
          <p:cNvSpPr/>
          <p:nvPr>
            <p:custDataLst>
              <p:tags r:id="rId5"/>
            </p:custDataLst>
          </p:nvPr>
        </p:nvSpPr>
        <p:spPr>
          <a:xfrm>
            <a:off x="3654563" y="2100174"/>
            <a:ext cx="1510768" cy="96463"/>
          </a:xfrm>
          <a:prstGeom prst="rect">
            <a:avLst/>
          </a:prstGeom>
          <a:solidFill>
            <a:srgbClr val="FFE08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3" name="MH_Other_6"/>
          <p:cNvSpPr/>
          <p:nvPr>
            <p:custDataLst>
              <p:tags r:id="rId6"/>
            </p:custDataLst>
          </p:nvPr>
        </p:nvSpPr>
        <p:spPr>
          <a:xfrm>
            <a:off x="3654563" y="3124375"/>
            <a:ext cx="2702360" cy="96463"/>
          </a:xfrm>
          <a:prstGeom prst="rect">
            <a:avLst/>
          </a:prstGeom>
          <a:solidFill>
            <a:srgbClr val="FFE08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4" name="MH_Other_7"/>
          <p:cNvSpPr/>
          <p:nvPr>
            <p:custDataLst>
              <p:tags r:id="rId7"/>
            </p:custDataLst>
          </p:nvPr>
        </p:nvSpPr>
        <p:spPr>
          <a:xfrm>
            <a:off x="3654564" y="4069137"/>
            <a:ext cx="3892533" cy="96463"/>
          </a:xfrm>
          <a:prstGeom prst="rect">
            <a:avLst/>
          </a:prstGeom>
          <a:solidFill>
            <a:srgbClr val="FFE08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5" name="MH_Other_8"/>
          <p:cNvSpPr/>
          <p:nvPr>
            <p:custDataLst>
              <p:tags r:id="rId8"/>
            </p:custDataLst>
          </p:nvPr>
        </p:nvSpPr>
        <p:spPr>
          <a:xfrm>
            <a:off x="3654565" y="5018154"/>
            <a:ext cx="5082706" cy="96463"/>
          </a:xfrm>
          <a:prstGeom prst="rect">
            <a:avLst/>
          </a:prstGeom>
          <a:solidFill>
            <a:srgbClr val="FFE08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6" name="MH_Other_9"/>
          <p:cNvSpPr/>
          <p:nvPr>
            <p:custDataLst>
              <p:tags r:id="rId9"/>
            </p:custDataLst>
          </p:nvPr>
        </p:nvSpPr>
        <p:spPr>
          <a:xfrm flipV="1">
            <a:off x="5087311" y="1857599"/>
            <a:ext cx="161716" cy="3362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7" name="MH_Other_10"/>
          <p:cNvSpPr/>
          <p:nvPr>
            <p:custDataLst>
              <p:tags r:id="rId10"/>
            </p:custDataLst>
          </p:nvPr>
        </p:nvSpPr>
        <p:spPr>
          <a:xfrm flipV="1">
            <a:off x="6268973" y="2884637"/>
            <a:ext cx="161716" cy="3362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8" name="MH_Other_11"/>
          <p:cNvSpPr/>
          <p:nvPr>
            <p:custDataLst>
              <p:tags r:id="rId11"/>
            </p:custDataLst>
          </p:nvPr>
        </p:nvSpPr>
        <p:spPr>
          <a:xfrm flipV="1">
            <a:off x="7466241" y="3836492"/>
            <a:ext cx="160297" cy="337618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9" name="MH_Other_12"/>
          <p:cNvSpPr/>
          <p:nvPr>
            <p:custDataLst>
              <p:tags r:id="rId12"/>
            </p:custDataLst>
          </p:nvPr>
        </p:nvSpPr>
        <p:spPr>
          <a:xfrm flipV="1">
            <a:off x="8656411" y="4776998"/>
            <a:ext cx="160298" cy="3362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0" name="MH_SubTitle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471082" y="1820309"/>
            <a:ext cx="1144780" cy="66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FFE082"/>
                </a:solidFill>
                <a:latin typeface="+mn-lt"/>
                <a:ea typeface="+mn-ea"/>
                <a:cs typeface="Arial" panose="020B0604020202020204" pitchFamily="34" charset="0"/>
              </a:rPr>
              <a:t>25%</a:t>
            </a:r>
            <a:endParaRPr lang="zh-CN" altLang="en-US" sz="2400" dirty="0">
              <a:solidFill>
                <a:srgbClr val="FFE08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MH_SubTitle_2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471082" y="2858697"/>
            <a:ext cx="1144780" cy="66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>
                <a:solidFill>
                  <a:srgbClr val="FFE082"/>
                </a:solidFill>
                <a:latin typeface="+mn-lt"/>
                <a:ea typeface="+mn-ea"/>
                <a:cs typeface="Arial" panose="020B0604020202020204" pitchFamily="34" charset="0"/>
              </a:rPr>
              <a:t>45%</a:t>
            </a:r>
            <a:endParaRPr lang="zh-CN" altLang="en-US" sz="2400">
              <a:solidFill>
                <a:srgbClr val="FFE08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MH_SubTitle_3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471082" y="3802040"/>
            <a:ext cx="1144780" cy="66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>
                <a:solidFill>
                  <a:srgbClr val="FFE082"/>
                </a:solidFill>
                <a:latin typeface="+mn-lt"/>
                <a:ea typeface="+mn-ea"/>
                <a:cs typeface="Arial" panose="020B0604020202020204" pitchFamily="34" charset="0"/>
              </a:rPr>
              <a:t>65%</a:t>
            </a:r>
            <a:endParaRPr lang="zh-CN" altLang="en-US" sz="2400">
              <a:solidFill>
                <a:srgbClr val="FFE08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MH_SubTitle_4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471082" y="4746802"/>
            <a:ext cx="1144780" cy="66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>
                <a:solidFill>
                  <a:srgbClr val="FFE082"/>
                </a:solidFill>
                <a:latin typeface="+mn-lt"/>
                <a:ea typeface="+mn-ea"/>
                <a:cs typeface="Arial" panose="020B0604020202020204" pitchFamily="34" charset="0"/>
              </a:rPr>
              <a:t>85%</a:t>
            </a:r>
            <a:endParaRPr lang="zh-CN" altLang="en-US" sz="2400">
              <a:solidFill>
                <a:srgbClr val="FFE08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563311" y="2178668"/>
            <a:ext cx="5846512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563311" y="3188011"/>
            <a:ext cx="5846512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563311" y="4197354"/>
            <a:ext cx="5846512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563311" y="5206697"/>
            <a:ext cx="5846512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</p:spTree>
    <p:extLst>
      <p:ext uri="{BB962C8B-B14F-4D97-AF65-F5344CB8AC3E}">
        <p14:creationId xmlns:p14="http://schemas.microsoft.com/office/powerpoint/2010/main" val="1179626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967" y="1322963"/>
            <a:ext cx="2961886" cy="23819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62631" y="1685430"/>
            <a:ext cx="9172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465A65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第二章</a:t>
            </a:r>
            <a:endParaRPr lang="zh-CN" altLang="en-US" sz="3600" dirty="0">
              <a:solidFill>
                <a:srgbClr val="465A65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65451" y="3971144"/>
            <a:ext cx="1953388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E0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您的小标题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57305" y="4690674"/>
            <a:ext cx="366100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</p:spTree>
    <p:extLst>
      <p:ext uri="{BB962C8B-B14F-4D97-AF65-F5344CB8AC3E}">
        <p14:creationId xmlns:p14="http://schemas.microsoft.com/office/powerpoint/2010/main" val="1962263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96AC04A6-0091-4CAC-95F6-10CC10516583}"/>
              </a:ext>
            </a:extLst>
          </p:cNvPr>
          <p:cNvCxnSpPr>
            <a:cxnSpLocks/>
          </p:cNvCxnSpPr>
          <p:nvPr/>
        </p:nvCxnSpPr>
        <p:spPr>
          <a:xfrm>
            <a:off x="2002223" y="2563652"/>
            <a:ext cx="7069995" cy="0"/>
          </a:xfrm>
          <a:prstGeom prst="line">
            <a:avLst/>
          </a:prstGeom>
          <a:ln w="57150">
            <a:solidFill>
              <a:srgbClr val="FFE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EDC2DE3D-AD31-4784-AB71-D74C600F38C5}"/>
              </a:ext>
            </a:extLst>
          </p:cNvPr>
          <p:cNvCxnSpPr/>
          <p:nvPr/>
        </p:nvCxnSpPr>
        <p:spPr>
          <a:xfrm>
            <a:off x="3145234" y="3643152"/>
            <a:ext cx="5936509" cy="0"/>
          </a:xfrm>
          <a:prstGeom prst="line">
            <a:avLst/>
          </a:prstGeom>
          <a:ln w="57150">
            <a:solidFill>
              <a:srgbClr val="FFE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弧形 3">
            <a:extLst>
              <a:ext uri="{FF2B5EF4-FFF2-40B4-BE49-F238E27FC236}">
                <a16:creationId xmlns:a16="http://schemas.microsoft.com/office/drawing/2014/main" xmlns="" id="{2532BC38-00DE-47A0-BF9A-B9C8F31BCC5B}"/>
              </a:ext>
            </a:extLst>
          </p:cNvPr>
          <p:cNvSpPr/>
          <p:nvPr/>
        </p:nvSpPr>
        <p:spPr>
          <a:xfrm>
            <a:off x="8599778" y="2563652"/>
            <a:ext cx="921374" cy="1079500"/>
          </a:xfrm>
          <a:prstGeom prst="arc">
            <a:avLst>
              <a:gd name="adj1" fmla="val 16200000"/>
              <a:gd name="adj2" fmla="val 5299027"/>
            </a:avLst>
          </a:prstGeom>
          <a:ln w="57150">
            <a:solidFill>
              <a:srgbClr val="FFE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弧形 4">
            <a:extLst>
              <a:ext uri="{FF2B5EF4-FFF2-40B4-BE49-F238E27FC236}">
                <a16:creationId xmlns:a16="http://schemas.microsoft.com/office/drawing/2014/main" xmlns="" id="{DD65614E-12C3-4C00-ACDE-47D55E2F7D16}"/>
              </a:ext>
            </a:extLst>
          </p:cNvPr>
          <p:cNvSpPr/>
          <p:nvPr/>
        </p:nvSpPr>
        <p:spPr>
          <a:xfrm flipH="1">
            <a:off x="2694072" y="3643152"/>
            <a:ext cx="921374" cy="1079500"/>
          </a:xfrm>
          <a:prstGeom prst="arc">
            <a:avLst>
              <a:gd name="adj1" fmla="val 16200000"/>
              <a:gd name="adj2" fmla="val 5299027"/>
            </a:avLst>
          </a:prstGeom>
          <a:ln w="57150">
            <a:solidFill>
              <a:srgbClr val="FFE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478B3357-9C60-470A-AF2E-E058513FB0B7}"/>
              </a:ext>
            </a:extLst>
          </p:cNvPr>
          <p:cNvCxnSpPr>
            <a:cxnSpLocks/>
          </p:cNvCxnSpPr>
          <p:nvPr/>
        </p:nvCxnSpPr>
        <p:spPr>
          <a:xfrm>
            <a:off x="3116659" y="4722652"/>
            <a:ext cx="7069995" cy="0"/>
          </a:xfrm>
          <a:prstGeom prst="line">
            <a:avLst/>
          </a:prstGeom>
          <a:ln w="57150">
            <a:solidFill>
              <a:srgbClr val="FFE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弧形 9">
            <a:extLst>
              <a:ext uri="{FF2B5EF4-FFF2-40B4-BE49-F238E27FC236}">
                <a16:creationId xmlns:a16="http://schemas.microsoft.com/office/drawing/2014/main" xmlns="" id="{D9E3CB0A-5803-4B0C-8C07-052331BF024B}"/>
              </a:ext>
            </a:extLst>
          </p:cNvPr>
          <p:cNvSpPr/>
          <p:nvPr/>
        </p:nvSpPr>
        <p:spPr>
          <a:xfrm>
            <a:off x="9708204" y="4722652"/>
            <a:ext cx="929409" cy="1089228"/>
          </a:xfrm>
          <a:prstGeom prst="arc">
            <a:avLst>
              <a:gd name="adj1" fmla="val 16200000"/>
              <a:gd name="adj2" fmla="val 5299027"/>
            </a:avLst>
          </a:prstGeom>
          <a:ln w="57150">
            <a:solidFill>
              <a:srgbClr val="FFE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AB4C96C0-6B8F-48A8-B424-5C2A94397F5F}"/>
              </a:ext>
            </a:extLst>
          </p:cNvPr>
          <p:cNvCxnSpPr>
            <a:cxnSpLocks/>
          </p:cNvCxnSpPr>
          <p:nvPr/>
        </p:nvCxnSpPr>
        <p:spPr>
          <a:xfrm>
            <a:off x="6544907" y="5807087"/>
            <a:ext cx="3679847" cy="0"/>
          </a:xfrm>
          <a:prstGeom prst="line">
            <a:avLst/>
          </a:prstGeom>
          <a:ln w="57150">
            <a:solidFill>
              <a:srgbClr val="FFE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350135" y="432956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70" y="330487"/>
            <a:ext cx="875250" cy="703885"/>
          </a:xfrm>
          <a:prstGeom prst="rect">
            <a:avLst/>
          </a:prstGeom>
        </p:spPr>
      </p:pic>
      <p:sp>
        <p:nvSpPr>
          <p:cNvPr id="14" name="KSO_Shape"/>
          <p:cNvSpPr>
            <a:spLocks/>
          </p:cNvSpPr>
          <p:nvPr/>
        </p:nvSpPr>
        <p:spPr bwMode="auto">
          <a:xfrm>
            <a:off x="2073570" y="1764466"/>
            <a:ext cx="776634" cy="799186"/>
          </a:xfrm>
          <a:custGeom>
            <a:avLst/>
            <a:gdLst>
              <a:gd name="T0" fmla="*/ 423406849 w 3613"/>
              <a:gd name="T1" fmla="*/ 871737410 h 3718"/>
              <a:gd name="T2" fmla="*/ 0 w 3613"/>
              <a:gd name="T3" fmla="*/ 734810398 h 3718"/>
              <a:gd name="T4" fmla="*/ 287897832 w 3613"/>
              <a:gd name="T5" fmla="*/ 605151589 h 3718"/>
              <a:gd name="T6" fmla="*/ 292352498 w 3613"/>
              <a:gd name="T7" fmla="*/ 655326930 h 3718"/>
              <a:gd name="T8" fmla="*/ 113940200 w 3613"/>
              <a:gd name="T9" fmla="*/ 734810398 h 3718"/>
              <a:gd name="T10" fmla="*/ 423406849 w 3613"/>
              <a:gd name="T11" fmla="*/ 823672177 h 3718"/>
              <a:gd name="T12" fmla="*/ 733107852 w 3613"/>
              <a:gd name="T13" fmla="*/ 734810398 h 3718"/>
              <a:gd name="T14" fmla="*/ 551179273 w 3613"/>
              <a:gd name="T15" fmla="*/ 654858232 h 3718"/>
              <a:gd name="T16" fmla="*/ 555633456 w 3613"/>
              <a:gd name="T17" fmla="*/ 604682892 h 3718"/>
              <a:gd name="T18" fmla="*/ 847048053 w 3613"/>
              <a:gd name="T19" fmla="*/ 734810398 h 3718"/>
              <a:gd name="T20" fmla="*/ 423406849 w 3613"/>
              <a:gd name="T21" fmla="*/ 871737410 h 3718"/>
              <a:gd name="T22" fmla="*/ 476859942 w 3613"/>
              <a:gd name="T23" fmla="*/ 767400862 h 3718"/>
              <a:gd name="T24" fmla="*/ 423172495 w 3613"/>
              <a:gd name="T25" fmla="*/ 767400862 h 3718"/>
              <a:gd name="T26" fmla="*/ 421531047 w 3613"/>
              <a:gd name="T27" fmla="*/ 767400862 h 3718"/>
              <a:gd name="T28" fmla="*/ 366905700 w 3613"/>
              <a:gd name="T29" fmla="*/ 767400862 h 3718"/>
              <a:gd name="T30" fmla="*/ 343695435 w 3613"/>
              <a:gd name="T31" fmla="*/ 493546839 h 3718"/>
              <a:gd name="T32" fmla="*/ 257654520 w 3613"/>
              <a:gd name="T33" fmla="*/ 493546839 h 3718"/>
              <a:gd name="T34" fmla="*/ 257654520 w 3613"/>
              <a:gd name="T35" fmla="*/ 275729782 h 3718"/>
              <a:gd name="T36" fmla="*/ 421765886 w 3613"/>
              <a:gd name="T37" fmla="*/ 222272105 h 3718"/>
              <a:gd name="T38" fmla="*/ 587049022 w 3613"/>
              <a:gd name="T39" fmla="*/ 275729782 h 3718"/>
              <a:gd name="T40" fmla="*/ 587049022 w 3613"/>
              <a:gd name="T41" fmla="*/ 493546839 h 3718"/>
              <a:gd name="T42" fmla="*/ 500070207 w 3613"/>
              <a:gd name="T43" fmla="*/ 493546839 h 3718"/>
              <a:gd name="T44" fmla="*/ 476859942 w 3613"/>
              <a:gd name="T45" fmla="*/ 767400862 h 3718"/>
              <a:gd name="T46" fmla="*/ 420827985 w 3613"/>
              <a:gd name="T47" fmla="*/ 182882137 h 3718"/>
              <a:gd name="T48" fmla="*/ 329394503 w 3613"/>
              <a:gd name="T49" fmla="*/ 91441068 h 3718"/>
              <a:gd name="T50" fmla="*/ 420827985 w 3613"/>
              <a:gd name="T51" fmla="*/ 0 h 3718"/>
              <a:gd name="T52" fmla="*/ 512261467 w 3613"/>
              <a:gd name="T53" fmla="*/ 91441068 h 3718"/>
              <a:gd name="T54" fmla="*/ 420827985 w 3613"/>
              <a:gd name="T55" fmla="*/ 182882137 h 371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613" h="3718">
                <a:moveTo>
                  <a:pt x="1806" y="3718"/>
                </a:moveTo>
                <a:cubicBezTo>
                  <a:pt x="808" y="3718"/>
                  <a:pt x="0" y="3456"/>
                  <a:pt x="0" y="3134"/>
                </a:cubicBezTo>
                <a:cubicBezTo>
                  <a:pt x="0" y="2876"/>
                  <a:pt x="514" y="2659"/>
                  <a:pt x="1228" y="2581"/>
                </a:cubicBezTo>
                <a:cubicBezTo>
                  <a:pt x="1247" y="2795"/>
                  <a:pt x="1247" y="2795"/>
                  <a:pt x="1247" y="2795"/>
                </a:cubicBezTo>
                <a:cubicBezTo>
                  <a:pt x="822" y="2858"/>
                  <a:pt x="486" y="2986"/>
                  <a:pt x="486" y="3134"/>
                </a:cubicBezTo>
                <a:cubicBezTo>
                  <a:pt x="486" y="3343"/>
                  <a:pt x="1158" y="3513"/>
                  <a:pt x="1806" y="3513"/>
                </a:cubicBezTo>
                <a:cubicBezTo>
                  <a:pt x="2455" y="3513"/>
                  <a:pt x="3127" y="3343"/>
                  <a:pt x="3127" y="3134"/>
                </a:cubicBezTo>
                <a:cubicBezTo>
                  <a:pt x="3127" y="2984"/>
                  <a:pt x="2784" y="2855"/>
                  <a:pt x="2351" y="2793"/>
                </a:cubicBezTo>
                <a:cubicBezTo>
                  <a:pt x="2370" y="2579"/>
                  <a:pt x="2370" y="2579"/>
                  <a:pt x="2370" y="2579"/>
                </a:cubicBezTo>
                <a:cubicBezTo>
                  <a:pt x="3091" y="2655"/>
                  <a:pt x="3613" y="2875"/>
                  <a:pt x="3613" y="3134"/>
                </a:cubicBezTo>
                <a:cubicBezTo>
                  <a:pt x="3613" y="3456"/>
                  <a:pt x="2804" y="3718"/>
                  <a:pt x="1806" y="3718"/>
                </a:cubicBezTo>
                <a:close/>
                <a:moveTo>
                  <a:pt x="2034" y="3273"/>
                </a:moveTo>
                <a:cubicBezTo>
                  <a:pt x="1805" y="3273"/>
                  <a:pt x="1805" y="3273"/>
                  <a:pt x="1805" y="3273"/>
                </a:cubicBezTo>
                <a:cubicBezTo>
                  <a:pt x="1798" y="3273"/>
                  <a:pt x="1798" y="3273"/>
                  <a:pt x="1798" y="3273"/>
                </a:cubicBezTo>
                <a:cubicBezTo>
                  <a:pt x="1565" y="3273"/>
                  <a:pt x="1565" y="3273"/>
                  <a:pt x="1565" y="3273"/>
                </a:cubicBezTo>
                <a:cubicBezTo>
                  <a:pt x="1466" y="2105"/>
                  <a:pt x="1466" y="2105"/>
                  <a:pt x="1466" y="2105"/>
                </a:cubicBezTo>
                <a:cubicBezTo>
                  <a:pt x="1099" y="2105"/>
                  <a:pt x="1099" y="2105"/>
                  <a:pt x="1099" y="2105"/>
                </a:cubicBezTo>
                <a:cubicBezTo>
                  <a:pt x="1099" y="2105"/>
                  <a:pt x="1099" y="1443"/>
                  <a:pt x="1099" y="1176"/>
                </a:cubicBezTo>
                <a:cubicBezTo>
                  <a:pt x="1099" y="920"/>
                  <a:pt x="1742" y="946"/>
                  <a:pt x="1799" y="948"/>
                </a:cubicBezTo>
                <a:cubicBezTo>
                  <a:pt x="1857" y="946"/>
                  <a:pt x="2504" y="920"/>
                  <a:pt x="2504" y="1176"/>
                </a:cubicBezTo>
                <a:cubicBezTo>
                  <a:pt x="2504" y="1443"/>
                  <a:pt x="2504" y="2105"/>
                  <a:pt x="2504" y="2105"/>
                </a:cubicBezTo>
                <a:cubicBezTo>
                  <a:pt x="2133" y="2105"/>
                  <a:pt x="2133" y="2105"/>
                  <a:pt x="2133" y="2105"/>
                </a:cubicBezTo>
                <a:lnTo>
                  <a:pt x="2034" y="3273"/>
                </a:lnTo>
                <a:close/>
                <a:moveTo>
                  <a:pt x="1795" y="780"/>
                </a:moveTo>
                <a:cubicBezTo>
                  <a:pt x="1580" y="780"/>
                  <a:pt x="1405" y="605"/>
                  <a:pt x="1405" y="390"/>
                </a:cubicBezTo>
                <a:cubicBezTo>
                  <a:pt x="1405" y="175"/>
                  <a:pt x="1580" y="0"/>
                  <a:pt x="1795" y="0"/>
                </a:cubicBezTo>
                <a:cubicBezTo>
                  <a:pt x="2010" y="0"/>
                  <a:pt x="2185" y="175"/>
                  <a:pt x="2185" y="390"/>
                </a:cubicBezTo>
                <a:cubicBezTo>
                  <a:pt x="2185" y="605"/>
                  <a:pt x="2010" y="780"/>
                  <a:pt x="1795" y="780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KSO_Shape"/>
          <p:cNvSpPr>
            <a:spLocks/>
          </p:cNvSpPr>
          <p:nvPr/>
        </p:nvSpPr>
        <p:spPr bwMode="auto">
          <a:xfrm flipH="1">
            <a:off x="8472791" y="2880769"/>
            <a:ext cx="608952" cy="60895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EBAB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>
          <a:xfrm>
            <a:off x="9521153" y="5125677"/>
            <a:ext cx="665502" cy="499127"/>
          </a:xfrm>
          <a:custGeom>
            <a:avLst/>
            <a:gdLst>
              <a:gd name="connsiteX0" fmla="*/ 577329 w 833225"/>
              <a:gd name="connsiteY0" fmla="*/ 241699 h 624687"/>
              <a:gd name="connsiteX1" fmla="*/ 541325 w 833225"/>
              <a:gd name="connsiteY1" fmla="*/ 277703 h 624687"/>
              <a:gd name="connsiteX2" fmla="*/ 577329 w 833225"/>
              <a:gd name="connsiteY2" fmla="*/ 313707 h 624687"/>
              <a:gd name="connsiteX3" fmla="*/ 613333 w 833225"/>
              <a:gd name="connsiteY3" fmla="*/ 277703 h 624687"/>
              <a:gd name="connsiteX4" fmla="*/ 577329 w 833225"/>
              <a:gd name="connsiteY4" fmla="*/ 241699 h 624687"/>
              <a:gd name="connsiteX5" fmla="*/ 424929 w 833225"/>
              <a:gd name="connsiteY5" fmla="*/ 241699 h 624687"/>
              <a:gd name="connsiteX6" fmla="*/ 388925 w 833225"/>
              <a:gd name="connsiteY6" fmla="*/ 277703 h 624687"/>
              <a:gd name="connsiteX7" fmla="*/ 424929 w 833225"/>
              <a:gd name="connsiteY7" fmla="*/ 313707 h 624687"/>
              <a:gd name="connsiteX8" fmla="*/ 460933 w 833225"/>
              <a:gd name="connsiteY8" fmla="*/ 277703 h 624687"/>
              <a:gd name="connsiteX9" fmla="*/ 424929 w 833225"/>
              <a:gd name="connsiteY9" fmla="*/ 241699 h 624687"/>
              <a:gd name="connsiteX10" fmla="*/ 272529 w 833225"/>
              <a:gd name="connsiteY10" fmla="*/ 241699 h 624687"/>
              <a:gd name="connsiteX11" fmla="*/ 236525 w 833225"/>
              <a:gd name="connsiteY11" fmla="*/ 277703 h 624687"/>
              <a:gd name="connsiteX12" fmla="*/ 272529 w 833225"/>
              <a:gd name="connsiteY12" fmla="*/ 313707 h 624687"/>
              <a:gd name="connsiteX13" fmla="*/ 308533 w 833225"/>
              <a:gd name="connsiteY13" fmla="*/ 277703 h 624687"/>
              <a:gd name="connsiteX14" fmla="*/ 272529 w 833225"/>
              <a:gd name="connsiteY14" fmla="*/ 241699 h 624687"/>
              <a:gd name="connsiteX15" fmla="*/ 429066 w 833225"/>
              <a:gd name="connsiteY15" fmla="*/ 124 h 624687"/>
              <a:gd name="connsiteX16" fmla="*/ 543580 w 833225"/>
              <a:gd name="connsiteY16" fmla="*/ 13237 h 624687"/>
              <a:gd name="connsiteX17" fmla="*/ 789350 w 833225"/>
              <a:gd name="connsiteY17" fmla="*/ 401436 h 624687"/>
              <a:gd name="connsiteX18" fmla="*/ 362652 w 833225"/>
              <a:gd name="connsiteY18" fmla="*/ 552944 h 624687"/>
              <a:gd name="connsiteX19" fmla="*/ 243007 w 833225"/>
              <a:gd name="connsiteY19" fmla="*/ 624687 h 624687"/>
              <a:gd name="connsiteX20" fmla="*/ 211865 w 833225"/>
              <a:gd name="connsiteY20" fmla="*/ 519440 h 624687"/>
              <a:gd name="connsiteX21" fmla="*/ 117966 w 833225"/>
              <a:gd name="connsiteY21" fmla="*/ 84077 h 624687"/>
              <a:gd name="connsiteX22" fmla="*/ 429066 w 833225"/>
              <a:gd name="connsiteY22" fmla="*/ 124 h 62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225" h="624687">
                <a:moveTo>
                  <a:pt x="577329" y="241699"/>
                </a:moveTo>
                <a:cubicBezTo>
                  <a:pt x="557445" y="241699"/>
                  <a:pt x="541325" y="257819"/>
                  <a:pt x="541325" y="277703"/>
                </a:cubicBezTo>
                <a:cubicBezTo>
                  <a:pt x="541325" y="297587"/>
                  <a:pt x="557445" y="313707"/>
                  <a:pt x="577329" y="313707"/>
                </a:cubicBezTo>
                <a:cubicBezTo>
                  <a:pt x="597213" y="313707"/>
                  <a:pt x="613333" y="297587"/>
                  <a:pt x="613333" y="277703"/>
                </a:cubicBezTo>
                <a:cubicBezTo>
                  <a:pt x="613333" y="257819"/>
                  <a:pt x="597213" y="241699"/>
                  <a:pt x="577329" y="241699"/>
                </a:cubicBezTo>
                <a:close/>
                <a:moveTo>
                  <a:pt x="424929" y="241699"/>
                </a:moveTo>
                <a:cubicBezTo>
                  <a:pt x="405045" y="241699"/>
                  <a:pt x="388925" y="257819"/>
                  <a:pt x="388925" y="277703"/>
                </a:cubicBezTo>
                <a:cubicBezTo>
                  <a:pt x="388925" y="297587"/>
                  <a:pt x="405045" y="313707"/>
                  <a:pt x="424929" y="313707"/>
                </a:cubicBezTo>
                <a:cubicBezTo>
                  <a:pt x="444813" y="313707"/>
                  <a:pt x="460933" y="297587"/>
                  <a:pt x="460933" y="277703"/>
                </a:cubicBezTo>
                <a:cubicBezTo>
                  <a:pt x="460933" y="257819"/>
                  <a:pt x="444813" y="241699"/>
                  <a:pt x="424929" y="241699"/>
                </a:cubicBezTo>
                <a:close/>
                <a:moveTo>
                  <a:pt x="272529" y="241699"/>
                </a:moveTo>
                <a:cubicBezTo>
                  <a:pt x="252645" y="241699"/>
                  <a:pt x="236525" y="257819"/>
                  <a:pt x="236525" y="277703"/>
                </a:cubicBezTo>
                <a:cubicBezTo>
                  <a:pt x="236525" y="297587"/>
                  <a:pt x="252645" y="313707"/>
                  <a:pt x="272529" y="313707"/>
                </a:cubicBezTo>
                <a:cubicBezTo>
                  <a:pt x="292413" y="313707"/>
                  <a:pt x="308533" y="297587"/>
                  <a:pt x="308533" y="277703"/>
                </a:cubicBezTo>
                <a:cubicBezTo>
                  <a:pt x="308533" y="257819"/>
                  <a:pt x="292413" y="241699"/>
                  <a:pt x="272529" y="241699"/>
                </a:cubicBezTo>
                <a:close/>
                <a:moveTo>
                  <a:pt x="429066" y="124"/>
                </a:moveTo>
                <a:cubicBezTo>
                  <a:pt x="467414" y="891"/>
                  <a:pt x="505944" y="5202"/>
                  <a:pt x="543580" y="13237"/>
                </a:cubicBezTo>
                <a:cubicBezTo>
                  <a:pt x="786614" y="65121"/>
                  <a:pt x="903137" y="249172"/>
                  <a:pt x="789350" y="401436"/>
                </a:cubicBezTo>
                <a:cubicBezTo>
                  <a:pt x="710142" y="507428"/>
                  <a:pt x="538801" y="568267"/>
                  <a:pt x="362652" y="552944"/>
                </a:cubicBezTo>
                <a:lnTo>
                  <a:pt x="243007" y="624687"/>
                </a:lnTo>
                <a:lnTo>
                  <a:pt x="211865" y="519440"/>
                </a:lnTo>
                <a:cubicBezTo>
                  <a:pt x="-26035" y="429957"/>
                  <a:pt x="-72481" y="214611"/>
                  <a:pt x="117966" y="84077"/>
                </a:cubicBezTo>
                <a:cubicBezTo>
                  <a:pt x="200623" y="27423"/>
                  <a:pt x="314022" y="-2176"/>
                  <a:pt x="429066" y="124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KSO_Shape"/>
          <p:cNvSpPr>
            <a:spLocks/>
          </p:cNvSpPr>
          <p:nvPr/>
        </p:nvSpPr>
        <p:spPr bwMode="auto">
          <a:xfrm>
            <a:off x="2986957" y="3914417"/>
            <a:ext cx="647945" cy="653709"/>
          </a:xfrm>
          <a:custGeom>
            <a:avLst/>
            <a:gdLst>
              <a:gd name="T0" fmla="*/ 1004124 w 4122"/>
              <a:gd name="T1" fmla="*/ 12996 h 4156"/>
              <a:gd name="T2" fmla="*/ 1285140 w 4122"/>
              <a:gd name="T3" fmla="*/ 99204 h 4156"/>
              <a:gd name="T4" fmla="*/ 1293367 w 4122"/>
              <a:gd name="T5" fmla="*/ 103536 h 4156"/>
              <a:gd name="T6" fmla="*/ 1755809 w 4122"/>
              <a:gd name="T7" fmla="*/ 706989 h 4156"/>
              <a:gd name="T8" fmla="*/ 1757974 w 4122"/>
              <a:gd name="T9" fmla="*/ 715653 h 4156"/>
              <a:gd name="T10" fmla="*/ 1331904 w 4122"/>
              <a:gd name="T11" fmla="*/ 1663071 h 4156"/>
              <a:gd name="T12" fmla="*/ 772036 w 4122"/>
              <a:gd name="T13" fmla="*/ 1774405 h 4156"/>
              <a:gd name="T14" fmla="*/ 260232 w 4122"/>
              <a:gd name="T15" fmla="*/ 1521847 h 4156"/>
              <a:gd name="T16" fmla="*/ 93528 w 4122"/>
              <a:gd name="T17" fmla="*/ 496452 h 4156"/>
              <a:gd name="T18" fmla="*/ 97858 w 4122"/>
              <a:gd name="T19" fmla="*/ 488221 h 4156"/>
              <a:gd name="T20" fmla="*/ 701025 w 4122"/>
              <a:gd name="T21" fmla="*/ 25559 h 4156"/>
              <a:gd name="T22" fmla="*/ 709685 w 4122"/>
              <a:gd name="T23" fmla="*/ 23826 h 4156"/>
              <a:gd name="T24" fmla="*/ 471535 w 4122"/>
              <a:gd name="T25" fmla="*/ 480424 h 4156"/>
              <a:gd name="T26" fmla="*/ 431267 w 4122"/>
              <a:gd name="T27" fmla="*/ 403313 h 4156"/>
              <a:gd name="T28" fmla="*/ 471535 w 4122"/>
              <a:gd name="T29" fmla="*/ 480424 h 4156"/>
              <a:gd name="T30" fmla="*/ 1320213 w 4122"/>
              <a:gd name="T31" fmla="*/ 495152 h 4156"/>
              <a:gd name="T32" fmla="*/ 1360048 w 4122"/>
              <a:gd name="T33" fmla="*/ 418475 h 4156"/>
              <a:gd name="T34" fmla="*/ 1304625 w 4122"/>
              <a:gd name="T35" fmla="*/ 1307411 h 4156"/>
              <a:gd name="T36" fmla="*/ 1344893 w 4122"/>
              <a:gd name="T37" fmla="*/ 1384521 h 4156"/>
              <a:gd name="T38" fmla="*/ 1304625 w 4122"/>
              <a:gd name="T39" fmla="*/ 1307411 h 4156"/>
              <a:gd name="T40" fmla="*/ 455947 w 4122"/>
              <a:gd name="T41" fmla="*/ 1292248 h 4156"/>
              <a:gd name="T42" fmla="*/ 416112 w 4122"/>
              <a:gd name="T43" fmla="*/ 1369359 h 4156"/>
              <a:gd name="T44" fmla="*/ 906266 w 4122"/>
              <a:gd name="T45" fmla="*/ 1384954 h 4156"/>
              <a:gd name="T46" fmla="*/ 848244 w 4122"/>
              <a:gd name="T47" fmla="*/ 1569499 h 4156"/>
              <a:gd name="T48" fmla="*/ 906266 w 4122"/>
              <a:gd name="T49" fmla="*/ 1384954 h 4156"/>
              <a:gd name="T50" fmla="*/ 848244 w 4122"/>
              <a:gd name="T51" fmla="*/ 231331 h 4156"/>
              <a:gd name="T52" fmla="*/ 906266 w 4122"/>
              <a:gd name="T53" fmla="*/ 415876 h 4156"/>
              <a:gd name="T54" fmla="*/ 1361780 w 4122"/>
              <a:gd name="T55" fmla="*/ 871174 h 4156"/>
              <a:gd name="T56" fmla="*/ 1545805 w 4122"/>
              <a:gd name="T57" fmla="*/ 929656 h 4156"/>
              <a:gd name="T58" fmla="*/ 1361780 w 4122"/>
              <a:gd name="T59" fmla="*/ 871174 h 4156"/>
              <a:gd name="T60" fmla="*/ 208705 w 4122"/>
              <a:gd name="T61" fmla="*/ 929656 h 4156"/>
              <a:gd name="T62" fmla="*/ 393163 w 4122"/>
              <a:gd name="T63" fmla="*/ 871174 h 4156"/>
              <a:gd name="T64" fmla="*/ 895008 w 4122"/>
              <a:gd name="T65" fmla="*/ 754209 h 4156"/>
              <a:gd name="T66" fmla="*/ 591909 w 4122"/>
              <a:gd name="T67" fmla="*/ 333134 h 4156"/>
              <a:gd name="T68" fmla="*/ 781995 w 4122"/>
              <a:gd name="T69" fmla="*/ 813558 h 4156"/>
              <a:gd name="T70" fmla="*/ 895008 w 4122"/>
              <a:gd name="T71" fmla="*/ 1028860 h 4156"/>
              <a:gd name="T72" fmla="*/ 1029671 w 4122"/>
              <a:gd name="T73" fmla="*/ 864243 h 4156"/>
              <a:gd name="T74" fmla="*/ 1192045 w 4122"/>
              <a:gd name="T75" fmla="*/ 540639 h 4156"/>
              <a:gd name="T76" fmla="*/ 895008 w 4122"/>
              <a:gd name="T77" fmla="*/ 754209 h 4156"/>
              <a:gd name="T78" fmla="*/ 1594734 w 4122"/>
              <a:gd name="T79" fmla="*/ 979042 h 4156"/>
              <a:gd name="T80" fmla="*/ 1583476 w 4122"/>
              <a:gd name="T81" fmla="*/ 742945 h 4156"/>
              <a:gd name="T82" fmla="*/ 1582177 w 4122"/>
              <a:gd name="T83" fmla="*/ 735581 h 4156"/>
              <a:gd name="T84" fmla="*/ 1452277 w 4122"/>
              <a:gd name="T85" fmla="*/ 460063 h 4156"/>
              <a:gd name="T86" fmla="*/ 1220190 w 4122"/>
              <a:gd name="T87" fmla="*/ 263821 h 4156"/>
              <a:gd name="T88" fmla="*/ 1214128 w 4122"/>
              <a:gd name="T89" fmla="*/ 260789 h 4156"/>
              <a:gd name="T90" fmla="*/ 983340 w 4122"/>
              <a:gd name="T91" fmla="*/ 188011 h 4156"/>
              <a:gd name="T92" fmla="*/ 977278 w 4122"/>
              <a:gd name="T93" fmla="*/ 187577 h 4156"/>
              <a:gd name="T94" fmla="*/ 736964 w 4122"/>
              <a:gd name="T95" fmla="*/ 197974 h 4156"/>
              <a:gd name="T96" fmla="*/ 730036 w 4122"/>
              <a:gd name="T97" fmla="*/ 199274 h 4156"/>
              <a:gd name="T98" fmla="*/ 456380 w 4122"/>
              <a:gd name="T99" fmla="*/ 327502 h 4156"/>
              <a:gd name="T100" fmla="*/ 455081 w 4122"/>
              <a:gd name="T101" fmla="*/ 328369 h 4156"/>
              <a:gd name="T102" fmla="*/ 384503 w 4122"/>
              <a:gd name="T103" fmla="*/ 390317 h 4156"/>
              <a:gd name="T104" fmla="*/ 261964 w 4122"/>
              <a:gd name="T105" fmla="*/ 554935 h 4156"/>
              <a:gd name="T106" fmla="*/ 256335 w 4122"/>
              <a:gd name="T107" fmla="*/ 564898 h 4156"/>
              <a:gd name="T108" fmla="*/ 204375 w 4122"/>
              <a:gd name="T109" fmla="*/ 695293 h 4156"/>
              <a:gd name="T110" fmla="*/ 176230 w 4122"/>
              <a:gd name="T111" fmla="*/ 893700 h 4156"/>
              <a:gd name="T112" fmla="*/ 623085 w 4122"/>
              <a:gd name="T113" fmla="*/ 1554770 h 4156"/>
              <a:gd name="T114" fmla="*/ 703623 w 4122"/>
              <a:gd name="T115" fmla="*/ 1581629 h 4156"/>
              <a:gd name="T116" fmla="*/ 793686 w 4122"/>
              <a:gd name="T117" fmla="*/ 1599390 h 4156"/>
              <a:gd name="T118" fmla="*/ 873358 w 4122"/>
              <a:gd name="T119" fmla="*/ 1605888 h 4156"/>
              <a:gd name="T120" fmla="*/ 1243572 w 4122"/>
              <a:gd name="T121" fmla="*/ 1510583 h 4156"/>
              <a:gd name="T122" fmla="*/ 1594734 w 4122"/>
              <a:gd name="T123" fmla="*/ 979042 h 415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122" h="4156">
                <a:moveTo>
                  <a:pt x="2309" y="29"/>
                </a:moveTo>
                <a:cubicBezTo>
                  <a:pt x="2319" y="30"/>
                  <a:pt x="2319" y="30"/>
                  <a:pt x="2319" y="30"/>
                </a:cubicBezTo>
                <a:cubicBezTo>
                  <a:pt x="2328" y="31"/>
                  <a:pt x="2328" y="31"/>
                  <a:pt x="2328" y="31"/>
                </a:cubicBezTo>
                <a:cubicBezTo>
                  <a:pt x="2555" y="62"/>
                  <a:pt x="2770" y="130"/>
                  <a:pt x="2968" y="229"/>
                </a:cubicBezTo>
                <a:cubicBezTo>
                  <a:pt x="2976" y="233"/>
                  <a:pt x="2976" y="233"/>
                  <a:pt x="2976" y="233"/>
                </a:cubicBezTo>
                <a:cubicBezTo>
                  <a:pt x="2987" y="239"/>
                  <a:pt x="2987" y="239"/>
                  <a:pt x="2987" y="239"/>
                </a:cubicBezTo>
                <a:cubicBezTo>
                  <a:pt x="3262" y="380"/>
                  <a:pt x="3496" y="578"/>
                  <a:pt x="3677" y="815"/>
                </a:cubicBezTo>
                <a:cubicBezTo>
                  <a:pt x="3859" y="1052"/>
                  <a:pt x="3991" y="1329"/>
                  <a:pt x="4055" y="1632"/>
                </a:cubicBezTo>
                <a:cubicBezTo>
                  <a:pt x="4058" y="1645"/>
                  <a:pt x="4058" y="1645"/>
                  <a:pt x="4058" y="1645"/>
                </a:cubicBezTo>
                <a:cubicBezTo>
                  <a:pt x="4060" y="1652"/>
                  <a:pt x="4060" y="1652"/>
                  <a:pt x="4060" y="1652"/>
                </a:cubicBezTo>
                <a:cubicBezTo>
                  <a:pt x="4122" y="1954"/>
                  <a:pt x="4116" y="2275"/>
                  <a:pt x="4031" y="2594"/>
                </a:cubicBezTo>
                <a:cubicBezTo>
                  <a:pt x="3885" y="3141"/>
                  <a:pt x="3530" y="3576"/>
                  <a:pt x="3076" y="3839"/>
                </a:cubicBezTo>
                <a:cubicBezTo>
                  <a:pt x="2697" y="4058"/>
                  <a:pt x="2248" y="4156"/>
                  <a:pt x="1793" y="4098"/>
                </a:cubicBezTo>
                <a:cubicBezTo>
                  <a:pt x="1783" y="4096"/>
                  <a:pt x="1783" y="4096"/>
                  <a:pt x="1783" y="4096"/>
                </a:cubicBezTo>
                <a:cubicBezTo>
                  <a:pt x="1774" y="4095"/>
                  <a:pt x="1774" y="4095"/>
                  <a:pt x="1774" y="4095"/>
                </a:cubicBezTo>
                <a:cubicBezTo>
                  <a:pt x="1318" y="4033"/>
                  <a:pt x="910" y="3823"/>
                  <a:pt x="601" y="3513"/>
                </a:cubicBezTo>
                <a:cubicBezTo>
                  <a:pt x="230" y="3142"/>
                  <a:pt x="0" y="2629"/>
                  <a:pt x="0" y="2063"/>
                </a:cubicBezTo>
                <a:cubicBezTo>
                  <a:pt x="0" y="1734"/>
                  <a:pt x="78" y="1422"/>
                  <a:pt x="216" y="1146"/>
                </a:cubicBezTo>
                <a:cubicBezTo>
                  <a:pt x="220" y="1139"/>
                  <a:pt x="220" y="1139"/>
                  <a:pt x="220" y="1139"/>
                </a:cubicBezTo>
                <a:cubicBezTo>
                  <a:pt x="226" y="1127"/>
                  <a:pt x="226" y="1127"/>
                  <a:pt x="226" y="1127"/>
                </a:cubicBezTo>
                <a:cubicBezTo>
                  <a:pt x="367" y="851"/>
                  <a:pt x="566" y="617"/>
                  <a:pt x="803" y="436"/>
                </a:cubicBezTo>
                <a:cubicBezTo>
                  <a:pt x="1040" y="255"/>
                  <a:pt x="1317" y="123"/>
                  <a:pt x="1619" y="59"/>
                </a:cubicBezTo>
                <a:cubicBezTo>
                  <a:pt x="1632" y="56"/>
                  <a:pt x="1632" y="56"/>
                  <a:pt x="1632" y="56"/>
                </a:cubicBezTo>
                <a:cubicBezTo>
                  <a:pt x="1639" y="55"/>
                  <a:pt x="1639" y="55"/>
                  <a:pt x="1639" y="55"/>
                </a:cubicBezTo>
                <a:cubicBezTo>
                  <a:pt x="1855" y="10"/>
                  <a:pt x="2081" y="0"/>
                  <a:pt x="2309" y="29"/>
                </a:cubicBezTo>
                <a:close/>
                <a:moveTo>
                  <a:pt x="1089" y="1109"/>
                </a:moveTo>
                <a:cubicBezTo>
                  <a:pt x="1131" y="1066"/>
                  <a:pt x="1131" y="1066"/>
                  <a:pt x="1131" y="1066"/>
                </a:cubicBezTo>
                <a:cubicBezTo>
                  <a:pt x="996" y="931"/>
                  <a:pt x="996" y="931"/>
                  <a:pt x="996" y="931"/>
                </a:cubicBezTo>
                <a:cubicBezTo>
                  <a:pt x="954" y="973"/>
                  <a:pt x="954" y="973"/>
                  <a:pt x="954" y="973"/>
                </a:cubicBezTo>
                <a:cubicBezTo>
                  <a:pt x="1089" y="1109"/>
                  <a:pt x="1089" y="1109"/>
                  <a:pt x="1089" y="1109"/>
                </a:cubicBezTo>
                <a:close/>
                <a:moveTo>
                  <a:pt x="3006" y="1101"/>
                </a:moveTo>
                <a:cubicBezTo>
                  <a:pt x="3049" y="1143"/>
                  <a:pt x="3049" y="1143"/>
                  <a:pt x="3049" y="1143"/>
                </a:cubicBezTo>
                <a:cubicBezTo>
                  <a:pt x="3183" y="1009"/>
                  <a:pt x="3183" y="1009"/>
                  <a:pt x="3183" y="1009"/>
                </a:cubicBezTo>
                <a:cubicBezTo>
                  <a:pt x="3141" y="966"/>
                  <a:pt x="3141" y="966"/>
                  <a:pt x="3141" y="966"/>
                </a:cubicBezTo>
                <a:cubicBezTo>
                  <a:pt x="3006" y="1101"/>
                  <a:pt x="3006" y="1101"/>
                  <a:pt x="3006" y="1101"/>
                </a:cubicBezTo>
                <a:close/>
                <a:moveTo>
                  <a:pt x="3013" y="3018"/>
                </a:moveTo>
                <a:cubicBezTo>
                  <a:pt x="2971" y="3061"/>
                  <a:pt x="2971" y="3061"/>
                  <a:pt x="2971" y="3061"/>
                </a:cubicBezTo>
                <a:cubicBezTo>
                  <a:pt x="3106" y="3196"/>
                  <a:pt x="3106" y="3196"/>
                  <a:pt x="3106" y="3196"/>
                </a:cubicBezTo>
                <a:cubicBezTo>
                  <a:pt x="3148" y="3153"/>
                  <a:pt x="3148" y="3153"/>
                  <a:pt x="3148" y="3153"/>
                </a:cubicBezTo>
                <a:cubicBezTo>
                  <a:pt x="3013" y="3018"/>
                  <a:pt x="3013" y="3018"/>
                  <a:pt x="3013" y="3018"/>
                </a:cubicBezTo>
                <a:close/>
                <a:moveTo>
                  <a:pt x="1096" y="3026"/>
                </a:moveTo>
                <a:cubicBezTo>
                  <a:pt x="1053" y="2983"/>
                  <a:pt x="1053" y="2983"/>
                  <a:pt x="1053" y="2983"/>
                </a:cubicBezTo>
                <a:cubicBezTo>
                  <a:pt x="919" y="3118"/>
                  <a:pt x="919" y="3118"/>
                  <a:pt x="919" y="3118"/>
                </a:cubicBezTo>
                <a:cubicBezTo>
                  <a:pt x="961" y="3161"/>
                  <a:pt x="961" y="3161"/>
                  <a:pt x="961" y="3161"/>
                </a:cubicBezTo>
                <a:cubicBezTo>
                  <a:pt x="1096" y="3026"/>
                  <a:pt x="1096" y="3026"/>
                  <a:pt x="1096" y="3026"/>
                </a:cubicBezTo>
                <a:close/>
                <a:moveTo>
                  <a:pt x="2093" y="3197"/>
                </a:moveTo>
                <a:cubicBezTo>
                  <a:pt x="1959" y="3197"/>
                  <a:pt x="1959" y="3197"/>
                  <a:pt x="1959" y="3197"/>
                </a:cubicBezTo>
                <a:cubicBezTo>
                  <a:pt x="1959" y="3623"/>
                  <a:pt x="1959" y="3623"/>
                  <a:pt x="1959" y="3623"/>
                </a:cubicBezTo>
                <a:cubicBezTo>
                  <a:pt x="2093" y="3623"/>
                  <a:pt x="2093" y="3623"/>
                  <a:pt x="2093" y="3623"/>
                </a:cubicBezTo>
                <a:cubicBezTo>
                  <a:pt x="2093" y="3197"/>
                  <a:pt x="2093" y="3197"/>
                  <a:pt x="2093" y="3197"/>
                </a:cubicBezTo>
                <a:close/>
                <a:moveTo>
                  <a:pt x="2093" y="534"/>
                </a:moveTo>
                <a:cubicBezTo>
                  <a:pt x="1959" y="534"/>
                  <a:pt x="1959" y="534"/>
                  <a:pt x="1959" y="534"/>
                </a:cubicBezTo>
                <a:cubicBezTo>
                  <a:pt x="1959" y="960"/>
                  <a:pt x="1959" y="960"/>
                  <a:pt x="1959" y="960"/>
                </a:cubicBezTo>
                <a:cubicBezTo>
                  <a:pt x="2093" y="960"/>
                  <a:pt x="2093" y="960"/>
                  <a:pt x="2093" y="960"/>
                </a:cubicBezTo>
                <a:cubicBezTo>
                  <a:pt x="2093" y="534"/>
                  <a:pt x="2093" y="534"/>
                  <a:pt x="2093" y="534"/>
                </a:cubicBezTo>
                <a:close/>
                <a:moveTo>
                  <a:pt x="3145" y="2011"/>
                </a:moveTo>
                <a:cubicBezTo>
                  <a:pt x="3145" y="2146"/>
                  <a:pt x="3145" y="2146"/>
                  <a:pt x="3145" y="2146"/>
                </a:cubicBezTo>
                <a:cubicBezTo>
                  <a:pt x="3570" y="2146"/>
                  <a:pt x="3570" y="2146"/>
                  <a:pt x="3570" y="2146"/>
                </a:cubicBezTo>
                <a:cubicBezTo>
                  <a:pt x="3570" y="2011"/>
                  <a:pt x="3570" y="2011"/>
                  <a:pt x="3570" y="2011"/>
                </a:cubicBezTo>
                <a:cubicBezTo>
                  <a:pt x="3145" y="2011"/>
                  <a:pt x="3145" y="2011"/>
                  <a:pt x="3145" y="2011"/>
                </a:cubicBezTo>
                <a:close/>
                <a:moveTo>
                  <a:pt x="482" y="2011"/>
                </a:moveTo>
                <a:cubicBezTo>
                  <a:pt x="482" y="2146"/>
                  <a:pt x="482" y="2146"/>
                  <a:pt x="482" y="2146"/>
                </a:cubicBezTo>
                <a:cubicBezTo>
                  <a:pt x="908" y="2146"/>
                  <a:pt x="908" y="2146"/>
                  <a:pt x="908" y="2146"/>
                </a:cubicBezTo>
                <a:cubicBezTo>
                  <a:pt x="908" y="2011"/>
                  <a:pt x="908" y="2011"/>
                  <a:pt x="908" y="2011"/>
                </a:cubicBezTo>
                <a:cubicBezTo>
                  <a:pt x="482" y="2011"/>
                  <a:pt x="482" y="2011"/>
                  <a:pt x="482" y="2011"/>
                </a:cubicBezTo>
                <a:close/>
                <a:moveTo>
                  <a:pt x="2067" y="1741"/>
                </a:moveTo>
                <a:cubicBezTo>
                  <a:pt x="2035" y="1741"/>
                  <a:pt x="2004" y="1746"/>
                  <a:pt x="1975" y="1755"/>
                </a:cubicBezTo>
                <a:cubicBezTo>
                  <a:pt x="1807" y="1412"/>
                  <a:pt x="1602" y="1084"/>
                  <a:pt x="1367" y="769"/>
                </a:cubicBezTo>
                <a:cubicBezTo>
                  <a:pt x="1314" y="798"/>
                  <a:pt x="1261" y="827"/>
                  <a:pt x="1208" y="856"/>
                </a:cubicBezTo>
                <a:cubicBezTo>
                  <a:pt x="1372" y="1222"/>
                  <a:pt x="1572" y="1561"/>
                  <a:pt x="1806" y="1878"/>
                </a:cubicBezTo>
                <a:cubicBezTo>
                  <a:pt x="1771" y="1929"/>
                  <a:pt x="1750" y="1991"/>
                  <a:pt x="1750" y="2058"/>
                </a:cubicBezTo>
                <a:cubicBezTo>
                  <a:pt x="1750" y="2234"/>
                  <a:pt x="1892" y="2375"/>
                  <a:pt x="2067" y="2375"/>
                </a:cubicBezTo>
                <a:cubicBezTo>
                  <a:pt x="2242" y="2375"/>
                  <a:pt x="2384" y="2234"/>
                  <a:pt x="2384" y="2058"/>
                </a:cubicBezTo>
                <a:cubicBezTo>
                  <a:pt x="2384" y="2037"/>
                  <a:pt x="2382" y="2015"/>
                  <a:pt x="2378" y="1995"/>
                </a:cubicBezTo>
                <a:cubicBezTo>
                  <a:pt x="2572" y="1823"/>
                  <a:pt x="2750" y="1624"/>
                  <a:pt x="2904" y="1390"/>
                </a:cubicBezTo>
                <a:cubicBezTo>
                  <a:pt x="2854" y="1343"/>
                  <a:pt x="2804" y="1295"/>
                  <a:pt x="2753" y="1248"/>
                </a:cubicBezTo>
                <a:cubicBezTo>
                  <a:pt x="2549" y="1400"/>
                  <a:pt x="2368" y="1576"/>
                  <a:pt x="2206" y="1773"/>
                </a:cubicBezTo>
                <a:cubicBezTo>
                  <a:pt x="2164" y="1753"/>
                  <a:pt x="2117" y="1741"/>
                  <a:pt x="2067" y="1741"/>
                </a:cubicBezTo>
                <a:close/>
                <a:moveTo>
                  <a:pt x="3683" y="2260"/>
                </a:moveTo>
                <a:cubicBezTo>
                  <a:pt x="3683" y="2260"/>
                  <a:pt x="3683" y="2260"/>
                  <a:pt x="3683" y="2260"/>
                </a:cubicBezTo>
                <a:cubicBezTo>
                  <a:pt x="3690" y="2195"/>
                  <a:pt x="3694" y="2129"/>
                  <a:pt x="3694" y="2063"/>
                </a:cubicBezTo>
                <a:cubicBezTo>
                  <a:pt x="3694" y="1943"/>
                  <a:pt x="3682" y="1827"/>
                  <a:pt x="3657" y="1715"/>
                </a:cubicBezTo>
                <a:cubicBezTo>
                  <a:pt x="3655" y="1704"/>
                  <a:pt x="3655" y="1704"/>
                  <a:pt x="3655" y="1704"/>
                </a:cubicBezTo>
                <a:cubicBezTo>
                  <a:pt x="3654" y="1698"/>
                  <a:pt x="3654" y="1698"/>
                  <a:pt x="3654" y="1698"/>
                </a:cubicBezTo>
                <a:cubicBezTo>
                  <a:pt x="3617" y="1537"/>
                  <a:pt x="3556" y="1383"/>
                  <a:pt x="3474" y="1242"/>
                </a:cubicBezTo>
                <a:cubicBezTo>
                  <a:pt x="3438" y="1179"/>
                  <a:pt x="3398" y="1120"/>
                  <a:pt x="3354" y="1062"/>
                </a:cubicBezTo>
                <a:cubicBezTo>
                  <a:pt x="3311" y="1006"/>
                  <a:pt x="3263" y="951"/>
                  <a:pt x="3213" y="901"/>
                </a:cubicBezTo>
                <a:cubicBezTo>
                  <a:pt x="3097" y="785"/>
                  <a:pt x="2964" y="687"/>
                  <a:pt x="2818" y="609"/>
                </a:cubicBezTo>
                <a:cubicBezTo>
                  <a:pt x="2813" y="607"/>
                  <a:pt x="2813" y="607"/>
                  <a:pt x="2813" y="607"/>
                </a:cubicBezTo>
                <a:cubicBezTo>
                  <a:pt x="2804" y="602"/>
                  <a:pt x="2804" y="602"/>
                  <a:pt x="2804" y="602"/>
                </a:cubicBezTo>
                <a:cubicBezTo>
                  <a:pt x="2701" y="549"/>
                  <a:pt x="2592" y="507"/>
                  <a:pt x="2476" y="476"/>
                </a:cubicBezTo>
                <a:cubicBezTo>
                  <a:pt x="2408" y="457"/>
                  <a:pt x="2340" y="444"/>
                  <a:pt x="2271" y="434"/>
                </a:cubicBezTo>
                <a:cubicBezTo>
                  <a:pt x="2269" y="434"/>
                  <a:pt x="2269" y="434"/>
                  <a:pt x="2269" y="434"/>
                </a:cubicBezTo>
                <a:cubicBezTo>
                  <a:pt x="2257" y="433"/>
                  <a:pt x="2257" y="433"/>
                  <a:pt x="2257" y="433"/>
                </a:cubicBezTo>
                <a:cubicBezTo>
                  <a:pt x="2189" y="424"/>
                  <a:pt x="2121" y="420"/>
                  <a:pt x="2051" y="420"/>
                </a:cubicBezTo>
                <a:cubicBezTo>
                  <a:pt x="1931" y="420"/>
                  <a:pt x="1814" y="432"/>
                  <a:pt x="1702" y="457"/>
                </a:cubicBezTo>
                <a:cubicBezTo>
                  <a:pt x="1692" y="459"/>
                  <a:pt x="1692" y="459"/>
                  <a:pt x="1692" y="459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525" y="497"/>
                  <a:pt x="1371" y="558"/>
                  <a:pt x="1229" y="640"/>
                </a:cubicBezTo>
                <a:cubicBezTo>
                  <a:pt x="1168" y="675"/>
                  <a:pt x="1110" y="714"/>
                  <a:pt x="1054" y="756"/>
                </a:cubicBezTo>
                <a:cubicBezTo>
                  <a:pt x="1053" y="757"/>
                  <a:pt x="1053" y="757"/>
                  <a:pt x="1053" y="757"/>
                </a:cubicBezTo>
                <a:cubicBezTo>
                  <a:pt x="1051" y="758"/>
                  <a:pt x="1051" y="758"/>
                  <a:pt x="1051" y="758"/>
                </a:cubicBezTo>
                <a:cubicBezTo>
                  <a:pt x="1048" y="761"/>
                  <a:pt x="1048" y="761"/>
                  <a:pt x="1048" y="761"/>
                </a:cubicBezTo>
                <a:cubicBezTo>
                  <a:pt x="992" y="804"/>
                  <a:pt x="939" y="851"/>
                  <a:pt x="888" y="901"/>
                </a:cubicBezTo>
                <a:cubicBezTo>
                  <a:pt x="777" y="1012"/>
                  <a:pt x="682" y="1139"/>
                  <a:pt x="606" y="1279"/>
                </a:cubicBezTo>
                <a:cubicBezTo>
                  <a:pt x="605" y="1281"/>
                  <a:pt x="605" y="1281"/>
                  <a:pt x="605" y="1281"/>
                </a:cubicBezTo>
                <a:cubicBezTo>
                  <a:pt x="599" y="1292"/>
                  <a:pt x="599" y="1292"/>
                  <a:pt x="599" y="1292"/>
                </a:cubicBezTo>
                <a:cubicBezTo>
                  <a:pt x="592" y="1304"/>
                  <a:pt x="592" y="1304"/>
                  <a:pt x="592" y="1304"/>
                </a:cubicBezTo>
                <a:cubicBezTo>
                  <a:pt x="592" y="1305"/>
                  <a:pt x="592" y="1305"/>
                  <a:pt x="592" y="1305"/>
                </a:cubicBezTo>
                <a:cubicBezTo>
                  <a:pt x="543" y="1399"/>
                  <a:pt x="503" y="1499"/>
                  <a:pt x="472" y="1605"/>
                </a:cubicBezTo>
                <a:cubicBezTo>
                  <a:pt x="472" y="1605"/>
                  <a:pt x="472" y="1605"/>
                  <a:pt x="472" y="1605"/>
                </a:cubicBezTo>
                <a:cubicBezTo>
                  <a:pt x="429" y="1750"/>
                  <a:pt x="407" y="1904"/>
                  <a:pt x="407" y="2063"/>
                </a:cubicBezTo>
                <a:cubicBezTo>
                  <a:pt x="407" y="2517"/>
                  <a:pt x="591" y="2928"/>
                  <a:pt x="888" y="3225"/>
                </a:cubicBezTo>
                <a:cubicBezTo>
                  <a:pt x="1044" y="3381"/>
                  <a:pt x="1231" y="3506"/>
                  <a:pt x="1439" y="3589"/>
                </a:cubicBezTo>
                <a:cubicBezTo>
                  <a:pt x="1439" y="3589"/>
                  <a:pt x="1439" y="3589"/>
                  <a:pt x="1439" y="3589"/>
                </a:cubicBezTo>
                <a:cubicBezTo>
                  <a:pt x="1499" y="3613"/>
                  <a:pt x="1561" y="3634"/>
                  <a:pt x="1625" y="3651"/>
                </a:cubicBezTo>
                <a:cubicBezTo>
                  <a:pt x="1692" y="3669"/>
                  <a:pt x="1760" y="3682"/>
                  <a:pt x="1827" y="3692"/>
                </a:cubicBezTo>
                <a:cubicBezTo>
                  <a:pt x="1833" y="3692"/>
                  <a:pt x="1833" y="3692"/>
                  <a:pt x="1833" y="3692"/>
                </a:cubicBezTo>
                <a:cubicBezTo>
                  <a:pt x="1835" y="3693"/>
                  <a:pt x="1835" y="3693"/>
                  <a:pt x="1835" y="3693"/>
                </a:cubicBezTo>
                <a:cubicBezTo>
                  <a:pt x="1894" y="3701"/>
                  <a:pt x="1955" y="3705"/>
                  <a:pt x="2017" y="3707"/>
                </a:cubicBezTo>
                <a:cubicBezTo>
                  <a:pt x="2016" y="3707"/>
                  <a:pt x="2016" y="3707"/>
                  <a:pt x="2016" y="3707"/>
                </a:cubicBezTo>
                <a:cubicBezTo>
                  <a:pt x="2321" y="3714"/>
                  <a:pt x="2617" y="3634"/>
                  <a:pt x="2872" y="3487"/>
                </a:cubicBezTo>
                <a:cubicBezTo>
                  <a:pt x="3237" y="3276"/>
                  <a:pt x="3521" y="2927"/>
                  <a:pt x="3638" y="2489"/>
                </a:cubicBezTo>
                <a:cubicBezTo>
                  <a:pt x="3659" y="2412"/>
                  <a:pt x="3674" y="2336"/>
                  <a:pt x="3683" y="2260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986957" y="2035054"/>
            <a:ext cx="5408013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145234" y="3096756"/>
            <a:ext cx="5408013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48349" y="4022824"/>
            <a:ext cx="5408013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544907" y="4976412"/>
            <a:ext cx="287383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</p:spTree>
    <p:extLst>
      <p:ext uri="{BB962C8B-B14F-4D97-AF65-F5344CB8AC3E}">
        <p14:creationId xmlns:p14="http://schemas.microsoft.com/office/powerpoint/2010/main" val="543151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xmlns="" id="{5314A806-12E2-4FAA-A56D-38989E5B3A01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4477573" y="2457042"/>
            <a:ext cx="3422233" cy="13456"/>
          </a:xfrm>
          <a:prstGeom prst="straightConnector1">
            <a:avLst/>
          </a:prstGeom>
          <a:ln w="19050">
            <a:solidFill>
              <a:srgbClr val="FFEBA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9778ECE-84B1-43BF-AF1E-B90F463E2DE5}"/>
              </a:ext>
            </a:extLst>
          </p:cNvPr>
          <p:cNvSpPr/>
          <p:nvPr/>
        </p:nvSpPr>
        <p:spPr>
          <a:xfrm>
            <a:off x="2976666" y="2272376"/>
            <a:ext cx="1500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FFEBA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2016</a:t>
            </a:r>
            <a:r>
              <a:rPr lang="zh-CN" altLang="en-US" dirty="0" smtClean="0">
                <a:solidFill>
                  <a:srgbClr val="FFEBA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en-US" altLang="zh-CN" dirty="0">
                <a:solidFill>
                  <a:srgbClr val="FFEBA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9</a:t>
            </a:r>
            <a:r>
              <a:rPr lang="zh-CN" altLang="en-US" dirty="0">
                <a:solidFill>
                  <a:srgbClr val="FFEBA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月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9812E75-84C7-428A-820C-F672BA23C07F}"/>
              </a:ext>
            </a:extLst>
          </p:cNvPr>
          <p:cNvSpPr/>
          <p:nvPr/>
        </p:nvSpPr>
        <p:spPr>
          <a:xfrm>
            <a:off x="7899806" y="2272376"/>
            <a:ext cx="13596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EBA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2017</a:t>
            </a:r>
            <a:r>
              <a:rPr lang="zh-CN" altLang="en-US" dirty="0" smtClean="0">
                <a:solidFill>
                  <a:srgbClr val="FFEBA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en-US" altLang="zh-CN" dirty="0" smtClean="0">
                <a:solidFill>
                  <a:srgbClr val="FFEBA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dirty="0" smtClean="0">
                <a:solidFill>
                  <a:srgbClr val="FFEBA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月</a:t>
            </a:r>
            <a:endParaRPr lang="zh-CN" altLang="en-US" dirty="0">
              <a:solidFill>
                <a:srgbClr val="FFEBA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xmlns="" id="{BBACB9EA-BA9C-47B5-B0C6-A8AD971FA7DC}"/>
              </a:ext>
            </a:extLst>
          </p:cNvPr>
          <p:cNvCxnSpPr>
            <a:cxnSpLocks/>
          </p:cNvCxnSpPr>
          <p:nvPr/>
        </p:nvCxnSpPr>
        <p:spPr>
          <a:xfrm>
            <a:off x="6172548" y="3516105"/>
            <a:ext cx="0" cy="846345"/>
          </a:xfrm>
          <a:prstGeom prst="straightConnector1">
            <a:avLst/>
          </a:prstGeom>
          <a:ln>
            <a:solidFill>
              <a:srgbClr val="FFEBA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: 圆角 26">
            <a:extLst>
              <a:ext uri="{FF2B5EF4-FFF2-40B4-BE49-F238E27FC236}">
                <a16:creationId xmlns:a16="http://schemas.microsoft.com/office/drawing/2014/main" xmlns="" id="{80693C81-0891-40C1-8FDE-8F7E68BB8C71}"/>
              </a:ext>
            </a:extLst>
          </p:cNvPr>
          <p:cNvSpPr/>
          <p:nvPr/>
        </p:nvSpPr>
        <p:spPr>
          <a:xfrm>
            <a:off x="4823493" y="4453433"/>
            <a:ext cx="2730390" cy="857715"/>
          </a:xfrm>
          <a:prstGeom prst="roundRect">
            <a:avLst/>
          </a:prstGeom>
          <a:noFill/>
          <a:ln w="19050">
            <a:solidFill>
              <a:srgbClr val="FFEBA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27">
            <a:extLst>
              <a:ext uri="{FF2B5EF4-FFF2-40B4-BE49-F238E27FC236}">
                <a16:creationId xmlns:a16="http://schemas.microsoft.com/office/drawing/2014/main" xmlns="" id="{319A08DF-CE57-4BBE-8C3B-36A35CEE53C0}"/>
              </a:ext>
            </a:extLst>
          </p:cNvPr>
          <p:cNvSpPr/>
          <p:nvPr/>
        </p:nvSpPr>
        <p:spPr>
          <a:xfrm>
            <a:off x="8132332" y="4453433"/>
            <a:ext cx="2730390" cy="857715"/>
          </a:xfrm>
          <a:prstGeom prst="roundRect">
            <a:avLst/>
          </a:prstGeom>
          <a:noFill/>
          <a:ln w="19050">
            <a:solidFill>
              <a:srgbClr val="FFEBA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28">
            <a:extLst>
              <a:ext uri="{FF2B5EF4-FFF2-40B4-BE49-F238E27FC236}">
                <a16:creationId xmlns:a16="http://schemas.microsoft.com/office/drawing/2014/main" xmlns="" id="{FB4F88FB-8D03-481F-80D9-AD0D62CB8B6F}"/>
              </a:ext>
            </a:extLst>
          </p:cNvPr>
          <p:cNvSpPr/>
          <p:nvPr/>
        </p:nvSpPr>
        <p:spPr>
          <a:xfrm>
            <a:off x="1514654" y="4462732"/>
            <a:ext cx="2730390" cy="857715"/>
          </a:xfrm>
          <a:prstGeom prst="roundRect">
            <a:avLst/>
          </a:prstGeom>
          <a:noFill/>
          <a:ln w="19050">
            <a:solidFill>
              <a:srgbClr val="FFEBA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连接符: 肘形 34">
            <a:extLst>
              <a:ext uri="{FF2B5EF4-FFF2-40B4-BE49-F238E27FC236}">
                <a16:creationId xmlns:a16="http://schemas.microsoft.com/office/drawing/2014/main" xmlns="" id="{DFAFFB65-3D25-4474-829C-2C6CF56E240C}"/>
              </a:ext>
            </a:extLst>
          </p:cNvPr>
          <p:cNvCxnSpPr>
            <a:cxnSpLocks/>
            <a:endCxn id="15" idx="0"/>
          </p:cNvCxnSpPr>
          <p:nvPr/>
        </p:nvCxnSpPr>
        <p:spPr>
          <a:xfrm rot="10800000" flipV="1">
            <a:off x="2879849" y="3516068"/>
            <a:ext cx="3292698" cy="946663"/>
          </a:xfrm>
          <a:prstGeom prst="bentConnector2">
            <a:avLst/>
          </a:prstGeom>
          <a:ln>
            <a:solidFill>
              <a:srgbClr val="FFEBA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连接符: 肘形 38">
            <a:extLst>
              <a:ext uri="{FF2B5EF4-FFF2-40B4-BE49-F238E27FC236}">
                <a16:creationId xmlns:a16="http://schemas.microsoft.com/office/drawing/2014/main" xmlns="" id="{FA5D66C6-9C1F-46E4-B2D4-7857DC9F8639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6172547" y="3516068"/>
            <a:ext cx="3324980" cy="937365"/>
          </a:xfrm>
          <a:prstGeom prst="bentConnector2">
            <a:avLst/>
          </a:prstGeom>
          <a:ln>
            <a:solidFill>
              <a:srgbClr val="FFEBA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: 圆角 40">
            <a:extLst>
              <a:ext uri="{FF2B5EF4-FFF2-40B4-BE49-F238E27FC236}">
                <a16:creationId xmlns:a16="http://schemas.microsoft.com/office/drawing/2014/main" xmlns="" id="{9AB0E225-731A-4A38-A66A-B56E59BEF245}"/>
              </a:ext>
            </a:extLst>
          </p:cNvPr>
          <p:cNvSpPr/>
          <p:nvPr/>
        </p:nvSpPr>
        <p:spPr>
          <a:xfrm>
            <a:off x="5715607" y="3307726"/>
            <a:ext cx="957888" cy="369332"/>
          </a:xfrm>
          <a:prstGeom prst="roundRect">
            <a:avLst>
              <a:gd name="adj" fmla="val 50000"/>
            </a:avLst>
          </a:prstGeom>
          <a:solidFill>
            <a:srgbClr val="FFE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xmlns="" id="{DA18BA81-19D0-44B3-A1FE-F60FE545222F}"/>
              </a:ext>
            </a:extLst>
          </p:cNvPr>
          <p:cNvCxnSpPr>
            <a:cxnSpLocks/>
          </p:cNvCxnSpPr>
          <p:nvPr/>
        </p:nvCxnSpPr>
        <p:spPr>
          <a:xfrm>
            <a:off x="6179008" y="2868405"/>
            <a:ext cx="0" cy="412958"/>
          </a:xfrm>
          <a:prstGeom prst="straightConnector1">
            <a:avLst/>
          </a:prstGeom>
          <a:ln>
            <a:solidFill>
              <a:srgbClr val="FFEBA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FA4A1375-F35B-4788-89F7-CE60D9FEF18C}"/>
              </a:ext>
            </a:extLst>
          </p:cNvPr>
          <p:cNvSpPr/>
          <p:nvPr/>
        </p:nvSpPr>
        <p:spPr>
          <a:xfrm>
            <a:off x="1423305" y="4344622"/>
            <a:ext cx="377700" cy="377700"/>
          </a:xfrm>
          <a:prstGeom prst="ellipse">
            <a:avLst/>
          </a:prstGeom>
          <a:solidFill>
            <a:srgbClr val="FFE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465A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rgbClr val="465A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6AA72DC4-D529-4F47-9FDD-FB3C46DC37E5}"/>
              </a:ext>
            </a:extLst>
          </p:cNvPr>
          <p:cNvSpPr/>
          <p:nvPr/>
        </p:nvSpPr>
        <p:spPr>
          <a:xfrm>
            <a:off x="4658386" y="4344622"/>
            <a:ext cx="377700" cy="377700"/>
          </a:xfrm>
          <a:prstGeom prst="ellipse">
            <a:avLst/>
          </a:prstGeom>
          <a:solidFill>
            <a:srgbClr val="FFE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465A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>
              <a:solidFill>
                <a:srgbClr val="465A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A77F5AC8-69CA-411E-B43D-E3737E5CEA05}"/>
              </a:ext>
            </a:extLst>
          </p:cNvPr>
          <p:cNvSpPr/>
          <p:nvPr/>
        </p:nvSpPr>
        <p:spPr>
          <a:xfrm>
            <a:off x="7929364" y="4344622"/>
            <a:ext cx="377700" cy="377700"/>
          </a:xfrm>
          <a:prstGeom prst="ellipse">
            <a:avLst/>
          </a:prstGeom>
          <a:solidFill>
            <a:srgbClr val="FFE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465A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dirty="0">
              <a:solidFill>
                <a:srgbClr val="465A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097527" y="1877455"/>
            <a:ext cx="2147298" cy="417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rgbClr val="FFEBA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</a:t>
            </a:r>
            <a:r>
              <a:rPr lang="zh-CN" altLang="en-US" dirty="0" smtClean="0">
                <a:solidFill>
                  <a:srgbClr val="FFEBA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小标题内容</a:t>
            </a:r>
            <a:endParaRPr lang="zh-CN" altLang="en-US" dirty="0" smtClean="0">
              <a:solidFill>
                <a:srgbClr val="FFEBA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94355" y="3244398"/>
            <a:ext cx="1008217" cy="417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80328" y="4568220"/>
            <a:ext cx="2545260" cy="625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</a:t>
            </a:r>
            <a:r>
              <a:rPr lang="zh-CN" altLang="en-US" sz="1400" dirty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内容请在这里输入您的文字</a:t>
            </a: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400" dirty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98895" y="4568220"/>
            <a:ext cx="2545260" cy="625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</a:t>
            </a:r>
            <a:r>
              <a:rPr lang="zh-CN" altLang="en-US" sz="1400" dirty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内容请在这里输入您的文字</a:t>
            </a: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400" dirty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97336" y="4538035"/>
            <a:ext cx="2545260" cy="625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</a:t>
            </a:r>
            <a:r>
              <a:rPr lang="zh-CN" altLang="en-US" sz="1400" dirty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内容请在这里输入您的文字</a:t>
            </a: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400" dirty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50135" y="432956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70" y="330487"/>
            <a:ext cx="875250" cy="70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84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5">
            <a:extLst>
              <a:ext uri="{FF2B5EF4-FFF2-40B4-BE49-F238E27FC236}">
                <a16:creationId xmlns:a16="http://schemas.microsoft.com/office/drawing/2014/main" xmlns="" id="{BFAC9084-6192-4DE2-97B0-120F39B96EB0}"/>
              </a:ext>
            </a:extLst>
          </p:cNvPr>
          <p:cNvSpPr/>
          <p:nvPr/>
        </p:nvSpPr>
        <p:spPr>
          <a:xfrm>
            <a:off x="6728392" y="5495478"/>
            <a:ext cx="3317199" cy="455982"/>
          </a:xfrm>
          <a:prstGeom prst="roundRect">
            <a:avLst>
              <a:gd name="adj" fmla="val 48001"/>
            </a:avLst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C9596FDB-84E1-40A2-A63D-A0B49C540EEF}"/>
              </a:ext>
            </a:extLst>
          </p:cNvPr>
          <p:cNvSpPr/>
          <p:nvPr/>
        </p:nvSpPr>
        <p:spPr>
          <a:xfrm>
            <a:off x="5356384" y="2314233"/>
            <a:ext cx="1739900" cy="1739900"/>
          </a:xfrm>
          <a:prstGeom prst="ellipse">
            <a:avLst/>
          </a:prstGeom>
          <a:solidFill>
            <a:srgbClr val="FFEBAB"/>
          </a:solidFill>
          <a:ln>
            <a:solidFill>
              <a:srgbClr val="FFE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40DC9ACA-F9E5-498C-A60E-2FF73144940D}"/>
              </a:ext>
            </a:extLst>
          </p:cNvPr>
          <p:cNvSpPr/>
          <p:nvPr/>
        </p:nvSpPr>
        <p:spPr>
          <a:xfrm>
            <a:off x="1631766" y="2216282"/>
            <a:ext cx="2502007" cy="2502007"/>
          </a:xfrm>
          <a:prstGeom prst="ellipse">
            <a:avLst/>
          </a:prstGeom>
          <a:noFill/>
          <a:ln w="38100">
            <a:solidFill>
              <a:srgbClr val="FFE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14AFAD33-C97C-4E0C-846D-913828E32510}"/>
              </a:ext>
            </a:extLst>
          </p:cNvPr>
          <p:cNvSpPr/>
          <p:nvPr/>
        </p:nvSpPr>
        <p:spPr>
          <a:xfrm>
            <a:off x="5356384" y="4826094"/>
            <a:ext cx="1474945" cy="1474945"/>
          </a:xfrm>
          <a:prstGeom prst="ellipse">
            <a:avLst/>
          </a:prstGeom>
          <a:noFill/>
          <a:ln w="38100">
            <a:solidFill>
              <a:srgbClr val="FFE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39B4BB8B-2349-4C46-A1D3-0761F3637268}"/>
              </a:ext>
            </a:extLst>
          </p:cNvPr>
          <p:cNvSpPr/>
          <p:nvPr/>
        </p:nvSpPr>
        <p:spPr>
          <a:xfrm>
            <a:off x="7643857" y="1321423"/>
            <a:ext cx="1918800" cy="1918800"/>
          </a:xfrm>
          <a:prstGeom prst="ellipse">
            <a:avLst/>
          </a:prstGeom>
          <a:noFill/>
          <a:ln w="38100">
            <a:solidFill>
              <a:srgbClr val="FFE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B2425666-2ADE-4727-9C8A-FEED8616FAAC}"/>
              </a:ext>
            </a:extLst>
          </p:cNvPr>
          <p:cNvCxnSpPr>
            <a:stCxn id="5" idx="2"/>
            <a:endCxn id="7" idx="6"/>
          </p:cNvCxnSpPr>
          <p:nvPr/>
        </p:nvCxnSpPr>
        <p:spPr>
          <a:xfrm flipH="1">
            <a:off x="4133773" y="3184183"/>
            <a:ext cx="1222611" cy="283103"/>
          </a:xfrm>
          <a:prstGeom prst="line">
            <a:avLst/>
          </a:prstGeom>
          <a:ln w="38100">
            <a:solidFill>
              <a:srgbClr val="FFE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56A45826-A607-433C-8288-415E98BE8B33}"/>
              </a:ext>
            </a:extLst>
          </p:cNvPr>
          <p:cNvCxnSpPr>
            <a:stCxn id="5" idx="4"/>
            <a:endCxn id="8" idx="0"/>
          </p:cNvCxnSpPr>
          <p:nvPr/>
        </p:nvCxnSpPr>
        <p:spPr>
          <a:xfrm flipH="1">
            <a:off x="6093857" y="4054133"/>
            <a:ext cx="132477" cy="771961"/>
          </a:xfrm>
          <a:prstGeom prst="line">
            <a:avLst/>
          </a:prstGeom>
          <a:ln w="38100">
            <a:solidFill>
              <a:srgbClr val="FFE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13768057-925A-4F50-9763-14721528BBD5}"/>
              </a:ext>
            </a:extLst>
          </p:cNvPr>
          <p:cNvCxnSpPr>
            <a:cxnSpLocks/>
          </p:cNvCxnSpPr>
          <p:nvPr/>
        </p:nvCxnSpPr>
        <p:spPr>
          <a:xfrm flipV="1">
            <a:off x="6965880" y="2519948"/>
            <a:ext cx="697027" cy="278527"/>
          </a:xfrm>
          <a:prstGeom prst="line">
            <a:avLst/>
          </a:prstGeom>
          <a:ln w="38100">
            <a:solidFill>
              <a:srgbClr val="FFE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: 圆角 22">
            <a:extLst>
              <a:ext uri="{FF2B5EF4-FFF2-40B4-BE49-F238E27FC236}">
                <a16:creationId xmlns:a16="http://schemas.microsoft.com/office/drawing/2014/main" xmlns="" id="{DDC03A57-1B5A-4484-9173-3F673E47D4DD}"/>
              </a:ext>
            </a:extLst>
          </p:cNvPr>
          <p:cNvSpPr/>
          <p:nvPr/>
        </p:nvSpPr>
        <p:spPr>
          <a:xfrm>
            <a:off x="3110805" y="4159043"/>
            <a:ext cx="2262158" cy="455982"/>
          </a:xfrm>
          <a:prstGeom prst="roundRect">
            <a:avLst>
              <a:gd name="adj" fmla="val 48001"/>
            </a:avLst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28">
            <a:extLst>
              <a:ext uri="{FF2B5EF4-FFF2-40B4-BE49-F238E27FC236}">
                <a16:creationId xmlns:a16="http://schemas.microsoft.com/office/drawing/2014/main" xmlns="" id="{2745B262-38F2-4DE4-8B03-92F17E58AB66}"/>
              </a:ext>
            </a:extLst>
          </p:cNvPr>
          <p:cNvSpPr/>
          <p:nvPr/>
        </p:nvSpPr>
        <p:spPr>
          <a:xfrm>
            <a:off x="8456428" y="3311258"/>
            <a:ext cx="3416320" cy="455982"/>
          </a:xfrm>
          <a:prstGeom prst="roundRect">
            <a:avLst>
              <a:gd name="adj" fmla="val 48001"/>
            </a:avLst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0872C3B4-58AD-4CD1-BAAC-DAF05946071B}"/>
              </a:ext>
            </a:extLst>
          </p:cNvPr>
          <p:cNvSpPr/>
          <p:nvPr/>
        </p:nvSpPr>
        <p:spPr>
          <a:xfrm>
            <a:off x="8179787" y="3471587"/>
            <a:ext cx="139108" cy="139108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58DF7C76-1382-4BBF-AABC-3F8FDFD5C0E5}"/>
              </a:ext>
            </a:extLst>
          </p:cNvPr>
          <p:cNvSpPr/>
          <p:nvPr/>
        </p:nvSpPr>
        <p:spPr>
          <a:xfrm>
            <a:off x="2796271" y="4317480"/>
            <a:ext cx="139108" cy="139108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A7BFB593-9568-415E-9674-01848962EA34}"/>
              </a:ext>
            </a:extLst>
          </p:cNvPr>
          <p:cNvSpPr/>
          <p:nvPr/>
        </p:nvSpPr>
        <p:spPr>
          <a:xfrm>
            <a:off x="6478152" y="5653915"/>
            <a:ext cx="139108" cy="139108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539229" y="2436286"/>
            <a:ext cx="653191" cy="672158"/>
          </a:xfrm>
          <a:custGeom>
            <a:avLst/>
            <a:gdLst>
              <a:gd name="T0" fmla="*/ 423406849 w 3613"/>
              <a:gd name="T1" fmla="*/ 871737410 h 3718"/>
              <a:gd name="T2" fmla="*/ 0 w 3613"/>
              <a:gd name="T3" fmla="*/ 734810398 h 3718"/>
              <a:gd name="T4" fmla="*/ 287897832 w 3613"/>
              <a:gd name="T5" fmla="*/ 605151589 h 3718"/>
              <a:gd name="T6" fmla="*/ 292352498 w 3613"/>
              <a:gd name="T7" fmla="*/ 655326930 h 3718"/>
              <a:gd name="T8" fmla="*/ 113940200 w 3613"/>
              <a:gd name="T9" fmla="*/ 734810398 h 3718"/>
              <a:gd name="T10" fmla="*/ 423406849 w 3613"/>
              <a:gd name="T11" fmla="*/ 823672177 h 3718"/>
              <a:gd name="T12" fmla="*/ 733107852 w 3613"/>
              <a:gd name="T13" fmla="*/ 734810398 h 3718"/>
              <a:gd name="T14" fmla="*/ 551179273 w 3613"/>
              <a:gd name="T15" fmla="*/ 654858232 h 3718"/>
              <a:gd name="T16" fmla="*/ 555633456 w 3613"/>
              <a:gd name="T17" fmla="*/ 604682892 h 3718"/>
              <a:gd name="T18" fmla="*/ 847048053 w 3613"/>
              <a:gd name="T19" fmla="*/ 734810398 h 3718"/>
              <a:gd name="T20" fmla="*/ 423406849 w 3613"/>
              <a:gd name="T21" fmla="*/ 871737410 h 3718"/>
              <a:gd name="T22" fmla="*/ 476859942 w 3613"/>
              <a:gd name="T23" fmla="*/ 767400862 h 3718"/>
              <a:gd name="T24" fmla="*/ 423172495 w 3613"/>
              <a:gd name="T25" fmla="*/ 767400862 h 3718"/>
              <a:gd name="T26" fmla="*/ 421531047 w 3613"/>
              <a:gd name="T27" fmla="*/ 767400862 h 3718"/>
              <a:gd name="T28" fmla="*/ 366905700 w 3613"/>
              <a:gd name="T29" fmla="*/ 767400862 h 3718"/>
              <a:gd name="T30" fmla="*/ 343695435 w 3613"/>
              <a:gd name="T31" fmla="*/ 493546839 h 3718"/>
              <a:gd name="T32" fmla="*/ 257654520 w 3613"/>
              <a:gd name="T33" fmla="*/ 493546839 h 3718"/>
              <a:gd name="T34" fmla="*/ 257654520 w 3613"/>
              <a:gd name="T35" fmla="*/ 275729782 h 3718"/>
              <a:gd name="T36" fmla="*/ 421765886 w 3613"/>
              <a:gd name="T37" fmla="*/ 222272105 h 3718"/>
              <a:gd name="T38" fmla="*/ 587049022 w 3613"/>
              <a:gd name="T39" fmla="*/ 275729782 h 3718"/>
              <a:gd name="T40" fmla="*/ 587049022 w 3613"/>
              <a:gd name="T41" fmla="*/ 493546839 h 3718"/>
              <a:gd name="T42" fmla="*/ 500070207 w 3613"/>
              <a:gd name="T43" fmla="*/ 493546839 h 3718"/>
              <a:gd name="T44" fmla="*/ 476859942 w 3613"/>
              <a:gd name="T45" fmla="*/ 767400862 h 3718"/>
              <a:gd name="T46" fmla="*/ 420827985 w 3613"/>
              <a:gd name="T47" fmla="*/ 182882137 h 3718"/>
              <a:gd name="T48" fmla="*/ 329394503 w 3613"/>
              <a:gd name="T49" fmla="*/ 91441068 h 3718"/>
              <a:gd name="T50" fmla="*/ 420827985 w 3613"/>
              <a:gd name="T51" fmla="*/ 0 h 3718"/>
              <a:gd name="T52" fmla="*/ 512261467 w 3613"/>
              <a:gd name="T53" fmla="*/ 91441068 h 3718"/>
              <a:gd name="T54" fmla="*/ 420827985 w 3613"/>
              <a:gd name="T55" fmla="*/ 182882137 h 371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613" h="3718">
                <a:moveTo>
                  <a:pt x="1806" y="3718"/>
                </a:moveTo>
                <a:cubicBezTo>
                  <a:pt x="808" y="3718"/>
                  <a:pt x="0" y="3456"/>
                  <a:pt x="0" y="3134"/>
                </a:cubicBezTo>
                <a:cubicBezTo>
                  <a:pt x="0" y="2876"/>
                  <a:pt x="514" y="2659"/>
                  <a:pt x="1228" y="2581"/>
                </a:cubicBezTo>
                <a:cubicBezTo>
                  <a:pt x="1247" y="2795"/>
                  <a:pt x="1247" y="2795"/>
                  <a:pt x="1247" y="2795"/>
                </a:cubicBezTo>
                <a:cubicBezTo>
                  <a:pt x="822" y="2858"/>
                  <a:pt x="486" y="2986"/>
                  <a:pt x="486" y="3134"/>
                </a:cubicBezTo>
                <a:cubicBezTo>
                  <a:pt x="486" y="3343"/>
                  <a:pt x="1158" y="3513"/>
                  <a:pt x="1806" y="3513"/>
                </a:cubicBezTo>
                <a:cubicBezTo>
                  <a:pt x="2455" y="3513"/>
                  <a:pt x="3127" y="3343"/>
                  <a:pt x="3127" y="3134"/>
                </a:cubicBezTo>
                <a:cubicBezTo>
                  <a:pt x="3127" y="2984"/>
                  <a:pt x="2784" y="2855"/>
                  <a:pt x="2351" y="2793"/>
                </a:cubicBezTo>
                <a:cubicBezTo>
                  <a:pt x="2370" y="2579"/>
                  <a:pt x="2370" y="2579"/>
                  <a:pt x="2370" y="2579"/>
                </a:cubicBezTo>
                <a:cubicBezTo>
                  <a:pt x="3091" y="2655"/>
                  <a:pt x="3613" y="2875"/>
                  <a:pt x="3613" y="3134"/>
                </a:cubicBezTo>
                <a:cubicBezTo>
                  <a:pt x="3613" y="3456"/>
                  <a:pt x="2804" y="3718"/>
                  <a:pt x="1806" y="3718"/>
                </a:cubicBezTo>
                <a:close/>
                <a:moveTo>
                  <a:pt x="2034" y="3273"/>
                </a:moveTo>
                <a:cubicBezTo>
                  <a:pt x="1805" y="3273"/>
                  <a:pt x="1805" y="3273"/>
                  <a:pt x="1805" y="3273"/>
                </a:cubicBezTo>
                <a:cubicBezTo>
                  <a:pt x="1798" y="3273"/>
                  <a:pt x="1798" y="3273"/>
                  <a:pt x="1798" y="3273"/>
                </a:cubicBezTo>
                <a:cubicBezTo>
                  <a:pt x="1565" y="3273"/>
                  <a:pt x="1565" y="3273"/>
                  <a:pt x="1565" y="3273"/>
                </a:cubicBezTo>
                <a:cubicBezTo>
                  <a:pt x="1466" y="2105"/>
                  <a:pt x="1466" y="2105"/>
                  <a:pt x="1466" y="2105"/>
                </a:cubicBezTo>
                <a:cubicBezTo>
                  <a:pt x="1099" y="2105"/>
                  <a:pt x="1099" y="2105"/>
                  <a:pt x="1099" y="2105"/>
                </a:cubicBezTo>
                <a:cubicBezTo>
                  <a:pt x="1099" y="2105"/>
                  <a:pt x="1099" y="1443"/>
                  <a:pt x="1099" y="1176"/>
                </a:cubicBezTo>
                <a:cubicBezTo>
                  <a:pt x="1099" y="920"/>
                  <a:pt x="1742" y="946"/>
                  <a:pt x="1799" y="948"/>
                </a:cubicBezTo>
                <a:cubicBezTo>
                  <a:pt x="1857" y="946"/>
                  <a:pt x="2504" y="920"/>
                  <a:pt x="2504" y="1176"/>
                </a:cubicBezTo>
                <a:cubicBezTo>
                  <a:pt x="2504" y="1443"/>
                  <a:pt x="2504" y="2105"/>
                  <a:pt x="2504" y="2105"/>
                </a:cubicBezTo>
                <a:cubicBezTo>
                  <a:pt x="2133" y="2105"/>
                  <a:pt x="2133" y="2105"/>
                  <a:pt x="2133" y="2105"/>
                </a:cubicBezTo>
                <a:lnTo>
                  <a:pt x="2034" y="3273"/>
                </a:lnTo>
                <a:close/>
                <a:moveTo>
                  <a:pt x="1795" y="780"/>
                </a:moveTo>
                <a:cubicBezTo>
                  <a:pt x="1580" y="780"/>
                  <a:pt x="1405" y="605"/>
                  <a:pt x="1405" y="390"/>
                </a:cubicBezTo>
                <a:cubicBezTo>
                  <a:pt x="1405" y="175"/>
                  <a:pt x="1580" y="0"/>
                  <a:pt x="1795" y="0"/>
                </a:cubicBezTo>
                <a:cubicBezTo>
                  <a:pt x="2010" y="0"/>
                  <a:pt x="2185" y="175"/>
                  <a:pt x="2185" y="390"/>
                </a:cubicBezTo>
                <a:cubicBezTo>
                  <a:pt x="2185" y="605"/>
                  <a:pt x="2010" y="780"/>
                  <a:pt x="1795" y="780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 flipH="1">
            <a:off x="5826341" y="4960446"/>
            <a:ext cx="535032" cy="53503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EBAB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8327323" y="1583020"/>
            <a:ext cx="551868" cy="556777"/>
          </a:xfrm>
          <a:custGeom>
            <a:avLst/>
            <a:gdLst>
              <a:gd name="T0" fmla="*/ 1004124 w 4122"/>
              <a:gd name="T1" fmla="*/ 12996 h 4156"/>
              <a:gd name="T2" fmla="*/ 1285140 w 4122"/>
              <a:gd name="T3" fmla="*/ 99204 h 4156"/>
              <a:gd name="T4" fmla="*/ 1293367 w 4122"/>
              <a:gd name="T5" fmla="*/ 103536 h 4156"/>
              <a:gd name="T6" fmla="*/ 1755809 w 4122"/>
              <a:gd name="T7" fmla="*/ 706989 h 4156"/>
              <a:gd name="T8" fmla="*/ 1757974 w 4122"/>
              <a:gd name="T9" fmla="*/ 715653 h 4156"/>
              <a:gd name="T10" fmla="*/ 1331904 w 4122"/>
              <a:gd name="T11" fmla="*/ 1663071 h 4156"/>
              <a:gd name="T12" fmla="*/ 772036 w 4122"/>
              <a:gd name="T13" fmla="*/ 1774405 h 4156"/>
              <a:gd name="T14" fmla="*/ 260232 w 4122"/>
              <a:gd name="T15" fmla="*/ 1521847 h 4156"/>
              <a:gd name="T16" fmla="*/ 93528 w 4122"/>
              <a:gd name="T17" fmla="*/ 496452 h 4156"/>
              <a:gd name="T18" fmla="*/ 97858 w 4122"/>
              <a:gd name="T19" fmla="*/ 488221 h 4156"/>
              <a:gd name="T20" fmla="*/ 701025 w 4122"/>
              <a:gd name="T21" fmla="*/ 25559 h 4156"/>
              <a:gd name="T22" fmla="*/ 709685 w 4122"/>
              <a:gd name="T23" fmla="*/ 23826 h 4156"/>
              <a:gd name="T24" fmla="*/ 471535 w 4122"/>
              <a:gd name="T25" fmla="*/ 480424 h 4156"/>
              <a:gd name="T26" fmla="*/ 431267 w 4122"/>
              <a:gd name="T27" fmla="*/ 403313 h 4156"/>
              <a:gd name="T28" fmla="*/ 471535 w 4122"/>
              <a:gd name="T29" fmla="*/ 480424 h 4156"/>
              <a:gd name="T30" fmla="*/ 1320213 w 4122"/>
              <a:gd name="T31" fmla="*/ 495152 h 4156"/>
              <a:gd name="T32" fmla="*/ 1360048 w 4122"/>
              <a:gd name="T33" fmla="*/ 418475 h 4156"/>
              <a:gd name="T34" fmla="*/ 1304625 w 4122"/>
              <a:gd name="T35" fmla="*/ 1307411 h 4156"/>
              <a:gd name="T36" fmla="*/ 1344893 w 4122"/>
              <a:gd name="T37" fmla="*/ 1384521 h 4156"/>
              <a:gd name="T38" fmla="*/ 1304625 w 4122"/>
              <a:gd name="T39" fmla="*/ 1307411 h 4156"/>
              <a:gd name="T40" fmla="*/ 455947 w 4122"/>
              <a:gd name="T41" fmla="*/ 1292248 h 4156"/>
              <a:gd name="T42" fmla="*/ 416112 w 4122"/>
              <a:gd name="T43" fmla="*/ 1369359 h 4156"/>
              <a:gd name="T44" fmla="*/ 906266 w 4122"/>
              <a:gd name="T45" fmla="*/ 1384954 h 4156"/>
              <a:gd name="T46" fmla="*/ 848244 w 4122"/>
              <a:gd name="T47" fmla="*/ 1569499 h 4156"/>
              <a:gd name="T48" fmla="*/ 906266 w 4122"/>
              <a:gd name="T49" fmla="*/ 1384954 h 4156"/>
              <a:gd name="T50" fmla="*/ 848244 w 4122"/>
              <a:gd name="T51" fmla="*/ 231331 h 4156"/>
              <a:gd name="T52" fmla="*/ 906266 w 4122"/>
              <a:gd name="T53" fmla="*/ 415876 h 4156"/>
              <a:gd name="T54" fmla="*/ 1361780 w 4122"/>
              <a:gd name="T55" fmla="*/ 871174 h 4156"/>
              <a:gd name="T56" fmla="*/ 1545805 w 4122"/>
              <a:gd name="T57" fmla="*/ 929656 h 4156"/>
              <a:gd name="T58" fmla="*/ 1361780 w 4122"/>
              <a:gd name="T59" fmla="*/ 871174 h 4156"/>
              <a:gd name="T60" fmla="*/ 208705 w 4122"/>
              <a:gd name="T61" fmla="*/ 929656 h 4156"/>
              <a:gd name="T62" fmla="*/ 393163 w 4122"/>
              <a:gd name="T63" fmla="*/ 871174 h 4156"/>
              <a:gd name="T64" fmla="*/ 895008 w 4122"/>
              <a:gd name="T65" fmla="*/ 754209 h 4156"/>
              <a:gd name="T66" fmla="*/ 591909 w 4122"/>
              <a:gd name="T67" fmla="*/ 333134 h 4156"/>
              <a:gd name="T68" fmla="*/ 781995 w 4122"/>
              <a:gd name="T69" fmla="*/ 813558 h 4156"/>
              <a:gd name="T70" fmla="*/ 895008 w 4122"/>
              <a:gd name="T71" fmla="*/ 1028860 h 4156"/>
              <a:gd name="T72" fmla="*/ 1029671 w 4122"/>
              <a:gd name="T73" fmla="*/ 864243 h 4156"/>
              <a:gd name="T74" fmla="*/ 1192045 w 4122"/>
              <a:gd name="T75" fmla="*/ 540639 h 4156"/>
              <a:gd name="T76" fmla="*/ 895008 w 4122"/>
              <a:gd name="T77" fmla="*/ 754209 h 4156"/>
              <a:gd name="T78" fmla="*/ 1594734 w 4122"/>
              <a:gd name="T79" fmla="*/ 979042 h 4156"/>
              <a:gd name="T80" fmla="*/ 1583476 w 4122"/>
              <a:gd name="T81" fmla="*/ 742945 h 4156"/>
              <a:gd name="T82" fmla="*/ 1582177 w 4122"/>
              <a:gd name="T83" fmla="*/ 735581 h 4156"/>
              <a:gd name="T84" fmla="*/ 1452277 w 4122"/>
              <a:gd name="T85" fmla="*/ 460063 h 4156"/>
              <a:gd name="T86" fmla="*/ 1220190 w 4122"/>
              <a:gd name="T87" fmla="*/ 263821 h 4156"/>
              <a:gd name="T88" fmla="*/ 1214128 w 4122"/>
              <a:gd name="T89" fmla="*/ 260789 h 4156"/>
              <a:gd name="T90" fmla="*/ 983340 w 4122"/>
              <a:gd name="T91" fmla="*/ 188011 h 4156"/>
              <a:gd name="T92" fmla="*/ 977278 w 4122"/>
              <a:gd name="T93" fmla="*/ 187577 h 4156"/>
              <a:gd name="T94" fmla="*/ 736964 w 4122"/>
              <a:gd name="T95" fmla="*/ 197974 h 4156"/>
              <a:gd name="T96" fmla="*/ 730036 w 4122"/>
              <a:gd name="T97" fmla="*/ 199274 h 4156"/>
              <a:gd name="T98" fmla="*/ 456380 w 4122"/>
              <a:gd name="T99" fmla="*/ 327502 h 4156"/>
              <a:gd name="T100" fmla="*/ 455081 w 4122"/>
              <a:gd name="T101" fmla="*/ 328369 h 4156"/>
              <a:gd name="T102" fmla="*/ 384503 w 4122"/>
              <a:gd name="T103" fmla="*/ 390317 h 4156"/>
              <a:gd name="T104" fmla="*/ 261964 w 4122"/>
              <a:gd name="T105" fmla="*/ 554935 h 4156"/>
              <a:gd name="T106" fmla="*/ 256335 w 4122"/>
              <a:gd name="T107" fmla="*/ 564898 h 4156"/>
              <a:gd name="T108" fmla="*/ 204375 w 4122"/>
              <a:gd name="T109" fmla="*/ 695293 h 4156"/>
              <a:gd name="T110" fmla="*/ 176230 w 4122"/>
              <a:gd name="T111" fmla="*/ 893700 h 4156"/>
              <a:gd name="T112" fmla="*/ 623085 w 4122"/>
              <a:gd name="T113" fmla="*/ 1554770 h 4156"/>
              <a:gd name="T114" fmla="*/ 703623 w 4122"/>
              <a:gd name="T115" fmla="*/ 1581629 h 4156"/>
              <a:gd name="T116" fmla="*/ 793686 w 4122"/>
              <a:gd name="T117" fmla="*/ 1599390 h 4156"/>
              <a:gd name="T118" fmla="*/ 873358 w 4122"/>
              <a:gd name="T119" fmla="*/ 1605888 h 4156"/>
              <a:gd name="T120" fmla="*/ 1243572 w 4122"/>
              <a:gd name="T121" fmla="*/ 1510583 h 4156"/>
              <a:gd name="T122" fmla="*/ 1594734 w 4122"/>
              <a:gd name="T123" fmla="*/ 979042 h 415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122" h="4156">
                <a:moveTo>
                  <a:pt x="2309" y="29"/>
                </a:moveTo>
                <a:cubicBezTo>
                  <a:pt x="2319" y="30"/>
                  <a:pt x="2319" y="30"/>
                  <a:pt x="2319" y="30"/>
                </a:cubicBezTo>
                <a:cubicBezTo>
                  <a:pt x="2328" y="31"/>
                  <a:pt x="2328" y="31"/>
                  <a:pt x="2328" y="31"/>
                </a:cubicBezTo>
                <a:cubicBezTo>
                  <a:pt x="2555" y="62"/>
                  <a:pt x="2770" y="130"/>
                  <a:pt x="2968" y="229"/>
                </a:cubicBezTo>
                <a:cubicBezTo>
                  <a:pt x="2976" y="233"/>
                  <a:pt x="2976" y="233"/>
                  <a:pt x="2976" y="233"/>
                </a:cubicBezTo>
                <a:cubicBezTo>
                  <a:pt x="2987" y="239"/>
                  <a:pt x="2987" y="239"/>
                  <a:pt x="2987" y="239"/>
                </a:cubicBezTo>
                <a:cubicBezTo>
                  <a:pt x="3262" y="380"/>
                  <a:pt x="3496" y="578"/>
                  <a:pt x="3677" y="815"/>
                </a:cubicBezTo>
                <a:cubicBezTo>
                  <a:pt x="3859" y="1052"/>
                  <a:pt x="3991" y="1329"/>
                  <a:pt x="4055" y="1632"/>
                </a:cubicBezTo>
                <a:cubicBezTo>
                  <a:pt x="4058" y="1645"/>
                  <a:pt x="4058" y="1645"/>
                  <a:pt x="4058" y="1645"/>
                </a:cubicBezTo>
                <a:cubicBezTo>
                  <a:pt x="4060" y="1652"/>
                  <a:pt x="4060" y="1652"/>
                  <a:pt x="4060" y="1652"/>
                </a:cubicBezTo>
                <a:cubicBezTo>
                  <a:pt x="4122" y="1954"/>
                  <a:pt x="4116" y="2275"/>
                  <a:pt x="4031" y="2594"/>
                </a:cubicBezTo>
                <a:cubicBezTo>
                  <a:pt x="3885" y="3141"/>
                  <a:pt x="3530" y="3576"/>
                  <a:pt x="3076" y="3839"/>
                </a:cubicBezTo>
                <a:cubicBezTo>
                  <a:pt x="2697" y="4058"/>
                  <a:pt x="2248" y="4156"/>
                  <a:pt x="1793" y="4098"/>
                </a:cubicBezTo>
                <a:cubicBezTo>
                  <a:pt x="1783" y="4096"/>
                  <a:pt x="1783" y="4096"/>
                  <a:pt x="1783" y="4096"/>
                </a:cubicBezTo>
                <a:cubicBezTo>
                  <a:pt x="1774" y="4095"/>
                  <a:pt x="1774" y="4095"/>
                  <a:pt x="1774" y="4095"/>
                </a:cubicBezTo>
                <a:cubicBezTo>
                  <a:pt x="1318" y="4033"/>
                  <a:pt x="910" y="3823"/>
                  <a:pt x="601" y="3513"/>
                </a:cubicBezTo>
                <a:cubicBezTo>
                  <a:pt x="230" y="3142"/>
                  <a:pt x="0" y="2629"/>
                  <a:pt x="0" y="2063"/>
                </a:cubicBezTo>
                <a:cubicBezTo>
                  <a:pt x="0" y="1734"/>
                  <a:pt x="78" y="1422"/>
                  <a:pt x="216" y="1146"/>
                </a:cubicBezTo>
                <a:cubicBezTo>
                  <a:pt x="220" y="1139"/>
                  <a:pt x="220" y="1139"/>
                  <a:pt x="220" y="1139"/>
                </a:cubicBezTo>
                <a:cubicBezTo>
                  <a:pt x="226" y="1127"/>
                  <a:pt x="226" y="1127"/>
                  <a:pt x="226" y="1127"/>
                </a:cubicBezTo>
                <a:cubicBezTo>
                  <a:pt x="367" y="851"/>
                  <a:pt x="566" y="617"/>
                  <a:pt x="803" y="436"/>
                </a:cubicBezTo>
                <a:cubicBezTo>
                  <a:pt x="1040" y="255"/>
                  <a:pt x="1317" y="123"/>
                  <a:pt x="1619" y="59"/>
                </a:cubicBezTo>
                <a:cubicBezTo>
                  <a:pt x="1632" y="56"/>
                  <a:pt x="1632" y="56"/>
                  <a:pt x="1632" y="56"/>
                </a:cubicBezTo>
                <a:cubicBezTo>
                  <a:pt x="1639" y="55"/>
                  <a:pt x="1639" y="55"/>
                  <a:pt x="1639" y="55"/>
                </a:cubicBezTo>
                <a:cubicBezTo>
                  <a:pt x="1855" y="10"/>
                  <a:pt x="2081" y="0"/>
                  <a:pt x="2309" y="29"/>
                </a:cubicBezTo>
                <a:close/>
                <a:moveTo>
                  <a:pt x="1089" y="1109"/>
                </a:moveTo>
                <a:cubicBezTo>
                  <a:pt x="1131" y="1066"/>
                  <a:pt x="1131" y="1066"/>
                  <a:pt x="1131" y="1066"/>
                </a:cubicBezTo>
                <a:cubicBezTo>
                  <a:pt x="996" y="931"/>
                  <a:pt x="996" y="931"/>
                  <a:pt x="996" y="931"/>
                </a:cubicBezTo>
                <a:cubicBezTo>
                  <a:pt x="954" y="973"/>
                  <a:pt x="954" y="973"/>
                  <a:pt x="954" y="973"/>
                </a:cubicBezTo>
                <a:cubicBezTo>
                  <a:pt x="1089" y="1109"/>
                  <a:pt x="1089" y="1109"/>
                  <a:pt x="1089" y="1109"/>
                </a:cubicBezTo>
                <a:close/>
                <a:moveTo>
                  <a:pt x="3006" y="1101"/>
                </a:moveTo>
                <a:cubicBezTo>
                  <a:pt x="3049" y="1143"/>
                  <a:pt x="3049" y="1143"/>
                  <a:pt x="3049" y="1143"/>
                </a:cubicBezTo>
                <a:cubicBezTo>
                  <a:pt x="3183" y="1009"/>
                  <a:pt x="3183" y="1009"/>
                  <a:pt x="3183" y="1009"/>
                </a:cubicBezTo>
                <a:cubicBezTo>
                  <a:pt x="3141" y="966"/>
                  <a:pt x="3141" y="966"/>
                  <a:pt x="3141" y="966"/>
                </a:cubicBezTo>
                <a:cubicBezTo>
                  <a:pt x="3006" y="1101"/>
                  <a:pt x="3006" y="1101"/>
                  <a:pt x="3006" y="1101"/>
                </a:cubicBezTo>
                <a:close/>
                <a:moveTo>
                  <a:pt x="3013" y="3018"/>
                </a:moveTo>
                <a:cubicBezTo>
                  <a:pt x="2971" y="3061"/>
                  <a:pt x="2971" y="3061"/>
                  <a:pt x="2971" y="3061"/>
                </a:cubicBezTo>
                <a:cubicBezTo>
                  <a:pt x="3106" y="3196"/>
                  <a:pt x="3106" y="3196"/>
                  <a:pt x="3106" y="3196"/>
                </a:cubicBezTo>
                <a:cubicBezTo>
                  <a:pt x="3148" y="3153"/>
                  <a:pt x="3148" y="3153"/>
                  <a:pt x="3148" y="3153"/>
                </a:cubicBezTo>
                <a:cubicBezTo>
                  <a:pt x="3013" y="3018"/>
                  <a:pt x="3013" y="3018"/>
                  <a:pt x="3013" y="3018"/>
                </a:cubicBezTo>
                <a:close/>
                <a:moveTo>
                  <a:pt x="1096" y="3026"/>
                </a:moveTo>
                <a:cubicBezTo>
                  <a:pt x="1053" y="2983"/>
                  <a:pt x="1053" y="2983"/>
                  <a:pt x="1053" y="2983"/>
                </a:cubicBezTo>
                <a:cubicBezTo>
                  <a:pt x="919" y="3118"/>
                  <a:pt x="919" y="3118"/>
                  <a:pt x="919" y="3118"/>
                </a:cubicBezTo>
                <a:cubicBezTo>
                  <a:pt x="961" y="3161"/>
                  <a:pt x="961" y="3161"/>
                  <a:pt x="961" y="3161"/>
                </a:cubicBezTo>
                <a:cubicBezTo>
                  <a:pt x="1096" y="3026"/>
                  <a:pt x="1096" y="3026"/>
                  <a:pt x="1096" y="3026"/>
                </a:cubicBezTo>
                <a:close/>
                <a:moveTo>
                  <a:pt x="2093" y="3197"/>
                </a:moveTo>
                <a:cubicBezTo>
                  <a:pt x="1959" y="3197"/>
                  <a:pt x="1959" y="3197"/>
                  <a:pt x="1959" y="3197"/>
                </a:cubicBezTo>
                <a:cubicBezTo>
                  <a:pt x="1959" y="3623"/>
                  <a:pt x="1959" y="3623"/>
                  <a:pt x="1959" y="3623"/>
                </a:cubicBezTo>
                <a:cubicBezTo>
                  <a:pt x="2093" y="3623"/>
                  <a:pt x="2093" y="3623"/>
                  <a:pt x="2093" y="3623"/>
                </a:cubicBezTo>
                <a:cubicBezTo>
                  <a:pt x="2093" y="3197"/>
                  <a:pt x="2093" y="3197"/>
                  <a:pt x="2093" y="3197"/>
                </a:cubicBezTo>
                <a:close/>
                <a:moveTo>
                  <a:pt x="2093" y="534"/>
                </a:moveTo>
                <a:cubicBezTo>
                  <a:pt x="1959" y="534"/>
                  <a:pt x="1959" y="534"/>
                  <a:pt x="1959" y="534"/>
                </a:cubicBezTo>
                <a:cubicBezTo>
                  <a:pt x="1959" y="960"/>
                  <a:pt x="1959" y="960"/>
                  <a:pt x="1959" y="960"/>
                </a:cubicBezTo>
                <a:cubicBezTo>
                  <a:pt x="2093" y="960"/>
                  <a:pt x="2093" y="960"/>
                  <a:pt x="2093" y="960"/>
                </a:cubicBezTo>
                <a:cubicBezTo>
                  <a:pt x="2093" y="534"/>
                  <a:pt x="2093" y="534"/>
                  <a:pt x="2093" y="534"/>
                </a:cubicBezTo>
                <a:close/>
                <a:moveTo>
                  <a:pt x="3145" y="2011"/>
                </a:moveTo>
                <a:cubicBezTo>
                  <a:pt x="3145" y="2146"/>
                  <a:pt x="3145" y="2146"/>
                  <a:pt x="3145" y="2146"/>
                </a:cubicBezTo>
                <a:cubicBezTo>
                  <a:pt x="3570" y="2146"/>
                  <a:pt x="3570" y="2146"/>
                  <a:pt x="3570" y="2146"/>
                </a:cubicBezTo>
                <a:cubicBezTo>
                  <a:pt x="3570" y="2011"/>
                  <a:pt x="3570" y="2011"/>
                  <a:pt x="3570" y="2011"/>
                </a:cubicBezTo>
                <a:cubicBezTo>
                  <a:pt x="3145" y="2011"/>
                  <a:pt x="3145" y="2011"/>
                  <a:pt x="3145" y="2011"/>
                </a:cubicBezTo>
                <a:close/>
                <a:moveTo>
                  <a:pt x="482" y="2011"/>
                </a:moveTo>
                <a:cubicBezTo>
                  <a:pt x="482" y="2146"/>
                  <a:pt x="482" y="2146"/>
                  <a:pt x="482" y="2146"/>
                </a:cubicBezTo>
                <a:cubicBezTo>
                  <a:pt x="908" y="2146"/>
                  <a:pt x="908" y="2146"/>
                  <a:pt x="908" y="2146"/>
                </a:cubicBezTo>
                <a:cubicBezTo>
                  <a:pt x="908" y="2011"/>
                  <a:pt x="908" y="2011"/>
                  <a:pt x="908" y="2011"/>
                </a:cubicBezTo>
                <a:cubicBezTo>
                  <a:pt x="482" y="2011"/>
                  <a:pt x="482" y="2011"/>
                  <a:pt x="482" y="2011"/>
                </a:cubicBezTo>
                <a:close/>
                <a:moveTo>
                  <a:pt x="2067" y="1741"/>
                </a:moveTo>
                <a:cubicBezTo>
                  <a:pt x="2035" y="1741"/>
                  <a:pt x="2004" y="1746"/>
                  <a:pt x="1975" y="1755"/>
                </a:cubicBezTo>
                <a:cubicBezTo>
                  <a:pt x="1807" y="1412"/>
                  <a:pt x="1602" y="1084"/>
                  <a:pt x="1367" y="769"/>
                </a:cubicBezTo>
                <a:cubicBezTo>
                  <a:pt x="1314" y="798"/>
                  <a:pt x="1261" y="827"/>
                  <a:pt x="1208" y="856"/>
                </a:cubicBezTo>
                <a:cubicBezTo>
                  <a:pt x="1372" y="1222"/>
                  <a:pt x="1572" y="1561"/>
                  <a:pt x="1806" y="1878"/>
                </a:cubicBezTo>
                <a:cubicBezTo>
                  <a:pt x="1771" y="1929"/>
                  <a:pt x="1750" y="1991"/>
                  <a:pt x="1750" y="2058"/>
                </a:cubicBezTo>
                <a:cubicBezTo>
                  <a:pt x="1750" y="2234"/>
                  <a:pt x="1892" y="2375"/>
                  <a:pt x="2067" y="2375"/>
                </a:cubicBezTo>
                <a:cubicBezTo>
                  <a:pt x="2242" y="2375"/>
                  <a:pt x="2384" y="2234"/>
                  <a:pt x="2384" y="2058"/>
                </a:cubicBezTo>
                <a:cubicBezTo>
                  <a:pt x="2384" y="2037"/>
                  <a:pt x="2382" y="2015"/>
                  <a:pt x="2378" y="1995"/>
                </a:cubicBezTo>
                <a:cubicBezTo>
                  <a:pt x="2572" y="1823"/>
                  <a:pt x="2750" y="1624"/>
                  <a:pt x="2904" y="1390"/>
                </a:cubicBezTo>
                <a:cubicBezTo>
                  <a:pt x="2854" y="1343"/>
                  <a:pt x="2804" y="1295"/>
                  <a:pt x="2753" y="1248"/>
                </a:cubicBezTo>
                <a:cubicBezTo>
                  <a:pt x="2549" y="1400"/>
                  <a:pt x="2368" y="1576"/>
                  <a:pt x="2206" y="1773"/>
                </a:cubicBezTo>
                <a:cubicBezTo>
                  <a:pt x="2164" y="1753"/>
                  <a:pt x="2117" y="1741"/>
                  <a:pt x="2067" y="1741"/>
                </a:cubicBezTo>
                <a:close/>
                <a:moveTo>
                  <a:pt x="3683" y="2260"/>
                </a:moveTo>
                <a:cubicBezTo>
                  <a:pt x="3683" y="2260"/>
                  <a:pt x="3683" y="2260"/>
                  <a:pt x="3683" y="2260"/>
                </a:cubicBezTo>
                <a:cubicBezTo>
                  <a:pt x="3690" y="2195"/>
                  <a:pt x="3694" y="2129"/>
                  <a:pt x="3694" y="2063"/>
                </a:cubicBezTo>
                <a:cubicBezTo>
                  <a:pt x="3694" y="1943"/>
                  <a:pt x="3682" y="1827"/>
                  <a:pt x="3657" y="1715"/>
                </a:cubicBezTo>
                <a:cubicBezTo>
                  <a:pt x="3655" y="1704"/>
                  <a:pt x="3655" y="1704"/>
                  <a:pt x="3655" y="1704"/>
                </a:cubicBezTo>
                <a:cubicBezTo>
                  <a:pt x="3654" y="1698"/>
                  <a:pt x="3654" y="1698"/>
                  <a:pt x="3654" y="1698"/>
                </a:cubicBezTo>
                <a:cubicBezTo>
                  <a:pt x="3617" y="1537"/>
                  <a:pt x="3556" y="1383"/>
                  <a:pt x="3474" y="1242"/>
                </a:cubicBezTo>
                <a:cubicBezTo>
                  <a:pt x="3438" y="1179"/>
                  <a:pt x="3398" y="1120"/>
                  <a:pt x="3354" y="1062"/>
                </a:cubicBezTo>
                <a:cubicBezTo>
                  <a:pt x="3311" y="1006"/>
                  <a:pt x="3263" y="951"/>
                  <a:pt x="3213" y="901"/>
                </a:cubicBezTo>
                <a:cubicBezTo>
                  <a:pt x="3097" y="785"/>
                  <a:pt x="2964" y="687"/>
                  <a:pt x="2818" y="609"/>
                </a:cubicBezTo>
                <a:cubicBezTo>
                  <a:pt x="2813" y="607"/>
                  <a:pt x="2813" y="607"/>
                  <a:pt x="2813" y="607"/>
                </a:cubicBezTo>
                <a:cubicBezTo>
                  <a:pt x="2804" y="602"/>
                  <a:pt x="2804" y="602"/>
                  <a:pt x="2804" y="602"/>
                </a:cubicBezTo>
                <a:cubicBezTo>
                  <a:pt x="2701" y="549"/>
                  <a:pt x="2592" y="507"/>
                  <a:pt x="2476" y="476"/>
                </a:cubicBezTo>
                <a:cubicBezTo>
                  <a:pt x="2408" y="457"/>
                  <a:pt x="2340" y="444"/>
                  <a:pt x="2271" y="434"/>
                </a:cubicBezTo>
                <a:cubicBezTo>
                  <a:pt x="2269" y="434"/>
                  <a:pt x="2269" y="434"/>
                  <a:pt x="2269" y="434"/>
                </a:cubicBezTo>
                <a:cubicBezTo>
                  <a:pt x="2257" y="433"/>
                  <a:pt x="2257" y="433"/>
                  <a:pt x="2257" y="433"/>
                </a:cubicBezTo>
                <a:cubicBezTo>
                  <a:pt x="2189" y="424"/>
                  <a:pt x="2121" y="420"/>
                  <a:pt x="2051" y="420"/>
                </a:cubicBezTo>
                <a:cubicBezTo>
                  <a:pt x="1931" y="420"/>
                  <a:pt x="1814" y="432"/>
                  <a:pt x="1702" y="457"/>
                </a:cubicBezTo>
                <a:cubicBezTo>
                  <a:pt x="1692" y="459"/>
                  <a:pt x="1692" y="459"/>
                  <a:pt x="1692" y="459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525" y="497"/>
                  <a:pt x="1371" y="558"/>
                  <a:pt x="1229" y="640"/>
                </a:cubicBezTo>
                <a:cubicBezTo>
                  <a:pt x="1168" y="675"/>
                  <a:pt x="1110" y="714"/>
                  <a:pt x="1054" y="756"/>
                </a:cubicBezTo>
                <a:cubicBezTo>
                  <a:pt x="1053" y="757"/>
                  <a:pt x="1053" y="757"/>
                  <a:pt x="1053" y="757"/>
                </a:cubicBezTo>
                <a:cubicBezTo>
                  <a:pt x="1051" y="758"/>
                  <a:pt x="1051" y="758"/>
                  <a:pt x="1051" y="758"/>
                </a:cubicBezTo>
                <a:cubicBezTo>
                  <a:pt x="1048" y="761"/>
                  <a:pt x="1048" y="761"/>
                  <a:pt x="1048" y="761"/>
                </a:cubicBezTo>
                <a:cubicBezTo>
                  <a:pt x="992" y="804"/>
                  <a:pt x="939" y="851"/>
                  <a:pt x="888" y="901"/>
                </a:cubicBezTo>
                <a:cubicBezTo>
                  <a:pt x="777" y="1012"/>
                  <a:pt x="682" y="1139"/>
                  <a:pt x="606" y="1279"/>
                </a:cubicBezTo>
                <a:cubicBezTo>
                  <a:pt x="605" y="1281"/>
                  <a:pt x="605" y="1281"/>
                  <a:pt x="605" y="1281"/>
                </a:cubicBezTo>
                <a:cubicBezTo>
                  <a:pt x="599" y="1292"/>
                  <a:pt x="599" y="1292"/>
                  <a:pt x="599" y="1292"/>
                </a:cubicBezTo>
                <a:cubicBezTo>
                  <a:pt x="592" y="1304"/>
                  <a:pt x="592" y="1304"/>
                  <a:pt x="592" y="1304"/>
                </a:cubicBezTo>
                <a:cubicBezTo>
                  <a:pt x="592" y="1305"/>
                  <a:pt x="592" y="1305"/>
                  <a:pt x="592" y="1305"/>
                </a:cubicBezTo>
                <a:cubicBezTo>
                  <a:pt x="543" y="1399"/>
                  <a:pt x="503" y="1499"/>
                  <a:pt x="472" y="1605"/>
                </a:cubicBezTo>
                <a:cubicBezTo>
                  <a:pt x="472" y="1605"/>
                  <a:pt x="472" y="1605"/>
                  <a:pt x="472" y="1605"/>
                </a:cubicBezTo>
                <a:cubicBezTo>
                  <a:pt x="429" y="1750"/>
                  <a:pt x="407" y="1904"/>
                  <a:pt x="407" y="2063"/>
                </a:cubicBezTo>
                <a:cubicBezTo>
                  <a:pt x="407" y="2517"/>
                  <a:pt x="591" y="2928"/>
                  <a:pt x="888" y="3225"/>
                </a:cubicBezTo>
                <a:cubicBezTo>
                  <a:pt x="1044" y="3381"/>
                  <a:pt x="1231" y="3506"/>
                  <a:pt x="1439" y="3589"/>
                </a:cubicBezTo>
                <a:cubicBezTo>
                  <a:pt x="1439" y="3589"/>
                  <a:pt x="1439" y="3589"/>
                  <a:pt x="1439" y="3589"/>
                </a:cubicBezTo>
                <a:cubicBezTo>
                  <a:pt x="1499" y="3613"/>
                  <a:pt x="1561" y="3634"/>
                  <a:pt x="1625" y="3651"/>
                </a:cubicBezTo>
                <a:cubicBezTo>
                  <a:pt x="1692" y="3669"/>
                  <a:pt x="1760" y="3682"/>
                  <a:pt x="1827" y="3692"/>
                </a:cubicBezTo>
                <a:cubicBezTo>
                  <a:pt x="1833" y="3692"/>
                  <a:pt x="1833" y="3692"/>
                  <a:pt x="1833" y="3692"/>
                </a:cubicBezTo>
                <a:cubicBezTo>
                  <a:pt x="1835" y="3693"/>
                  <a:pt x="1835" y="3693"/>
                  <a:pt x="1835" y="3693"/>
                </a:cubicBezTo>
                <a:cubicBezTo>
                  <a:pt x="1894" y="3701"/>
                  <a:pt x="1955" y="3705"/>
                  <a:pt x="2017" y="3707"/>
                </a:cubicBezTo>
                <a:cubicBezTo>
                  <a:pt x="2016" y="3707"/>
                  <a:pt x="2016" y="3707"/>
                  <a:pt x="2016" y="3707"/>
                </a:cubicBezTo>
                <a:cubicBezTo>
                  <a:pt x="2321" y="3714"/>
                  <a:pt x="2617" y="3634"/>
                  <a:pt x="2872" y="3487"/>
                </a:cubicBezTo>
                <a:cubicBezTo>
                  <a:pt x="3237" y="3276"/>
                  <a:pt x="3521" y="2927"/>
                  <a:pt x="3638" y="2489"/>
                </a:cubicBezTo>
                <a:cubicBezTo>
                  <a:pt x="3659" y="2412"/>
                  <a:pt x="3674" y="2336"/>
                  <a:pt x="3683" y="2260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935651" y="3152306"/>
            <a:ext cx="1871960" cy="905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861480" y="2259743"/>
            <a:ext cx="150260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</a:t>
            </a: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400" dirty="0" smtClean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413875" y="5479382"/>
            <a:ext cx="113529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</a:t>
            </a: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的内容</a:t>
            </a:r>
            <a:endParaRPr lang="zh-CN" altLang="en-US" sz="1400" dirty="0" smtClean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075710" y="4199310"/>
            <a:ext cx="2338117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831329" y="5537264"/>
            <a:ext cx="2338117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509980" y="3360169"/>
            <a:ext cx="2338117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5464921" y="2953195"/>
            <a:ext cx="1552777" cy="42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您的小标题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1336486" y="606727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1" y="504258"/>
            <a:ext cx="875250" cy="70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135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967" y="1322963"/>
            <a:ext cx="2961886" cy="23819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62631" y="1685430"/>
            <a:ext cx="9172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465A65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第三章</a:t>
            </a:r>
            <a:endParaRPr lang="zh-CN" altLang="en-US" sz="3600" dirty="0">
              <a:solidFill>
                <a:srgbClr val="465A65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65451" y="3971144"/>
            <a:ext cx="1953388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E0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您的小标题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57305" y="4690674"/>
            <a:ext cx="366100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</p:spTree>
    <p:extLst>
      <p:ext uri="{BB962C8B-B14F-4D97-AF65-F5344CB8AC3E}">
        <p14:creationId xmlns:p14="http://schemas.microsoft.com/office/powerpoint/2010/main" val="3064860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Picture_2"/>
          <p:cNvSpPr/>
          <p:nvPr>
            <p:custDataLst>
              <p:tags r:id="rId1"/>
            </p:custDataLst>
          </p:nvPr>
        </p:nvSpPr>
        <p:spPr>
          <a:xfrm>
            <a:off x="4983096" y="2525071"/>
            <a:ext cx="2087562" cy="258921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MH_Picture_1"/>
          <p:cNvSpPr/>
          <p:nvPr>
            <p:custDataLst>
              <p:tags r:id="rId2"/>
            </p:custDataLst>
          </p:nvPr>
        </p:nvSpPr>
        <p:spPr>
          <a:xfrm>
            <a:off x="2908233" y="2775895"/>
            <a:ext cx="1684338" cy="208915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MH_Picture_3"/>
          <p:cNvSpPr/>
          <p:nvPr>
            <p:custDataLst>
              <p:tags r:id="rId3"/>
            </p:custDataLst>
          </p:nvPr>
        </p:nvSpPr>
        <p:spPr>
          <a:xfrm>
            <a:off x="7462771" y="2775895"/>
            <a:ext cx="1682750" cy="208915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053949" y="1924012"/>
            <a:ext cx="1392906" cy="60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206956" y="5358341"/>
            <a:ext cx="8244303" cy="701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</a:t>
            </a:r>
            <a:r>
              <a:rPr lang="zh-CN" altLang="en-US" sz="1600" dirty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内容请在这里输入您的文字内容请在这里输入您的文字</a:t>
            </a: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r>
              <a:rPr lang="zh-CN" altLang="en-US" sz="1600" dirty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</a:t>
            </a: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dirty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11641" y="1763969"/>
            <a:ext cx="1392906" cy="60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607693" y="2046041"/>
            <a:ext cx="1392906" cy="60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36486" y="606727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1" y="504258"/>
            <a:ext cx="875250" cy="70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48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8">
            <a:extLst>
              <a:ext uri="{FF2B5EF4-FFF2-40B4-BE49-F238E27FC236}">
                <a16:creationId xmlns:a16="http://schemas.microsoft.com/office/drawing/2014/main" xmlns="" id="{379DA6B4-58DA-4B10-A275-032DCEA0C4B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V="1">
            <a:off x="3245742" y="2103855"/>
            <a:ext cx="1535036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13">
            <a:extLst>
              <a:ext uri="{FF2B5EF4-FFF2-40B4-BE49-F238E27FC236}">
                <a16:creationId xmlns:a16="http://schemas.microsoft.com/office/drawing/2014/main" xmlns="" id="{0218E827-FB18-4E98-BD48-59DA4B76D29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695892" y="2862823"/>
            <a:ext cx="1535036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16">
            <a:extLst>
              <a:ext uri="{FF2B5EF4-FFF2-40B4-BE49-F238E27FC236}">
                <a16:creationId xmlns:a16="http://schemas.microsoft.com/office/drawing/2014/main" xmlns="" id="{C1E332B8-01E3-4AD4-ADA3-90787B309B0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V="1">
            <a:off x="6146938" y="2102780"/>
            <a:ext cx="1535036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21">
            <a:extLst>
              <a:ext uri="{FF2B5EF4-FFF2-40B4-BE49-F238E27FC236}">
                <a16:creationId xmlns:a16="http://schemas.microsoft.com/office/drawing/2014/main" xmlns="" id="{22604A74-86A9-4176-846F-6EEE80067EB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598505" y="2850886"/>
            <a:ext cx="1530972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24">
            <a:extLst>
              <a:ext uri="{FF2B5EF4-FFF2-40B4-BE49-F238E27FC236}">
                <a16:creationId xmlns:a16="http://schemas.microsoft.com/office/drawing/2014/main" xmlns="" id="{35430D4D-183A-4B60-9A69-E964D87A463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9058642" y="2123154"/>
            <a:ext cx="1535036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29">
            <a:extLst>
              <a:ext uri="{FF2B5EF4-FFF2-40B4-BE49-F238E27FC236}">
                <a16:creationId xmlns:a16="http://schemas.microsoft.com/office/drawing/2014/main" xmlns="" id="{CB721C63-108D-498D-AA00-4D1FC5F34FB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87648" y="2863359"/>
            <a:ext cx="1535036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9">
            <a:extLst>
              <a:ext uri="{FF2B5EF4-FFF2-40B4-BE49-F238E27FC236}">
                <a16:creationId xmlns:a16="http://schemas.microsoft.com/office/drawing/2014/main" xmlns="" id="{C7D6B88B-63B2-44C9-8A3B-9AF0C5057F9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242018" y="2863360"/>
            <a:ext cx="1530972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12">
            <a:extLst>
              <a:ext uri="{FF2B5EF4-FFF2-40B4-BE49-F238E27FC236}">
                <a16:creationId xmlns:a16="http://schemas.microsoft.com/office/drawing/2014/main" xmlns="" id="{319F6B0D-A2CF-4E4E-82A1-422386357EB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flipV="1">
            <a:off x="4699435" y="2114569"/>
            <a:ext cx="1530972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7">
            <a:extLst>
              <a:ext uri="{FF2B5EF4-FFF2-40B4-BE49-F238E27FC236}">
                <a16:creationId xmlns:a16="http://schemas.microsoft.com/office/drawing/2014/main" xmlns="" id="{7756C78F-D9AE-494B-AEF0-0A557FB0CAD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151707" y="2862287"/>
            <a:ext cx="1535036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20">
            <a:extLst>
              <a:ext uri="{FF2B5EF4-FFF2-40B4-BE49-F238E27FC236}">
                <a16:creationId xmlns:a16="http://schemas.microsoft.com/office/drawing/2014/main" xmlns="" id="{580DDCAB-2B6C-4B96-95C3-C99895ECF75D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flipV="1">
            <a:off x="7606618" y="2112967"/>
            <a:ext cx="1530972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25">
            <a:extLst>
              <a:ext uri="{FF2B5EF4-FFF2-40B4-BE49-F238E27FC236}">
                <a16:creationId xmlns:a16="http://schemas.microsoft.com/office/drawing/2014/main" xmlns="" id="{378CA471-B24A-4E51-B2B9-78A442944A7D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066625" y="2872413"/>
            <a:ext cx="1535036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28">
            <a:extLst>
              <a:ext uri="{FF2B5EF4-FFF2-40B4-BE49-F238E27FC236}">
                <a16:creationId xmlns:a16="http://schemas.microsoft.com/office/drawing/2014/main" xmlns="" id="{C378308C-F862-4D1A-86ED-30F355CBAD3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flipV="1">
            <a:off x="1787648" y="2103854"/>
            <a:ext cx="1530972" cy="759506"/>
          </a:xfrm>
          <a:custGeom>
            <a:avLst/>
            <a:gdLst>
              <a:gd name="connsiteX0" fmla="*/ 0 w 1732588"/>
              <a:gd name="connsiteY0" fmla="*/ 0 h 857250"/>
              <a:gd name="connsiteX1" fmla="*/ 90006 w 1732588"/>
              <a:gd name="connsiteY1" fmla="*/ 0 h 857250"/>
              <a:gd name="connsiteX2" fmla="*/ 866294 w 1732588"/>
              <a:gd name="connsiteY2" fmla="*/ 776288 h 857250"/>
              <a:gd name="connsiteX3" fmla="*/ 1642582 w 1732588"/>
              <a:gd name="connsiteY3" fmla="*/ 0 h 857250"/>
              <a:gd name="connsiteX4" fmla="*/ 1732588 w 1732588"/>
              <a:gd name="connsiteY4" fmla="*/ 0 h 857250"/>
              <a:gd name="connsiteX5" fmla="*/ 1728594 w 1732588"/>
              <a:gd name="connsiteY5" fmla="*/ 79098 h 857250"/>
              <a:gd name="connsiteX6" fmla="*/ 866294 w 1732588"/>
              <a:gd name="connsiteY6" fmla="*/ 857250 h 857250"/>
              <a:gd name="connsiteX7" fmla="*/ 3994 w 1732588"/>
              <a:gd name="connsiteY7" fmla="*/ 79098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588" h="857250">
                <a:moveTo>
                  <a:pt x="0" y="0"/>
                </a:moveTo>
                <a:lnTo>
                  <a:pt x="90006" y="0"/>
                </a:lnTo>
                <a:cubicBezTo>
                  <a:pt x="90006" y="428732"/>
                  <a:pt x="437562" y="776288"/>
                  <a:pt x="866294" y="776288"/>
                </a:cubicBezTo>
                <a:cubicBezTo>
                  <a:pt x="1295026" y="776288"/>
                  <a:pt x="1642582" y="428732"/>
                  <a:pt x="1642582" y="0"/>
                </a:cubicBezTo>
                <a:lnTo>
                  <a:pt x="1732588" y="0"/>
                </a:lnTo>
                <a:lnTo>
                  <a:pt x="1728594" y="79098"/>
                </a:lnTo>
                <a:cubicBezTo>
                  <a:pt x="1684207" y="516175"/>
                  <a:pt x="1315082" y="857250"/>
                  <a:pt x="866294" y="857250"/>
                </a:cubicBezTo>
                <a:cubicBezTo>
                  <a:pt x="417506" y="857250"/>
                  <a:pt x="48382" y="516175"/>
                  <a:pt x="3994" y="79098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14534" y="2486123"/>
            <a:ext cx="123017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</a:t>
            </a: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小标题内容</a:t>
            </a:r>
            <a:endParaRPr lang="zh-CN" altLang="en-US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385036" y="2486123"/>
            <a:ext cx="123017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</a:t>
            </a: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小标题内容</a:t>
            </a:r>
            <a:endParaRPr lang="zh-CN" altLang="en-US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826354" y="2486123"/>
            <a:ext cx="123017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</a:t>
            </a: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小标题内容</a:t>
            </a:r>
            <a:endParaRPr lang="zh-CN" altLang="en-US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296856" y="2486123"/>
            <a:ext cx="123017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</a:t>
            </a: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小标题内容</a:t>
            </a:r>
            <a:endParaRPr lang="zh-CN" altLang="en-US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747902" y="2486123"/>
            <a:ext cx="123017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</a:t>
            </a: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小标题内容</a:t>
            </a:r>
            <a:endParaRPr lang="zh-CN" altLang="en-US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218404" y="2486123"/>
            <a:ext cx="123017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</a:t>
            </a:r>
            <a:r>
              <a:rPr lang="zh-CN" altLang="en-US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小标题内容</a:t>
            </a:r>
            <a:endParaRPr lang="zh-CN" altLang="en-US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336486" y="606727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1" y="504258"/>
            <a:ext cx="875250" cy="703885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846953" y="3788023"/>
            <a:ext cx="1392906" cy="60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318620" y="3788023"/>
            <a:ext cx="1392906" cy="60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790287" y="3788023"/>
            <a:ext cx="1392906" cy="60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261954" y="3788023"/>
            <a:ext cx="1392906" cy="60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733621" y="3788023"/>
            <a:ext cx="1392906" cy="60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205288" y="3788023"/>
            <a:ext cx="1392906" cy="60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2061041" y="5133268"/>
            <a:ext cx="8244303" cy="701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</a:t>
            </a:r>
            <a:r>
              <a:rPr lang="zh-CN" altLang="en-US" sz="1600" dirty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内容请在这里输入您的文字内容请在这里输入您的文字</a:t>
            </a: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r>
              <a:rPr lang="zh-CN" altLang="en-US" sz="1600" dirty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</a:t>
            </a: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dirty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4190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908B5032-9DBD-4269-B43F-618A3CFBB5B4}"/>
              </a:ext>
            </a:extLst>
          </p:cNvPr>
          <p:cNvSpPr/>
          <p:nvPr/>
        </p:nvSpPr>
        <p:spPr>
          <a:xfrm>
            <a:off x="1379550" y="2265273"/>
            <a:ext cx="1995681" cy="1995681"/>
          </a:xfrm>
          <a:prstGeom prst="ellipse">
            <a:avLst/>
          </a:prstGeom>
          <a:noFill/>
          <a:ln w="38100">
            <a:solidFill>
              <a:srgbClr val="FFE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4D66E427-000C-441E-8DDE-B3B0C7FB3739}"/>
              </a:ext>
            </a:extLst>
          </p:cNvPr>
          <p:cNvSpPr/>
          <p:nvPr/>
        </p:nvSpPr>
        <p:spPr>
          <a:xfrm>
            <a:off x="1539538" y="2425261"/>
            <a:ext cx="1675703" cy="1675703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4D66E427-000C-441E-8DDE-B3B0C7FB3739}"/>
              </a:ext>
            </a:extLst>
          </p:cNvPr>
          <p:cNvSpPr/>
          <p:nvPr/>
        </p:nvSpPr>
        <p:spPr>
          <a:xfrm>
            <a:off x="2512770" y="3663743"/>
            <a:ext cx="971726" cy="971726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4524" y="3838763"/>
            <a:ext cx="1008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文字</a:t>
            </a:r>
            <a:endParaRPr lang="en-US" altLang="zh-CN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908B5032-9DBD-4269-B43F-618A3CFBB5B4}"/>
              </a:ext>
            </a:extLst>
          </p:cNvPr>
          <p:cNvSpPr/>
          <p:nvPr/>
        </p:nvSpPr>
        <p:spPr>
          <a:xfrm>
            <a:off x="4028484" y="2265273"/>
            <a:ext cx="1995681" cy="1995681"/>
          </a:xfrm>
          <a:prstGeom prst="ellipse">
            <a:avLst/>
          </a:prstGeom>
          <a:noFill/>
          <a:ln w="38100">
            <a:solidFill>
              <a:srgbClr val="FFE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4D66E427-000C-441E-8DDE-B3B0C7FB3739}"/>
              </a:ext>
            </a:extLst>
          </p:cNvPr>
          <p:cNvSpPr/>
          <p:nvPr/>
        </p:nvSpPr>
        <p:spPr>
          <a:xfrm>
            <a:off x="4188472" y="2425261"/>
            <a:ext cx="1675703" cy="1675703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4D66E427-000C-441E-8DDE-B3B0C7FB3739}"/>
              </a:ext>
            </a:extLst>
          </p:cNvPr>
          <p:cNvSpPr/>
          <p:nvPr/>
        </p:nvSpPr>
        <p:spPr>
          <a:xfrm>
            <a:off x="5161704" y="3663743"/>
            <a:ext cx="971726" cy="971726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143458" y="3838763"/>
            <a:ext cx="1008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文字</a:t>
            </a:r>
            <a:endParaRPr lang="en-US" altLang="zh-CN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05725" y="4810489"/>
            <a:ext cx="160951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338700" y="4810489"/>
            <a:ext cx="160951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206400" y="2425261"/>
            <a:ext cx="339676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7334667" y="3402176"/>
            <a:ext cx="3171217" cy="0"/>
          </a:xfrm>
          <a:prstGeom prst="line">
            <a:avLst/>
          </a:prstGeom>
          <a:ln w="19050">
            <a:solidFill>
              <a:srgbClr val="FFE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206400" y="3615877"/>
            <a:ext cx="339676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</a:t>
            </a:r>
            <a:r>
              <a:rPr lang="zh-CN" altLang="en-US" sz="1600" dirty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内容请在这里输入您的文字内容请在这里输入您的文字</a:t>
            </a: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r>
              <a:rPr lang="zh-CN" altLang="en-US" sz="1600" dirty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</a:t>
            </a: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dirty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36486" y="606727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1" y="504258"/>
            <a:ext cx="875250" cy="70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35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967" y="1322963"/>
            <a:ext cx="2961886" cy="23819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62631" y="1685430"/>
            <a:ext cx="9172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465A65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第四章</a:t>
            </a:r>
            <a:endParaRPr lang="zh-CN" altLang="en-US" sz="3600" dirty="0">
              <a:solidFill>
                <a:srgbClr val="465A65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43273" y="3971144"/>
            <a:ext cx="1953388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E0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您的小标题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57305" y="4690674"/>
            <a:ext cx="366100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</p:spTree>
    <p:extLst>
      <p:ext uri="{BB962C8B-B14F-4D97-AF65-F5344CB8AC3E}">
        <p14:creationId xmlns:p14="http://schemas.microsoft.com/office/powerpoint/2010/main" val="270843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1">
            <a:extLst>
              <a:ext uri="{FF2B5EF4-FFF2-40B4-BE49-F238E27FC236}">
                <a16:creationId xmlns:a16="http://schemas.microsoft.com/office/drawing/2014/main" xmlns="" id="{4CE00022-F120-47D8-834C-A6F27F716013}"/>
              </a:ext>
            </a:extLst>
          </p:cNvPr>
          <p:cNvCxnSpPr/>
          <p:nvPr/>
        </p:nvCxnSpPr>
        <p:spPr>
          <a:xfrm>
            <a:off x="1878293" y="4953873"/>
            <a:ext cx="8780181" cy="0"/>
          </a:xfrm>
          <a:prstGeom prst="straightConnector1">
            <a:avLst/>
          </a:prstGeom>
          <a:ln w="19050">
            <a:solidFill>
              <a:srgbClr val="FFEBA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5F6080E9-A24D-4E77-A96A-EDC9D2EB67AC}"/>
              </a:ext>
            </a:extLst>
          </p:cNvPr>
          <p:cNvCxnSpPr>
            <a:cxnSpLocks/>
          </p:cNvCxnSpPr>
          <p:nvPr/>
        </p:nvCxnSpPr>
        <p:spPr>
          <a:xfrm>
            <a:off x="3030065" y="2043762"/>
            <a:ext cx="0" cy="3294743"/>
          </a:xfrm>
          <a:prstGeom prst="line">
            <a:avLst/>
          </a:prstGeom>
          <a:ln w="19050">
            <a:solidFill>
              <a:srgbClr val="FFEBAB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AD7852C1-FB81-49F9-91A7-8098ED3B0DCA}"/>
              </a:ext>
            </a:extLst>
          </p:cNvPr>
          <p:cNvCxnSpPr>
            <a:cxnSpLocks/>
          </p:cNvCxnSpPr>
          <p:nvPr/>
        </p:nvCxnSpPr>
        <p:spPr>
          <a:xfrm>
            <a:off x="4715994" y="2043762"/>
            <a:ext cx="0" cy="3294743"/>
          </a:xfrm>
          <a:prstGeom prst="line">
            <a:avLst/>
          </a:prstGeom>
          <a:ln w="19050">
            <a:solidFill>
              <a:srgbClr val="FFEBAB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6C0168D8-C0BA-4C0A-89E0-C6F6913C3081}"/>
              </a:ext>
            </a:extLst>
          </p:cNvPr>
          <p:cNvCxnSpPr>
            <a:cxnSpLocks/>
          </p:cNvCxnSpPr>
          <p:nvPr/>
        </p:nvCxnSpPr>
        <p:spPr>
          <a:xfrm>
            <a:off x="6401922" y="2043762"/>
            <a:ext cx="0" cy="3294743"/>
          </a:xfrm>
          <a:prstGeom prst="line">
            <a:avLst/>
          </a:prstGeom>
          <a:ln w="19050">
            <a:solidFill>
              <a:srgbClr val="FFEBAB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6813A25E-5833-4B04-A13F-151B14C7F6C8}"/>
              </a:ext>
            </a:extLst>
          </p:cNvPr>
          <p:cNvCxnSpPr>
            <a:cxnSpLocks/>
          </p:cNvCxnSpPr>
          <p:nvPr/>
        </p:nvCxnSpPr>
        <p:spPr>
          <a:xfrm>
            <a:off x="8087851" y="2043762"/>
            <a:ext cx="0" cy="3294743"/>
          </a:xfrm>
          <a:prstGeom prst="line">
            <a:avLst/>
          </a:prstGeom>
          <a:ln w="19050">
            <a:solidFill>
              <a:srgbClr val="FFEBAB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FDDCA745-4382-40AC-BEF1-3AD8D3E1DD83}"/>
              </a:ext>
            </a:extLst>
          </p:cNvPr>
          <p:cNvCxnSpPr>
            <a:cxnSpLocks/>
          </p:cNvCxnSpPr>
          <p:nvPr/>
        </p:nvCxnSpPr>
        <p:spPr>
          <a:xfrm>
            <a:off x="9773778" y="2043762"/>
            <a:ext cx="0" cy="3294743"/>
          </a:xfrm>
          <a:prstGeom prst="line">
            <a:avLst/>
          </a:prstGeom>
          <a:ln w="19050">
            <a:solidFill>
              <a:srgbClr val="FFEBAB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58027D2-D38E-4E25-9273-121B14BA9ED8}"/>
              </a:ext>
            </a:extLst>
          </p:cNvPr>
          <p:cNvSpPr txBox="1"/>
          <p:nvPr/>
        </p:nvSpPr>
        <p:spPr>
          <a:xfrm>
            <a:off x="2120332" y="4999821"/>
            <a:ext cx="66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EB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 smtClean="0">
                <a:solidFill>
                  <a:srgbClr val="FFEB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dirty="0">
              <a:solidFill>
                <a:srgbClr val="FFEB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3D36DF7-7135-499B-AC6C-791C26507FED}"/>
              </a:ext>
            </a:extLst>
          </p:cNvPr>
          <p:cNvSpPr txBox="1"/>
          <p:nvPr/>
        </p:nvSpPr>
        <p:spPr>
          <a:xfrm>
            <a:off x="3593433" y="4999821"/>
            <a:ext cx="66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EB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 smtClean="0">
                <a:solidFill>
                  <a:srgbClr val="FFEB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dirty="0">
              <a:solidFill>
                <a:srgbClr val="FFEB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1214BD25-059F-443E-B881-AC746F1C33D8}"/>
              </a:ext>
            </a:extLst>
          </p:cNvPr>
          <p:cNvSpPr txBox="1"/>
          <p:nvPr/>
        </p:nvSpPr>
        <p:spPr>
          <a:xfrm>
            <a:off x="5355687" y="4999821"/>
            <a:ext cx="855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EB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 smtClean="0">
                <a:solidFill>
                  <a:srgbClr val="FFEB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dirty="0">
              <a:solidFill>
                <a:srgbClr val="FFEB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B5488032-8E78-4F1B-B26A-EB976A1AD62B}"/>
              </a:ext>
            </a:extLst>
          </p:cNvPr>
          <p:cNvSpPr txBox="1"/>
          <p:nvPr/>
        </p:nvSpPr>
        <p:spPr>
          <a:xfrm>
            <a:off x="6958242" y="4999821"/>
            <a:ext cx="93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EB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 smtClean="0">
                <a:solidFill>
                  <a:srgbClr val="FFEB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dirty="0">
              <a:solidFill>
                <a:srgbClr val="FFEB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42D9697-B9E4-4D8D-802E-1FC4BBA63EB7}"/>
              </a:ext>
            </a:extLst>
          </p:cNvPr>
          <p:cNvSpPr txBox="1"/>
          <p:nvPr/>
        </p:nvSpPr>
        <p:spPr>
          <a:xfrm>
            <a:off x="8704650" y="4999821"/>
            <a:ext cx="83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EB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 smtClean="0">
                <a:solidFill>
                  <a:srgbClr val="FFEB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dirty="0">
              <a:solidFill>
                <a:srgbClr val="FFEB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: 圆角 16">
            <a:extLst>
              <a:ext uri="{FF2B5EF4-FFF2-40B4-BE49-F238E27FC236}">
                <a16:creationId xmlns:a16="http://schemas.microsoft.com/office/drawing/2014/main" xmlns="" id="{73800ED4-0717-46B1-8BCB-A7CFA7250962}"/>
              </a:ext>
            </a:extLst>
          </p:cNvPr>
          <p:cNvSpPr/>
          <p:nvPr/>
        </p:nvSpPr>
        <p:spPr>
          <a:xfrm>
            <a:off x="1714499" y="4308052"/>
            <a:ext cx="2813707" cy="466725"/>
          </a:xfrm>
          <a:prstGeom prst="roundRect">
            <a:avLst>
              <a:gd name="adj" fmla="val 50000"/>
            </a:avLst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: 圆角 20">
            <a:extLst>
              <a:ext uri="{FF2B5EF4-FFF2-40B4-BE49-F238E27FC236}">
                <a16:creationId xmlns:a16="http://schemas.microsoft.com/office/drawing/2014/main" xmlns="" id="{80F35600-903A-4A1B-99FE-16D4B1953218}"/>
              </a:ext>
            </a:extLst>
          </p:cNvPr>
          <p:cNvSpPr/>
          <p:nvPr/>
        </p:nvSpPr>
        <p:spPr>
          <a:xfrm>
            <a:off x="2757202" y="2944950"/>
            <a:ext cx="1958792" cy="720062"/>
          </a:xfrm>
          <a:prstGeom prst="roundRect">
            <a:avLst>
              <a:gd name="adj" fmla="val 50000"/>
            </a:avLst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: 圆角 22">
            <a:extLst>
              <a:ext uri="{FF2B5EF4-FFF2-40B4-BE49-F238E27FC236}">
                <a16:creationId xmlns:a16="http://schemas.microsoft.com/office/drawing/2014/main" xmlns="" id="{520DD444-0333-4F06-A43C-15207817A456}"/>
              </a:ext>
            </a:extLst>
          </p:cNvPr>
          <p:cNvSpPr/>
          <p:nvPr/>
        </p:nvSpPr>
        <p:spPr>
          <a:xfrm>
            <a:off x="2120332" y="2367158"/>
            <a:ext cx="4281590" cy="466725"/>
          </a:xfrm>
          <a:prstGeom prst="roundRect">
            <a:avLst>
              <a:gd name="adj" fmla="val 50000"/>
            </a:avLst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: 圆角 23">
            <a:extLst>
              <a:ext uri="{FF2B5EF4-FFF2-40B4-BE49-F238E27FC236}">
                <a16:creationId xmlns:a16="http://schemas.microsoft.com/office/drawing/2014/main" xmlns="" id="{01F0EE63-D110-4C24-BED0-85F7BDB414CE}"/>
              </a:ext>
            </a:extLst>
          </p:cNvPr>
          <p:cNvSpPr/>
          <p:nvPr/>
        </p:nvSpPr>
        <p:spPr>
          <a:xfrm>
            <a:off x="2899215" y="3759829"/>
            <a:ext cx="3502707" cy="466725"/>
          </a:xfrm>
          <a:prstGeom prst="roundRect">
            <a:avLst>
              <a:gd name="adj" fmla="val 50000"/>
            </a:avLst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: 圆角 25">
            <a:extLst>
              <a:ext uri="{FF2B5EF4-FFF2-40B4-BE49-F238E27FC236}">
                <a16:creationId xmlns:a16="http://schemas.microsoft.com/office/drawing/2014/main" xmlns="" id="{B99E2FE6-7B5C-4606-8344-93E10E144300}"/>
              </a:ext>
            </a:extLst>
          </p:cNvPr>
          <p:cNvSpPr/>
          <p:nvPr/>
        </p:nvSpPr>
        <p:spPr>
          <a:xfrm>
            <a:off x="7795733" y="3759829"/>
            <a:ext cx="3088205" cy="466725"/>
          </a:xfrm>
          <a:prstGeom prst="roundRect">
            <a:avLst>
              <a:gd name="adj" fmla="val 50000"/>
            </a:avLst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132683" y="2394309"/>
            <a:ext cx="4230325" cy="381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请在这里输入您的文字内容您的文字</a:t>
            </a:r>
            <a:r>
              <a:rPr lang="zh-CN" altLang="en-US" sz="1600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dirty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714499" y="4337305"/>
            <a:ext cx="2813707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</a:t>
            </a:r>
            <a:r>
              <a:rPr lang="zh-CN" altLang="en-US" sz="1600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dirty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220817" y="3791636"/>
            <a:ext cx="2813707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</a:t>
            </a:r>
            <a:r>
              <a:rPr lang="zh-CN" altLang="en-US" sz="1600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dirty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53497" y="3791636"/>
            <a:ext cx="2813707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</a:t>
            </a:r>
            <a:r>
              <a:rPr lang="zh-CN" altLang="en-US" sz="1600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dirty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10950" y="3003318"/>
            <a:ext cx="1687215" cy="61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</a:t>
            </a:r>
            <a:r>
              <a:rPr lang="zh-CN" altLang="en-US" sz="1600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dirty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336486" y="606727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1" y="504258"/>
            <a:ext cx="875250" cy="70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32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Picture_1"/>
          <p:cNvSpPr/>
          <p:nvPr>
            <p:custDataLst>
              <p:tags r:id="rId1"/>
            </p:custDataLst>
          </p:nvPr>
        </p:nvSpPr>
        <p:spPr>
          <a:xfrm>
            <a:off x="5019133" y="1950743"/>
            <a:ext cx="2116206" cy="194195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MH_Picture_1"/>
          <p:cNvSpPr/>
          <p:nvPr>
            <p:custDataLst>
              <p:tags r:id="rId2"/>
            </p:custDataLst>
          </p:nvPr>
        </p:nvSpPr>
        <p:spPr>
          <a:xfrm>
            <a:off x="7297786" y="1950743"/>
            <a:ext cx="2116206" cy="1941954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MH_Picture_1"/>
          <p:cNvSpPr/>
          <p:nvPr>
            <p:custDataLst>
              <p:tags r:id="rId3"/>
            </p:custDataLst>
          </p:nvPr>
        </p:nvSpPr>
        <p:spPr>
          <a:xfrm>
            <a:off x="5019133" y="4057593"/>
            <a:ext cx="2116206" cy="1941954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MH_Picture_1"/>
          <p:cNvSpPr/>
          <p:nvPr>
            <p:custDataLst>
              <p:tags r:id="rId4"/>
            </p:custDataLst>
          </p:nvPr>
        </p:nvSpPr>
        <p:spPr>
          <a:xfrm>
            <a:off x="7297786" y="4057593"/>
            <a:ext cx="2116206" cy="1941954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82" t="-8983" r="-40145" b="-143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1"/>
          <p:cNvSpPr/>
          <p:nvPr>
            <p:custDataLst>
              <p:tags r:id="rId5"/>
            </p:custDataLst>
          </p:nvPr>
        </p:nvSpPr>
        <p:spPr>
          <a:xfrm>
            <a:off x="9576439" y="1950742"/>
            <a:ext cx="2116206" cy="4048804"/>
          </a:xfrm>
          <a:prstGeom prst="rect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336486" y="2527633"/>
            <a:ext cx="339676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</a:t>
            </a:r>
            <a:r>
              <a:rPr lang="zh-CN" altLang="en-US" sz="1600" dirty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内容请在这里输入您的文字内容请在这里输入您的文字</a:t>
            </a: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r>
              <a:rPr lang="zh-CN" altLang="en-US" sz="1600" dirty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</a:t>
            </a: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dirty="0">
              <a:solidFill>
                <a:srgbClr val="FFECB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36486" y="4469322"/>
            <a:ext cx="339676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请在这里输入您的文字内容请在这里输入您的文字内容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36486" y="606727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1" y="504258"/>
            <a:ext cx="875250" cy="70388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336486" y="1950742"/>
            <a:ext cx="2420204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rgbClr val="FFE0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您的</a:t>
            </a:r>
            <a:r>
              <a:rPr lang="zh-CN" altLang="en-US" sz="2000" dirty="0" smtClean="0">
                <a:solidFill>
                  <a:srgbClr val="FFE0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小标题内容</a:t>
            </a:r>
            <a:endParaRPr lang="zh-CN" altLang="en-US" sz="2000" dirty="0" smtClean="0">
              <a:solidFill>
                <a:srgbClr val="FFE08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3053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0135" y="432956"/>
            <a:ext cx="41284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rgbClr val="FFECB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请在这里输入您的标题文字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70" y="330487"/>
            <a:ext cx="875250" cy="703885"/>
          </a:xfrm>
          <a:prstGeom prst="rect">
            <a:avLst/>
          </a:prstGeom>
        </p:spPr>
      </p:pic>
      <p:sp>
        <p:nvSpPr>
          <p:cNvPr id="71" name="矩形 70"/>
          <p:cNvSpPr/>
          <p:nvPr/>
        </p:nvSpPr>
        <p:spPr>
          <a:xfrm>
            <a:off x="7588067" y="5424737"/>
            <a:ext cx="2366592" cy="639080"/>
          </a:xfrm>
          <a:prstGeom prst="rect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-2500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         </a:t>
            </a:r>
            <a:endParaRPr kumimoji="0" lang="zh-CN" altLang="en-US" sz="1200" b="0" i="0" u="none" strike="noStrike" kern="1200" cap="none" spc="0" normalizeH="0" baseline="-2500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540783" y="5428183"/>
            <a:ext cx="2047283" cy="635635"/>
          </a:xfrm>
          <a:prstGeom prst="rect">
            <a:avLst/>
          </a:prstGeom>
          <a:solidFill>
            <a:srgbClr val="FFEB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-2500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         </a:t>
            </a:r>
            <a:endParaRPr kumimoji="0" lang="zh-CN" altLang="en-US" sz="1200" b="0" i="0" u="none" strike="noStrike" kern="1200" cap="none" spc="0" normalizeH="0" baseline="-2500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190144" y="5350487"/>
            <a:ext cx="2369716" cy="713329"/>
          </a:xfrm>
          <a:prstGeom prst="rect">
            <a:avLst/>
          </a:prstGeom>
          <a:solidFill>
            <a:srgbClr val="FFF4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4" name="矩形 73"/>
          <p:cNvSpPr/>
          <p:nvPr/>
        </p:nvSpPr>
        <p:spPr>
          <a:xfrm rot="16200000">
            <a:off x="8172836" y="3642915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5" name="矩形 74"/>
          <p:cNvSpPr/>
          <p:nvPr/>
        </p:nvSpPr>
        <p:spPr>
          <a:xfrm rot="16200000">
            <a:off x="7661015" y="3642915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6" name="矩形 75"/>
          <p:cNvSpPr/>
          <p:nvPr/>
        </p:nvSpPr>
        <p:spPr>
          <a:xfrm rot="16200000">
            <a:off x="7149194" y="3610024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 rot="16200000">
            <a:off x="6637372" y="3571489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8" name="矩形 77"/>
          <p:cNvSpPr/>
          <p:nvPr/>
        </p:nvSpPr>
        <p:spPr>
          <a:xfrm rot="16200000">
            <a:off x="6130956" y="3640091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9" name="矩形 78"/>
          <p:cNvSpPr/>
          <p:nvPr/>
        </p:nvSpPr>
        <p:spPr>
          <a:xfrm rot="16200000">
            <a:off x="5619135" y="3640091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0" name="矩形 79"/>
          <p:cNvSpPr/>
          <p:nvPr/>
        </p:nvSpPr>
        <p:spPr>
          <a:xfrm rot="16200000">
            <a:off x="5107314" y="3640091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1" name="矩形 80"/>
          <p:cNvSpPr/>
          <p:nvPr/>
        </p:nvSpPr>
        <p:spPr>
          <a:xfrm rot="16200000">
            <a:off x="4595493" y="3607200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2" name="矩形 81"/>
          <p:cNvSpPr/>
          <p:nvPr/>
        </p:nvSpPr>
        <p:spPr>
          <a:xfrm rot="16200000">
            <a:off x="4083671" y="3568665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3" name="矩形 82"/>
          <p:cNvSpPr/>
          <p:nvPr/>
        </p:nvSpPr>
        <p:spPr>
          <a:xfrm rot="16200000">
            <a:off x="3588029" y="3654088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4" name="矩形 83"/>
          <p:cNvSpPr/>
          <p:nvPr/>
        </p:nvSpPr>
        <p:spPr>
          <a:xfrm rot="16200000">
            <a:off x="3076209" y="3654088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5" name="矩形 84"/>
          <p:cNvSpPr/>
          <p:nvPr/>
        </p:nvSpPr>
        <p:spPr>
          <a:xfrm rot="16200000">
            <a:off x="2564387" y="3654088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6" name="矩形 85"/>
          <p:cNvSpPr/>
          <p:nvPr/>
        </p:nvSpPr>
        <p:spPr>
          <a:xfrm rot="16200000">
            <a:off x="2052566" y="3621196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7" name="矩形 86"/>
          <p:cNvSpPr/>
          <p:nvPr/>
        </p:nvSpPr>
        <p:spPr>
          <a:xfrm rot="16200000">
            <a:off x="1540745" y="3582661"/>
            <a:ext cx="3425088" cy="1385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8" name="矩形 87"/>
          <p:cNvSpPr/>
          <p:nvPr/>
        </p:nvSpPr>
        <p:spPr>
          <a:xfrm rot="17944902">
            <a:off x="2541393" y="2101997"/>
            <a:ext cx="487770" cy="139757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2845792" y="1924772"/>
            <a:ext cx="7126978" cy="13855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1993634" y="2056766"/>
            <a:ext cx="748947" cy="645644"/>
          </a:xfrm>
          <a:prstGeom prst="ellipse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3028912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11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537497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12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4046082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4554667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5063252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5571837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6080423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589008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7097593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7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7606178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8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8114763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9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8623348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10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9131933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11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9640519" y="1784705"/>
            <a:ext cx="4567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465A65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12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465A65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6" name="矩形 105"/>
          <p:cNvSpPr/>
          <p:nvPr/>
        </p:nvSpPr>
        <p:spPr>
          <a:xfrm rot="17944902">
            <a:off x="2541393" y="2942349"/>
            <a:ext cx="487770" cy="139757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2845792" y="2765124"/>
            <a:ext cx="7108866" cy="13855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1993634" y="2897118"/>
            <a:ext cx="748947" cy="645644"/>
          </a:xfrm>
          <a:prstGeom prst="ellipse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0" name="矩形 109"/>
          <p:cNvSpPr/>
          <p:nvPr/>
        </p:nvSpPr>
        <p:spPr>
          <a:xfrm rot="17944902">
            <a:off x="2540489" y="3782701"/>
            <a:ext cx="487770" cy="139757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844889" y="3605477"/>
            <a:ext cx="7109770" cy="14661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1992730" y="3737470"/>
            <a:ext cx="748947" cy="645644"/>
          </a:xfrm>
          <a:prstGeom prst="ellipse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4" name="矩形 113"/>
          <p:cNvSpPr/>
          <p:nvPr/>
        </p:nvSpPr>
        <p:spPr>
          <a:xfrm rot="17944902">
            <a:off x="2532888" y="4624130"/>
            <a:ext cx="487770" cy="139757"/>
          </a:xfrm>
          <a:prstGeom prst="rect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2837287" y="4446905"/>
            <a:ext cx="7126978" cy="138555"/>
          </a:xfrm>
          <a:prstGeom prst="rect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1992730" y="4578898"/>
            <a:ext cx="748947" cy="645644"/>
          </a:xfrm>
          <a:prstGeom prst="ellipse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8" name="矩形 117"/>
          <p:cNvSpPr/>
          <p:nvPr/>
        </p:nvSpPr>
        <p:spPr>
          <a:xfrm rot="17944902">
            <a:off x="2540489" y="5463405"/>
            <a:ext cx="487770" cy="139757"/>
          </a:xfrm>
          <a:prstGeom prst="rect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2844889" y="5286181"/>
            <a:ext cx="7109770" cy="155998"/>
          </a:xfrm>
          <a:prstGeom prst="rect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1992730" y="5418174"/>
            <a:ext cx="748947" cy="645644"/>
          </a:xfrm>
          <a:prstGeom prst="ellipse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4203655" y="2758142"/>
            <a:ext cx="665984" cy="145539"/>
          </a:xfrm>
          <a:prstGeom prst="rect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5726937" y="2765150"/>
            <a:ext cx="650378" cy="138530"/>
          </a:xfrm>
          <a:prstGeom prst="rect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4720959" y="3602611"/>
            <a:ext cx="2679997" cy="147692"/>
          </a:xfrm>
          <a:prstGeom prst="rect">
            <a:avLst/>
          </a:prstGeom>
          <a:solidFill>
            <a:srgbClr val="FFE0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3843565" y="4446905"/>
            <a:ext cx="2907015" cy="13855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7912778" y="4447803"/>
            <a:ext cx="2051487" cy="13765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3195650" y="1550283"/>
            <a:ext cx="640785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2016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6764094" y="1568737"/>
            <a:ext cx="640785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2017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2866850" y="1674684"/>
            <a:ext cx="7079839" cy="206178"/>
            <a:chOff x="1962694" y="1179564"/>
            <a:chExt cx="8188631" cy="380705"/>
          </a:xfrm>
        </p:grpSpPr>
        <p:cxnSp>
          <p:nvCxnSpPr>
            <p:cNvPr id="133" name="直接连接符 132"/>
            <p:cNvCxnSpPr/>
            <p:nvPr/>
          </p:nvCxnSpPr>
          <p:spPr>
            <a:xfrm>
              <a:off x="3326609" y="1185914"/>
              <a:ext cx="0" cy="361655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cxnSp>
          <p:nvCxnSpPr>
            <p:cNvPr id="134" name="直接连接符 133"/>
            <p:cNvCxnSpPr/>
            <p:nvPr/>
          </p:nvCxnSpPr>
          <p:spPr>
            <a:xfrm>
              <a:off x="10151325" y="1198614"/>
              <a:ext cx="0" cy="361655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cxnSp>
          <p:nvCxnSpPr>
            <p:cNvPr id="135" name="直接连接符 134"/>
            <p:cNvCxnSpPr/>
            <p:nvPr/>
          </p:nvCxnSpPr>
          <p:spPr>
            <a:xfrm>
              <a:off x="1962694" y="1179564"/>
              <a:ext cx="0" cy="361655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sp>
        <p:nvSpPr>
          <p:cNvPr id="136" name="文本框 135"/>
          <p:cNvSpPr txBox="1"/>
          <p:nvPr/>
        </p:nvSpPr>
        <p:spPr>
          <a:xfrm>
            <a:off x="1917666" y="2152916"/>
            <a:ext cx="874843" cy="381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文字</a:t>
            </a:r>
            <a:endParaRPr lang="zh-CN" altLang="en-US" sz="1600" b="1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1917666" y="3002190"/>
            <a:ext cx="874843" cy="381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文字</a:t>
            </a:r>
            <a:endParaRPr lang="zh-CN" altLang="en-US" sz="1600" b="1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8" name="文本框 137"/>
          <p:cNvSpPr txBox="1"/>
          <p:nvPr/>
        </p:nvSpPr>
        <p:spPr>
          <a:xfrm>
            <a:off x="1917666" y="3848560"/>
            <a:ext cx="874843" cy="381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文字</a:t>
            </a:r>
            <a:endParaRPr lang="zh-CN" altLang="en-US" sz="1600" b="1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1917666" y="4697834"/>
            <a:ext cx="874843" cy="381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文字</a:t>
            </a:r>
            <a:endParaRPr lang="zh-CN" altLang="en-US" sz="1600" b="1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1917666" y="5524514"/>
            <a:ext cx="874843" cy="381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文字</a:t>
            </a:r>
            <a:endParaRPr lang="zh-CN" altLang="en-US" sz="1600" b="1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3691366" y="5556854"/>
            <a:ext cx="1263849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文字</a:t>
            </a:r>
            <a:r>
              <a:rPr lang="zh-CN" altLang="en-US" sz="1600" b="1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b="1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2" name="文本框 141"/>
          <p:cNvSpPr txBox="1"/>
          <p:nvPr/>
        </p:nvSpPr>
        <p:spPr>
          <a:xfrm>
            <a:off x="5942038" y="5556854"/>
            <a:ext cx="1263849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文字</a:t>
            </a:r>
            <a:r>
              <a:rPr lang="zh-CN" altLang="en-US" sz="1600" b="1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b="1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8039895" y="5546787"/>
            <a:ext cx="1390234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文字</a:t>
            </a:r>
            <a:r>
              <a:rPr lang="zh-CN" altLang="en-US" sz="1600" b="1" dirty="0">
                <a:solidFill>
                  <a:srgbClr val="465A6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</a:t>
            </a:r>
            <a:endParaRPr lang="zh-CN" altLang="en-US" sz="1600" b="1" dirty="0" smtClean="0">
              <a:solidFill>
                <a:srgbClr val="465A6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8676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139" y="1363168"/>
            <a:ext cx="6228136" cy="293540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35344" y="2026267"/>
            <a:ext cx="251062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465A65"/>
                </a:solidFill>
                <a:latin typeface="Edwardian Script ITC" panose="030303020407070D0804" pitchFamily="66" charset="0"/>
                <a:ea typeface="叶根友毛笔行书" panose="02010601030101010101" pitchFamily="2" charset="-122"/>
              </a:rPr>
              <a:t>End</a:t>
            </a:r>
            <a:endParaRPr lang="zh-CN" altLang="en-US" sz="11500" b="1" dirty="0">
              <a:solidFill>
                <a:srgbClr val="465A65"/>
              </a:solidFill>
              <a:latin typeface="Edwardian Script ITC" panose="030303020407070D0804" pitchFamily="66" charset="0"/>
              <a:ea typeface="叶根友毛笔行书" panose="02010601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78939" y="4677419"/>
            <a:ext cx="3082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FFE082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谢谢观赏！</a:t>
            </a:r>
            <a:endParaRPr lang="zh-CN" altLang="en-US" sz="5400" dirty="0">
              <a:solidFill>
                <a:srgbClr val="FFE082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34006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Other"/>
  <p:tag name="MH_ORDER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Sub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SubTitle"/>
  <p:tag name="MH_ORDER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54922"/>
  <p:tag name="MH_LIBRARY" val="GRAPHIC"/>
  <p:tag name="MH_TYPE" val="SubTitle"/>
  <p:tag name="MH_ORDER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63613"/>
  <p:tag name="MH_LIBRARY" val="GRAPHIC"/>
  <p:tag name="MH_TYPE" val="Picture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63613"/>
  <p:tag name="MH_LIBRARY" val="GRAPHIC"/>
  <p:tag name="MH_TYPE" val="Picture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63613"/>
  <p:tag name="MH_LIBRARY" val="GRAPHIC"/>
  <p:tag name="MH_TYPE" val="Picture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2_3"/>
  <p:tag name="KSO_WM_UNIT_ID" val="diagram20174698_5*l_h_i*1_2_3"/>
  <p:tag name="KSO_WM_UNIT_LAYERLEVEL" val="1_1_1"/>
  <p:tag name="KSO_WM_DIAGRAM_GROUP_CODE" val="l1-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3_2"/>
  <p:tag name="KSO_WM_UNIT_ID" val="diagram20174698_5*l_h_i*1_3_2"/>
  <p:tag name="KSO_WM_UNIT_LAYERLEVEL" val="1_1_1"/>
  <p:tag name="KSO_WM_DIAGRAM_GROUP_CODE" val="l1-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4_3"/>
  <p:tag name="KSO_WM_UNIT_ID" val="diagram20174698_5*l_h_i*1_4_3"/>
  <p:tag name="KSO_WM_UNIT_LAYERLEVEL" val="1_1_1"/>
  <p:tag name="KSO_WM_DIAGRAM_GROUP_CODE" val="l1-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5_1"/>
  <p:tag name="KSO_WM_UNIT_ID" val="diagram20174698_5*l_h_i*1_5_1"/>
  <p:tag name="KSO_WM_UNIT_LAYERLEVEL" val="1_1_1"/>
  <p:tag name="KSO_WM_DIAGRAM_GROUP_CODE" val="l1-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6_3"/>
  <p:tag name="KSO_WM_UNIT_ID" val="diagram20174698_5*l_h_i*1_6_3"/>
  <p:tag name="KSO_WM_UNIT_LAYERLEVEL" val="1_1_1"/>
  <p:tag name="KSO_WM_DIAGRAM_GROUP_CODE" val="l1-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1_1"/>
  <p:tag name="KSO_WM_UNIT_ID" val="diagram20174698_5*l_h_i*1_1_1"/>
  <p:tag name="KSO_WM_UNIT_LAYERLEVEL" val="1_1_1"/>
  <p:tag name="KSO_WM_DIAGRAM_GROUP_CODE" val="l1-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2_1"/>
  <p:tag name="KSO_WM_UNIT_ID" val="diagram20174698_5*l_h_i*1_2_1"/>
  <p:tag name="KSO_WM_UNIT_LAYERLEVEL" val="1_1_1"/>
  <p:tag name="KSO_WM_DIAGRAM_GROUP_CODE" val="l1-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3_3"/>
  <p:tag name="KSO_WM_UNIT_ID" val="diagram20174698_5*l_h_i*1_3_3"/>
  <p:tag name="KSO_WM_UNIT_LAYERLEVEL" val="1_1_1"/>
  <p:tag name="KSO_WM_DIAGRAM_GROUP_CODE" val="l1-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4_1"/>
  <p:tag name="KSO_WM_UNIT_ID" val="diagram20174698_5*l_h_i*1_4_1"/>
  <p:tag name="KSO_WM_UNIT_LAYERLEVEL" val="1_1_1"/>
  <p:tag name="KSO_WM_DIAGRAM_GROUP_CODE" val="l1-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5_3"/>
  <p:tag name="KSO_WM_UNIT_ID" val="diagram20174698_5*l_h_i*1_5_3"/>
  <p:tag name="KSO_WM_UNIT_LAYERLEVEL" val="1_1_1"/>
  <p:tag name="KSO_WM_DIAGRAM_GROUP_CODE" val="l1-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6_1"/>
  <p:tag name="KSO_WM_UNIT_ID" val="diagram20174698_5*l_h_i*1_6_1"/>
  <p:tag name="KSO_WM_UNIT_LAYERLEVEL" val="1_1_1"/>
  <p:tag name="KSO_WM_DIAGRAM_GROUP_CODE" val="l1-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AG_VERSION" val="1.0"/>
  <p:tag name="KSO_WM_BEAUTIFY_FLAG" val="#wm#"/>
  <p:tag name="KSO_WM_TEMPLATE_CATEGORY" val="diagram"/>
  <p:tag name="KSO_WM_TEMPLATE_INDEX" val="20174698"/>
  <p:tag name="KSO_WM_UNIT_TYPE" val="l_h_i"/>
  <p:tag name="KSO_WM_UNIT_INDEX" val="1_1_3"/>
  <p:tag name="KSO_WM_UNIT_ID" val="diagram20174698_5*l_h_i*1_1_3"/>
  <p:tag name="KSO_WM_UNIT_LAYERLEVEL" val="1_1_1"/>
  <p:tag name="KSO_WM_DIAGRAM_GROUP_CODE" val="l1-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63613"/>
  <p:tag name="MH_LIBRARY" val="GRAPHIC"/>
  <p:tag name="MH_TYPE" val="Picture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63613"/>
  <p:tag name="MH_LIBRARY" val="GRAPHIC"/>
  <p:tag name="MH_TYPE" val="Picture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63613"/>
  <p:tag name="MH_LIBRARY" val="GRAPHIC"/>
  <p:tag name="MH_TYPE" val="Picture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63613"/>
  <p:tag name="MH_LIBRARY" val="GRAPHIC"/>
  <p:tag name="MH_TYPE" val="Picture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5163613"/>
  <p:tag name="MH_LIBRARY" val="GRAPHIC"/>
  <p:tag name="MH_TYPE" val="Picture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1054</Words>
  <Application>Microsoft Office PowerPoint</Application>
  <PresentationFormat>宽屏</PresentationFormat>
  <Paragraphs>152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华文中宋</vt:lpstr>
      <vt:lpstr>宋体</vt:lpstr>
      <vt:lpstr>微软雅黑</vt:lpstr>
      <vt:lpstr>叶根友毛笔行书</vt:lpstr>
      <vt:lpstr>Arial</vt:lpstr>
      <vt:lpstr>Calibri</vt:lpstr>
      <vt:lpstr>Calibri Light</vt:lpstr>
      <vt:lpstr>Edwardian Script ITC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27</cp:revision>
  <dcterms:created xsi:type="dcterms:W3CDTF">2017-09-15T06:35:31Z</dcterms:created>
  <dcterms:modified xsi:type="dcterms:W3CDTF">2017-09-15T08:51:20Z</dcterms:modified>
</cp:coreProperties>
</file>