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70" r:id="rId6"/>
    <p:sldId id="267" r:id="rId7"/>
    <p:sldId id="258" r:id="rId8"/>
    <p:sldId id="261" r:id="rId9"/>
    <p:sldId id="269" r:id="rId10"/>
    <p:sldId id="266" r:id="rId11"/>
    <p:sldId id="262" r:id="rId12"/>
    <p:sldId id="263" r:id="rId13"/>
    <p:sldId id="265" r:id="rId14"/>
    <p:sldId id="268" r:id="rId15"/>
    <p:sldId id="26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AE3D"/>
    <a:srgbClr val="1E2444"/>
    <a:srgbClr val="14182E"/>
    <a:srgbClr val="131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12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C0448-3267-4E3B-B950-F4FE0B1A0C83}" type="datetimeFigureOut">
              <a:rPr lang="zh-CN" altLang="en-US" smtClean="0"/>
              <a:t>2018-06-22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66ED9-B533-49AF-9E58-C21A0609C2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56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988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212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564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66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217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576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521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155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985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573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519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79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307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386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6ED9-B533-49AF-9E58-C21A0609C2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404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52486DF-BA75-4068-9BFB-074D4F53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A2B6-5EAB-481D-88C9-B5FA04654C1A}" type="datetimeFigureOut">
              <a:rPr lang="zh-CN" altLang="en-US" smtClean="0"/>
              <a:t>2018-06-22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BF3768C-2B01-4700-B338-4DFF89E8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BA69F5-9752-468F-BCAC-59E86ACAF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4F9F-2CF5-4173-8967-AC9CAD65E4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72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68D048-61BE-4052-995E-3A768C287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43B8E7-4ABB-4CDC-B39D-2DC915008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1547B2-2FC8-4E88-BF26-D49B9E2E5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A2B6-5EAB-481D-88C9-B5FA04654C1A}" type="datetimeFigureOut">
              <a:rPr lang="zh-CN" altLang="en-US" smtClean="0"/>
              <a:t>2018-06-22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D4998E-F53C-4676-90AA-D4D5C4767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476E92-1D88-461F-83EC-1D7F3B576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24F9F-2CF5-4173-8967-AC9CAD65E4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69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D38AFDFC-85F0-4536-B90B-30DD7B3F0140}"/>
              </a:ext>
            </a:extLst>
          </p:cNvPr>
          <p:cNvSpPr/>
          <p:nvPr/>
        </p:nvSpPr>
        <p:spPr>
          <a:xfrm>
            <a:off x="3589020" y="922020"/>
            <a:ext cx="5013960" cy="50139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1">
            <a:extLst>
              <a:ext uri="{FF2B5EF4-FFF2-40B4-BE49-F238E27FC236}">
                <a16:creationId xmlns:a16="http://schemas.microsoft.com/office/drawing/2014/main" id="{7707A3A2-EA3A-48AD-899B-8F1C073E8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881" y="3213801"/>
            <a:ext cx="2823750" cy="1631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2">
            <a:extLst>
              <a:ext uri="{FF2B5EF4-FFF2-40B4-BE49-F238E27FC236}">
                <a16:creationId xmlns:a16="http://schemas.microsoft.com/office/drawing/2014/main" id="{FDAE0046-13DF-4620-8D8E-DEFEDEA2D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6930" y="4750067"/>
            <a:ext cx="1520729" cy="923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1">
            <a:extLst>
              <a:ext uri="{FF2B5EF4-FFF2-40B4-BE49-F238E27FC236}">
                <a16:creationId xmlns:a16="http://schemas.microsoft.com/office/drawing/2014/main" id="{D5A5509C-A793-43A0-8D08-337A52A16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5314" y="1809719"/>
            <a:ext cx="1271867" cy="7347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1">
            <a:extLst>
              <a:ext uri="{FF2B5EF4-FFF2-40B4-BE49-F238E27FC236}">
                <a16:creationId xmlns:a16="http://schemas.microsoft.com/office/drawing/2014/main" id="{803A60D6-84FF-44A0-98B9-018012FFF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628" y="789461"/>
            <a:ext cx="458928" cy="2651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3">
            <a:extLst>
              <a:ext uri="{FF2B5EF4-FFF2-40B4-BE49-F238E27FC236}">
                <a16:creationId xmlns:a16="http://schemas.microsoft.com/office/drawing/2014/main" id="{31F372A4-9042-4153-BD84-54772C88FB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3708" y="3966836"/>
            <a:ext cx="2430000" cy="1282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C86DD53-CC32-4D80-8FB7-E816A199FA31}"/>
              </a:ext>
            </a:extLst>
          </p:cNvPr>
          <p:cNvSpPr txBox="1"/>
          <p:nvPr/>
        </p:nvSpPr>
        <p:spPr>
          <a:xfrm>
            <a:off x="4086778" y="1166679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9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古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8155EF-984A-4922-9B85-36A251A5B1AA}"/>
              </a:ext>
            </a:extLst>
          </p:cNvPr>
          <p:cNvSpPr txBox="1"/>
          <p:nvPr/>
        </p:nvSpPr>
        <p:spPr>
          <a:xfrm>
            <a:off x="5589749" y="3077091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风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8FD8BD3-BD57-492A-9003-8842E41A5EFF}"/>
              </a:ext>
            </a:extLst>
          </p:cNvPr>
          <p:cNvSpPr/>
          <p:nvPr/>
        </p:nvSpPr>
        <p:spPr>
          <a:xfrm>
            <a:off x="4316658" y="4059779"/>
            <a:ext cx="15207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中国风创意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          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中秋节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9DECB91-068F-4BE8-9999-FC408953BE0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98578" y="3831498"/>
            <a:ext cx="3760597" cy="27604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5C55A31-530A-40A6-8859-7E3069301942}"/>
              </a:ext>
            </a:extLst>
          </p:cNvPr>
          <p:cNvSpPr txBox="1"/>
          <p:nvPr/>
        </p:nvSpPr>
        <p:spPr>
          <a:xfrm>
            <a:off x="7146945" y="1885389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康熙字典體" pitchFamily="2" charset="-120"/>
                <a:ea typeface="康熙字典體" pitchFamily="2" charset="-120"/>
              </a:rPr>
              <a:t>月圆了，是一道风景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B361405-3AB9-4F7A-A91C-4447C8144589}"/>
              </a:ext>
            </a:extLst>
          </p:cNvPr>
          <p:cNvGrpSpPr/>
          <p:nvPr/>
        </p:nvGrpSpPr>
        <p:grpSpPr>
          <a:xfrm>
            <a:off x="6755973" y="1850200"/>
            <a:ext cx="389187" cy="772815"/>
            <a:chOff x="7708479" y="2665661"/>
            <a:chExt cx="389187" cy="77281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14AFB95-31EA-4F76-B733-198BDF388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02006AC-E490-4352-8C1D-45C3E69BCAAD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" name="哏德全 - 月光下的凤尾竹">
            <a:hlinkClick r:id="" action="ppaction://media"/>
            <a:extLst>
              <a:ext uri="{FF2B5EF4-FFF2-40B4-BE49-F238E27FC236}">
                <a16:creationId xmlns:a16="http://schemas.microsoft.com/office/drawing/2014/main" id="{DC76035A-0A87-4D5A-9035-79D044085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50676" y="-7766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5537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25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3F4803F-6724-4630-A2D8-73D7F68B0A05}"/>
              </a:ext>
            </a:extLst>
          </p:cNvPr>
          <p:cNvSpPr/>
          <p:nvPr/>
        </p:nvSpPr>
        <p:spPr>
          <a:xfrm>
            <a:off x="1985039" y="1905000"/>
            <a:ext cx="3048000" cy="30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1">
            <a:extLst>
              <a:ext uri="{FF2B5EF4-FFF2-40B4-BE49-F238E27FC236}">
                <a16:creationId xmlns:a16="http://schemas.microsoft.com/office/drawing/2014/main" id="{7E055685-A5A5-4608-B780-E5E5B02E9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342" y="2812846"/>
            <a:ext cx="1465418" cy="8465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" name="2">
            <a:extLst>
              <a:ext uri="{FF2B5EF4-FFF2-40B4-BE49-F238E27FC236}">
                <a16:creationId xmlns:a16="http://schemas.microsoft.com/office/drawing/2014/main" id="{D57B993A-23FB-44FB-9A3C-6A9D88E65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796" y="4378253"/>
            <a:ext cx="789200" cy="4791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1">
            <a:extLst>
              <a:ext uri="{FF2B5EF4-FFF2-40B4-BE49-F238E27FC236}">
                <a16:creationId xmlns:a16="http://schemas.microsoft.com/office/drawing/2014/main" id="{8809B6A2-DD27-48BA-88AD-B87559E63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295" y="3273388"/>
            <a:ext cx="411406" cy="2376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1">
            <a:extLst>
              <a:ext uri="{FF2B5EF4-FFF2-40B4-BE49-F238E27FC236}">
                <a16:creationId xmlns:a16="http://schemas.microsoft.com/office/drawing/2014/main" id="{70F24825-50BC-4609-9B77-6E798C91D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68" y="4083217"/>
            <a:ext cx="458928" cy="2651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3">
            <a:extLst>
              <a:ext uri="{FF2B5EF4-FFF2-40B4-BE49-F238E27FC236}">
                <a16:creationId xmlns:a16="http://schemas.microsoft.com/office/drawing/2014/main" id="{3EDC3A43-B018-4890-AC8D-5B7E112BB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951" y="4152275"/>
            <a:ext cx="1261076" cy="6655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50570E7-079C-41C1-933D-89401F1186CD}"/>
              </a:ext>
            </a:extLst>
          </p:cNvPr>
          <p:cNvSpPr txBox="1"/>
          <p:nvPr/>
        </p:nvSpPr>
        <p:spPr>
          <a:xfrm>
            <a:off x="2288192" y="2705725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目录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0C9EB4A-A012-41C1-A8BD-7FBFA319433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68624" y="3511052"/>
            <a:ext cx="1920118" cy="1409448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3DDEB31F-BB9B-495B-A59B-F91602CBF81D}"/>
              </a:ext>
            </a:extLst>
          </p:cNvPr>
          <p:cNvGrpSpPr/>
          <p:nvPr/>
        </p:nvGrpSpPr>
        <p:grpSpPr>
          <a:xfrm>
            <a:off x="5844957" y="1625821"/>
            <a:ext cx="5724644" cy="3606358"/>
            <a:chOff x="6256364" y="1473139"/>
            <a:chExt cx="5724644" cy="360635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191F044-D0DA-4145-8708-EDC4A86629F9}"/>
                </a:ext>
              </a:extLst>
            </p:cNvPr>
            <p:cNvGrpSpPr/>
            <p:nvPr/>
          </p:nvGrpSpPr>
          <p:grpSpPr>
            <a:xfrm>
              <a:off x="6256364" y="4215776"/>
              <a:ext cx="5724644" cy="863721"/>
              <a:chOff x="6552408" y="4215776"/>
              <a:chExt cx="5724644" cy="863721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92242380-B248-4C4C-A430-C9AFA76FE7D7}"/>
                  </a:ext>
                </a:extLst>
              </p:cNvPr>
              <p:cNvSpPr txBox="1"/>
              <p:nvPr/>
            </p:nvSpPr>
            <p:spPr>
              <a:xfrm>
                <a:off x="6552408" y="4617832"/>
                <a:ext cx="57246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此情此景，熟悉又陌生，不变的是真情。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C19CBA9-74F8-44B7-A7FE-6FEE116FDB44}"/>
                  </a:ext>
                </a:extLst>
              </p:cNvPr>
              <p:cNvSpPr txBox="1"/>
              <p:nvPr/>
            </p:nvSpPr>
            <p:spPr>
              <a:xfrm>
                <a:off x="6552408" y="4215776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DDAE3D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故乡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FCFEBB3-DB5B-4AF0-83B9-6900F9AC6199}"/>
                </a:ext>
              </a:extLst>
            </p:cNvPr>
            <p:cNvGrpSpPr/>
            <p:nvPr/>
          </p:nvGrpSpPr>
          <p:grpSpPr>
            <a:xfrm>
              <a:off x="6256364" y="2844457"/>
              <a:ext cx="4801314" cy="863721"/>
              <a:chOff x="6552408" y="4215776"/>
              <a:chExt cx="4801314" cy="86372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2614E302-A99C-4229-B78E-C7A128368245}"/>
                  </a:ext>
                </a:extLst>
              </p:cNvPr>
              <p:cNvSpPr txBox="1"/>
              <p:nvPr/>
            </p:nvSpPr>
            <p:spPr>
              <a:xfrm>
                <a:off x="6552408" y="4617832"/>
                <a:ext cx="48013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更是一种思念，是种难割舍的情。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DD768E3-E7E4-48A1-8F97-123A3B5FA750}"/>
                  </a:ext>
                </a:extLst>
              </p:cNvPr>
              <p:cNvSpPr txBox="1"/>
              <p:nvPr/>
            </p:nvSpPr>
            <p:spPr>
              <a:xfrm>
                <a:off x="6552408" y="4215776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DDAE3D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思念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46FF4D68-8BA3-4218-83C2-3D61C1BB0D25}"/>
                </a:ext>
              </a:extLst>
            </p:cNvPr>
            <p:cNvGrpSpPr/>
            <p:nvPr/>
          </p:nvGrpSpPr>
          <p:grpSpPr>
            <a:xfrm>
              <a:off x="6256364" y="1473139"/>
              <a:ext cx="4876656" cy="863721"/>
              <a:chOff x="6552408" y="4215776"/>
              <a:chExt cx="4876656" cy="863721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060AFBA5-5AC7-45CB-8394-67600BFBCABE}"/>
                  </a:ext>
                </a:extLst>
              </p:cNvPr>
              <p:cNvSpPr txBox="1"/>
              <p:nvPr/>
            </p:nvSpPr>
            <p:spPr>
              <a:xfrm>
                <a:off x="6552408" y="4617832"/>
                <a:ext cx="48766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 中秋节，月也圆了，是一道风景。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3B130F1-10C2-4745-9220-753E815206A9}"/>
                  </a:ext>
                </a:extLst>
              </p:cNvPr>
              <p:cNvSpPr txBox="1"/>
              <p:nvPr/>
            </p:nvSpPr>
            <p:spPr>
              <a:xfrm>
                <a:off x="6552408" y="4215776"/>
                <a:ext cx="8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DDAE3D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中秋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526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3C2595-F166-4EE0-AB7C-E4741842C0B4}"/>
              </a:ext>
            </a:extLst>
          </p:cNvPr>
          <p:cNvSpPr txBox="1"/>
          <p:nvPr/>
        </p:nvSpPr>
        <p:spPr>
          <a:xfrm>
            <a:off x="4300831" y="2967335"/>
            <a:ext cx="4876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更是一种思念，是种难割舍的情。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B52C8B6-E27D-4154-BF16-49A6B5834E29}"/>
              </a:ext>
            </a:extLst>
          </p:cNvPr>
          <p:cNvSpPr/>
          <p:nvPr/>
        </p:nvSpPr>
        <p:spPr>
          <a:xfrm>
            <a:off x="10325441" y="-1717941"/>
            <a:ext cx="3733118" cy="37331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1D3F0E-4F07-4D4B-B533-BB6AE435F54D}"/>
              </a:ext>
            </a:extLst>
          </p:cNvPr>
          <p:cNvSpPr txBox="1"/>
          <p:nvPr/>
        </p:nvSpPr>
        <p:spPr>
          <a:xfrm>
            <a:off x="2073828" y="1287756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9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9A495A-2A5B-4192-8C89-929CDB13812F}"/>
              </a:ext>
            </a:extLst>
          </p:cNvPr>
          <p:cNvSpPr txBox="1"/>
          <p:nvPr/>
        </p:nvSpPr>
        <p:spPr>
          <a:xfrm>
            <a:off x="3576799" y="3198168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12C9AB-7256-4EC4-B189-D4AE0E271348}"/>
              </a:ext>
            </a:extLst>
          </p:cNvPr>
          <p:cNvSpPr/>
          <p:nvPr/>
        </p:nvSpPr>
        <p:spPr>
          <a:xfrm>
            <a:off x="2470792" y="4440030"/>
            <a:ext cx="15207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抬头是你的影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5C1F5FB-FBED-44B8-BC01-542FEC33F7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99608" y="3103266"/>
            <a:ext cx="1954381" cy="14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1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529FF54A-573E-4BDC-A757-ABD687799DCE}"/>
              </a:ext>
            </a:extLst>
          </p:cNvPr>
          <p:cNvSpPr/>
          <p:nvPr/>
        </p:nvSpPr>
        <p:spPr>
          <a:xfrm>
            <a:off x="1391728" y="1368199"/>
            <a:ext cx="2104616" cy="21046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2">
            <a:extLst>
              <a:ext uri="{FF2B5EF4-FFF2-40B4-BE49-F238E27FC236}">
                <a16:creationId xmlns:a16="http://schemas.microsoft.com/office/drawing/2014/main" id="{29A048EF-1632-47D2-9A3E-2363E05B2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69" y="3359026"/>
            <a:ext cx="594102" cy="3607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3">
            <a:extLst>
              <a:ext uri="{FF2B5EF4-FFF2-40B4-BE49-F238E27FC236}">
                <a16:creationId xmlns:a16="http://schemas.microsoft.com/office/drawing/2014/main" id="{66AEA861-2B55-4115-9ACB-469D6B1D7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2874" y="2977115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BC93A539-C5CE-4EE1-B9D4-A256E19FA696}"/>
              </a:ext>
            </a:extLst>
          </p:cNvPr>
          <p:cNvSpPr/>
          <p:nvPr/>
        </p:nvSpPr>
        <p:spPr>
          <a:xfrm>
            <a:off x="4855766" y="1368199"/>
            <a:ext cx="2104616" cy="21046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" name="2">
            <a:extLst>
              <a:ext uri="{FF2B5EF4-FFF2-40B4-BE49-F238E27FC236}">
                <a16:creationId xmlns:a16="http://schemas.microsoft.com/office/drawing/2014/main" id="{9D671CF4-E398-48EF-85D0-CF17E0A60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007" y="3359026"/>
            <a:ext cx="594102" cy="3607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1" name="3">
            <a:extLst>
              <a:ext uri="{FF2B5EF4-FFF2-40B4-BE49-F238E27FC236}">
                <a16:creationId xmlns:a16="http://schemas.microsoft.com/office/drawing/2014/main" id="{3D560A0C-184E-4917-B057-4C7C407EF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912" y="2977115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A6C1BFDD-A554-40BB-8DD9-D219D7E5AB25}"/>
              </a:ext>
            </a:extLst>
          </p:cNvPr>
          <p:cNvSpPr/>
          <p:nvPr/>
        </p:nvSpPr>
        <p:spPr>
          <a:xfrm>
            <a:off x="8319803" y="1368199"/>
            <a:ext cx="2104616" cy="21046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2">
            <a:extLst>
              <a:ext uri="{FF2B5EF4-FFF2-40B4-BE49-F238E27FC236}">
                <a16:creationId xmlns:a16="http://schemas.microsoft.com/office/drawing/2014/main" id="{85E93A50-FE83-4B38-8DE7-F625CF218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044" y="3359026"/>
            <a:ext cx="594102" cy="3607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5" name="3">
            <a:extLst>
              <a:ext uri="{FF2B5EF4-FFF2-40B4-BE49-F238E27FC236}">
                <a16:creationId xmlns:a16="http://schemas.microsoft.com/office/drawing/2014/main" id="{027B1E9D-B49B-477E-B2DD-2E9F1338A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949" y="2977115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ED2DE2E3-F23F-4EC7-9807-86DDF7745388}"/>
              </a:ext>
            </a:extLst>
          </p:cNvPr>
          <p:cNvGrpSpPr/>
          <p:nvPr/>
        </p:nvGrpSpPr>
        <p:grpSpPr>
          <a:xfrm>
            <a:off x="1910888" y="3917407"/>
            <a:ext cx="1066295" cy="1961299"/>
            <a:chOff x="2105482" y="4057107"/>
            <a:chExt cx="1066295" cy="196129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7D6F852-CA17-436D-BA72-495F867E4639}"/>
                </a:ext>
              </a:extLst>
            </p:cNvPr>
            <p:cNvSpPr txBox="1"/>
            <p:nvPr/>
          </p:nvSpPr>
          <p:spPr>
            <a:xfrm>
              <a:off x="2105482" y="4057107"/>
              <a:ext cx="677108" cy="19612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请插入您</a:t>
              </a:r>
              <a:r>
                <a:rPr lang="en-US" altLang="zh-CN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 </a:t>
              </a:r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的相关的文本内容</a:t>
              </a: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2501CFD-0419-4C74-98DA-6E16051A7FC2}"/>
                </a:ext>
              </a:extLst>
            </p:cNvPr>
            <p:cNvGrpSpPr/>
            <p:nvPr/>
          </p:nvGrpSpPr>
          <p:grpSpPr>
            <a:xfrm>
              <a:off x="2782590" y="4057107"/>
              <a:ext cx="389187" cy="772815"/>
              <a:chOff x="7708479" y="2665661"/>
              <a:chExt cx="389187" cy="772815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F55573EA-A916-4ABF-A067-D5EF68870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08479" y="2665661"/>
                <a:ext cx="389187" cy="772815"/>
              </a:xfrm>
              <a:prstGeom prst="rect">
                <a:avLst/>
              </a:prstGeom>
            </p:spPr>
          </p:pic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233378B3-2CC0-4A75-809C-DACBB4E9737E}"/>
                  </a:ext>
                </a:extLst>
              </p:cNvPr>
              <p:cNvSpPr txBox="1"/>
              <p:nvPr/>
            </p:nvSpPr>
            <p:spPr>
              <a:xfrm>
                <a:off x="7749183" y="2728583"/>
                <a:ext cx="307777" cy="64697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@</a:t>
                </a:r>
                <a:r>
                  <a:rPr lang="zh-CN" altLang="en-US" sz="800" dirty="0">
                    <a:solidFill>
                      <a:schemeClr val="bg1"/>
                    </a:solidFill>
                  </a:rPr>
                  <a:t>老油条</a:t>
                </a:r>
                <a:r>
                  <a:rPr lang="en-US" altLang="zh-CN" sz="800" dirty="0">
                    <a:solidFill>
                      <a:schemeClr val="bg1"/>
                    </a:solidFill>
                  </a:rPr>
                  <a:t>PPT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8424907-7930-4DFA-80E3-592769C2E8EF}"/>
              </a:ext>
            </a:extLst>
          </p:cNvPr>
          <p:cNvGrpSpPr/>
          <p:nvPr/>
        </p:nvGrpSpPr>
        <p:grpSpPr>
          <a:xfrm>
            <a:off x="5374926" y="3917407"/>
            <a:ext cx="1066295" cy="1961299"/>
            <a:chOff x="2105482" y="4057107"/>
            <a:chExt cx="1066295" cy="1961299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7CC2246-CA90-4ADC-8FDB-AD3E462CED0F}"/>
                </a:ext>
              </a:extLst>
            </p:cNvPr>
            <p:cNvSpPr txBox="1"/>
            <p:nvPr/>
          </p:nvSpPr>
          <p:spPr>
            <a:xfrm>
              <a:off x="2105482" y="4057107"/>
              <a:ext cx="677108" cy="19612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请插入您</a:t>
              </a:r>
              <a:r>
                <a:rPr lang="en-US" altLang="zh-CN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 </a:t>
              </a:r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的相关的文本内容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C0CEEBB-E527-478E-B9DD-C72B950C4A48}"/>
                </a:ext>
              </a:extLst>
            </p:cNvPr>
            <p:cNvGrpSpPr/>
            <p:nvPr/>
          </p:nvGrpSpPr>
          <p:grpSpPr>
            <a:xfrm>
              <a:off x="2782590" y="4057107"/>
              <a:ext cx="389187" cy="772815"/>
              <a:chOff x="7708479" y="2665661"/>
              <a:chExt cx="389187" cy="772815"/>
            </a:xfrm>
          </p:grpSpPr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205DF7C6-95E9-494F-BF77-2DA8D0C64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08479" y="2665661"/>
                <a:ext cx="389187" cy="772815"/>
              </a:xfrm>
              <a:prstGeom prst="rect">
                <a:avLst/>
              </a:prstGeom>
            </p:spPr>
          </p:pic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C0E8990-D89D-4081-81BB-B88EC8EAD82E}"/>
                  </a:ext>
                </a:extLst>
              </p:cNvPr>
              <p:cNvSpPr txBox="1"/>
              <p:nvPr/>
            </p:nvSpPr>
            <p:spPr>
              <a:xfrm>
                <a:off x="7749183" y="2728583"/>
                <a:ext cx="307777" cy="64697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@</a:t>
                </a:r>
                <a:r>
                  <a:rPr lang="zh-CN" altLang="en-US" sz="800" dirty="0">
                    <a:solidFill>
                      <a:schemeClr val="bg1"/>
                    </a:solidFill>
                  </a:rPr>
                  <a:t>老油条</a:t>
                </a:r>
                <a:r>
                  <a:rPr lang="en-US" altLang="zh-CN" sz="800" dirty="0">
                    <a:solidFill>
                      <a:schemeClr val="bg1"/>
                    </a:solidFill>
                  </a:rPr>
                  <a:t>PPT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8BEBFC3-7037-43C7-9522-DF36BEC93D0F}"/>
              </a:ext>
            </a:extLst>
          </p:cNvPr>
          <p:cNvGrpSpPr/>
          <p:nvPr/>
        </p:nvGrpSpPr>
        <p:grpSpPr>
          <a:xfrm>
            <a:off x="8838963" y="3917407"/>
            <a:ext cx="1066295" cy="1961299"/>
            <a:chOff x="2105482" y="4057107"/>
            <a:chExt cx="1066295" cy="196129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68A06DE-0340-4778-8B45-59A3B9CC6132}"/>
                </a:ext>
              </a:extLst>
            </p:cNvPr>
            <p:cNvSpPr txBox="1"/>
            <p:nvPr/>
          </p:nvSpPr>
          <p:spPr>
            <a:xfrm>
              <a:off x="2105482" y="4057107"/>
              <a:ext cx="677108" cy="19612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请插入您</a:t>
              </a:r>
              <a:r>
                <a:rPr lang="en-US" altLang="zh-CN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 </a:t>
              </a:r>
              <a:r>
                <a:rPr lang="zh-CN" altLang="en-US" sz="1600" dirty="0">
                  <a:solidFill>
                    <a:schemeClr val="bg1"/>
                  </a:solidFill>
                  <a:latin typeface="李旭科毛笔行书" panose="02010600030101010101" pitchFamily="2" charset="-122"/>
                  <a:ea typeface="李旭科毛笔行书" panose="02010600030101010101" pitchFamily="2" charset="-122"/>
                </a:rPr>
                <a:t>的相关的文本内容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1B1D41E0-9418-4EBD-AE92-B5EB8C27E4AF}"/>
                </a:ext>
              </a:extLst>
            </p:cNvPr>
            <p:cNvGrpSpPr/>
            <p:nvPr/>
          </p:nvGrpSpPr>
          <p:grpSpPr>
            <a:xfrm>
              <a:off x="2782590" y="4057107"/>
              <a:ext cx="389187" cy="772815"/>
              <a:chOff x="7708479" y="2665661"/>
              <a:chExt cx="389187" cy="772815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8D8B407A-3C31-482C-A288-042A07EE50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08479" y="2665661"/>
                <a:ext cx="389187" cy="772815"/>
              </a:xfrm>
              <a:prstGeom prst="rect">
                <a:avLst/>
              </a:prstGeom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5865266-975A-4A05-8664-C1C60D670F80}"/>
                  </a:ext>
                </a:extLst>
              </p:cNvPr>
              <p:cNvSpPr txBox="1"/>
              <p:nvPr/>
            </p:nvSpPr>
            <p:spPr>
              <a:xfrm>
                <a:off x="7749183" y="2728583"/>
                <a:ext cx="307777" cy="646972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@</a:t>
                </a:r>
                <a:r>
                  <a:rPr lang="zh-CN" altLang="en-US" sz="800" dirty="0">
                    <a:solidFill>
                      <a:schemeClr val="bg1"/>
                    </a:solidFill>
                  </a:rPr>
                  <a:t>老油条</a:t>
                </a:r>
                <a:r>
                  <a:rPr lang="en-US" altLang="zh-CN" sz="800" dirty="0">
                    <a:solidFill>
                      <a:schemeClr val="bg1"/>
                    </a:solidFill>
                  </a:rPr>
                  <a:t>PPT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2554ABAC-9DB6-4C37-873B-5F1EE7F8D30C}"/>
              </a:ext>
            </a:extLst>
          </p:cNvPr>
          <p:cNvSpPr txBox="1"/>
          <p:nvPr/>
        </p:nvSpPr>
        <p:spPr>
          <a:xfrm>
            <a:off x="1838742" y="175878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5E96267-4B05-44A7-BAC0-11CC12446955}"/>
              </a:ext>
            </a:extLst>
          </p:cNvPr>
          <p:cNvSpPr txBox="1"/>
          <p:nvPr/>
        </p:nvSpPr>
        <p:spPr>
          <a:xfrm>
            <a:off x="5302780" y="175878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秋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6BE4AC9-82C6-450E-B331-E1D5DB453C38}"/>
              </a:ext>
            </a:extLst>
          </p:cNvPr>
          <p:cNvSpPr txBox="1"/>
          <p:nvPr/>
        </p:nvSpPr>
        <p:spPr>
          <a:xfrm>
            <a:off x="8766817" y="175878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节</a:t>
            </a:r>
          </a:p>
        </p:txBody>
      </p:sp>
    </p:spTree>
    <p:extLst>
      <p:ext uri="{BB962C8B-B14F-4D97-AF65-F5344CB8AC3E}">
        <p14:creationId xmlns:p14="http://schemas.microsoft.com/office/powerpoint/2010/main" val="380408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>
            <a:extLst>
              <a:ext uri="{FF2B5EF4-FFF2-40B4-BE49-F238E27FC236}">
                <a16:creationId xmlns:a16="http://schemas.microsoft.com/office/drawing/2014/main" id="{1097409D-881E-478E-B5B9-E9F6A60B3F3B}"/>
              </a:ext>
            </a:extLst>
          </p:cNvPr>
          <p:cNvSpPr/>
          <p:nvPr/>
        </p:nvSpPr>
        <p:spPr>
          <a:xfrm>
            <a:off x="4547069" y="1906797"/>
            <a:ext cx="3074044" cy="30740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403B81FB-B696-47CA-9DA7-5CE655B46678}"/>
              </a:ext>
            </a:extLst>
          </p:cNvPr>
          <p:cNvSpPr/>
          <p:nvPr/>
        </p:nvSpPr>
        <p:spPr>
          <a:xfrm>
            <a:off x="8450559" y="1656251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666A0DE-67F2-4C85-AAB4-585BADC9CD04}"/>
              </a:ext>
            </a:extLst>
          </p:cNvPr>
          <p:cNvSpPr/>
          <p:nvPr/>
        </p:nvSpPr>
        <p:spPr>
          <a:xfrm>
            <a:off x="8688690" y="4470512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FDD16E96-B6A0-4392-91EC-DD0AD769AC51}"/>
              </a:ext>
            </a:extLst>
          </p:cNvPr>
          <p:cNvSpPr/>
          <p:nvPr/>
        </p:nvSpPr>
        <p:spPr>
          <a:xfrm>
            <a:off x="8125837" y="3014830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rgbClr val="DDAE3D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5" name="Rectangle: Rounded Corners 7">
            <a:extLst>
              <a:ext uri="{FF2B5EF4-FFF2-40B4-BE49-F238E27FC236}">
                <a16:creationId xmlns:a16="http://schemas.microsoft.com/office/drawing/2014/main" id="{BBB8E32C-4120-4046-B8BA-C4EAD298771D}"/>
              </a:ext>
            </a:extLst>
          </p:cNvPr>
          <p:cNvSpPr/>
          <p:nvPr/>
        </p:nvSpPr>
        <p:spPr>
          <a:xfrm>
            <a:off x="1888858" y="3317906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rgbClr val="DDAE3D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6" name="Rectangle: Rounded Corners 8">
            <a:extLst>
              <a:ext uri="{FF2B5EF4-FFF2-40B4-BE49-F238E27FC236}">
                <a16:creationId xmlns:a16="http://schemas.microsoft.com/office/drawing/2014/main" id="{DB0DE76D-05B1-4940-A7AB-31EC22B3239C}"/>
              </a:ext>
            </a:extLst>
          </p:cNvPr>
          <p:cNvSpPr/>
          <p:nvPr/>
        </p:nvSpPr>
        <p:spPr>
          <a:xfrm>
            <a:off x="1347053" y="1872732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14A60198-A4D3-46D8-AC59-314EC81FDC0D}"/>
              </a:ext>
            </a:extLst>
          </p:cNvPr>
          <p:cNvSpPr/>
          <p:nvPr/>
        </p:nvSpPr>
        <p:spPr>
          <a:xfrm>
            <a:off x="1520239" y="4662684"/>
            <a:ext cx="2156257" cy="5390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添加标题文本</a:t>
            </a:r>
          </a:p>
        </p:txBody>
      </p:sp>
      <p:sp>
        <p:nvSpPr>
          <p:cNvPr id="8" name="Freeform: Shape 10">
            <a:extLst>
              <a:ext uri="{FF2B5EF4-FFF2-40B4-BE49-F238E27FC236}">
                <a16:creationId xmlns:a16="http://schemas.microsoft.com/office/drawing/2014/main" id="{8B3DCC6A-0EC2-46B4-BDAC-DA1F0B56A17C}"/>
              </a:ext>
            </a:extLst>
          </p:cNvPr>
          <p:cNvSpPr>
            <a:spLocks/>
          </p:cNvSpPr>
          <p:nvPr/>
        </p:nvSpPr>
        <p:spPr bwMode="auto">
          <a:xfrm>
            <a:off x="6236531" y="1906797"/>
            <a:ext cx="2166623" cy="362607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C6D9DBAA-FBEC-47A8-A771-69B16D521150}"/>
              </a:ext>
            </a:extLst>
          </p:cNvPr>
          <p:cNvSpPr>
            <a:spLocks/>
          </p:cNvSpPr>
          <p:nvPr/>
        </p:nvSpPr>
        <p:spPr bwMode="auto">
          <a:xfrm>
            <a:off x="3766835" y="4611017"/>
            <a:ext cx="2166623" cy="362607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Freeform: Shape 12">
            <a:extLst>
              <a:ext uri="{FF2B5EF4-FFF2-40B4-BE49-F238E27FC236}">
                <a16:creationId xmlns:a16="http://schemas.microsoft.com/office/drawing/2014/main" id="{02EA5271-A577-4A7C-A190-DD4D3034D148}"/>
              </a:ext>
            </a:extLst>
          </p:cNvPr>
          <p:cNvSpPr>
            <a:spLocks/>
          </p:cNvSpPr>
          <p:nvPr/>
        </p:nvSpPr>
        <p:spPr bwMode="auto">
          <a:xfrm>
            <a:off x="7261211" y="2462433"/>
            <a:ext cx="811806" cy="838868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Freeform: Shape 13">
            <a:extLst>
              <a:ext uri="{FF2B5EF4-FFF2-40B4-BE49-F238E27FC236}">
                <a16:creationId xmlns:a16="http://schemas.microsoft.com/office/drawing/2014/main" id="{2DC4BDB8-D91F-4B54-A12F-C8D7D9273E7D}"/>
              </a:ext>
            </a:extLst>
          </p:cNvPr>
          <p:cNvSpPr>
            <a:spLocks/>
          </p:cNvSpPr>
          <p:nvPr/>
        </p:nvSpPr>
        <p:spPr bwMode="auto">
          <a:xfrm>
            <a:off x="3550353" y="2128692"/>
            <a:ext cx="1363836" cy="1159983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Freeform: Shape 14">
            <a:extLst>
              <a:ext uri="{FF2B5EF4-FFF2-40B4-BE49-F238E27FC236}">
                <a16:creationId xmlns:a16="http://schemas.microsoft.com/office/drawing/2014/main" id="{C378716B-9189-45CC-83BE-554BAF04740E}"/>
              </a:ext>
            </a:extLst>
          </p:cNvPr>
          <p:cNvSpPr>
            <a:spLocks/>
          </p:cNvSpPr>
          <p:nvPr/>
        </p:nvSpPr>
        <p:spPr bwMode="auto">
          <a:xfrm>
            <a:off x="4095164" y="3579118"/>
            <a:ext cx="811806" cy="838868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Freeform: Shape 15">
            <a:extLst>
              <a:ext uri="{FF2B5EF4-FFF2-40B4-BE49-F238E27FC236}">
                <a16:creationId xmlns:a16="http://schemas.microsoft.com/office/drawing/2014/main" id="{06B512D0-60C0-4BB6-9F70-072D2E1ED537}"/>
              </a:ext>
            </a:extLst>
          </p:cNvPr>
          <p:cNvSpPr>
            <a:spLocks/>
          </p:cNvSpPr>
          <p:nvPr/>
        </p:nvSpPr>
        <p:spPr bwMode="auto">
          <a:xfrm>
            <a:off x="7253995" y="3591746"/>
            <a:ext cx="1362032" cy="1159983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866943" fontAlgn="base">
              <a:spcBef>
                <a:spcPct val="0"/>
              </a:spcBef>
              <a:spcAft>
                <a:spcPct val="0"/>
              </a:spcAft>
            </a:pPr>
            <a:endParaRPr sz="253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3" name="Group 26">
            <a:extLst>
              <a:ext uri="{FF2B5EF4-FFF2-40B4-BE49-F238E27FC236}">
                <a16:creationId xmlns:a16="http://schemas.microsoft.com/office/drawing/2014/main" id="{30DABB71-334C-4D7A-8C81-0441767A2B3A}"/>
              </a:ext>
            </a:extLst>
          </p:cNvPr>
          <p:cNvGrpSpPr/>
          <p:nvPr/>
        </p:nvGrpSpPr>
        <p:grpSpPr>
          <a:xfrm>
            <a:off x="5599564" y="2931056"/>
            <a:ext cx="1026567" cy="1057208"/>
            <a:chOff x="3681413" y="3632200"/>
            <a:chExt cx="638175" cy="657225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24" name="Freeform: Shape 27">
              <a:extLst>
                <a:ext uri="{FF2B5EF4-FFF2-40B4-BE49-F238E27FC236}">
                  <a16:creationId xmlns:a16="http://schemas.microsoft.com/office/drawing/2014/main" id="{08245C5C-0FAE-4054-9EC6-A0DC9768E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" name="Freeform: Shape 28">
              <a:extLst>
                <a:ext uri="{FF2B5EF4-FFF2-40B4-BE49-F238E27FC236}">
                  <a16:creationId xmlns:a16="http://schemas.microsoft.com/office/drawing/2014/main" id="{FC2C8336-0FA7-4FF2-ADB3-63ADE0135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Freeform: Shape 29">
              <a:extLst>
                <a:ext uri="{FF2B5EF4-FFF2-40B4-BE49-F238E27FC236}">
                  <a16:creationId xmlns:a16="http://schemas.microsoft.com/office/drawing/2014/main" id="{FDFD9308-E7CF-457F-9C54-81075603B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Freeform: Shape 30">
              <a:extLst>
                <a:ext uri="{FF2B5EF4-FFF2-40B4-BE49-F238E27FC236}">
                  <a16:creationId xmlns:a16="http://schemas.microsoft.com/office/drawing/2014/main" id="{07AB91F5-B0B6-4BA0-9AF3-FFF82D8D9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Freeform: Shape 31">
              <a:extLst>
                <a:ext uri="{FF2B5EF4-FFF2-40B4-BE49-F238E27FC236}">
                  <a16:creationId xmlns:a16="http://schemas.microsoft.com/office/drawing/2014/main" id="{BD29BAFF-E7E7-45CC-8DD7-75A0927CE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Freeform: Shape 32">
              <a:extLst>
                <a:ext uri="{FF2B5EF4-FFF2-40B4-BE49-F238E27FC236}">
                  <a16:creationId xmlns:a16="http://schemas.microsoft.com/office/drawing/2014/main" id="{C978B384-AA6B-4D74-A25A-E898B4992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" name="Freeform: Shape 33">
              <a:extLst>
                <a:ext uri="{FF2B5EF4-FFF2-40B4-BE49-F238E27FC236}">
                  <a16:creationId xmlns:a16="http://schemas.microsoft.com/office/drawing/2014/main" id="{6E2271E9-026F-4E19-BD4E-83E98FA12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Rectangle 34">
              <a:extLst>
                <a:ext uri="{FF2B5EF4-FFF2-40B4-BE49-F238E27FC236}">
                  <a16:creationId xmlns:a16="http://schemas.microsoft.com/office/drawing/2014/main" id="{CD3CEEC7-4174-4795-940B-4DC09B3C7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: Shape 35">
              <a:extLst>
                <a:ext uri="{FF2B5EF4-FFF2-40B4-BE49-F238E27FC236}">
                  <a16:creationId xmlns:a16="http://schemas.microsoft.com/office/drawing/2014/main" id="{CF9D4255-AEA4-4908-ACFE-F45D0163C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defTabSz="866943" fontAlgn="base">
                <a:spcBef>
                  <a:spcPct val="0"/>
                </a:spcBef>
                <a:spcAft>
                  <a:spcPct val="0"/>
                </a:spcAft>
              </a:pPr>
              <a:endParaRPr sz="253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815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1">
            <a:extLst>
              <a:ext uri="{FF2B5EF4-FFF2-40B4-BE49-F238E27FC236}">
                <a16:creationId xmlns:a16="http://schemas.microsoft.com/office/drawing/2014/main" id="{1C1E0714-2AB9-421F-9E72-334703842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19540">
            <a:off x="1616464" y="4828309"/>
            <a:ext cx="1271867" cy="7347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32" name="椭圆 31">
            <a:extLst>
              <a:ext uri="{FF2B5EF4-FFF2-40B4-BE49-F238E27FC236}">
                <a16:creationId xmlns:a16="http://schemas.microsoft.com/office/drawing/2014/main" id="{C816F4E3-143D-4A2F-8BAA-58F8EEAEFF27}"/>
              </a:ext>
            </a:extLst>
          </p:cNvPr>
          <p:cNvSpPr/>
          <p:nvPr/>
        </p:nvSpPr>
        <p:spPr>
          <a:xfrm>
            <a:off x="1939766" y="1350883"/>
            <a:ext cx="4156234" cy="4156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151DC35-BE2E-457F-9A4C-5C8BA9D7BF8E}"/>
              </a:ext>
            </a:extLst>
          </p:cNvPr>
          <p:cNvGrpSpPr/>
          <p:nvPr/>
        </p:nvGrpSpPr>
        <p:grpSpPr>
          <a:xfrm>
            <a:off x="1845666" y="3584066"/>
            <a:ext cx="2014134" cy="1669543"/>
            <a:chOff x="8167489" y="3647046"/>
            <a:chExt cx="2014134" cy="1669543"/>
          </a:xfrm>
          <a:solidFill>
            <a:srgbClr val="DDAE3D"/>
          </a:solidFill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2BC7C7A-16DA-4679-838F-B4D39104FC5C}"/>
                </a:ext>
              </a:extLst>
            </p:cNvPr>
            <p:cNvGrpSpPr/>
            <p:nvPr/>
          </p:nvGrpSpPr>
          <p:grpSpPr>
            <a:xfrm>
              <a:off x="8167489" y="3647046"/>
              <a:ext cx="2014134" cy="1669543"/>
              <a:chOff x="8167489" y="3647046"/>
              <a:chExt cx="2014134" cy="1669543"/>
            </a:xfrm>
            <a:grpFill/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376FCE24-751C-4D71-8E7A-CCF34E285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9153" y="3647046"/>
                <a:ext cx="979641" cy="481136"/>
              </a:xfrm>
              <a:custGeom>
                <a:avLst/>
                <a:gdLst>
                  <a:gd name="T0" fmla="*/ 111 w 430"/>
                  <a:gd name="T1" fmla="*/ 142 h 211"/>
                  <a:gd name="T2" fmla="*/ 196 w 430"/>
                  <a:gd name="T3" fmla="*/ 162 h 211"/>
                  <a:gd name="T4" fmla="*/ 281 w 430"/>
                  <a:gd name="T5" fmla="*/ 190 h 211"/>
                  <a:gd name="T6" fmla="*/ 404 w 430"/>
                  <a:gd name="T7" fmla="*/ 188 h 211"/>
                  <a:gd name="T8" fmla="*/ 407 w 430"/>
                  <a:gd name="T9" fmla="*/ 89 h 211"/>
                  <a:gd name="T10" fmla="*/ 342 w 430"/>
                  <a:gd name="T11" fmla="*/ 4 h 211"/>
                  <a:gd name="T12" fmla="*/ 270 w 430"/>
                  <a:gd name="T13" fmla="*/ 43 h 211"/>
                  <a:gd name="T14" fmla="*/ 135 w 430"/>
                  <a:gd name="T15" fmla="*/ 70 h 211"/>
                  <a:gd name="T16" fmla="*/ 0 w 430"/>
                  <a:gd name="T17" fmla="*/ 181 h 211"/>
                  <a:gd name="T18" fmla="*/ 5 w 430"/>
                  <a:gd name="T19" fmla="*/ 182 h 211"/>
                  <a:gd name="T20" fmla="*/ 111 w 430"/>
                  <a:gd name="T21" fmla="*/ 142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0" h="211">
                    <a:moveTo>
                      <a:pt x="111" y="142"/>
                    </a:moveTo>
                    <a:cubicBezTo>
                      <a:pt x="127" y="141"/>
                      <a:pt x="204" y="152"/>
                      <a:pt x="196" y="162"/>
                    </a:cubicBezTo>
                    <a:cubicBezTo>
                      <a:pt x="189" y="173"/>
                      <a:pt x="250" y="188"/>
                      <a:pt x="281" y="190"/>
                    </a:cubicBezTo>
                    <a:cubicBezTo>
                      <a:pt x="312" y="191"/>
                      <a:pt x="397" y="211"/>
                      <a:pt x="404" y="188"/>
                    </a:cubicBezTo>
                    <a:cubicBezTo>
                      <a:pt x="410" y="165"/>
                      <a:pt x="430" y="129"/>
                      <a:pt x="407" y="89"/>
                    </a:cubicBezTo>
                    <a:cubicBezTo>
                      <a:pt x="384" y="49"/>
                      <a:pt x="368" y="9"/>
                      <a:pt x="342" y="4"/>
                    </a:cubicBezTo>
                    <a:cubicBezTo>
                      <a:pt x="316" y="0"/>
                      <a:pt x="289" y="32"/>
                      <a:pt x="270" y="43"/>
                    </a:cubicBezTo>
                    <a:cubicBezTo>
                      <a:pt x="252" y="53"/>
                      <a:pt x="181" y="47"/>
                      <a:pt x="135" y="70"/>
                    </a:cubicBezTo>
                    <a:cubicBezTo>
                      <a:pt x="89" y="93"/>
                      <a:pt x="0" y="181"/>
                      <a:pt x="0" y="181"/>
                    </a:cubicBezTo>
                    <a:cubicBezTo>
                      <a:pt x="5" y="182"/>
                      <a:pt x="5" y="182"/>
                      <a:pt x="5" y="182"/>
                    </a:cubicBezTo>
                    <a:cubicBezTo>
                      <a:pt x="11" y="185"/>
                      <a:pt x="94" y="144"/>
                      <a:pt x="111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E8453680-A823-4269-A151-31DCC552B4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489" y="4233070"/>
                <a:ext cx="1221183" cy="1083519"/>
              </a:xfrm>
              <a:custGeom>
                <a:avLst/>
                <a:gdLst>
                  <a:gd name="T0" fmla="*/ 149 w 536"/>
                  <a:gd name="T1" fmla="*/ 316 h 476"/>
                  <a:gd name="T2" fmla="*/ 229 w 536"/>
                  <a:gd name="T3" fmla="*/ 262 h 476"/>
                  <a:gd name="T4" fmla="*/ 233 w 536"/>
                  <a:gd name="T5" fmla="*/ 254 h 476"/>
                  <a:gd name="T6" fmla="*/ 236 w 536"/>
                  <a:gd name="T7" fmla="*/ 247 h 476"/>
                  <a:gd name="T8" fmla="*/ 241 w 536"/>
                  <a:gd name="T9" fmla="*/ 241 h 476"/>
                  <a:gd name="T10" fmla="*/ 248 w 536"/>
                  <a:gd name="T11" fmla="*/ 234 h 476"/>
                  <a:gd name="T12" fmla="*/ 251 w 536"/>
                  <a:gd name="T13" fmla="*/ 232 h 476"/>
                  <a:gd name="T14" fmla="*/ 254 w 536"/>
                  <a:gd name="T15" fmla="*/ 232 h 476"/>
                  <a:gd name="T16" fmla="*/ 255 w 536"/>
                  <a:gd name="T17" fmla="*/ 229 h 476"/>
                  <a:gd name="T18" fmla="*/ 262 w 536"/>
                  <a:gd name="T19" fmla="*/ 222 h 476"/>
                  <a:gd name="T20" fmla="*/ 266 w 536"/>
                  <a:gd name="T21" fmla="*/ 218 h 476"/>
                  <a:gd name="T22" fmla="*/ 269 w 536"/>
                  <a:gd name="T23" fmla="*/ 212 h 476"/>
                  <a:gd name="T24" fmla="*/ 274 w 536"/>
                  <a:gd name="T25" fmla="*/ 212 h 476"/>
                  <a:gd name="T26" fmla="*/ 275 w 536"/>
                  <a:gd name="T27" fmla="*/ 208 h 476"/>
                  <a:gd name="T28" fmla="*/ 283 w 536"/>
                  <a:gd name="T29" fmla="*/ 203 h 476"/>
                  <a:gd name="T30" fmla="*/ 289 w 536"/>
                  <a:gd name="T31" fmla="*/ 195 h 476"/>
                  <a:gd name="T32" fmla="*/ 295 w 536"/>
                  <a:gd name="T33" fmla="*/ 192 h 476"/>
                  <a:gd name="T34" fmla="*/ 298 w 536"/>
                  <a:gd name="T35" fmla="*/ 188 h 476"/>
                  <a:gd name="T36" fmla="*/ 303 w 536"/>
                  <a:gd name="T37" fmla="*/ 183 h 476"/>
                  <a:gd name="T38" fmla="*/ 306 w 536"/>
                  <a:gd name="T39" fmla="*/ 179 h 476"/>
                  <a:gd name="T40" fmla="*/ 310 w 536"/>
                  <a:gd name="T41" fmla="*/ 179 h 476"/>
                  <a:gd name="T42" fmla="*/ 314 w 536"/>
                  <a:gd name="T43" fmla="*/ 174 h 476"/>
                  <a:gd name="T44" fmla="*/ 318 w 536"/>
                  <a:gd name="T45" fmla="*/ 170 h 476"/>
                  <a:gd name="T46" fmla="*/ 324 w 536"/>
                  <a:gd name="T47" fmla="*/ 165 h 476"/>
                  <a:gd name="T48" fmla="*/ 331 w 536"/>
                  <a:gd name="T49" fmla="*/ 156 h 476"/>
                  <a:gd name="T50" fmla="*/ 331 w 536"/>
                  <a:gd name="T51" fmla="*/ 150 h 476"/>
                  <a:gd name="T52" fmla="*/ 334 w 536"/>
                  <a:gd name="T53" fmla="*/ 151 h 476"/>
                  <a:gd name="T54" fmla="*/ 335 w 536"/>
                  <a:gd name="T55" fmla="*/ 154 h 476"/>
                  <a:gd name="T56" fmla="*/ 340 w 536"/>
                  <a:gd name="T57" fmla="*/ 152 h 476"/>
                  <a:gd name="T58" fmla="*/ 343 w 536"/>
                  <a:gd name="T59" fmla="*/ 150 h 476"/>
                  <a:gd name="T60" fmla="*/ 348 w 536"/>
                  <a:gd name="T61" fmla="*/ 145 h 476"/>
                  <a:gd name="T62" fmla="*/ 352 w 536"/>
                  <a:gd name="T63" fmla="*/ 140 h 476"/>
                  <a:gd name="T64" fmla="*/ 360 w 536"/>
                  <a:gd name="T65" fmla="*/ 128 h 476"/>
                  <a:gd name="T66" fmla="*/ 367 w 536"/>
                  <a:gd name="T67" fmla="*/ 130 h 476"/>
                  <a:gd name="T68" fmla="*/ 371 w 536"/>
                  <a:gd name="T69" fmla="*/ 128 h 476"/>
                  <a:gd name="T70" fmla="*/ 377 w 536"/>
                  <a:gd name="T71" fmla="*/ 122 h 476"/>
                  <a:gd name="T72" fmla="*/ 381 w 536"/>
                  <a:gd name="T73" fmla="*/ 121 h 476"/>
                  <a:gd name="T74" fmla="*/ 382 w 536"/>
                  <a:gd name="T75" fmla="*/ 121 h 476"/>
                  <a:gd name="T76" fmla="*/ 387 w 536"/>
                  <a:gd name="T77" fmla="*/ 117 h 476"/>
                  <a:gd name="T78" fmla="*/ 390 w 536"/>
                  <a:gd name="T79" fmla="*/ 108 h 476"/>
                  <a:gd name="T80" fmla="*/ 390 w 536"/>
                  <a:gd name="T81" fmla="*/ 108 h 476"/>
                  <a:gd name="T82" fmla="*/ 396 w 536"/>
                  <a:gd name="T83" fmla="*/ 110 h 476"/>
                  <a:gd name="T84" fmla="*/ 403 w 536"/>
                  <a:gd name="T85" fmla="*/ 102 h 476"/>
                  <a:gd name="T86" fmla="*/ 372 w 536"/>
                  <a:gd name="T87" fmla="*/ 227 h 476"/>
                  <a:gd name="T88" fmla="*/ 391 w 536"/>
                  <a:gd name="T89" fmla="*/ 314 h 476"/>
                  <a:gd name="T90" fmla="*/ 436 w 536"/>
                  <a:gd name="T91" fmla="*/ 250 h 476"/>
                  <a:gd name="T92" fmla="*/ 436 w 536"/>
                  <a:gd name="T93" fmla="*/ 93 h 476"/>
                  <a:gd name="T94" fmla="*/ 437 w 536"/>
                  <a:gd name="T95" fmla="*/ 93 h 476"/>
                  <a:gd name="T96" fmla="*/ 442 w 536"/>
                  <a:gd name="T97" fmla="*/ 95 h 476"/>
                  <a:gd name="T98" fmla="*/ 525 w 536"/>
                  <a:gd name="T99" fmla="*/ 111 h 476"/>
                  <a:gd name="T100" fmla="*/ 244 w 536"/>
                  <a:gd name="T101" fmla="*/ 227 h 476"/>
                  <a:gd name="T102" fmla="*/ 261 w 536"/>
                  <a:gd name="T103" fmla="*/ 211 h 476"/>
                  <a:gd name="T104" fmla="*/ 261 w 536"/>
                  <a:gd name="T105" fmla="*/ 207 h 476"/>
                  <a:gd name="T106" fmla="*/ 261 w 536"/>
                  <a:gd name="T107" fmla="*/ 211 h 476"/>
                  <a:gd name="T108" fmla="*/ 276 w 536"/>
                  <a:gd name="T109" fmla="*/ 194 h 476"/>
                  <a:gd name="T110" fmla="*/ 336 w 536"/>
                  <a:gd name="T111" fmla="*/ 151 h 476"/>
                  <a:gd name="T112" fmla="*/ 409 w 536"/>
                  <a:gd name="T113" fmla="*/ 102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36" h="476">
                    <a:moveTo>
                      <a:pt x="513" y="5"/>
                    </a:moveTo>
                    <a:cubicBezTo>
                      <a:pt x="499" y="0"/>
                      <a:pt x="479" y="13"/>
                      <a:pt x="430" y="28"/>
                    </a:cubicBezTo>
                    <a:cubicBezTo>
                      <a:pt x="381" y="43"/>
                      <a:pt x="57" y="206"/>
                      <a:pt x="22" y="249"/>
                    </a:cubicBezTo>
                    <a:cubicBezTo>
                      <a:pt x="0" y="276"/>
                      <a:pt x="125" y="312"/>
                      <a:pt x="149" y="316"/>
                    </a:cubicBezTo>
                    <a:cubicBezTo>
                      <a:pt x="174" y="321"/>
                      <a:pt x="187" y="338"/>
                      <a:pt x="207" y="309"/>
                    </a:cubicBezTo>
                    <a:cubicBezTo>
                      <a:pt x="216" y="297"/>
                      <a:pt x="222" y="282"/>
                      <a:pt x="227" y="266"/>
                    </a:cubicBezTo>
                    <a:cubicBezTo>
                      <a:pt x="228" y="265"/>
                      <a:pt x="229" y="264"/>
                      <a:pt x="229" y="262"/>
                    </a:cubicBezTo>
                    <a:cubicBezTo>
                      <a:pt x="229" y="262"/>
                      <a:pt x="229" y="262"/>
                      <a:pt x="229" y="262"/>
                    </a:cubicBezTo>
                    <a:cubicBezTo>
                      <a:pt x="229" y="261"/>
                      <a:pt x="230" y="260"/>
                      <a:pt x="230" y="259"/>
                    </a:cubicBezTo>
                    <a:cubicBezTo>
                      <a:pt x="231" y="259"/>
                      <a:pt x="231" y="259"/>
                      <a:pt x="232" y="257"/>
                    </a:cubicBezTo>
                    <a:cubicBezTo>
                      <a:pt x="232" y="257"/>
                      <a:pt x="232" y="257"/>
                      <a:pt x="232" y="257"/>
                    </a:cubicBezTo>
                    <a:cubicBezTo>
                      <a:pt x="232" y="256"/>
                      <a:pt x="232" y="255"/>
                      <a:pt x="233" y="254"/>
                    </a:cubicBezTo>
                    <a:cubicBezTo>
                      <a:pt x="233" y="256"/>
                      <a:pt x="235" y="254"/>
                      <a:pt x="235" y="255"/>
                    </a:cubicBezTo>
                    <a:cubicBezTo>
                      <a:pt x="236" y="252"/>
                      <a:pt x="235" y="253"/>
                      <a:pt x="235" y="250"/>
                    </a:cubicBezTo>
                    <a:cubicBezTo>
                      <a:pt x="236" y="250"/>
                      <a:pt x="236" y="250"/>
                      <a:pt x="236" y="250"/>
                    </a:cubicBezTo>
                    <a:cubicBezTo>
                      <a:pt x="236" y="249"/>
                      <a:pt x="236" y="249"/>
                      <a:pt x="236" y="247"/>
                    </a:cubicBezTo>
                    <a:cubicBezTo>
                      <a:pt x="236" y="249"/>
                      <a:pt x="238" y="247"/>
                      <a:pt x="238" y="249"/>
                    </a:cubicBezTo>
                    <a:cubicBezTo>
                      <a:pt x="243" y="248"/>
                      <a:pt x="240" y="243"/>
                      <a:pt x="244" y="244"/>
                    </a:cubicBezTo>
                    <a:cubicBezTo>
                      <a:pt x="242" y="241"/>
                      <a:pt x="240" y="246"/>
                      <a:pt x="240" y="244"/>
                    </a:cubicBezTo>
                    <a:cubicBezTo>
                      <a:pt x="239" y="244"/>
                      <a:pt x="240" y="242"/>
                      <a:pt x="241" y="241"/>
                    </a:cubicBezTo>
                    <a:cubicBezTo>
                      <a:pt x="241" y="240"/>
                      <a:pt x="245" y="242"/>
                      <a:pt x="247" y="239"/>
                    </a:cubicBezTo>
                    <a:cubicBezTo>
                      <a:pt x="246" y="240"/>
                      <a:pt x="246" y="240"/>
                      <a:pt x="246" y="240"/>
                    </a:cubicBezTo>
                    <a:cubicBezTo>
                      <a:pt x="248" y="240"/>
                      <a:pt x="247" y="238"/>
                      <a:pt x="249" y="237"/>
                    </a:cubicBezTo>
                    <a:cubicBezTo>
                      <a:pt x="248" y="236"/>
                      <a:pt x="250" y="236"/>
                      <a:pt x="248" y="234"/>
                    </a:cubicBezTo>
                    <a:cubicBezTo>
                      <a:pt x="247" y="237"/>
                      <a:pt x="247" y="237"/>
                      <a:pt x="247" y="237"/>
                    </a:cubicBezTo>
                    <a:cubicBezTo>
                      <a:pt x="248" y="235"/>
                      <a:pt x="246" y="233"/>
                      <a:pt x="249" y="231"/>
                    </a:cubicBezTo>
                    <a:cubicBezTo>
                      <a:pt x="249" y="233"/>
                      <a:pt x="249" y="233"/>
                      <a:pt x="249" y="233"/>
                    </a:cubicBezTo>
                    <a:cubicBezTo>
                      <a:pt x="250" y="233"/>
                      <a:pt x="250" y="232"/>
                      <a:pt x="251" y="232"/>
                    </a:cubicBezTo>
                    <a:cubicBezTo>
                      <a:pt x="253" y="233"/>
                      <a:pt x="249" y="235"/>
                      <a:pt x="249" y="237"/>
                    </a:cubicBezTo>
                    <a:cubicBezTo>
                      <a:pt x="251" y="237"/>
                      <a:pt x="250" y="234"/>
                      <a:pt x="252" y="236"/>
                    </a:cubicBezTo>
                    <a:cubicBezTo>
                      <a:pt x="250" y="233"/>
                      <a:pt x="254" y="234"/>
                      <a:pt x="253" y="231"/>
                    </a:cubicBezTo>
                    <a:cubicBezTo>
                      <a:pt x="254" y="232"/>
                      <a:pt x="254" y="232"/>
                      <a:pt x="254" y="232"/>
                    </a:cubicBezTo>
                    <a:cubicBezTo>
                      <a:pt x="254" y="231"/>
                      <a:pt x="254" y="230"/>
                      <a:pt x="255" y="230"/>
                    </a:cubicBezTo>
                    <a:cubicBezTo>
                      <a:pt x="255" y="232"/>
                      <a:pt x="255" y="232"/>
                      <a:pt x="255" y="232"/>
                    </a:cubicBezTo>
                    <a:cubicBezTo>
                      <a:pt x="255" y="230"/>
                      <a:pt x="258" y="230"/>
                      <a:pt x="259" y="229"/>
                    </a:cubicBezTo>
                    <a:cubicBezTo>
                      <a:pt x="257" y="231"/>
                      <a:pt x="257" y="228"/>
                      <a:pt x="255" y="229"/>
                    </a:cubicBezTo>
                    <a:cubicBezTo>
                      <a:pt x="257" y="224"/>
                      <a:pt x="260" y="229"/>
                      <a:pt x="262" y="225"/>
                    </a:cubicBezTo>
                    <a:cubicBezTo>
                      <a:pt x="262" y="226"/>
                      <a:pt x="260" y="226"/>
                      <a:pt x="260" y="225"/>
                    </a:cubicBezTo>
                    <a:cubicBezTo>
                      <a:pt x="261" y="225"/>
                      <a:pt x="262" y="224"/>
                      <a:pt x="263" y="224"/>
                    </a:cubicBezTo>
                    <a:cubicBezTo>
                      <a:pt x="265" y="222"/>
                      <a:pt x="262" y="224"/>
                      <a:pt x="262" y="222"/>
                    </a:cubicBezTo>
                    <a:cubicBezTo>
                      <a:pt x="264" y="223"/>
                      <a:pt x="262" y="221"/>
                      <a:pt x="263" y="219"/>
                    </a:cubicBezTo>
                    <a:cubicBezTo>
                      <a:pt x="264" y="220"/>
                      <a:pt x="264" y="220"/>
                      <a:pt x="264" y="220"/>
                    </a:cubicBezTo>
                    <a:cubicBezTo>
                      <a:pt x="267" y="218"/>
                      <a:pt x="262" y="218"/>
                      <a:pt x="265" y="216"/>
                    </a:cubicBezTo>
                    <a:cubicBezTo>
                      <a:pt x="266" y="218"/>
                      <a:pt x="266" y="218"/>
                      <a:pt x="266" y="218"/>
                    </a:cubicBezTo>
                    <a:cubicBezTo>
                      <a:pt x="266" y="217"/>
                      <a:pt x="266" y="217"/>
                      <a:pt x="266" y="217"/>
                    </a:cubicBezTo>
                    <a:cubicBezTo>
                      <a:pt x="267" y="218"/>
                      <a:pt x="267" y="218"/>
                      <a:pt x="267" y="218"/>
                    </a:cubicBezTo>
                    <a:cubicBezTo>
                      <a:pt x="268" y="216"/>
                      <a:pt x="268" y="216"/>
                      <a:pt x="270" y="215"/>
                    </a:cubicBezTo>
                    <a:cubicBezTo>
                      <a:pt x="269" y="214"/>
                      <a:pt x="268" y="213"/>
                      <a:pt x="269" y="212"/>
                    </a:cubicBezTo>
                    <a:cubicBezTo>
                      <a:pt x="271" y="212"/>
                      <a:pt x="270" y="213"/>
                      <a:pt x="271" y="211"/>
                    </a:cubicBezTo>
                    <a:cubicBezTo>
                      <a:pt x="271" y="212"/>
                      <a:pt x="272" y="214"/>
                      <a:pt x="270" y="213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3" y="213"/>
                      <a:pt x="274" y="212"/>
                    </a:cubicBezTo>
                    <a:cubicBezTo>
                      <a:pt x="273" y="213"/>
                      <a:pt x="273" y="213"/>
                      <a:pt x="273" y="213"/>
                    </a:cubicBezTo>
                    <a:cubicBezTo>
                      <a:pt x="273" y="209"/>
                      <a:pt x="273" y="209"/>
                      <a:pt x="273" y="209"/>
                    </a:cubicBezTo>
                    <a:cubicBezTo>
                      <a:pt x="274" y="209"/>
                      <a:pt x="274" y="210"/>
                      <a:pt x="274" y="210"/>
                    </a:cubicBezTo>
                    <a:cubicBezTo>
                      <a:pt x="275" y="210"/>
                      <a:pt x="274" y="209"/>
                      <a:pt x="275" y="208"/>
                    </a:cubicBezTo>
                    <a:cubicBezTo>
                      <a:pt x="276" y="209"/>
                      <a:pt x="277" y="210"/>
                      <a:pt x="276" y="211"/>
                    </a:cubicBezTo>
                    <a:cubicBezTo>
                      <a:pt x="277" y="208"/>
                      <a:pt x="277" y="208"/>
                      <a:pt x="277" y="208"/>
                    </a:cubicBezTo>
                    <a:cubicBezTo>
                      <a:pt x="278" y="208"/>
                      <a:pt x="279" y="208"/>
                      <a:pt x="279" y="208"/>
                    </a:cubicBezTo>
                    <a:cubicBezTo>
                      <a:pt x="281" y="208"/>
                      <a:pt x="281" y="204"/>
                      <a:pt x="283" y="203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201"/>
                      <a:pt x="287" y="201"/>
                      <a:pt x="288" y="198"/>
                    </a:cubicBezTo>
                    <a:cubicBezTo>
                      <a:pt x="290" y="198"/>
                      <a:pt x="290" y="198"/>
                      <a:pt x="290" y="198"/>
                    </a:cubicBezTo>
                    <a:cubicBezTo>
                      <a:pt x="291" y="197"/>
                      <a:pt x="287" y="198"/>
                      <a:pt x="289" y="195"/>
                    </a:cubicBezTo>
                    <a:cubicBezTo>
                      <a:pt x="290" y="193"/>
                      <a:pt x="290" y="196"/>
                      <a:pt x="291" y="195"/>
                    </a:cubicBezTo>
                    <a:cubicBezTo>
                      <a:pt x="292" y="194"/>
                      <a:pt x="292" y="191"/>
                      <a:pt x="294" y="191"/>
                    </a:cubicBezTo>
                    <a:cubicBezTo>
                      <a:pt x="293" y="192"/>
                      <a:pt x="293" y="192"/>
                      <a:pt x="293" y="192"/>
                    </a:cubicBezTo>
                    <a:cubicBezTo>
                      <a:pt x="295" y="192"/>
                      <a:pt x="295" y="192"/>
                      <a:pt x="295" y="192"/>
                    </a:cubicBezTo>
                    <a:cubicBezTo>
                      <a:pt x="295" y="195"/>
                      <a:pt x="293" y="195"/>
                      <a:pt x="296" y="195"/>
                    </a:cubicBezTo>
                    <a:cubicBezTo>
                      <a:pt x="293" y="192"/>
                      <a:pt x="300" y="191"/>
                      <a:pt x="297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8" y="188"/>
                      <a:pt x="298" y="188"/>
                      <a:pt x="298" y="188"/>
                    </a:cubicBezTo>
                    <a:cubicBezTo>
                      <a:pt x="301" y="188"/>
                      <a:pt x="298" y="185"/>
                      <a:pt x="300" y="184"/>
                    </a:cubicBezTo>
                    <a:cubicBezTo>
                      <a:pt x="301" y="184"/>
                      <a:pt x="302" y="184"/>
                      <a:pt x="302" y="184"/>
                    </a:cubicBezTo>
                    <a:cubicBezTo>
                      <a:pt x="302" y="182"/>
                      <a:pt x="302" y="182"/>
                      <a:pt x="302" y="182"/>
                    </a:cubicBezTo>
                    <a:cubicBezTo>
                      <a:pt x="303" y="182"/>
                      <a:pt x="303" y="183"/>
                      <a:pt x="303" y="183"/>
                    </a:cubicBezTo>
                    <a:cubicBezTo>
                      <a:pt x="305" y="181"/>
                      <a:pt x="305" y="181"/>
                      <a:pt x="305" y="181"/>
                    </a:cubicBezTo>
                    <a:cubicBezTo>
                      <a:pt x="305" y="181"/>
                      <a:pt x="305" y="181"/>
                      <a:pt x="305" y="181"/>
                    </a:cubicBezTo>
                    <a:cubicBezTo>
                      <a:pt x="305" y="180"/>
                      <a:pt x="305" y="179"/>
                      <a:pt x="305" y="178"/>
                    </a:cubicBezTo>
                    <a:cubicBezTo>
                      <a:pt x="306" y="178"/>
                      <a:pt x="305" y="178"/>
                      <a:pt x="306" y="179"/>
                    </a:cubicBezTo>
                    <a:cubicBezTo>
                      <a:pt x="306" y="177"/>
                      <a:pt x="306" y="177"/>
                      <a:pt x="306" y="177"/>
                    </a:cubicBezTo>
                    <a:cubicBezTo>
                      <a:pt x="308" y="177"/>
                      <a:pt x="307" y="179"/>
                      <a:pt x="306" y="180"/>
                    </a:cubicBezTo>
                    <a:cubicBezTo>
                      <a:pt x="310" y="182"/>
                      <a:pt x="307" y="178"/>
                      <a:pt x="311" y="177"/>
                    </a:cubicBezTo>
                    <a:cubicBezTo>
                      <a:pt x="310" y="179"/>
                      <a:pt x="310" y="179"/>
                      <a:pt x="310" y="179"/>
                    </a:cubicBezTo>
                    <a:cubicBezTo>
                      <a:pt x="312" y="180"/>
                      <a:pt x="313" y="179"/>
                      <a:pt x="315" y="178"/>
                    </a:cubicBezTo>
                    <a:cubicBezTo>
                      <a:pt x="314" y="178"/>
                      <a:pt x="310" y="178"/>
                      <a:pt x="311" y="176"/>
                    </a:cubicBezTo>
                    <a:cubicBezTo>
                      <a:pt x="311" y="176"/>
                      <a:pt x="312" y="176"/>
                      <a:pt x="312" y="174"/>
                    </a:cubicBezTo>
                    <a:cubicBezTo>
                      <a:pt x="313" y="176"/>
                      <a:pt x="314" y="175"/>
                      <a:pt x="314" y="174"/>
                    </a:cubicBezTo>
                    <a:cubicBezTo>
                      <a:pt x="316" y="175"/>
                      <a:pt x="316" y="175"/>
                      <a:pt x="316" y="175"/>
                    </a:cubicBezTo>
                    <a:cubicBezTo>
                      <a:pt x="316" y="174"/>
                      <a:pt x="316" y="173"/>
                      <a:pt x="316" y="172"/>
                    </a:cubicBezTo>
                    <a:cubicBezTo>
                      <a:pt x="317" y="171"/>
                      <a:pt x="318" y="172"/>
                      <a:pt x="319" y="173"/>
                    </a:cubicBezTo>
                    <a:cubicBezTo>
                      <a:pt x="321" y="172"/>
                      <a:pt x="316" y="172"/>
                      <a:pt x="318" y="170"/>
                    </a:cubicBezTo>
                    <a:cubicBezTo>
                      <a:pt x="320" y="170"/>
                      <a:pt x="321" y="168"/>
                      <a:pt x="322" y="166"/>
                    </a:cubicBezTo>
                    <a:cubicBezTo>
                      <a:pt x="324" y="165"/>
                      <a:pt x="323" y="167"/>
                      <a:pt x="323" y="167"/>
                    </a:cubicBezTo>
                    <a:cubicBezTo>
                      <a:pt x="323" y="165"/>
                      <a:pt x="323" y="165"/>
                      <a:pt x="323" y="165"/>
                    </a:cubicBezTo>
                    <a:cubicBezTo>
                      <a:pt x="324" y="165"/>
                      <a:pt x="324" y="165"/>
                      <a:pt x="324" y="165"/>
                    </a:cubicBezTo>
                    <a:cubicBezTo>
                      <a:pt x="324" y="164"/>
                      <a:pt x="323" y="164"/>
                      <a:pt x="324" y="162"/>
                    </a:cubicBezTo>
                    <a:cubicBezTo>
                      <a:pt x="323" y="160"/>
                      <a:pt x="328" y="163"/>
                      <a:pt x="329" y="159"/>
                    </a:cubicBezTo>
                    <a:cubicBezTo>
                      <a:pt x="329" y="160"/>
                      <a:pt x="329" y="161"/>
                      <a:pt x="330" y="161"/>
                    </a:cubicBezTo>
                    <a:cubicBezTo>
                      <a:pt x="331" y="158"/>
                      <a:pt x="331" y="159"/>
                      <a:pt x="331" y="156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32" y="155"/>
                      <a:pt x="332" y="153"/>
                      <a:pt x="333" y="151"/>
                    </a:cubicBezTo>
                    <a:cubicBezTo>
                      <a:pt x="331" y="150"/>
                      <a:pt x="331" y="150"/>
                      <a:pt x="331" y="150"/>
                    </a:cubicBezTo>
                    <a:cubicBezTo>
                      <a:pt x="331" y="150"/>
                      <a:pt x="331" y="150"/>
                      <a:pt x="331" y="150"/>
                    </a:cubicBezTo>
                    <a:cubicBezTo>
                      <a:pt x="331" y="150"/>
                      <a:pt x="332" y="149"/>
                      <a:pt x="333" y="149"/>
                    </a:cubicBezTo>
                    <a:cubicBezTo>
                      <a:pt x="333" y="149"/>
                      <a:pt x="333" y="149"/>
                      <a:pt x="333" y="149"/>
                    </a:cubicBezTo>
                    <a:cubicBezTo>
                      <a:pt x="333" y="149"/>
                      <a:pt x="333" y="149"/>
                      <a:pt x="333" y="149"/>
                    </a:cubicBezTo>
                    <a:cubicBezTo>
                      <a:pt x="334" y="149"/>
                      <a:pt x="334" y="150"/>
                      <a:pt x="334" y="151"/>
                    </a:cubicBezTo>
                    <a:cubicBezTo>
                      <a:pt x="333" y="151"/>
                      <a:pt x="333" y="151"/>
                      <a:pt x="333" y="151"/>
                    </a:cubicBezTo>
                    <a:cubicBezTo>
                      <a:pt x="333" y="152"/>
                      <a:pt x="334" y="153"/>
                      <a:pt x="334" y="154"/>
                    </a:cubicBezTo>
                    <a:cubicBezTo>
                      <a:pt x="335" y="153"/>
                      <a:pt x="335" y="153"/>
                      <a:pt x="335" y="153"/>
                    </a:cubicBezTo>
                    <a:cubicBezTo>
                      <a:pt x="335" y="154"/>
                      <a:pt x="335" y="154"/>
                      <a:pt x="335" y="154"/>
                    </a:cubicBezTo>
                    <a:cubicBezTo>
                      <a:pt x="335" y="154"/>
                      <a:pt x="335" y="154"/>
                      <a:pt x="335" y="153"/>
                    </a:cubicBezTo>
                    <a:cubicBezTo>
                      <a:pt x="337" y="154"/>
                      <a:pt x="337" y="154"/>
                      <a:pt x="337" y="154"/>
                    </a:cubicBezTo>
                    <a:cubicBezTo>
                      <a:pt x="336" y="153"/>
                      <a:pt x="336" y="153"/>
                      <a:pt x="336" y="153"/>
                    </a:cubicBezTo>
                    <a:cubicBezTo>
                      <a:pt x="340" y="152"/>
                      <a:pt x="340" y="152"/>
                      <a:pt x="340" y="152"/>
                    </a:cubicBezTo>
                    <a:cubicBezTo>
                      <a:pt x="341" y="149"/>
                      <a:pt x="340" y="145"/>
                      <a:pt x="343" y="142"/>
                    </a:cubicBezTo>
                    <a:cubicBezTo>
                      <a:pt x="343" y="144"/>
                      <a:pt x="344" y="144"/>
                      <a:pt x="345" y="146"/>
                    </a:cubicBezTo>
                    <a:cubicBezTo>
                      <a:pt x="343" y="145"/>
                      <a:pt x="343" y="148"/>
                      <a:pt x="342" y="149"/>
                    </a:cubicBezTo>
                    <a:cubicBezTo>
                      <a:pt x="343" y="149"/>
                      <a:pt x="343" y="150"/>
                      <a:pt x="343" y="150"/>
                    </a:cubicBezTo>
                    <a:cubicBezTo>
                      <a:pt x="345" y="146"/>
                      <a:pt x="345" y="146"/>
                      <a:pt x="345" y="146"/>
                    </a:cubicBezTo>
                    <a:cubicBezTo>
                      <a:pt x="345" y="148"/>
                      <a:pt x="346" y="147"/>
                      <a:pt x="347" y="147"/>
                    </a:cubicBezTo>
                    <a:cubicBezTo>
                      <a:pt x="345" y="145"/>
                      <a:pt x="348" y="144"/>
                      <a:pt x="348" y="142"/>
                    </a:cubicBezTo>
                    <a:cubicBezTo>
                      <a:pt x="349" y="143"/>
                      <a:pt x="349" y="144"/>
                      <a:pt x="348" y="145"/>
                    </a:cubicBezTo>
                    <a:cubicBezTo>
                      <a:pt x="351" y="145"/>
                      <a:pt x="348" y="140"/>
                      <a:pt x="350" y="141"/>
                    </a:cubicBezTo>
                    <a:cubicBezTo>
                      <a:pt x="350" y="141"/>
                      <a:pt x="350" y="141"/>
                      <a:pt x="350" y="141"/>
                    </a:cubicBezTo>
                    <a:cubicBezTo>
                      <a:pt x="350" y="140"/>
                      <a:pt x="352" y="139"/>
                      <a:pt x="352" y="140"/>
                    </a:cubicBezTo>
                    <a:cubicBezTo>
                      <a:pt x="352" y="140"/>
                      <a:pt x="352" y="140"/>
                      <a:pt x="352" y="140"/>
                    </a:cubicBezTo>
                    <a:cubicBezTo>
                      <a:pt x="355" y="139"/>
                      <a:pt x="359" y="135"/>
                      <a:pt x="358" y="133"/>
                    </a:cubicBezTo>
                    <a:cubicBezTo>
                      <a:pt x="358" y="133"/>
                      <a:pt x="359" y="135"/>
                      <a:pt x="359" y="136"/>
                    </a:cubicBezTo>
                    <a:cubicBezTo>
                      <a:pt x="359" y="129"/>
                      <a:pt x="359" y="129"/>
                      <a:pt x="359" y="129"/>
                    </a:cubicBezTo>
                    <a:cubicBezTo>
                      <a:pt x="359" y="128"/>
                      <a:pt x="359" y="128"/>
                      <a:pt x="360" y="128"/>
                    </a:cubicBezTo>
                    <a:cubicBezTo>
                      <a:pt x="361" y="130"/>
                      <a:pt x="363" y="132"/>
                      <a:pt x="363" y="133"/>
                    </a:cubicBezTo>
                    <a:cubicBezTo>
                      <a:pt x="363" y="133"/>
                      <a:pt x="364" y="133"/>
                      <a:pt x="365" y="132"/>
                    </a:cubicBezTo>
                    <a:cubicBezTo>
                      <a:pt x="364" y="132"/>
                      <a:pt x="362" y="130"/>
                      <a:pt x="362" y="129"/>
                    </a:cubicBezTo>
                    <a:cubicBezTo>
                      <a:pt x="365" y="130"/>
                      <a:pt x="364" y="130"/>
                      <a:pt x="367" y="130"/>
                    </a:cubicBezTo>
                    <a:cubicBezTo>
                      <a:pt x="366" y="130"/>
                      <a:pt x="365" y="127"/>
                      <a:pt x="366" y="126"/>
                    </a:cubicBezTo>
                    <a:cubicBezTo>
                      <a:pt x="366" y="127"/>
                      <a:pt x="368" y="129"/>
                      <a:pt x="368" y="129"/>
                    </a:cubicBezTo>
                    <a:cubicBezTo>
                      <a:pt x="368" y="125"/>
                      <a:pt x="368" y="125"/>
                      <a:pt x="368" y="125"/>
                    </a:cubicBezTo>
                    <a:cubicBezTo>
                      <a:pt x="368" y="126"/>
                      <a:pt x="369" y="128"/>
                      <a:pt x="371" y="128"/>
                    </a:cubicBezTo>
                    <a:cubicBezTo>
                      <a:pt x="370" y="128"/>
                      <a:pt x="372" y="127"/>
                      <a:pt x="373" y="126"/>
                    </a:cubicBezTo>
                    <a:cubicBezTo>
                      <a:pt x="371" y="126"/>
                      <a:pt x="371" y="126"/>
                      <a:pt x="371" y="126"/>
                    </a:cubicBezTo>
                    <a:cubicBezTo>
                      <a:pt x="374" y="125"/>
                      <a:pt x="371" y="120"/>
                      <a:pt x="374" y="119"/>
                    </a:cubicBezTo>
                    <a:cubicBezTo>
                      <a:pt x="374" y="120"/>
                      <a:pt x="375" y="123"/>
                      <a:pt x="377" y="122"/>
                    </a:cubicBezTo>
                    <a:cubicBezTo>
                      <a:pt x="377" y="121"/>
                      <a:pt x="376" y="119"/>
                      <a:pt x="376" y="116"/>
                    </a:cubicBezTo>
                    <a:cubicBezTo>
                      <a:pt x="377" y="116"/>
                      <a:pt x="378" y="115"/>
                      <a:pt x="379" y="114"/>
                    </a:cubicBezTo>
                    <a:cubicBezTo>
                      <a:pt x="379" y="117"/>
                      <a:pt x="379" y="120"/>
                      <a:pt x="378" y="122"/>
                    </a:cubicBezTo>
                    <a:cubicBezTo>
                      <a:pt x="380" y="122"/>
                      <a:pt x="379" y="122"/>
                      <a:pt x="381" y="121"/>
                    </a:cubicBezTo>
                    <a:cubicBezTo>
                      <a:pt x="381" y="122"/>
                      <a:pt x="381" y="123"/>
                      <a:pt x="380" y="123"/>
                    </a:cubicBezTo>
                    <a:cubicBezTo>
                      <a:pt x="384" y="122"/>
                      <a:pt x="384" y="122"/>
                      <a:pt x="384" y="122"/>
                    </a:cubicBezTo>
                    <a:cubicBezTo>
                      <a:pt x="382" y="120"/>
                      <a:pt x="385" y="118"/>
                      <a:pt x="384" y="117"/>
                    </a:cubicBezTo>
                    <a:cubicBezTo>
                      <a:pt x="382" y="121"/>
                      <a:pt x="382" y="121"/>
                      <a:pt x="382" y="121"/>
                    </a:cubicBezTo>
                    <a:cubicBezTo>
                      <a:pt x="380" y="119"/>
                      <a:pt x="381" y="115"/>
                      <a:pt x="383" y="114"/>
                    </a:cubicBezTo>
                    <a:cubicBezTo>
                      <a:pt x="384" y="114"/>
                      <a:pt x="385" y="117"/>
                      <a:pt x="385" y="118"/>
                    </a:cubicBezTo>
                    <a:cubicBezTo>
                      <a:pt x="385" y="117"/>
                      <a:pt x="387" y="115"/>
                      <a:pt x="387" y="116"/>
                    </a:cubicBezTo>
                    <a:cubicBezTo>
                      <a:pt x="387" y="117"/>
                      <a:pt x="387" y="117"/>
                      <a:pt x="387" y="117"/>
                    </a:cubicBezTo>
                    <a:cubicBezTo>
                      <a:pt x="388" y="117"/>
                      <a:pt x="388" y="114"/>
                      <a:pt x="390" y="114"/>
                    </a:cubicBezTo>
                    <a:cubicBezTo>
                      <a:pt x="391" y="114"/>
                      <a:pt x="393" y="116"/>
                      <a:pt x="392" y="115"/>
                    </a:cubicBezTo>
                    <a:cubicBezTo>
                      <a:pt x="391" y="114"/>
                      <a:pt x="389" y="111"/>
                      <a:pt x="388" y="109"/>
                    </a:cubicBezTo>
                    <a:cubicBezTo>
                      <a:pt x="389" y="108"/>
                      <a:pt x="389" y="108"/>
                      <a:pt x="390" y="108"/>
                    </a:cubicBezTo>
                    <a:cubicBezTo>
                      <a:pt x="390" y="108"/>
                      <a:pt x="390" y="108"/>
                      <a:pt x="390" y="108"/>
                    </a:cubicBezTo>
                    <a:cubicBezTo>
                      <a:pt x="391" y="109"/>
                      <a:pt x="391" y="109"/>
                      <a:pt x="391" y="109"/>
                    </a:cubicBezTo>
                    <a:cubicBezTo>
                      <a:pt x="391" y="108"/>
                      <a:pt x="391" y="108"/>
                      <a:pt x="391" y="108"/>
                    </a:cubicBezTo>
                    <a:cubicBezTo>
                      <a:pt x="390" y="108"/>
                      <a:pt x="390" y="108"/>
                      <a:pt x="390" y="108"/>
                    </a:cubicBezTo>
                    <a:cubicBezTo>
                      <a:pt x="391" y="107"/>
                      <a:pt x="392" y="107"/>
                      <a:pt x="393" y="107"/>
                    </a:cubicBezTo>
                    <a:cubicBezTo>
                      <a:pt x="393" y="108"/>
                      <a:pt x="393" y="111"/>
                      <a:pt x="394" y="111"/>
                    </a:cubicBezTo>
                    <a:cubicBezTo>
                      <a:pt x="394" y="110"/>
                      <a:pt x="394" y="110"/>
                      <a:pt x="394" y="110"/>
                    </a:cubicBezTo>
                    <a:cubicBezTo>
                      <a:pt x="395" y="110"/>
                      <a:pt x="395" y="111"/>
                      <a:pt x="396" y="110"/>
                    </a:cubicBezTo>
                    <a:cubicBezTo>
                      <a:pt x="395" y="109"/>
                      <a:pt x="398" y="109"/>
                      <a:pt x="396" y="109"/>
                    </a:cubicBezTo>
                    <a:cubicBezTo>
                      <a:pt x="397" y="107"/>
                      <a:pt x="397" y="108"/>
                      <a:pt x="399" y="107"/>
                    </a:cubicBezTo>
                    <a:cubicBezTo>
                      <a:pt x="398" y="107"/>
                      <a:pt x="398" y="106"/>
                      <a:pt x="398" y="105"/>
                    </a:cubicBezTo>
                    <a:cubicBezTo>
                      <a:pt x="400" y="104"/>
                      <a:pt x="401" y="103"/>
                      <a:pt x="403" y="102"/>
                    </a:cubicBezTo>
                    <a:cubicBezTo>
                      <a:pt x="405" y="102"/>
                      <a:pt x="406" y="102"/>
                      <a:pt x="408" y="102"/>
                    </a:cubicBezTo>
                    <a:cubicBezTo>
                      <a:pt x="408" y="102"/>
                      <a:pt x="409" y="102"/>
                      <a:pt x="409" y="103"/>
                    </a:cubicBezTo>
                    <a:cubicBezTo>
                      <a:pt x="409" y="103"/>
                      <a:pt x="409" y="102"/>
                      <a:pt x="410" y="102"/>
                    </a:cubicBezTo>
                    <a:cubicBezTo>
                      <a:pt x="408" y="134"/>
                      <a:pt x="402" y="196"/>
                      <a:pt x="372" y="227"/>
                    </a:cubicBezTo>
                    <a:cubicBezTo>
                      <a:pt x="330" y="270"/>
                      <a:pt x="281" y="341"/>
                      <a:pt x="247" y="352"/>
                    </a:cubicBezTo>
                    <a:cubicBezTo>
                      <a:pt x="214" y="362"/>
                      <a:pt x="275" y="476"/>
                      <a:pt x="292" y="473"/>
                    </a:cubicBezTo>
                    <a:cubicBezTo>
                      <a:pt x="309" y="470"/>
                      <a:pt x="341" y="379"/>
                      <a:pt x="373" y="338"/>
                    </a:cubicBezTo>
                    <a:cubicBezTo>
                      <a:pt x="379" y="330"/>
                      <a:pt x="385" y="322"/>
                      <a:pt x="391" y="314"/>
                    </a:cubicBezTo>
                    <a:cubicBezTo>
                      <a:pt x="392" y="342"/>
                      <a:pt x="393" y="380"/>
                      <a:pt x="401" y="396"/>
                    </a:cubicBezTo>
                    <a:cubicBezTo>
                      <a:pt x="413" y="424"/>
                      <a:pt x="444" y="462"/>
                      <a:pt x="444" y="462"/>
                    </a:cubicBezTo>
                    <a:cubicBezTo>
                      <a:pt x="444" y="462"/>
                      <a:pt x="448" y="438"/>
                      <a:pt x="448" y="415"/>
                    </a:cubicBezTo>
                    <a:cubicBezTo>
                      <a:pt x="448" y="396"/>
                      <a:pt x="440" y="293"/>
                      <a:pt x="436" y="250"/>
                    </a:cubicBezTo>
                    <a:cubicBezTo>
                      <a:pt x="447" y="235"/>
                      <a:pt x="456" y="222"/>
                      <a:pt x="459" y="217"/>
                    </a:cubicBezTo>
                    <a:cubicBezTo>
                      <a:pt x="468" y="203"/>
                      <a:pt x="499" y="161"/>
                      <a:pt x="500" y="151"/>
                    </a:cubicBezTo>
                    <a:cubicBezTo>
                      <a:pt x="502" y="140"/>
                      <a:pt x="434" y="204"/>
                      <a:pt x="434" y="204"/>
                    </a:cubicBezTo>
                    <a:cubicBezTo>
                      <a:pt x="436" y="93"/>
                      <a:pt x="436" y="93"/>
                      <a:pt x="436" y="93"/>
                    </a:cubicBezTo>
                    <a:cubicBezTo>
                      <a:pt x="436" y="93"/>
                      <a:pt x="437" y="93"/>
                      <a:pt x="437" y="93"/>
                    </a:cubicBezTo>
                    <a:cubicBezTo>
                      <a:pt x="437" y="94"/>
                      <a:pt x="437" y="94"/>
                      <a:pt x="437" y="94"/>
                    </a:cubicBezTo>
                    <a:cubicBezTo>
                      <a:pt x="438" y="94"/>
                      <a:pt x="438" y="94"/>
                      <a:pt x="438" y="94"/>
                    </a:cubicBezTo>
                    <a:cubicBezTo>
                      <a:pt x="437" y="93"/>
                      <a:pt x="437" y="93"/>
                      <a:pt x="437" y="93"/>
                    </a:cubicBezTo>
                    <a:cubicBezTo>
                      <a:pt x="439" y="93"/>
                      <a:pt x="440" y="92"/>
                      <a:pt x="441" y="92"/>
                    </a:cubicBezTo>
                    <a:cubicBezTo>
                      <a:pt x="441" y="93"/>
                      <a:pt x="440" y="93"/>
                      <a:pt x="440" y="94"/>
                    </a:cubicBezTo>
                    <a:cubicBezTo>
                      <a:pt x="442" y="94"/>
                      <a:pt x="442" y="94"/>
                      <a:pt x="442" y="94"/>
                    </a:cubicBezTo>
                    <a:cubicBezTo>
                      <a:pt x="442" y="94"/>
                      <a:pt x="442" y="95"/>
                      <a:pt x="442" y="95"/>
                    </a:cubicBezTo>
                    <a:cubicBezTo>
                      <a:pt x="442" y="94"/>
                      <a:pt x="444" y="93"/>
                      <a:pt x="445" y="94"/>
                    </a:cubicBezTo>
                    <a:cubicBezTo>
                      <a:pt x="446" y="94"/>
                      <a:pt x="446" y="93"/>
                      <a:pt x="446" y="92"/>
                    </a:cubicBezTo>
                    <a:cubicBezTo>
                      <a:pt x="452" y="92"/>
                      <a:pt x="459" y="93"/>
                      <a:pt x="465" y="95"/>
                    </a:cubicBezTo>
                    <a:cubicBezTo>
                      <a:pt x="496" y="106"/>
                      <a:pt x="514" y="125"/>
                      <a:pt x="525" y="111"/>
                    </a:cubicBezTo>
                    <a:cubicBezTo>
                      <a:pt x="536" y="97"/>
                      <a:pt x="517" y="65"/>
                      <a:pt x="517" y="57"/>
                    </a:cubicBezTo>
                    <a:cubicBezTo>
                      <a:pt x="517" y="49"/>
                      <a:pt x="526" y="10"/>
                      <a:pt x="513" y="5"/>
                    </a:cubicBezTo>
                    <a:close/>
                    <a:moveTo>
                      <a:pt x="243" y="228"/>
                    </a:moveTo>
                    <a:cubicBezTo>
                      <a:pt x="244" y="228"/>
                      <a:pt x="244" y="227"/>
                      <a:pt x="244" y="227"/>
                    </a:cubicBezTo>
                    <a:cubicBezTo>
                      <a:pt x="245" y="227"/>
                      <a:pt x="245" y="227"/>
                      <a:pt x="245" y="227"/>
                    </a:cubicBezTo>
                    <a:lnTo>
                      <a:pt x="243" y="228"/>
                    </a:lnTo>
                    <a:close/>
                    <a:moveTo>
                      <a:pt x="261" y="211"/>
                    </a:moveTo>
                    <a:cubicBezTo>
                      <a:pt x="261" y="211"/>
                      <a:pt x="261" y="211"/>
                      <a:pt x="261" y="211"/>
                    </a:cubicBezTo>
                    <a:cubicBezTo>
                      <a:pt x="259" y="209"/>
                      <a:pt x="257" y="214"/>
                      <a:pt x="256" y="212"/>
                    </a:cubicBezTo>
                    <a:cubicBezTo>
                      <a:pt x="254" y="215"/>
                      <a:pt x="251" y="218"/>
                      <a:pt x="248" y="221"/>
                    </a:cubicBezTo>
                    <a:cubicBezTo>
                      <a:pt x="250" y="217"/>
                      <a:pt x="252" y="214"/>
                      <a:pt x="255" y="212"/>
                    </a:cubicBezTo>
                    <a:cubicBezTo>
                      <a:pt x="257" y="211"/>
                      <a:pt x="259" y="209"/>
                      <a:pt x="261" y="207"/>
                    </a:cubicBezTo>
                    <a:cubicBezTo>
                      <a:pt x="261" y="207"/>
                      <a:pt x="261" y="207"/>
                      <a:pt x="261" y="207"/>
                    </a:cubicBezTo>
                    <a:cubicBezTo>
                      <a:pt x="260" y="210"/>
                      <a:pt x="260" y="210"/>
                      <a:pt x="260" y="210"/>
                    </a:cubicBezTo>
                    <a:cubicBezTo>
                      <a:pt x="263" y="208"/>
                      <a:pt x="262" y="212"/>
                      <a:pt x="263" y="211"/>
                    </a:cubicBezTo>
                    <a:cubicBezTo>
                      <a:pt x="263" y="212"/>
                      <a:pt x="260" y="213"/>
                      <a:pt x="261" y="211"/>
                    </a:cubicBezTo>
                    <a:close/>
                    <a:moveTo>
                      <a:pt x="276" y="194"/>
                    </a:moveTo>
                    <a:cubicBezTo>
                      <a:pt x="276" y="194"/>
                      <a:pt x="276" y="194"/>
                      <a:pt x="276" y="194"/>
                    </a:cubicBezTo>
                    <a:cubicBezTo>
                      <a:pt x="276" y="194"/>
                      <a:pt x="276" y="194"/>
                      <a:pt x="276" y="194"/>
                    </a:cubicBezTo>
                    <a:cubicBezTo>
                      <a:pt x="276" y="194"/>
                      <a:pt x="276" y="194"/>
                      <a:pt x="276" y="194"/>
                    </a:cubicBezTo>
                    <a:close/>
                    <a:moveTo>
                      <a:pt x="309" y="177"/>
                    </a:moveTo>
                    <a:cubicBezTo>
                      <a:pt x="309" y="176"/>
                      <a:pt x="310" y="176"/>
                      <a:pt x="310" y="176"/>
                    </a:cubicBezTo>
                    <a:cubicBezTo>
                      <a:pt x="310" y="177"/>
                      <a:pt x="310" y="178"/>
                      <a:pt x="309" y="177"/>
                    </a:cubicBezTo>
                    <a:close/>
                    <a:moveTo>
                      <a:pt x="336" y="151"/>
                    </a:moveTo>
                    <a:cubicBezTo>
                      <a:pt x="337" y="150"/>
                      <a:pt x="337" y="150"/>
                      <a:pt x="337" y="150"/>
                    </a:cubicBezTo>
                    <a:cubicBezTo>
                      <a:pt x="337" y="151"/>
                      <a:pt x="336" y="151"/>
                      <a:pt x="336" y="151"/>
                    </a:cubicBezTo>
                    <a:close/>
                    <a:moveTo>
                      <a:pt x="410" y="102"/>
                    </a:moveTo>
                    <a:cubicBezTo>
                      <a:pt x="410" y="102"/>
                      <a:pt x="409" y="102"/>
                      <a:pt x="409" y="102"/>
                    </a:cubicBezTo>
                    <a:cubicBezTo>
                      <a:pt x="409" y="102"/>
                      <a:pt x="409" y="101"/>
                      <a:pt x="409" y="100"/>
                    </a:cubicBezTo>
                    <a:cubicBezTo>
                      <a:pt x="409" y="100"/>
                      <a:pt x="410" y="100"/>
                      <a:pt x="410" y="100"/>
                    </a:cubicBezTo>
                    <a:cubicBezTo>
                      <a:pt x="410" y="100"/>
                      <a:pt x="410" y="101"/>
                      <a:pt x="41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8A4BACD7-FFA6-4B61-A7D4-E1B3C8ED5A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65576" y="3863557"/>
                <a:ext cx="549484" cy="1072934"/>
              </a:xfrm>
              <a:custGeom>
                <a:avLst/>
                <a:gdLst>
                  <a:gd name="T0" fmla="*/ 169 w 241"/>
                  <a:gd name="T1" fmla="*/ 360 h 471"/>
                  <a:gd name="T2" fmla="*/ 169 w 241"/>
                  <a:gd name="T3" fmla="*/ 359 h 471"/>
                  <a:gd name="T4" fmla="*/ 173 w 241"/>
                  <a:gd name="T5" fmla="*/ 348 h 471"/>
                  <a:gd name="T6" fmla="*/ 174 w 241"/>
                  <a:gd name="T7" fmla="*/ 348 h 471"/>
                  <a:gd name="T8" fmla="*/ 174 w 241"/>
                  <a:gd name="T9" fmla="*/ 348 h 471"/>
                  <a:gd name="T10" fmla="*/ 172 w 241"/>
                  <a:gd name="T11" fmla="*/ 343 h 471"/>
                  <a:gd name="T12" fmla="*/ 174 w 241"/>
                  <a:gd name="T13" fmla="*/ 336 h 471"/>
                  <a:gd name="T14" fmla="*/ 175 w 241"/>
                  <a:gd name="T15" fmla="*/ 332 h 471"/>
                  <a:gd name="T16" fmla="*/ 179 w 241"/>
                  <a:gd name="T17" fmla="*/ 328 h 471"/>
                  <a:gd name="T18" fmla="*/ 178 w 241"/>
                  <a:gd name="T19" fmla="*/ 329 h 471"/>
                  <a:gd name="T20" fmla="*/ 181 w 241"/>
                  <a:gd name="T21" fmla="*/ 321 h 471"/>
                  <a:gd name="T22" fmla="*/ 185 w 241"/>
                  <a:gd name="T23" fmla="*/ 304 h 471"/>
                  <a:gd name="T24" fmla="*/ 189 w 241"/>
                  <a:gd name="T25" fmla="*/ 288 h 471"/>
                  <a:gd name="T26" fmla="*/ 193 w 241"/>
                  <a:gd name="T27" fmla="*/ 268 h 471"/>
                  <a:gd name="T28" fmla="*/ 193 w 241"/>
                  <a:gd name="T29" fmla="*/ 266 h 471"/>
                  <a:gd name="T30" fmla="*/ 193 w 241"/>
                  <a:gd name="T31" fmla="*/ 262 h 471"/>
                  <a:gd name="T32" fmla="*/ 197 w 241"/>
                  <a:gd name="T33" fmla="*/ 252 h 471"/>
                  <a:gd name="T34" fmla="*/ 198 w 241"/>
                  <a:gd name="T35" fmla="*/ 243 h 471"/>
                  <a:gd name="T36" fmla="*/ 209 w 241"/>
                  <a:gd name="T37" fmla="*/ 223 h 471"/>
                  <a:gd name="T38" fmla="*/ 209 w 241"/>
                  <a:gd name="T39" fmla="*/ 216 h 471"/>
                  <a:gd name="T40" fmla="*/ 213 w 241"/>
                  <a:gd name="T41" fmla="*/ 203 h 471"/>
                  <a:gd name="T42" fmla="*/ 217 w 241"/>
                  <a:gd name="T43" fmla="*/ 193 h 471"/>
                  <a:gd name="T44" fmla="*/ 224 w 241"/>
                  <a:gd name="T45" fmla="*/ 181 h 471"/>
                  <a:gd name="T46" fmla="*/ 229 w 241"/>
                  <a:gd name="T47" fmla="*/ 163 h 471"/>
                  <a:gd name="T48" fmla="*/ 231 w 241"/>
                  <a:gd name="T49" fmla="*/ 148 h 471"/>
                  <a:gd name="T50" fmla="*/ 236 w 241"/>
                  <a:gd name="T51" fmla="*/ 126 h 471"/>
                  <a:gd name="T52" fmla="*/ 238 w 241"/>
                  <a:gd name="T53" fmla="*/ 100 h 471"/>
                  <a:gd name="T54" fmla="*/ 240 w 241"/>
                  <a:gd name="T55" fmla="*/ 98 h 471"/>
                  <a:gd name="T56" fmla="*/ 239 w 241"/>
                  <a:gd name="T57" fmla="*/ 91 h 471"/>
                  <a:gd name="T58" fmla="*/ 237 w 241"/>
                  <a:gd name="T59" fmla="*/ 73 h 471"/>
                  <a:gd name="T60" fmla="*/ 237 w 241"/>
                  <a:gd name="T61" fmla="*/ 63 h 471"/>
                  <a:gd name="T62" fmla="*/ 233 w 241"/>
                  <a:gd name="T63" fmla="*/ 46 h 471"/>
                  <a:gd name="T64" fmla="*/ 162 w 241"/>
                  <a:gd name="T65" fmla="*/ 107 h 471"/>
                  <a:gd name="T66" fmla="*/ 152 w 241"/>
                  <a:gd name="T67" fmla="*/ 409 h 471"/>
                  <a:gd name="T68" fmla="*/ 205 w 241"/>
                  <a:gd name="T69" fmla="*/ 215 h 471"/>
                  <a:gd name="T70" fmla="*/ 204 w 241"/>
                  <a:gd name="T71" fmla="*/ 216 h 471"/>
                  <a:gd name="T72" fmla="*/ 203 w 241"/>
                  <a:gd name="T73" fmla="*/ 217 h 471"/>
                  <a:gd name="T74" fmla="*/ 201 w 241"/>
                  <a:gd name="T75" fmla="*/ 228 h 471"/>
                  <a:gd name="T76" fmla="*/ 192 w 241"/>
                  <a:gd name="T77" fmla="*/ 244 h 471"/>
                  <a:gd name="T78" fmla="*/ 192 w 241"/>
                  <a:gd name="T79" fmla="*/ 245 h 471"/>
                  <a:gd name="T80" fmla="*/ 191 w 241"/>
                  <a:gd name="T81" fmla="*/ 250 h 471"/>
                  <a:gd name="T82" fmla="*/ 190 w 241"/>
                  <a:gd name="T83" fmla="*/ 254 h 471"/>
                  <a:gd name="T84" fmla="*/ 189 w 241"/>
                  <a:gd name="T85" fmla="*/ 257 h 471"/>
                  <a:gd name="T86" fmla="*/ 187 w 241"/>
                  <a:gd name="T87" fmla="*/ 267 h 471"/>
                  <a:gd name="T88" fmla="*/ 187 w 241"/>
                  <a:gd name="T89" fmla="*/ 267 h 471"/>
                  <a:gd name="T90" fmla="*/ 187 w 241"/>
                  <a:gd name="T91" fmla="*/ 284 h 471"/>
                  <a:gd name="T92" fmla="*/ 182 w 241"/>
                  <a:gd name="T93" fmla="*/ 296 h 471"/>
                  <a:gd name="T94" fmla="*/ 180 w 241"/>
                  <a:gd name="T95" fmla="*/ 320 h 471"/>
                  <a:gd name="T96" fmla="*/ 180 w 241"/>
                  <a:gd name="T97" fmla="*/ 310 h 471"/>
                  <a:gd name="T98" fmla="*/ 175 w 241"/>
                  <a:gd name="T99" fmla="*/ 331 h 471"/>
                  <a:gd name="T100" fmla="*/ 176 w 241"/>
                  <a:gd name="T101" fmla="*/ 33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1" h="471">
                    <a:moveTo>
                      <a:pt x="152" y="409"/>
                    </a:moveTo>
                    <a:cubicBezTo>
                      <a:pt x="157" y="402"/>
                      <a:pt x="162" y="388"/>
                      <a:pt x="166" y="372"/>
                    </a:cubicBezTo>
                    <a:cubicBezTo>
                      <a:pt x="166" y="373"/>
                      <a:pt x="166" y="372"/>
                      <a:pt x="167" y="371"/>
                    </a:cubicBezTo>
                    <a:cubicBezTo>
                      <a:pt x="166" y="371"/>
                      <a:pt x="166" y="371"/>
                      <a:pt x="166" y="371"/>
                    </a:cubicBezTo>
                    <a:cubicBezTo>
                      <a:pt x="167" y="368"/>
                      <a:pt x="168" y="364"/>
                      <a:pt x="169" y="360"/>
                    </a:cubicBezTo>
                    <a:cubicBezTo>
                      <a:pt x="169" y="360"/>
                      <a:pt x="169" y="360"/>
                      <a:pt x="169" y="361"/>
                    </a:cubicBezTo>
                    <a:cubicBezTo>
                      <a:pt x="169" y="359"/>
                      <a:pt x="169" y="359"/>
                      <a:pt x="169" y="359"/>
                    </a:cubicBezTo>
                    <a:cubicBezTo>
                      <a:pt x="169" y="359"/>
                      <a:pt x="169" y="359"/>
                      <a:pt x="169" y="359"/>
                    </a:cubicBezTo>
                    <a:cubicBezTo>
                      <a:pt x="169" y="359"/>
                      <a:pt x="169" y="359"/>
                      <a:pt x="169" y="358"/>
                    </a:cubicBezTo>
                    <a:cubicBezTo>
                      <a:pt x="169" y="359"/>
                      <a:pt x="169" y="359"/>
                      <a:pt x="169" y="359"/>
                    </a:cubicBezTo>
                    <a:cubicBezTo>
                      <a:pt x="169" y="358"/>
                      <a:pt x="169" y="358"/>
                      <a:pt x="169" y="358"/>
                    </a:cubicBezTo>
                    <a:cubicBezTo>
                      <a:pt x="169" y="358"/>
                      <a:pt x="169" y="358"/>
                      <a:pt x="169" y="358"/>
                    </a:cubicBezTo>
                    <a:cubicBezTo>
                      <a:pt x="170" y="355"/>
                      <a:pt x="171" y="351"/>
                      <a:pt x="171" y="348"/>
                    </a:cubicBezTo>
                    <a:cubicBezTo>
                      <a:pt x="171" y="348"/>
                      <a:pt x="172" y="348"/>
                      <a:pt x="172" y="349"/>
                    </a:cubicBezTo>
                    <a:cubicBezTo>
                      <a:pt x="172" y="346"/>
                      <a:pt x="172" y="350"/>
                      <a:pt x="173" y="348"/>
                    </a:cubicBezTo>
                    <a:cubicBezTo>
                      <a:pt x="173" y="350"/>
                      <a:pt x="173" y="350"/>
                      <a:pt x="173" y="350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3" y="348"/>
                      <a:pt x="173" y="348"/>
                      <a:pt x="173" y="348"/>
                    </a:cubicBezTo>
                    <a:cubicBezTo>
                      <a:pt x="173" y="348"/>
                      <a:pt x="173" y="348"/>
                      <a:pt x="173" y="348"/>
                    </a:cubicBezTo>
                    <a:cubicBezTo>
                      <a:pt x="173" y="348"/>
                      <a:pt x="173" y="348"/>
                      <a:pt x="173" y="348"/>
                    </a:cubicBezTo>
                    <a:cubicBezTo>
                      <a:pt x="174" y="347"/>
                      <a:pt x="173" y="348"/>
                      <a:pt x="173" y="348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4" y="348"/>
                      <a:pt x="174" y="348"/>
                      <a:pt x="174" y="348"/>
                    </a:cubicBezTo>
                    <a:cubicBezTo>
                      <a:pt x="174" y="345"/>
                      <a:pt x="174" y="345"/>
                      <a:pt x="174" y="345"/>
                    </a:cubicBezTo>
                    <a:cubicBezTo>
                      <a:pt x="174" y="346"/>
                      <a:pt x="173" y="347"/>
                      <a:pt x="173" y="348"/>
                    </a:cubicBezTo>
                    <a:cubicBezTo>
                      <a:pt x="172" y="347"/>
                      <a:pt x="172" y="346"/>
                      <a:pt x="172" y="346"/>
                    </a:cubicBezTo>
                    <a:cubicBezTo>
                      <a:pt x="172" y="345"/>
                      <a:pt x="172" y="344"/>
                      <a:pt x="172" y="343"/>
                    </a:cubicBezTo>
                    <a:cubicBezTo>
                      <a:pt x="173" y="343"/>
                      <a:pt x="174" y="342"/>
                      <a:pt x="175" y="342"/>
                    </a:cubicBezTo>
                    <a:cubicBezTo>
                      <a:pt x="174" y="342"/>
                      <a:pt x="174" y="342"/>
                      <a:pt x="174" y="340"/>
                    </a:cubicBezTo>
                    <a:cubicBezTo>
                      <a:pt x="174" y="341"/>
                      <a:pt x="173" y="341"/>
                      <a:pt x="172" y="342"/>
                    </a:cubicBezTo>
                    <a:cubicBezTo>
                      <a:pt x="173" y="340"/>
                      <a:pt x="173" y="337"/>
                      <a:pt x="174" y="335"/>
                    </a:cubicBezTo>
                    <a:cubicBezTo>
                      <a:pt x="174" y="335"/>
                      <a:pt x="174" y="336"/>
                      <a:pt x="174" y="336"/>
                    </a:cubicBezTo>
                    <a:cubicBezTo>
                      <a:pt x="174" y="336"/>
                      <a:pt x="174" y="336"/>
                      <a:pt x="174" y="336"/>
                    </a:cubicBezTo>
                    <a:cubicBezTo>
                      <a:pt x="175" y="336"/>
                      <a:pt x="175" y="335"/>
                      <a:pt x="175" y="334"/>
                    </a:cubicBezTo>
                    <a:cubicBezTo>
                      <a:pt x="174" y="334"/>
                      <a:pt x="174" y="334"/>
                      <a:pt x="174" y="335"/>
                    </a:cubicBezTo>
                    <a:cubicBezTo>
                      <a:pt x="174" y="334"/>
                      <a:pt x="174" y="334"/>
                      <a:pt x="174" y="333"/>
                    </a:cubicBezTo>
                    <a:cubicBezTo>
                      <a:pt x="175" y="332"/>
                      <a:pt x="175" y="332"/>
                      <a:pt x="175" y="332"/>
                    </a:cubicBezTo>
                    <a:cubicBezTo>
                      <a:pt x="176" y="334"/>
                      <a:pt x="177" y="336"/>
                      <a:pt x="176" y="337"/>
                    </a:cubicBezTo>
                    <a:cubicBezTo>
                      <a:pt x="177" y="337"/>
                      <a:pt x="176" y="337"/>
                      <a:pt x="177" y="336"/>
                    </a:cubicBezTo>
                    <a:cubicBezTo>
                      <a:pt x="175" y="337"/>
                      <a:pt x="179" y="331"/>
                      <a:pt x="176" y="333"/>
                    </a:cubicBezTo>
                    <a:cubicBezTo>
                      <a:pt x="178" y="332"/>
                      <a:pt x="178" y="331"/>
                      <a:pt x="180" y="329"/>
                    </a:cubicBezTo>
                    <a:cubicBezTo>
                      <a:pt x="179" y="329"/>
                      <a:pt x="179" y="330"/>
                      <a:pt x="179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8" y="329"/>
                      <a:pt x="178" y="329"/>
                      <a:pt x="178" y="329"/>
                    </a:cubicBezTo>
                    <a:cubicBezTo>
                      <a:pt x="177" y="328"/>
                      <a:pt x="178" y="325"/>
                      <a:pt x="177" y="324"/>
                    </a:cubicBezTo>
                    <a:cubicBezTo>
                      <a:pt x="178" y="323"/>
                      <a:pt x="178" y="325"/>
                      <a:pt x="178" y="324"/>
                    </a:cubicBezTo>
                    <a:cubicBezTo>
                      <a:pt x="178" y="323"/>
                      <a:pt x="178" y="323"/>
                      <a:pt x="178" y="323"/>
                    </a:cubicBezTo>
                    <a:cubicBezTo>
                      <a:pt x="179" y="323"/>
                      <a:pt x="180" y="321"/>
                      <a:pt x="180" y="323"/>
                    </a:cubicBezTo>
                    <a:cubicBezTo>
                      <a:pt x="181" y="321"/>
                      <a:pt x="181" y="321"/>
                      <a:pt x="181" y="321"/>
                    </a:cubicBezTo>
                    <a:cubicBezTo>
                      <a:pt x="181" y="320"/>
                      <a:pt x="182" y="319"/>
                      <a:pt x="182" y="318"/>
                    </a:cubicBezTo>
                    <a:cubicBezTo>
                      <a:pt x="182" y="317"/>
                      <a:pt x="181" y="315"/>
                      <a:pt x="182" y="316"/>
                    </a:cubicBezTo>
                    <a:cubicBezTo>
                      <a:pt x="182" y="313"/>
                      <a:pt x="182" y="313"/>
                      <a:pt x="182" y="313"/>
                    </a:cubicBezTo>
                    <a:cubicBezTo>
                      <a:pt x="182" y="313"/>
                      <a:pt x="182" y="313"/>
                      <a:pt x="182" y="313"/>
                    </a:cubicBezTo>
                    <a:cubicBezTo>
                      <a:pt x="183" y="310"/>
                      <a:pt x="182" y="307"/>
                      <a:pt x="185" y="304"/>
                    </a:cubicBezTo>
                    <a:cubicBezTo>
                      <a:pt x="185" y="303"/>
                      <a:pt x="185" y="302"/>
                      <a:pt x="185" y="300"/>
                    </a:cubicBezTo>
                    <a:cubicBezTo>
                      <a:pt x="186" y="300"/>
                      <a:pt x="186" y="300"/>
                      <a:pt x="186" y="300"/>
                    </a:cubicBezTo>
                    <a:cubicBezTo>
                      <a:pt x="186" y="299"/>
                      <a:pt x="188" y="297"/>
                      <a:pt x="187" y="296"/>
                    </a:cubicBezTo>
                    <a:cubicBezTo>
                      <a:pt x="190" y="295"/>
                      <a:pt x="189" y="290"/>
                      <a:pt x="190" y="288"/>
                    </a:cubicBezTo>
                    <a:cubicBezTo>
                      <a:pt x="189" y="288"/>
                      <a:pt x="189" y="288"/>
                      <a:pt x="189" y="288"/>
                    </a:cubicBezTo>
                    <a:cubicBezTo>
                      <a:pt x="189" y="286"/>
                      <a:pt x="189" y="285"/>
                      <a:pt x="189" y="283"/>
                    </a:cubicBezTo>
                    <a:cubicBezTo>
                      <a:pt x="188" y="283"/>
                      <a:pt x="188" y="283"/>
                      <a:pt x="188" y="283"/>
                    </a:cubicBezTo>
                    <a:cubicBezTo>
                      <a:pt x="188" y="281"/>
                      <a:pt x="190" y="279"/>
                      <a:pt x="191" y="276"/>
                    </a:cubicBezTo>
                    <a:cubicBezTo>
                      <a:pt x="191" y="276"/>
                      <a:pt x="191" y="277"/>
                      <a:pt x="190" y="277"/>
                    </a:cubicBezTo>
                    <a:cubicBezTo>
                      <a:pt x="193" y="275"/>
                      <a:pt x="191" y="271"/>
                      <a:pt x="193" y="268"/>
                    </a:cubicBezTo>
                    <a:cubicBezTo>
                      <a:pt x="193" y="268"/>
                      <a:pt x="193" y="267"/>
                      <a:pt x="193" y="267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4" y="266"/>
                      <a:pt x="194" y="266"/>
                      <a:pt x="194" y="266"/>
                    </a:cubicBezTo>
                    <a:cubicBezTo>
                      <a:pt x="193" y="266"/>
                      <a:pt x="193" y="266"/>
                      <a:pt x="193" y="266"/>
                    </a:cubicBezTo>
                    <a:cubicBezTo>
                      <a:pt x="194" y="264"/>
                      <a:pt x="194" y="264"/>
                      <a:pt x="194" y="264"/>
                    </a:cubicBezTo>
                    <a:cubicBezTo>
                      <a:pt x="195" y="264"/>
                      <a:pt x="195" y="264"/>
                      <a:pt x="195" y="264"/>
                    </a:cubicBezTo>
                    <a:cubicBezTo>
                      <a:pt x="195" y="264"/>
                      <a:pt x="195" y="264"/>
                      <a:pt x="195" y="264"/>
                    </a:cubicBezTo>
                    <a:cubicBezTo>
                      <a:pt x="195" y="263"/>
                      <a:pt x="194" y="263"/>
                      <a:pt x="194" y="263"/>
                    </a:cubicBezTo>
                    <a:cubicBezTo>
                      <a:pt x="193" y="262"/>
                      <a:pt x="193" y="262"/>
                      <a:pt x="193" y="262"/>
                    </a:cubicBezTo>
                    <a:cubicBezTo>
                      <a:pt x="195" y="262"/>
                      <a:pt x="193" y="260"/>
                      <a:pt x="195" y="260"/>
                    </a:cubicBezTo>
                    <a:cubicBezTo>
                      <a:pt x="194" y="259"/>
                      <a:pt x="196" y="256"/>
                      <a:pt x="194" y="255"/>
                    </a:cubicBezTo>
                    <a:cubicBezTo>
                      <a:pt x="194" y="255"/>
                      <a:pt x="195" y="255"/>
                      <a:pt x="194" y="255"/>
                    </a:cubicBezTo>
                    <a:cubicBezTo>
                      <a:pt x="195" y="254"/>
                      <a:pt x="195" y="253"/>
                      <a:pt x="195" y="252"/>
                    </a:cubicBezTo>
                    <a:cubicBezTo>
                      <a:pt x="197" y="252"/>
                      <a:pt x="197" y="252"/>
                      <a:pt x="197" y="252"/>
                    </a:cubicBezTo>
                    <a:cubicBezTo>
                      <a:pt x="195" y="250"/>
                      <a:pt x="195" y="250"/>
                      <a:pt x="195" y="250"/>
                    </a:cubicBezTo>
                    <a:cubicBezTo>
                      <a:pt x="197" y="249"/>
                      <a:pt x="197" y="249"/>
                      <a:pt x="198" y="250"/>
                    </a:cubicBezTo>
                    <a:cubicBezTo>
                      <a:pt x="197" y="247"/>
                      <a:pt x="198" y="248"/>
                      <a:pt x="197" y="245"/>
                    </a:cubicBezTo>
                    <a:cubicBezTo>
                      <a:pt x="198" y="245"/>
                      <a:pt x="198" y="245"/>
                      <a:pt x="198" y="245"/>
                    </a:cubicBezTo>
                    <a:cubicBezTo>
                      <a:pt x="198" y="245"/>
                      <a:pt x="197" y="243"/>
                      <a:pt x="198" y="243"/>
                    </a:cubicBezTo>
                    <a:cubicBezTo>
                      <a:pt x="200" y="241"/>
                      <a:pt x="201" y="234"/>
                      <a:pt x="205" y="230"/>
                    </a:cubicBezTo>
                    <a:cubicBezTo>
                      <a:pt x="202" y="230"/>
                      <a:pt x="207" y="228"/>
                      <a:pt x="205" y="227"/>
                    </a:cubicBezTo>
                    <a:cubicBezTo>
                      <a:pt x="206" y="227"/>
                      <a:pt x="206" y="226"/>
                      <a:pt x="206" y="227"/>
                    </a:cubicBezTo>
                    <a:cubicBezTo>
                      <a:pt x="207" y="225"/>
                      <a:pt x="209" y="224"/>
                      <a:pt x="208" y="222"/>
                    </a:cubicBezTo>
                    <a:cubicBezTo>
                      <a:pt x="208" y="222"/>
                      <a:pt x="208" y="223"/>
                      <a:pt x="209" y="223"/>
                    </a:cubicBezTo>
                    <a:cubicBezTo>
                      <a:pt x="209" y="222"/>
                      <a:pt x="209" y="222"/>
                      <a:pt x="209" y="222"/>
                    </a:cubicBezTo>
                    <a:cubicBezTo>
                      <a:pt x="209" y="221"/>
                      <a:pt x="209" y="222"/>
                      <a:pt x="209" y="223"/>
                    </a:cubicBezTo>
                    <a:cubicBezTo>
                      <a:pt x="210" y="220"/>
                      <a:pt x="209" y="219"/>
                      <a:pt x="207" y="218"/>
                    </a:cubicBezTo>
                    <a:cubicBezTo>
                      <a:pt x="208" y="217"/>
                      <a:pt x="209" y="217"/>
                      <a:pt x="208" y="215"/>
                    </a:cubicBezTo>
                    <a:cubicBezTo>
                      <a:pt x="209" y="215"/>
                      <a:pt x="209" y="215"/>
                      <a:pt x="209" y="216"/>
                    </a:cubicBezTo>
                    <a:cubicBezTo>
                      <a:pt x="209" y="216"/>
                      <a:pt x="212" y="211"/>
                      <a:pt x="211" y="211"/>
                    </a:cubicBezTo>
                    <a:cubicBezTo>
                      <a:pt x="211" y="211"/>
                      <a:pt x="211" y="210"/>
                      <a:pt x="211" y="209"/>
                    </a:cubicBezTo>
                    <a:cubicBezTo>
                      <a:pt x="212" y="207"/>
                      <a:pt x="212" y="207"/>
                      <a:pt x="213" y="205"/>
                    </a:cubicBezTo>
                    <a:cubicBezTo>
                      <a:pt x="212" y="206"/>
                      <a:pt x="212" y="206"/>
                      <a:pt x="212" y="206"/>
                    </a:cubicBezTo>
                    <a:cubicBezTo>
                      <a:pt x="211" y="204"/>
                      <a:pt x="213" y="204"/>
                      <a:pt x="213" y="203"/>
                    </a:cubicBezTo>
                    <a:cubicBezTo>
                      <a:pt x="213" y="203"/>
                      <a:pt x="213" y="203"/>
                      <a:pt x="213" y="203"/>
                    </a:cubicBezTo>
                    <a:cubicBezTo>
                      <a:pt x="216" y="200"/>
                      <a:pt x="213" y="201"/>
                      <a:pt x="216" y="198"/>
                    </a:cubicBezTo>
                    <a:cubicBezTo>
                      <a:pt x="215" y="198"/>
                      <a:pt x="215" y="198"/>
                      <a:pt x="215" y="198"/>
                    </a:cubicBezTo>
                    <a:cubicBezTo>
                      <a:pt x="213" y="197"/>
                      <a:pt x="218" y="195"/>
                      <a:pt x="218" y="193"/>
                    </a:cubicBezTo>
                    <a:cubicBezTo>
                      <a:pt x="217" y="193"/>
                      <a:pt x="217" y="193"/>
                      <a:pt x="217" y="193"/>
                    </a:cubicBezTo>
                    <a:cubicBezTo>
                      <a:pt x="216" y="192"/>
                      <a:pt x="221" y="192"/>
                      <a:pt x="222" y="191"/>
                    </a:cubicBezTo>
                    <a:cubicBezTo>
                      <a:pt x="222" y="190"/>
                      <a:pt x="222" y="191"/>
                      <a:pt x="222" y="191"/>
                    </a:cubicBezTo>
                    <a:cubicBezTo>
                      <a:pt x="224" y="189"/>
                      <a:pt x="221" y="191"/>
                      <a:pt x="221" y="188"/>
                    </a:cubicBezTo>
                    <a:cubicBezTo>
                      <a:pt x="222" y="188"/>
                      <a:pt x="223" y="189"/>
                      <a:pt x="223" y="188"/>
                    </a:cubicBezTo>
                    <a:cubicBezTo>
                      <a:pt x="224" y="187"/>
                      <a:pt x="222" y="183"/>
                      <a:pt x="224" y="181"/>
                    </a:cubicBezTo>
                    <a:cubicBezTo>
                      <a:pt x="224" y="182"/>
                      <a:pt x="223" y="182"/>
                      <a:pt x="223" y="181"/>
                    </a:cubicBezTo>
                    <a:cubicBezTo>
                      <a:pt x="223" y="179"/>
                      <a:pt x="226" y="177"/>
                      <a:pt x="225" y="175"/>
                    </a:cubicBezTo>
                    <a:cubicBezTo>
                      <a:pt x="226" y="175"/>
                      <a:pt x="226" y="175"/>
                      <a:pt x="226" y="175"/>
                    </a:cubicBezTo>
                    <a:cubicBezTo>
                      <a:pt x="226" y="174"/>
                      <a:pt x="226" y="171"/>
                      <a:pt x="226" y="170"/>
                    </a:cubicBezTo>
                    <a:cubicBezTo>
                      <a:pt x="230" y="170"/>
                      <a:pt x="226" y="162"/>
                      <a:pt x="229" y="163"/>
                    </a:cubicBezTo>
                    <a:cubicBezTo>
                      <a:pt x="230" y="159"/>
                      <a:pt x="230" y="159"/>
                      <a:pt x="230" y="159"/>
                    </a:cubicBezTo>
                    <a:cubicBezTo>
                      <a:pt x="230" y="159"/>
                      <a:pt x="230" y="159"/>
                      <a:pt x="230" y="159"/>
                    </a:cubicBezTo>
                    <a:cubicBezTo>
                      <a:pt x="231" y="157"/>
                      <a:pt x="231" y="156"/>
                      <a:pt x="230" y="155"/>
                    </a:cubicBezTo>
                    <a:cubicBezTo>
                      <a:pt x="230" y="154"/>
                      <a:pt x="231" y="155"/>
                      <a:pt x="231" y="155"/>
                    </a:cubicBezTo>
                    <a:cubicBezTo>
                      <a:pt x="232" y="152"/>
                      <a:pt x="232" y="151"/>
                      <a:pt x="231" y="148"/>
                    </a:cubicBezTo>
                    <a:cubicBezTo>
                      <a:pt x="233" y="148"/>
                      <a:pt x="233" y="148"/>
                      <a:pt x="233" y="148"/>
                    </a:cubicBezTo>
                    <a:cubicBezTo>
                      <a:pt x="232" y="147"/>
                      <a:pt x="235" y="143"/>
                      <a:pt x="235" y="139"/>
                    </a:cubicBezTo>
                    <a:cubicBezTo>
                      <a:pt x="235" y="140"/>
                      <a:pt x="235" y="140"/>
                      <a:pt x="235" y="140"/>
                    </a:cubicBezTo>
                    <a:cubicBezTo>
                      <a:pt x="235" y="136"/>
                      <a:pt x="240" y="131"/>
                      <a:pt x="236" y="129"/>
                    </a:cubicBezTo>
                    <a:cubicBezTo>
                      <a:pt x="236" y="126"/>
                      <a:pt x="236" y="126"/>
                      <a:pt x="236" y="126"/>
                    </a:cubicBezTo>
                    <a:cubicBezTo>
                      <a:pt x="236" y="125"/>
                      <a:pt x="236" y="125"/>
                      <a:pt x="236" y="124"/>
                    </a:cubicBezTo>
                    <a:cubicBezTo>
                      <a:pt x="236" y="123"/>
                      <a:pt x="236" y="121"/>
                      <a:pt x="237" y="121"/>
                    </a:cubicBezTo>
                    <a:cubicBezTo>
                      <a:pt x="238" y="115"/>
                      <a:pt x="240" y="108"/>
                      <a:pt x="240" y="102"/>
                    </a:cubicBezTo>
                    <a:cubicBezTo>
                      <a:pt x="238" y="102"/>
                      <a:pt x="238" y="102"/>
                      <a:pt x="238" y="102"/>
                    </a:cubicBezTo>
                    <a:cubicBezTo>
                      <a:pt x="238" y="100"/>
                      <a:pt x="238" y="100"/>
                      <a:pt x="238" y="100"/>
                    </a:cubicBezTo>
                    <a:cubicBezTo>
                      <a:pt x="239" y="100"/>
                      <a:pt x="240" y="99"/>
                      <a:pt x="240" y="101"/>
                    </a:cubicBezTo>
                    <a:cubicBezTo>
                      <a:pt x="241" y="100"/>
                      <a:pt x="239" y="98"/>
                      <a:pt x="239" y="98"/>
                    </a:cubicBezTo>
                    <a:cubicBezTo>
                      <a:pt x="239" y="95"/>
                      <a:pt x="240" y="100"/>
                      <a:pt x="240" y="99"/>
                    </a:cubicBezTo>
                    <a:cubicBezTo>
                      <a:pt x="240" y="97"/>
                      <a:pt x="240" y="97"/>
                      <a:pt x="240" y="97"/>
                    </a:cubicBezTo>
                    <a:cubicBezTo>
                      <a:pt x="240" y="98"/>
                      <a:pt x="240" y="98"/>
                      <a:pt x="240" y="98"/>
                    </a:cubicBezTo>
                    <a:cubicBezTo>
                      <a:pt x="240" y="97"/>
                      <a:pt x="239" y="96"/>
                      <a:pt x="239" y="95"/>
                    </a:cubicBezTo>
                    <a:cubicBezTo>
                      <a:pt x="239" y="93"/>
                      <a:pt x="240" y="94"/>
                      <a:pt x="240" y="94"/>
                    </a:cubicBezTo>
                    <a:cubicBezTo>
                      <a:pt x="240" y="94"/>
                      <a:pt x="240" y="93"/>
                      <a:pt x="240" y="93"/>
                    </a:cubicBezTo>
                    <a:cubicBezTo>
                      <a:pt x="240" y="90"/>
                      <a:pt x="240" y="90"/>
                      <a:pt x="240" y="90"/>
                    </a:cubicBezTo>
                    <a:cubicBezTo>
                      <a:pt x="239" y="91"/>
                      <a:pt x="239" y="91"/>
                      <a:pt x="239" y="91"/>
                    </a:cubicBezTo>
                    <a:cubicBezTo>
                      <a:pt x="239" y="90"/>
                      <a:pt x="239" y="89"/>
                      <a:pt x="238" y="90"/>
                    </a:cubicBezTo>
                    <a:cubicBezTo>
                      <a:pt x="238" y="89"/>
                      <a:pt x="238" y="89"/>
                      <a:pt x="238" y="89"/>
                    </a:cubicBezTo>
                    <a:cubicBezTo>
                      <a:pt x="240" y="87"/>
                      <a:pt x="238" y="79"/>
                      <a:pt x="239" y="78"/>
                    </a:cubicBezTo>
                    <a:cubicBezTo>
                      <a:pt x="238" y="77"/>
                      <a:pt x="237" y="75"/>
                      <a:pt x="237" y="73"/>
                    </a:cubicBezTo>
                    <a:cubicBezTo>
                      <a:pt x="237" y="73"/>
                      <a:pt x="237" y="73"/>
                      <a:pt x="237" y="73"/>
                    </a:cubicBezTo>
                    <a:cubicBezTo>
                      <a:pt x="237" y="73"/>
                      <a:pt x="237" y="72"/>
                      <a:pt x="237" y="72"/>
                    </a:cubicBezTo>
                    <a:cubicBezTo>
                      <a:pt x="238" y="71"/>
                      <a:pt x="237" y="68"/>
                      <a:pt x="238" y="67"/>
                    </a:cubicBezTo>
                    <a:cubicBezTo>
                      <a:pt x="237" y="68"/>
                      <a:pt x="237" y="62"/>
                      <a:pt x="236" y="64"/>
                    </a:cubicBezTo>
                    <a:cubicBezTo>
                      <a:pt x="236" y="64"/>
                      <a:pt x="236" y="64"/>
                      <a:pt x="236" y="64"/>
                    </a:cubicBezTo>
                    <a:cubicBezTo>
                      <a:pt x="236" y="63"/>
                      <a:pt x="237" y="64"/>
                      <a:pt x="237" y="63"/>
                    </a:cubicBezTo>
                    <a:cubicBezTo>
                      <a:pt x="236" y="59"/>
                      <a:pt x="237" y="55"/>
                      <a:pt x="235" y="50"/>
                    </a:cubicBezTo>
                    <a:cubicBezTo>
                      <a:pt x="235" y="50"/>
                      <a:pt x="234" y="51"/>
                      <a:pt x="234" y="50"/>
                    </a:cubicBezTo>
                    <a:cubicBezTo>
                      <a:pt x="235" y="48"/>
                      <a:pt x="235" y="48"/>
                      <a:pt x="235" y="48"/>
                    </a:cubicBezTo>
                    <a:cubicBezTo>
                      <a:pt x="234" y="47"/>
                      <a:pt x="233" y="47"/>
                      <a:pt x="233" y="45"/>
                    </a:cubicBezTo>
                    <a:cubicBezTo>
                      <a:pt x="233" y="46"/>
                      <a:pt x="233" y="46"/>
                      <a:pt x="233" y="46"/>
                    </a:cubicBezTo>
                    <a:cubicBezTo>
                      <a:pt x="233" y="45"/>
                      <a:pt x="232" y="44"/>
                      <a:pt x="232" y="44"/>
                    </a:cubicBezTo>
                    <a:cubicBezTo>
                      <a:pt x="232" y="42"/>
                      <a:pt x="232" y="40"/>
                      <a:pt x="231" y="39"/>
                    </a:cubicBezTo>
                    <a:cubicBezTo>
                      <a:pt x="225" y="13"/>
                      <a:pt x="217" y="0"/>
                      <a:pt x="217" y="0"/>
                    </a:cubicBezTo>
                    <a:cubicBezTo>
                      <a:pt x="192" y="0"/>
                      <a:pt x="145" y="26"/>
                      <a:pt x="143" y="38"/>
                    </a:cubicBezTo>
                    <a:cubicBezTo>
                      <a:pt x="142" y="50"/>
                      <a:pt x="158" y="89"/>
                      <a:pt x="162" y="107"/>
                    </a:cubicBezTo>
                    <a:cubicBezTo>
                      <a:pt x="165" y="126"/>
                      <a:pt x="163" y="251"/>
                      <a:pt x="158" y="265"/>
                    </a:cubicBezTo>
                    <a:cubicBezTo>
                      <a:pt x="154" y="279"/>
                      <a:pt x="128" y="368"/>
                      <a:pt x="119" y="382"/>
                    </a:cubicBezTo>
                    <a:cubicBezTo>
                      <a:pt x="109" y="396"/>
                      <a:pt x="54" y="442"/>
                      <a:pt x="48" y="443"/>
                    </a:cubicBezTo>
                    <a:cubicBezTo>
                      <a:pt x="42" y="445"/>
                      <a:pt x="0" y="455"/>
                      <a:pt x="13" y="463"/>
                    </a:cubicBezTo>
                    <a:cubicBezTo>
                      <a:pt x="25" y="471"/>
                      <a:pt x="134" y="439"/>
                      <a:pt x="152" y="409"/>
                    </a:cubicBezTo>
                    <a:close/>
                    <a:moveTo>
                      <a:pt x="240" y="93"/>
                    </a:moveTo>
                    <a:cubicBezTo>
                      <a:pt x="239" y="94"/>
                      <a:pt x="239" y="94"/>
                      <a:pt x="239" y="94"/>
                    </a:cubicBezTo>
                    <a:cubicBezTo>
                      <a:pt x="239" y="93"/>
                      <a:pt x="239" y="93"/>
                      <a:pt x="240" y="93"/>
                    </a:cubicBezTo>
                    <a:close/>
                    <a:moveTo>
                      <a:pt x="205" y="213"/>
                    </a:moveTo>
                    <a:cubicBezTo>
                      <a:pt x="205" y="213"/>
                      <a:pt x="205" y="214"/>
                      <a:pt x="205" y="215"/>
                    </a:cubicBezTo>
                    <a:cubicBezTo>
                      <a:pt x="207" y="215"/>
                      <a:pt x="207" y="215"/>
                      <a:pt x="207" y="215"/>
                    </a:cubicBezTo>
                    <a:cubicBezTo>
                      <a:pt x="207" y="217"/>
                      <a:pt x="207" y="217"/>
                      <a:pt x="207" y="217"/>
                    </a:cubicBezTo>
                    <a:cubicBezTo>
                      <a:pt x="206" y="218"/>
                      <a:pt x="206" y="217"/>
                      <a:pt x="206" y="217"/>
                    </a:cubicBezTo>
                    <a:cubicBezTo>
                      <a:pt x="206" y="217"/>
                      <a:pt x="206" y="217"/>
                      <a:pt x="206" y="217"/>
                    </a:cubicBezTo>
                    <a:cubicBezTo>
                      <a:pt x="205" y="218"/>
                      <a:pt x="204" y="217"/>
                      <a:pt x="204" y="216"/>
                    </a:cubicBezTo>
                    <a:cubicBezTo>
                      <a:pt x="205" y="216"/>
                      <a:pt x="205" y="216"/>
                      <a:pt x="205" y="216"/>
                    </a:cubicBezTo>
                    <a:cubicBezTo>
                      <a:pt x="205" y="215"/>
                      <a:pt x="204" y="215"/>
                      <a:pt x="204" y="214"/>
                    </a:cubicBezTo>
                    <a:cubicBezTo>
                      <a:pt x="204" y="214"/>
                      <a:pt x="204" y="213"/>
                      <a:pt x="205" y="213"/>
                    </a:cubicBezTo>
                    <a:close/>
                    <a:moveTo>
                      <a:pt x="202" y="218"/>
                    </a:moveTo>
                    <a:cubicBezTo>
                      <a:pt x="202" y="218"/>
                      <a:pt x="202" y="217"/>
                      <a:pt x="203" y="217"/>
                    </a:cubicBezTo>
                    <a:cubicBezTo>
                      <a:pt x="203" y="217"/>
                      <a:pt x="203" y="217"/>
                      <a:pt x="203" y="217"/>
                    </a:cubicBezTo>
                    <a:cubicBezTo>
                      <a:pt x="202" y="218"/>
                      <a:pt x="202" y="218"/>
                      <a:pt x="202" y="218"/>
                    </a:cubicBezTo>
                    <a:cubicBezTo>
                      <a:pt x="202" y="218"/>
                      <a:pt x="202" y="218"/>
                      <a:pt x="202" y="218"/>
                    </a:cubicBezTo>
                    <a:close/>
                    <a:moveTo>
                      <a:pt x="200" y="222"/>
                    </a:moveTo>
                    <a:cubicBezTo>
                      <a:pt x="201" y="224"/>
                      <a:pt x="201" y="226"/>
                      <a:pt x="201" y="228"/>
                    </a:cubicBezTo>
                    <a:cubicBezTo>
                      <a:pt x="200" y="227"/>
                      <a:pt x="199" y="227"/>
                      <a:pt x="198" y="227"/>
                    </a:cubicBezTo>
                    <a:cubicBezTo>
                      <a:pt x="199" y="225"/>
                      <a:pt x="200" y="224"/>
                      <a:pt x="200" y="222"/>
                    </a:cubicBezTo>
                    <a:close/>
                    <a:moveTo>
                      <a:pt x="193" y="243"/>
                    </a:moveTo>
                    <a:cubicBezTo>
                      <a:pt x="193" y="244"/>
                      <a:pt x="193" y="244"/>
                      <a:pt x="193" y="244"/>
                    </a:cubicBezTo>
                    <a:cubicBezTo>
                      <a:pt x="193" y="244"/>
                      <a:pt x="193" y="244"/>
                      <a:pt x="192" y="244"/>
                    </a:cubicBezTo>
                    <a:cubicBezTo>
                      <a:pt x="192" y="244"/>
                      <a:pt x="192" y="243"/>
                      <a:pt x="193" y="243"/>
                    </a:cubicBezTo>
                    <a:close/>
                    <a:moveTo>
                      <a:pt x="191" y="247"/>
                    </a:moveTo>
                    <a:cubicBezTo>
                      <a:pt x="192" y="247"/>
                      <a:pt x="192" y="247"/>
                      <a:pt x="192" y="247"/>
                    </a:cubicBezTo>
                    <a:cubicBezTo>
                      <a:pt x="192" y="246"/>
                      <a:pt x="192" y="246"/>
                      <a:pt x="192" y="246"/>
                    </a:cubicBezTo>
                    <a:cubicBezTo>
                      <a:pt x="192" y="246"/>
                      <a:pt x="192" y="245"/>
                      <a:pt x="192" y="245"/>
                    </a:cubicBezTo>
                    <a:cubicBezTo>
                      <a:pt x="195" y="250"/>
                      <a:pt x="195" y="250"/>
                      <a:pt x="195" y="250"/>
                    </a:cubicBezTo>
                    <a:cubicBezTo>
                      <a:pt x="194" y="249"/>
                      <a:pt x="192" y="249"/>
                      <a:pt x="191" y="249"/>
                    </a:cubicBezTo>
                    <a:cubicBezTo>
                      <a:pt x="191" y="248"/>
                      <a:pt x="191" y="247"/>
                      <a:pt x="191" y="247"/>
                    </a:cubicBezTo>
                    <a:close/>
                    <a:moveTo>
                      <a:pt x="191" y="250"/>
                    </a:moveTo>
                    <a:cubicBezTo>
                      <a:pt x="191" y="250"/>
                      <a:pt x="191" y="250"/>
                      <a:pt x="191" y="250"/>
                    </a:cubicBezTo>
                    <a:cubicBezTo>
                      <a:pt x="191" y="250"/>
                      <a:pt x="191" y="250"/>
                      <a:pt x="191" y="250"/>
                    </a:cubicBezTo>
                    <a:cubicBezTo>
                      <a:pt x="191" y="250"/>
                      <a:pt x="191" y="250"/>
                      <a:pt x="191" y="250"/>
                    </a:cubicBezTo>
                    <a:close/>
                    <a:moveTo>
                      <a:pt x="190" y="253"/>
                    </a:moveTo>
                    <a:cubicBezTo>
                      <a:pt x="190" y="254"/>
                      <a:pt x="190" y="254"/>
                      <a:pt x="190" y="254"/>
                    </a:cubicBezTo>
                    <a:cubicBezTo>
                      <a:pt x="190" y="254"/>
                      <a:pt x="190" y="254"/>
                      <a:pt x="190" y="254"/>
                    </a:cubicBezTo>
                    <a:cubicBezTo>
                      <a:pt x="190" y="254"/>
                      <a:pt x="190" y="254"/>
                      <a:pt x="190" y="253"/>
                    </a:cubicBezTo>
                    <a:close/>
                    <a:moveTo>
                      <a:pt x="189" y="257"/>
                    </a:moveTo>
                    <a:cubicBezTo>
                      <a:pt x="189" y="257"/>
                      <a:pt x="189" y="257"/>
                      <a:pt x="189" y="257"/>
                    </a:cubicBezTo>
                    <a:cubicBezTo>
                      <a:pt x="189" y="257"/>
                      <a:pt x="189" y="257"/>
                      <a:pt x="189" y="257"/>
                    </a:cubicBezTo>
                    <a:cubicBezTo>
                      <a:pt x="189" y="257"/>
                      <a:pt x="189" y="257"/>
                      <a:pt x="189" y="257"/>
                    </a:cubicBezTo>
                    <a:close/>
                    <a:moveTo>
                      <a:pt x="188" y="263"/>
                    </a:moveTo>
                    <a:cubicBezTo>
                      <a:pt x="188" y="263"/>
                      <a:pt x="189" y="264"/>
                      <a:pt x="188" y="265"/>
                    </a:cubicBezTo>
                    <a:cubicBezTo>
                      <a:pt x="188" y="265"/>
                      <a:pt x="188" y="265"/>
                      <a:pt x="187" y="265"/>
                    </a:cubicBezTo>
                    <a:cubicBezTo>
                      <a:pt x="187" y="264"/>
                      <a:pt x="188" y="263"/>
                      <a:pt x="188" y="263"/>
                    </a:cubicBezTo>
                    <a:close/>
                    <a:moveTo>
                      <a:pt x="187" y="267"/>
                    </a:moveTo>
                    <a:cubicBezTo>
                      <a:pt x="188" y="269"/>
                      <a:pt x="190" y="271"/>
                      <a:pt x="190" y="273"/>
                    </a:cubicBezTo>
                    <a:cubicBezTo>
                      <a:pt x="189" y="273"/>
                      <a:pt x="189" y="273"/>
                      <a:pt x="189" y="273"/>
                    </a:cubicBezTo>
                    <a:cubicBezTo>
                      <a:pt x="189" y="275"/>
                      <a:pt x="189" y="275"/>
                      <a:pt x="189" y="275"/>
                    </a:cubicBezTo>
                    <a:cubicBezTo>
                      <a:pt x="188" y="274"/>
                      <a:pt x="187" y="272"/>
                      <a:pt x="186" y="270"/>
                    </a:cubicBezTo>
                    <a:cubicBezTo>
                      <a:pt x="186" y="269"/>
                      <a:pt x="186" y="268"/>
                      <a:pt x="187" y="267"/>
                    </a:cubicBezTo>
                    <a:close/>
                    <a:moveTo>
                      <a:pt x="183" y="285"/>
                    </a:moveTo>
                    <a:cubicBezTo>
                      <a:pt x="185" y="286"/>
                      <a:pt x="185" y="286"/>
                      <a:pt x="185" y="286"/>
                    </a:cubicBezTo>
                    <a:cubicBezTo>
                      <a:pt x="183" y="285"/>
                      <a:pt x="183" y="285"/>
                      <a:pt x="183" y="285"/>
                    </a:cubicBezTo>
                    <a:cubicBezTo>
                      <a:pt x="183" y="284"/>
                      <a:pt x="183" y="283"/>
                      <a:pt x="184" y="283"/>
                    </a:cubicBezTo>
                    <a:cubicBezTo>
                      <a:pt x="185" y="283"/>
                      <a:pt x="186" y="284"/>
                      <a:pt x="187" y="284"/>
                    </a:cubicBezTo>
                    <a:cubicBezTo>
                      <a:pt x="187" y="284"/>
                      <a:pt x="184" y="287"/>
                      <a:pt x="183" y="288"/>
                    </a:cubicBezTo>
                    <a:cubicBezTo>
                      <a:pt x="183" y="288"/>
                      <a:pt x="183" y="288"/>
                      <a:pt x="183" y="288"/>
                    </a:cubicBezTo>
                    <a:cubicBezTo>
                      <a:pt x="183" y="287"/>
                      <a:pt x="183" y="286"/>
                      <a:pt x="183" y="285"/>
                    </a:cubicBezTo>
                    <a:close/>
                    <a:moveTo>
                      <a:pt x="181" y="294"/>
                    </a:moveTo>
                    <a:cubicBezTo>
                      <a:pt x="182" y="295"/>
                      <a:pt x="182" y="295"/>
                      <a:pt x="182" y="296"/>
                    </a:cubicBezTo>
                    <a:cubicBezTo>
                      <a:pt x="181" y="296"/>
                      <a:pt x="181" y="296"/>
                      <a:pt x="181" y="296"/>
                    </a:cubicBezTo>
                    <a:cubicBezTo>
                      <a:pt x="181" y="295"/>
                      <a:pt x="181" y="295"/>
                      <a:pt x="181" y="294"/>
                    </a:cubicBezTo>
                    <a:close/>
                    <a:moveTo>
                      <a:pt x="180" y="320"/>
                    </a:moveTo>
                    <a:cubicBezTo>
                      <a:pt x="180" y="320"/>
                      <a:pt x="180" y="320"/>
                      <a:pt x="180" y="320"/>
                    </a:cubicBezTo>
                    <a:cubicBezTo>
                      <a:pt x="181" y="319"/>
                      <a:pt x="181" y="319"/>
                      <a:pt x="180" y="320"/>
                    </a:cubicBezTo>
                    <a:close/>
                    <a:moveTo>
                      <a:pt x="178" y="310"/>
                    </a:moveTo>
                    <a:cubicBezTo>
                      <a:pt x="179" y="310"/>
                      <a:pt x="179" y="310"/>
                      <a:pt x="179" y="310"/>
                    </a:cubicBezTo>
                    <a:cubicBezTo>
                      <a:pt x="179" y="310"/>
                      <a:pt x="179" y="310"/>
                      <a:pt x="179" y="310"/>
                    </a:cubicBezTo>
                    <a:cubicBezTo>
                      <a:pt x="179" y="309"/>
                      <a:pt x="179" y="308"/>
                      <a:pt x="179" y="306"/>
                    </a:cubicBezTo>
                    <a:cubicBezTo>
                      <a:pt x="180" y="307"/>
                      <a:pt x="180" y="309"/>
                      <a:pt x="180" y="310"/>
                    </a:cubicBezTo>
                    <a:cubicBezTo>
                      <a:pt x="180" y="313"/>
                      <a:pt x="179" y="311"/>
                      <a:pt x="179" y="312"/>
                    </a:cubicBezTo>
                    <a:cubicBezTo>
                      <a:pt x="178" y="316"/>
                      <a:pt x="181" y="316"/>
                      <a:pt x="179" y="319"/>
                    </a:cubicBezTo>
                    <a:cubicBezTo>
                      <a:pt x="178" y="320"/>
                      <a:pt x="177" y="320"/>
                      <a:pt x="177" y="319"/>
                    </a:cubicBezTo>
                    <a:cubicBezTo>
                      <a:pt x="177" y="316"/>
                      <a:pt x="178" y="313"/>
                      <a:pt x="178" y="310"/>
                    </a:cubicBezTo>
                    <a:close/>
                    <a:moveTo>
                      <a:pt x="175" y="331"/>
                    </a:moveTo>
                    <a:cubicBezTo>
                      <a:pt x="175" y="330"/>
                      <a:pt x="175" y="330"/>
                      <a:pt x="175" y="329"/>
                    </a:cubicBezTo>
                    <a:cubicBezTo>
                      <a:pt x="175" y="329"/>
                      <a:pt x="175" y="330"/>
                      <a:pt x="175" y="330"/>
                    </a:cubicBezTo>
                    <a:cubicBezTo>
                      <a:pt x="175" y="329"/>
                      <a:pt x="175" y="327"/>
                      <a:pt x="176" y="326"/>
                    </a:cubicBezTo>
                    <a:cubicBezTo>
                      <a:pt x="176" y="326"/>
                      <a:pt x="176" y="326"/>
                      <a:pt x="176" y="326"/>
                    </a:cubicBezTo>
                    <a:cubicBezTo>
                      <a:pt x="176" y="327"/>
                      <a:pt x="177" y="329"/>
                      <a:pt x="176" y="331"/>
                    </a:cubicBezTo>
                    <a:cubicBezTo>
                      <a:pt x="175" y="331"/>
                      <a:pt x="175" y="331"/>
                      <a:pt x="175" y="331"/>
                    </a:cubicBezTo>
                    <a:cubicBezTo>
                      <a:pt x="175" y="331"/>
                      <a:pt x="175" y="331"/>
                      <a:pt x="17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14908FF9-F70A-4F59-ABE3-78472CE50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8910" y="4506355"/>
                <a:ext cx="166481" cy="208813"/>
              </a:xfrm>
              <a:custGeom>
                <a:avLst/>
                <a:gdLst>
                  <a:gd name="T0" fmla="*/ 15 w 73"/>
                  <a:gd name="T1" fmla="*/ 71 h 92"/>
                  <a:gd name="T2" fmla="*/ 72 w 73"/>
                  <a:gd name="T3" fmla="*/ 75 h 92"/>
                  <a:gd name="T4" fmla="*/ 50 w 73"/>
                  <a:gd name="T5" fmla="*/ 14 h 92"/>
                  <a:gd name="T6" fmla="*/ 9 w 73"/>
                  <a:gd name="T7" fmla="*/ 0 h 92"/>
                  <a:gd name="T8" fmla="*/ 15 w 73"/>
                  <a:gd name="T9" fmla="*/ 7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92">
                    <a:moveTo>
                      <a:pt x="15" y="71"/>
                    </a:moveTo>
                    <a:cubicBezTo>
                      <a:pt x="31" y="83"/>
                      <a:pt x="70" y="92"/>
                      <a:pt x="72" y="75"/>
                    </a:cubicBezTo>
                    <a:cubicBezTo>
                      <a:pt x="73" y="58"/>
                      <a:pt x="61" y="23"/>
                      <a:pt x="50" y="14"/>
                    </a:cubicBezTo>
                    <a:cubicBezTo>
                      <a:pt x="40" y="5"/>
                      <a:pt x="9" y="0"/>
                      <a:pt x="9" y="0"/>
                    </a:cubicBezTo>
                    <a:cubicBezTo>
                      <a:pt x="14" y="28"/>
                      <a:pt x="0" y="58"/>
                      <a:pt x="15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A01BA1D9-C120-4260-BFF1-2F52205C91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28371" y="4861434"/>
                <a:ext cx="453252" cy="388758"/>
              </a:xfrm>
              <a:custGeom>
                <a:avLst/>
                <a:gdLst>
                  <a:gd name="T0" fmla="*/ 16 w 199"/>
                  <a:gd name="T1" fmla="*/ 19 h 171"/>
                  <a:gd name="T2" fmla="*/ 18 w 199"/>
                  <a:gd name="T3" fmla="*/ 18 h 171"/>
                  <a:gd name="T4" fmla="*/ 20 w 199"/>
                  <a:gd name="T5" fmla="*/ 19 h 171"/>
                  <a:gd name="T6" fmla="*/ 21 w 199"/>
                  <a:gd name="T7" fmla="*/ 22 h 171"/>
                  <a:gd name="T8" fmla="*/ 29 w 199"/>
                  <a:gd name="T9" fmla="*/ 28 h 171"/>
                  <a:gd name="T10" fmla="*/ 37 w 199"/>
                  <a:gd name="T11" fmla="*/ 29 h 171"/>
                  <a:gd name="T12" fmla="*/ 43 w 199"/>
                  <a:gd name="T13" fmla="*/ 34 h 171"/>
                  <a:gd name="T14" fmla="*/ 46 w 199"/>
                  <a:gd name="T15" fmla="*/ 35 h 171"/>
                  <a:gd name="T16" fmla="*/ 53 w 199"/>
                  <a:gd name="T17" fmla="*/ 40 h 171"/>
                  <a:gd name="T18" fmla="*/ 59 w 199"/>
                  <a:gd name="T19" fmla="*/ 41 h 171"/>
                  <a:gd name="T20" fmla="*/ 60 w 199"/>
                  <a:gd name="T21" fmla="*/ 46 h 171"/>
                  <a:gd name="T22" fmla="*/ 64 w 199"/>
                  <a:gd name="T23" fmla="*/ 48 h 171"/>
                  <a:gd name="T24" fmla="*/ 69 w 199"/>
                  <a:gd name="T25" fmla="*/ 50 h 171"/>
                  <a:gd name="T26" fmla="*/ 72 w 199"/>
                  <a:gd name="T27" fmla="*/ 49 h 171"/>
                  <a:gd name="T28" fmla="*/ 73 w 199"/>
                  <a:gd name="T29" fmla="*/ 53 h 171"/>
                  <a:gd name="T30" fmla="*/ 80 w 199"/>
                  <a:gd name="T31" fmla="*/ 59 h 171"/>
                  <a:gd name="T32" fmla="*/ 84 w 199"/>
                  <a:gd name="T33" fmla="*/ 61 h 171"/>
                  <a:gd name="T34" fmla="*/ 88 w 199"/>
                  <a:gd name="T35" fmla="*/ 63 h 171"/>
                  <a:gd name="T36" fmla="*/ 90 w 199"/>
                  <a:gd name="T37" fmla="*/ 61 h 171"/>
                  <a:gd name="T38" fmla="*/ 90 w 199"/>
                  <a:gd name="T39" fmla="*/ 63 h 171"/>
                  <a:gd name="T40" fmla="*/ 97 w 199"/>
                  <a:gd name="T41" fmla="*/ 68 h 171"/>
                  <a:gd name="T42" fmla="*/ 103 w 199"/>
                  <a:gd name="T43" fmla="*/ 73 h 171"/>
                  <a:gd name="T44" fmla="*/ 104 w 199"/>
                  <a:gd name="T45" fmla="*/ 77 h 171"/>
                  <a:gd name="T46" fmla="*/ 104 w 199"/>
                  <a:gd name="T47" fmla="*/ 77 h 171"/>
                  <a:gd name="T48" fmla="*/ 108 w 199"/>
                  <a:gd name="T49" fmla="*/ 83 h 171"/>
                  <a:gd name="T50" fmla="*/ 108 w 199"/>
                  <a:gd name="T51" fmla="*/ 86 h 171"/>
                  <a:gd name="T52" fmla="*/ 110 w 199"/>
                  <a:gd name="T53" fmla="*/ 87 h 171"/>
                  <a:gd name="T54" fmla="*/ 111 w 199"/>
                  <a:gd name="T55" fmla="*/ 87 h 171"/>
                  <a:gd name="T56" fmla="*/ 109 w 199"/>
                  <a:gd name="T57" fmla="*/ 90 h 171"/>
                  <a:gd name="T58" fmla="*/ 109 w 199"/>
                  <a:gd name="T59" fmla="*/ 90 h 171"/>
                  <a:gd name="T60" fmla="*/ 110 w 199"/>
                  <a:gd name="T61" fmla="*/ 94 h 171"/>
                  <a:gd name="T62" fmla="*/ 113 w 199"/>
                  <a:gd name="T63" fmla="*/ 93 h 171"/>
                  <a:gd name="T64" fmla="*/ 114 w 199"/>
                  <a:gd name="T65" fmla="*/ 95 h 171"/>
                  <a:gd name="T66" fmla="*/ 115 w 199"/>
                  <a:gd name="T67" fmla="*/ 95 h 171"/>
                  <a:gd name="T68" fmla="*/ 116 w 199"/>
                  <a:gd name="T69" fmla="*/ 98 h 171"/>
                  <a:gd name="T70" fmla="*/ 115 w 199"/>
                  <a:gd name="T71" fmla="*/ 98 h 171"/>
                  <a:gd name="T72" fmla="*/ 114 w 199"/>
                  <a:gd name="T73" fmla="*/ 97 h 171"/>
                  <a:gd name="T74" fmla="*/ 114 w 199"/>
                  <a:gd name="T75" fmla="*/ 94 h 171"/>
                  <a:gd name="T76" fmla="*/ 111 w 199"/>
                  <a:gd name="T77" fmla="*/ 95 h 171"/>
                  <a:gd name="T78" fmla="*/ 113 w 199"/>
                  <a:gd name="T79" fmla="*/ 99 h 171"/>
                  <a:gd name="T80" fmla="*/ 115 w 199"/>
                  <a:gd name="T81" fmla="*/ 103 h 171"/>
                  <a:gd name="T82" fmla="*/ 109 w 199"/>
                  <a:gd name="T83" fmla="*/ 86 h 171"/>
                  <a:gd name="T84" fmla="*/ 110 w 199"/>
                  <a:gd name="T85" fmla="*/ 86 h 171"/>
                  <a:gd name="T86" fmla="*/ 110 w 199"/>
                  <a:gd name="T87" fmla="*/ 91 h 171"/>
                  <a:gd name="T88" fmla="*/ 110 w 199"/>
                  <a:gd name="T89" fmla="*/ 93 h 171"/>
                  <a:gd name="T90" fmla="*/ 113 w 199"/>
                  <a:gd name="T91" fmla="*/ 91 h 171"/>
                  <a:gd name="T92" fmla="*/ 113 w 199"/>
                  <a:gd name="T93" fmla="*/ 93 h 171"/>
                  <a:gd name="T94" fmla="*/ 122 w 199"/>
                  <a:gd name="T95" fmla="*/ 104 h 171"/>
                  <a:gd name="T96" fmla="*/ 119 w 199"/>
                  <a:gd name="T97" fmla="*/ 98 h 171"/>
                  <a:gd name="T98" fmla="*/ 117 w 199"/>
                  <a:gd name="T99" fmla="*/ 100 h 171"/>
                  <a:gd name="T100" fmla="*/ 117 w 199"/>
                  <a:gd name="T101" fmla="*/ 100 h 171"/>
                  <a:gd name="T102" fmla="*/ 119 w 199"/>
                  <a:gd name="T103" fmla="*/ 96 h 171"/>
                  <a:gd name="T104" fmla="*/ 117 w 199"/>
                  <a:gd name="T105" fmla="*/ 100 h 171"/>
                  <a:gd name="T106" fmla="*/ 116 w 199"/>
                  <a:gd name="T107" fmla="*/ 103 h 171"/>
                  <a:gd name="T108" fmla="*/ 118 w 199"/>
                  <a:gd name="T109" fmla="*/ 101 h 171"/>
                  <a:gd name="T110" fmla="*/ 118 w 199"/>
                  <a:gd name="T111" fmla="*/ 105 h 171"/>
                  <a:gd name="T112" fmla="*/ 120 w 199"/>
                  <a:gd name="T113" fmla="*/ 104 h 171"/>
                  <a:gd name="T114" fmla="*/ 120 w 199"/>
                  <a:gd name="T115" fmla="*/ 106 h 171"/>
                  <a:gd name="T116" fmla="*/ 122 w 199"/>
                  <a:gd name="T117" fmla="*/ 105 h 171"/>
                  <a:gd name="T118" fmla="*/ 121 w 199"/>
                  <a:gd name="T119" fmla="*/ 111 h 171"/>
                  <a:gd name="T120" fmla="*/ 121 w 199"/>
                  <a:gd name="T121" fmla="*/ 111 h 171"/>
                  <a:gd name="T122" fmla="*/ 122 w 199"/>
                  <a:gd name="T123" fmla="*/ 11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9" h="171">
                    <a:moveTo>
                      <a:pt x="189" y="128"/>
                    </a:moveTo>
                    <a:cubicBezTo>
                      <a:pt x="178" y="104"/>
                      <a:pt x="131" y="63"/>
                      <a:pt x="115" y="55"/>
                    </a:cubicBezTo>
                    <a:cubicBezTo>
                      <a:pt x="99" y="47"/>
                      <a:pt x="0" y="0"/>
                      <a:pt x="0" y="0"/>
                    </a:cubicBezTo>
                    <a:cubicBezTo>
                      <a:pt x="1" y="3"/>
                      <a:pt x="7" y="11"/>
                      <a:pt x="16" y="19"/>
                    </a:cubicBezTo>
                    <a:cubicBezTo>
                      <a:pt x="16" y="19"/>
                      <a:pt x="16" y="19"/>
                      <a:pt x="17" y="19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9" y="20"/>
                      <a:pt x="19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18" y="19"/>
                      <a:pt x="19" y="21"/>
                    </a:cubicBezTo>
                    <a:cubicBezTo>
                      <a:pt x="20" y="20"/>
                      <a:pt x="21" y="19"/>
                      <a:pt x="21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2"/>
                      <a:pt x="26" y="24"/>
                      <a:pt x="29" y="26"/>
                    </a:cubicBezTo>
                    <a:cubicBezTo>
                      <a:pt x="28" y="27"/>
                      <a:pt x="31" y="27"/>
                      <a:pt x="29" y="29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30"/>
                      <a:pt x="29" y="30"/>
                    </a:cubicBezTo>
                    <a:cubicBezTo>
                      <a:pt x="29" y="29"/>
                      <a:pt x="31" y="29"/>
                      <a:pt x="30" y="28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4" y="24"/>
                      <a:pt x="34" y="29"/>
                      <a:pt x="37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8" y="29"/>
                      <a:pt x="39" y="32"/>
                      <a:pt x="40" y="32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1" y="32"/>
                      <a:pt x="41" y="32"/>
                      <a:pt x="43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3" y="34"/>
                      <a:pt x="44" y="33"/>
                      <a:pt x="45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4" y="38"/>
                      <a:pt x="50" y="35"/>
                      <a:pt x="48" y="38"/>
                    </a:cubicBezTo>
                    <a:cubicBezTo>
                      <a:pt x="49" y="38"/>
                      <a:pt x="50" y="38"/>
                      <a:pt x="51" y="3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3" y="37"/>
                      <a:pt x="52" y="40"/>
                      <a:pt x="53" y="40"/>
                    </a:cubicBezTo>
                    <a:cubicBezTo>
                      <a:pt x="54" y="40"/>
                      <a:pt x="54" y="40"/>
                      <a:pt x="54" y="39"/>
                    </a:cubicBezTo>
                    <a:cubicBezTo>
                      <a:pt x="54" y="41"/>
                      <a:pt x="57" y="39"/>
                      <a:pt x="57" y="40"/>
                    </a:cubicBezTo>
                    <a:cubicBezTo>
                      <a:pt x="58" y="40"/>
                      <a:pt x="57" y="41"/>
                      <a:pt x="57" y="42"/>
                    </a:cubicBezTo>
                    <a:cubicBezTo>
                      <a:pt x="58" y="42"/>
                      <a:pt x="58" y="39"/>
                      <a:pt x="59" y="41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58" y="42"/>
                      <a:pt x="57" y="45"/>
                      <a:pt x="58" y="45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59" y="44"/>
                      <a:pt x="59" y="48"/>
                      <a:pt x="60" y="46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7"/>
                      <a:pt x="61" y="45"/>
                      <a:pt x="62" y="47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3" y="48"/>
                      <a:pt x="63" y="49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6" y="48"/>
                      <a:pt x="66" y="49"/>
                    </a:cubicBezTo>
                    <a:cubicBezTo>
                      <a:pt x="67" y="48"/>
                      <a:pt x="68" y="49"/>
                      <a:pt x="69" y="50"/>
                    </a:cubicBezTo>
                    <a:cubicBezTo>
                      <a:pt x="68" y="50"/>
                      <a:pt x="68" y="50"/>
                      <a:pt x="68" y="51"/>
                    </a:cubicBezTo>
                    <a:cubicBezTo>
                      <a:pt x="69" y="50"/>
                      <a:pt x="69" y="50"/>
                      <a:pt x="69" y="51"/>
                    </a:cubicBezTo>
                    <a:cubicBezTo>
                      <a:pt x="70" y="50"/>
                      <a:pt x="71" y="48"/>
                      <a:pt x="72" y="49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73" y="49"/>
                      <a:pt x="73" y="51"/>
                      <a:pt x="74" y="51"/>
                    </a:cubicBezTo>
                    <a:cubicBezTo>
                      <a:pt x="73" y="51"/>
                      <a:pt x="73" y="52"/>
                      <a:pt x="73" y="53"/>
                    </a:cubicBezTo>
                    <a:cubicBezTo>
                      <a:pt x="74" y="51"/>
                      <a:pt x="74" y="55"/>
                      <a:pt x="75" y="53"/>
                    </a:cubicBezTo>
                    <a:cubicBezTo>
                      <a:pt x="76" y="55"/>
                      <a:pt x="80" y="56"/>
                      <a:pt x="80" y="58"/>
                    </a:cubicBezTo>
                    <a:cubicBezTo>
                      <a:pt x="79" y="59"/>
                      <a:pt x="81" y="58"/>
                      <a:pt x="81" y="58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82" y="58"/>
                      <a:pt x="81" y="59"/>
                      <a:pt x="83" y="58"/>
                    </a:cubicBezTo>
                    <a:cubicBezTo>
                      <a:pt x="82" y="59"/>
                      <a:pt x="82" y="59"/>
                      <a:pt x="82" y="60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4" y="60"/>
                      <a:pt x="84" y="61"/>
                      <a:pt x="85" y="61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6" y="60"/>
                      <a:pt x="87" y="61"/>
                      <a:pt x="88" y="61"/>
                    </a:cubicBezTo>
                    <a:cubicBezTo>
                      <a:pt x="87" y="62"/>
                      <a:pt x="89" y="61"/>
                      <a:pt x="88" y="63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9" y="62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1" y="60"/>
                      <a:pt x="90" y="61"/>
                      <a:pt x="90" y="62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1" y="63"/>
                      <a:pt x="91" y="63"/>
                      <a:pt x="91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3"/>
                      <a:pt x="91" y="63"/>
                      <a:pt x="91" y="63"/>
                    </a:cubicBezTo>
                    <a:cubicBezTo>
                      <a:pt x="91" y="65"/>
                      <a:pt x="95" y="63"/>
                      <a:pt x="95" y="66"/>
                    </a:cubicBezTo>
                    <a:cubicBezTo>
                      <a:pt x="95" y="66"/>
                      <a:pt x="95" y="66"/>
                      <a:pt x="94" y="66"/>
                    </a:cubicBezTo>
                    <a:cubicBezTo>
                      <a:pt x="95" y="67"/>
                      <a:pt x="95" y="68"/>
                      <a:pt x="97" y="68"/>
                    </a:cubicBezTo>
                    <a:cubicBezTo>
                      <a:pt x="97" y="68"/>
                      <a:pt x="97" y="68"/>
                      <a:pt x="97" y="68"/>
                    </a:cubicBezTo>
                    <a:cubicBezTo>
                      <a:pt x="98" y="68"/>
                      <a:pt x="99" y="69"/>
                      <a:pt x="100" y="69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102" y="71"/>
                      <a:pt x="105" y="72"/>
                      <a:pt x="103" y="73"/>
                    </a:cubicBezTo>
                    <a:cubicBezTo>
                      <a:pt x="104" y="73"/>
                      <a:pt x="103" y="75"/>
                      <a:pt x="104" y="75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3" y="77"/>
                      <a:pt x="104" y="77"/>
                      <a:pt x="104" y="77"/>
                    </a:cubicBezTo>
                    <a:cubicBezTo>
                      <a:pt x="104" y="77"/>
                      <a:pt x="104" y="77"/>
                      <a:pt x="104" y="77"/>
                    </a:cubicBezTo>
                    <a:cubicBezTo>
                      <a:pt x="105" y="77"/>
                      <a:pt x="105" y="77"/>
                      <a:pt x="105" y="78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4" y="79"/>
                      <a:pt x="105" y="79"/>
                      <a:pt x="105" y="78"/>
                    </a:cubicBezTo>
                    <a:cubicBezTo>
                      <a:pt x="104" y="77"/>
                      <a:pt x="104" y="77"/>
                      <a:pt x="104" y="77"/>
                    </a:cubicBezTo>
                    <a:cubicBezTo>
                      <a:pt x="104" y="79"/>
                      <a:pt x="106" y="80"/>
                      <a:pt x="107" y="81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08" y="82"/>
                      <a:pt x="108" y="82"/>
                      <a:pt x="108" y="82"/>
                    </a:cubicBezTo>
                    <a:cubicBezTo>
                      <a:pt x="107" y="82"/>
                      <a:pt x="108" y="82"/>
                      <a:pt x="108" y="83"/>
                    </a:cubicBezTo>
                    <a:cubicBezTo>
                      <a:pt x="109" y="83"/>
                      <a:pt x="109" y="83"/>
                      <a:pt x="109" y="84"/>
                    </a:cubicBezTo>
                    <a:cubicBezTo>
                      <a:pt x="109" y="85"/>
                      <a:pt x="109" y="85"/>
                      <a:pt x="109" y="85"/>
                    </a:cubicBezTo>
                    <a:cubicBezTo>
                      <a:pt x="108" y="84"/>
                      <a:pt x="108" y="86"/>
                      <a:pt x="107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87"/>
                      <a:pt x="107" y="86"/>
                      <a:pt x="107" y="87"/>
                    </a:cubicBezTo>
                    <a:cubicBezTo>
                      <a:pt x="108" y="87"/>
                      <a:pt x="109" y="88"/>
                      <a:pt x="110" y="88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1" y="87"/>
                      <a:pt x="111" y="87"/>
                      <a:pt x="111" y="87"/>
                    </a:cubicBezTo>
                    <a:cubicBezTo>
                      <a:pt x="111" y="88"/>
                      <a:pt x="111" y="87"/>
                      <a:pt x="111" y="87"/>
                    </a:cubicBezTo>
                    <a:cubicBezTo>
                      <a:pt x="110" y="88"/>
                      <a:pt x="112" y="88"/>
                      <a:pt x="110" y="90"/>
                    </a:cubicBezTo>
                    <a:cubicBezTo>
                      <a:pt x="112" y="88"/>
                      <a:pt x="111" y="91"/>
                      <a:pt x="113" y="90"/>
                    </a:cubicBezTo>
                    <a:cubicBezTo>
                      <a:pt x="112" y="91"/>
                      <a:pt x="113" y="90"/>
                      <a:pt x="112" y="91"/>
                    </a:cubicBezTo>
                    <a:cubicBezTo>
                      <a:pt x="112" y="90"/>
                      <a:pt x="110" y="90"/>
                      <a:pt x="109" y="90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7" y="92"/>
                      <a:pt x="109" y="90"/>
                      <a:pt x="108" y="90"/>
                    </a:cubicBezTo>
                    <a:cubicBezTo>
                      <a:pt x="108" y="90"/>
                      <a:pt x="108" y="90"/>
                      <a:pt x="108" y="90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109" y="89"/>
                      <a:pt x="108" y="88"/>
                      <a:pt x="107" y="88"/>
                    </a:cubicBezTo>
                    <a:cubicBezTo>
                      <a:pt x="107" y="89"/>
                      <a:pt x="106" y="88"/>
                      <a:pt x="106" y="88"/>
                    </a:cubicBezTo>
                    <a:cubicBezTo>
                      <a:pt x="107" y="90"/>
                      <a:pt x="109" y="92"/>
                      <a:pt x="110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0" y="94"/>
                      <a:pt x="110" y="94"/>
                      <a:pt x="111" y="94"/>
                    </a:cubicBezTo>
                    <a:cubicBezTo>
                      <a:pt x="111" y="94"/>
                      <a:pt x="110" y="94"/>
                      <a:pt x="111" y="95"/>
                    </a:cubicBezTo>
                    <a:cubicBezTo>
                      <a:pt x="112" y="95"/>
                      <a:pt x="112" y="94"/>
                      <a:pt x="112" y="93"/>
                    </a:cubicBezTo>
                    <a:cubicBezTo>
                      <a:pt x="113" y="94"/>
                      <a:pt x="113" y="93"/>
                      <a:pt x="113" y="93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15" y="93"/>
                      <a:pt x="115" y="93"/>
                      <a:pt x="115" y="93"/>
                    </a:cubicBezTo>
                    <a:cubicBezTo>
                      <a:pt x="114" y="94"/>
                      <a:pt x="114" y="94"/>
                      <a:pt x="114" y="95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6" y="95"/>
                      <a:pt x="115" y="95"/>
                      <a:pt x="115" y="95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16" y="98"/>
                      <a:pt x="116" y="98"/>
                      <a:pt x="116" y="98"/>
                    </a:cubicBezTo>
                    <a:cubicBezTo>
                      <a:pt x="117" y="98"/>
                      <a:pt x="117" y="98"/>
                      <a:pt x="117" y="98"/>
                    </a:cubicBezTo>
                    <a:cubicBezTo>
                      <a:pt x="117" y="98"/>
                      <a:pt x="117" y="98"/>
                      <a:pt x="117" y="98"/>
                    </a:cubicBezTo>
                    <a:cubicBezTo>
                      <a:pt x="116" y="98"/>
                      <a:pt x="116" y="98"/>
                      <a:pt x="116" y="98"/>
                    </a:cubicBezTo>
                    <a:cubicBezTo>
                      <a:pt x="116" y="98"/>
                      <a:pt x="115" y="98"/>
                      <a:pt x="115" y="98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5" y="97"/>
                      <a:pt x="113" y="96"/>
                      <a:pt x="114" y="97"/>
                    </a:cubicBezTo>
                    <a:cubicBezTo>
                      <a:pt x="113" y="97"/>
                      <a:pt x="113" y="97"/>
                      <a:pt x="112" y="96"/>
                    </a:cubicBezTo>
                    <a:cubicBezTo>
                      <a:pt x="113" y="96"/>
                      <a:pt x="114" y="96"/>
                      <a:pt x="115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13" y="94"/>
                      <a:pt x="112" y="95"/>
                      <a:pt x="111" y="95"/>
                    </a:cubicBezTo>
                    <a:cubicBezTo>
                      <a:pt x="111" y="97"/>
                      <a:pt x="112" y="98"/>
                      <a:pt x="113" y="99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14" y="100"/>
                      <a:pt x="113" y="100"/>
                      <a:pt x="113" y="99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4" y="100"/>
                      <a:pt x="114" y="101"/>
                      <a:pt x="115" y="102"/>
                    </a:cubicBezTo>
                    <a:cubicBezTo>
                      <a:pt x="116" y="102"/>
                      <a:pt x="116" y="102"/>
                      <a:pt x="116" y="102"/>
                    </a:cubicBezTo>
                    <a:cubicBezTo>
                      <a:pt x="115" y="102"/>
                      <a:pt x="115" y="102"/>
                      <a:pt x="115" y="103"/>
                    </a:cubicBezTo>
                    <a:cubicBezTo>
                      <a:pt x="128" y="125"/>
                      <a:pt x="154" y="170"/>
                      <a:pt x="161" y="170"/>
                    </a:cubicBezTo>
                    <a:cubicBezTo>
                      <a:pt x="169" y="171"/>
                      <a:pt x="199" y="152"/>
                      <a:pt x="189" y="128"/>
                    </a:cubicBezTo>
                    <a:close/>
                    <a:moveTo>
                      <a:pt x="110" y="86"/>
                    </a:moveTo>
                    <a:cubicBezTo>
                      <a:pt x="110" y="85"/>
                      <a:pt x="109" y="86"/>
                      <a:pt x="109" y="86"/>
                    </a:cubicBezTo>
                    <a:cubicBezTo>
                      <a:pt x="108" y="85"/>
                      <a:pt x="111" y="85"/>
                      <a:pt x="110" y="86"/>
                    </a:cubicBezTo>
                    <a:close/>
                    <a:moveTo>
                      <a:pt x="110" y="86"/>
                    </a:moveTo>
                    <a:cubicBezTo>
                      <a:pt x="110" y="86"/>
                      <a:pt x="110" y="86"/>
                      <a:pt x="110" y="86"/>
                    </a:cubicBezTo>
                    <a:cubicBezTo>
                      <a:pt x="110" y="86"/>
                      <a:pt x="110" y="86"/>
                      <a:pt x="110" y="86"/>
                    </a:cubicBezTo>
                    <a:close/>
                    <a:moveTo>
                      <a:pt x="112" y="89"/>
                    </a:moveTo>
                    <a:cubicBezTo>
                      <a:pt x="112" y="88"/>
                      <a:pt x="112" y="88"/>
                      <a:pt x="112" y="88"/>
                    </a:cubicBezTo>
                    <a:cubicBezTo>
                      <a:pt x="112" y="89"/>
                      <a:pt x="112" y="89"/>
                      <a:pt x="112" y="89"/>
                    </a:cubicBezTo>
                    <a:close/>
                    <a:moveTo>
                      <a:pt x="110" y="91"/>
                    </a:moveTo>
                    <a:cubicBezTo>
                      <a:pt x="110" y="91"/>
                      <a:pt x="111" y="92"/>
                      <a:pt x="110" y="92"/>
                    </a:cubicBezTo>
                    <a:cubicBezTo>
                      <a:pt x="110" y="92"/>
                      <a:pt x="110" y="92"/>
                      <a:pt x="110" y="92"/>
                    </a:cubicBezTo>
                    <a:cubicBezTo>
                      <a:pt x="109" y="92"/>
                      <a:pt x="109" y="92"/>
                      <a:pt x="110" y="91"/>
                    </a:cubicBezTo>
                    <a:close/>
                    <a:moveTo>
                      <a:pt x="110" y="93"/>
                    </a:moveTo>
                    <a:cubicBezTo>
                      <a:pt x="110" y="92"/>
                      <a:pt x="110" y="92"/>
                      <a:pt x="110" y="92"/>
                    </a:cubicBezTo>
                    <a:cubicBezTo>
                      <a:pt x="110" y="92"/>
                      <a:pt x="110" y="92"/>
                      <a:pt x="110" y="93"/>
                    </a:cubicBezTo>
                    <a:close/>
                    <a:moveTo>
                      <a:pt x="113" y="92"/>
                    </a:moveTo>
                    <a:cubicBezTo>
                      <a:pt x="113" y="91"/>
                      <a:pt x="113" y="91"/>
                      <a:pt x="113" y="91"/>
                    </a:cubicBezTo>
                    <a:cubicBezTo>
                      <a:pt x="114" y="91"/>
                      <a:pt x="114" y="91"/>
                      <a:pt x="114" y="91"/>
                    </a:cubicBezTo>
                    <a:lnTo>
                      <a:pt x="113" y="92"/>
                    </a:lnTo>
                    <a:close/>
                    <a:moveTo>
                      <a:pt x="114" y="93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15" y="92"/>
                      <a:pt x="115" y="92"/>
                      <a:pt x="115" y="92"/>
                    </a:cubicBezTo>
                    <a:lnTo>
                      <a:pt x="114" y="93"/>
                    </a:lnTo>
                    <a:close/>
                    <a:moveTo>
                      <a:pt x="122" y="103"/>
                    </a:moveTo>
                    <a:cubicBezTo>
                      <a:pt x="122" y="103"/>
                      <a:pt x="122" y="104"/>
                      <a:pt x="122" y="104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1" y="103"/>
                      <a:pt x="121" y="103"/>
                      <a:pt x="122" y="103"/>
                    </a:cubicBezTo>
                    <a:close/>
                    <a:moveTo>
                      <a:pt x="119" y="98"/>
                    </a:moveTo>
                    <a:cubicBezTo>
                      <a:pt x="119" y="98"/>
                      <a:pt x="119" y="98"/>
                      <a:pt x="119" y="98"/>
                    </a:cubicBezTo>
                    <a:cubicBezTo>
                      <a:pt x="118" y="98"/>
                      <a:pt x="118" y="98"/>
                      <a:pt x="118" y="98"/>
                    </a:cubicBezTo>
                    <a:lnTo>
                      <a:pt x="119" y="98"/>
                    </a:lnTo>
                    <a:close/>
                    <a:moveTo>
                      <a:pt x="118" y="99"/>
                    </a:move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100"/>
                      <a:pt x="117" y="100"/>
                      <a:pt x="117" y="100"/>
                    </a:cubicBezTo>
                    <a:lnTo>
                      <a:pt x="118" y="99"/>
                    </a:lnTo>
                    <a:close/>
                    <a:moveTo>
                      <a:pt x="118" y="97"/>
                    </a:moveTo>
                    <a:cubicBezTo>
                      <a:pt x="118" y="96"/>
                      <a:pt x="118" y="96"/>
                      <a:pt x="117" y="95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18" y="96"/>
                      <a:pt x="118" y="97"/>
                      <a:pt x="118" y="97"/>
                    </a:cubicBezTo>
                    <a:close/>
                    <a:moveTo>
                      <a:pt x="117" y="101"/>
                    </a:moveTo>
                    <a:cubicBezTo>
                      <a:pt x="116" y="101"/>
                      <a:pt x="116" y="101"/>
                      <a:pt x="116" y="101"/>
                    </a:cubicBez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7" y="101"/>
                      <a:pt x="117" y="101"/>
                      <a:pt x="117" y="101"/>
                    </a:cubicBezTo>
                    <a:cubicBezTo>
                      <a:pt x="118" y="101"/>
                      <a:pt x="118" y="101"/>
                      <a:pt x="118" y="101"/>
                    </a:cubicBezTo>
                    <a:cubicBezTo>
                      <a:pt x="117" y="101"/>
                      <a:pt x="117" y="101"/>
                      <a:pt x="117" y="101"/>
                    </a:cubicBezTo>
                    <a:close/>
                    <a:moveTo>
                      <a:pt x="116" y="103"/>
                    </a:moveTo>
                    <a:cubicBezTo>
                      <a:pt x="116" y="102"/>
                      <a:pt x="117" y="103"/>
                      <a:pt x="118" y="103"/>
                    </a:cubicBezTo>
                    <a:cubicBezTo>
                      <a:pt x="117" y="103"/>
                      <a:pt x="117" y="103"/>
                      <a:pt x="116" y="103"/>
                    </a:cubicBezTo>
                    <a:close/>
                    <a:moveTo>
                      <a:pt x="119" y="101"/>
                    </a:moveTo>
                    <a:cubicBezTo>
                      <a:pt x="118" y="101"/>
                      <a:pt x="118" y="101"/>
                      <a:pt x="118" y="101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19" y="101"/>
                      <a:pt x="119" y="101"/>
                      <a:pt x="119" y="101"/>
                    </a:cubicBezTo>
                    <a:close/>
                    <a:moveTo>
                      <a:pt x="118" y="105"/>
                    </a:move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20" y="105"/>
                      <a:pt x="120" y="105"/>
                      <a:pt x="120" y="105"/>
                    </a:cubicBezTo>
                    <a:lnTo>
                      <a:pt x="118" y="105"/>
                    </a:lnTo>
                    <a:close/>
                    <a:moveTo>
                      <a:pt x="120" y="104"/>
                    </a:move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19" y="105"/>
                      <a:pt x="120" y="104"/>
                      <a:pt x="120" y="104"/>
                    </a:cubicBezTo>
                    <a:close/>
                    <a:moveTo>
                      <a:pt x="120" y="106"/>
                    </a:moveTo>
                    <a:cubicBezTo>
                      <a:pt x="121" y="106"/>
                      <a:pt x="121" y="105"/>
                      <a:pt x="121" y="105"/>
                    </a:cubicBezTo>
                    <a:cubicBezTo>
                      <a:pt x="121" y="106"/>
                      <a:pt x="121" y="106"/>
                      <a:pt x="120" y="106"/>
                    </a:cubicBezTo>
                    <a:close/>
                    <a:moveTo>
                      <a:pt x="122" y="105"/>
                    </a:move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3" y="105"/>
                      <a:pt x="122" y="106"/>
                      <a:pt x="122" y="105"/>
                    </a:cubicBezTo>
                    <a:cubicBezTo>
                      <a:pt x="122" y="106"/>
                      <a:pt x="122" y="106"/>
                      <a:pt x="122" y="106"/>
                    </a:cubicBezTo>
                    <a:cubicBezTo>
                      <a:pt x="121" y="105"/>
                      <a:pt x="122" y="105"/>
                      <a:pt x="122" y="105"/>
                    </a:cubicBezTo>
                    <a:close/>
                    <a:moveTo>
                      <a:pt x="121" y="111"/>
                    </a:move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21" y="110"/>
                      <a:pt x="119" y="110"/>
                      <a:pt x="120" y="109"/>
                    </a:cubicBezTo>
                    <a:cubicBezTo>
                      <a:pt x="120" y="109"/>
                      <a:pt x="122" y="110"/>
                      <a:pt x="122" y="111"/>
                    </a:cubicBezTo>
                    <a:lnTo>
                      <a:pt x="121" y="111"/>
                    </a:lnTo>
                    <a:close/>
                    <a:moveTo>
                      <a:pt x="122" y="112"/>
                    </a:moveTo>
                    <a:cubicBezTo>
                      <a:pt x="122" y="112"/>
                      <a:pt x="122" y="112"/>
                      <a:pt x="122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lnTo>
                      <a:pt x="122" y="112"/>
                    </a:lnTo>
                    <a:close/>
                    <a:moveTo>
                      <a:pt x="127" y="115"/>
                    </a:moveTo>
                    <a:cubicBezTo>
                      <a:pt x="126" y="115"/>
                      <a:pt x="127" y="115"/>
                      <a:pt x="128" y="115"/>
                    </a:cubicBezTo>
                    <a:cubicBezTo>
                      <a:pt x="127" y="115"/>
                      <a:pt x="127" y="116"/>
                      <a:pt x="127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" name="Freeform 28">
              <a:extLst>
                <a:ext uri="{FF2B5EF4-FFF2-40B4-BE49-F238E27FC236}">
                  <a16:creationId xmlns:a16="http://schemas.microsoft.com/office/drawing/2014/main" id="{FE946780-CE28-421E-B40F-305093825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768" y="4405317"/>
              <a:ext cx="200162" cy="309852"/>
            </a:xfrm>
            <a:custGeom>
              <a:avLst/>
              <a:gdLst>
                <a:gd name="T0" fmla="*/ 23 w 88"/>
                <a:gd name="T1" fmla="*/ 56 h 136"/>
                <a:gd name="T2" fmla="*/ 25 w 88"/>
                <a:gd name="T3" fmla="*/ 61 h 136"/>
                <a:gd name="T4" fmla="*/ 19 w 88"/>
                <a:gd name="T5" fmla="*/ 119 h 136"/>
                <a:gd name="T6" fmla="*/ 83 w 88"/>
                <a:gd name="T7" fmla="*/ 95 h 136"/>
                <a:gd name="T8" fmla="*/ 68 w 88"/>
                <a:gd name="T9" fmla="*/ 10 h 136"/>
                <a:gd name="T10" fmla="*/ 23 w 88"/>
                <a:gd name="T11" fmla="*/ 5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23" y="56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0" y="75"/>
                    <a:pt x="0" y="102"/>
                    <a:pt x="19" y="119"/>
                  </a:cubicBezTo>
                  <a:cubicBezTo>
                    <a:pt x="37" y="136"/>
                    <a:pt x="79" y="118"/>
                    <a:pt x="83" y="95"/>
                  </a:cubicBezTo>
                  <a:cubicBezTo>
                    <a:pt x="88" y="72"/>
                    <a:pt x="83" y="21"/>
                    <a:pt x="68" y="10"/>
                  </a:cubicBezTo>
                  <a:cubicBezTo>
                    <a:pt x="53" y="0"/>
                    <a:pt x="20" y="32"/>
                    <a:pt x="2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29">
            <a:extLst>
              <a:ext uri="{FF2B5EF4-FFF2-40B4-BE49-F238E27FC236}">
                <a16:creationId xmlns:a16="http://schemas.microsoft.com/office/drawing/2014/main" id="{AF856C94-F72E-4158-9FA7-E7CFA90C7AA2}"/>
              </a:ext>
            </a:extLst>
          </p:cNvPr>
          <p:cNvSpPr>
            <a:spLocks/>
          </p:cNvSpPr>
          <p:nvPr/>
        </p:nvSpPr>
        <p:spPr bwMode="auto">
          <a:xfrm>
            <a:off x="2333722" y="458194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0">
            <a:extLst>
              <a:ext uri="{FF2B5EF4-FFF2-40B4-BE49-F238E27FC236}">
                <a16:creationId xmlns:a16="http://schemas.microsoft.com/office/drawing/2014/main" id="{D6F6A0B3-DB15-48AB-89BE-883E6663E9E3}"/>
              </a:ext>
            </a:extLst>
          </p:cNvPr>
          <p:cNvSpPr>
            <a:spLocks/>
          </p:cNvSpPr>
          <p:nvPr/>
        </p:nvSpPr>
        <p:spPr bwMode="auto">
          <a:xfrm>
            <a:off x="2398197" y="4508810"/>
            <a:ext cx="0" cy="4811"/>
          </a:xfrm>
          <a:custGeom>
            <a:avLst/>
            <a:gdLst>
              <a:gd name="T0" fmla="*/ 5 h 5"/>
              <a:gd name="T1" fmla="*/ 5 h 5"/>
              <a:gd name="T2" fmla="*/ 0 h 5"/>
              <a:gd name="T3" fmla="*/ 5 h 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5">
                <a:moveTo>
                  <a:pt x="0" y="5"/>
                </a:moveTo>
                <a:lnTo>
                  <a:pt x="0" y="5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1238AD16-8537-43BE-AD3A-839A818074E3}"/>
              </a:ext>
            </a:extLst>
          </p:cNvPr>
          <p:cNvSpPr>
            <a:spLocks/>
          </p:cNvSpPr>
          <p:nvPr/>
        </p:nvSpPr>
        <p:spPr bwMode="auto">
          <a:xfrm>
            <a:off x="2283681" y="4631981"/>
            <a:ext cx="2887" cy="4811"/>
          </a:xfrm>
          <a:custGeom>
            <a:avLst/>
            <a:gdLst>
              <a:gd name="T0" fmla="*/ 0 w 1"/>
              <a:gd name="T1" fmla="*/ 0 h 2"/>
              <a:gd name="T2" fmla="*/ 0 w 1"/>
              <a:gd name="T3" fmla="*/ 2 h 2"/>
              <a:gd name="T4" fmla="*/ 0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2"/>
                  <a:pt x="0" y="2"/>
                  <a:pt x="0" y="2"/>
                </a:cubicBezTo>
                <a:cubicBezTo>
                  <a:pt x="1" y="1"/>
                  <a:pt x="0" y="1"/>
                  <a:pt x="0" y="0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2">
            <a:extLst>
              <a:ext uri="{FF2B5EF4-FFF2-40B4-BE49-F238E27FC236}">
                <a16:creationId xmlns:a16="http://schemas.microsoft.com/office/drawing/2014/main" id="{4B978CF3-F9F4-4215-BBF2-32954491CCF4}"/>
              </a:ext>
            </a:extLst>
          </p:cNvPr>
          <p:cNvSpPr>
            <a:spLocks/>
          </p:cNvSpPr>
          <p:nvPr/>
        </p:nvSpPr>
        <p:spPr bwMode="auto">
          <a:xfrm>
            <a:off x="2206695" y="4700302"/>
            <a:ext cx="0" cy="1925"/>
          </a:xfrm>
          <a:custGeom>
            <a:avLst/>
            <a:gdLst>
              <a:gd name="T0" fmla="*/ 0 h 1"/>
              <a:gd name="T1" fmla="*/ 0 h 1"/>
              <a:gd name="T2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3">
            <a:extLst>
              <a:ext uri="{FF2B5EF4-FFF2-40B4-BE49-F238E27FC236}">
                <a16:creationId xmlns:a16="http://schemas.microsoft.com/office/drawing/2014/main" id="{26E991F7-EA10-4B08-9619-5E5DB315C1BC}"/>
              </a:ext>
            </a:extLst>
          </p:cNvPr>
          <p:cNvSpPr>
            <a:spLocks/>
          </p:cNvSpPr>
          <p:nvPr/>
        </p:nvSpPr>
        <p:spPr bwMode="auto">
          <a:xfrm>
            <a:off x="2463635" y="4472243"/>
            <a:ext cx="2887" cy="0"/>
          </a:xfrm>
          <a:custGeom>
            <a:avLst/>
            <a:gdLst>
              <a:gd name="T0" fmla="*/ 3 w 3"/>
              <a:gd name="T1" fmla="*/ 3 w 3"/>
              <a:gd name="T2" fmla="*/ 0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1CB8DDCB-5154-481D-B491-177FF2F82781}"/>
              </a:ext>
            </a:extLst>
          </p:cNvPr>
          <p:cNvSpPr>
            <a:spLocks/>
          </p:cNvSpPr>
          <p:nvPr/>
        </p:nvSpPr>
        <p:spPr bwMode="auto">
          <a:xfrm>
            <a:off x="2458823" y="4468394"/>
            <a:ext cx="4812" cy="10585"/>
          </a:xfrm>
          <a:custGeom>
            <a:avLst/>
            <a:gdLst>
              <a:gd name="T0" fmla="*/ 1 w 2"/>
              <a:gd name="T1" fmla="*/ 5 h 5"/>
              <a:gd name="T2" fmla="*/ 2 w 2"/>
              <a:gd name="T3" fmla="*/ 2 h 5"/>
              <a:gd name="T4" fmla="*/ 0 w 2"/>
              <a:gd name="T5" fmla="*/ 0 h 5"/>
              <a:gd name="T6" fmla="*/ 1 w 2"/>
              <a:gd name="T7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1" y="5"/>
                </a:moveTo>
                <a:cubicBezTo>
                  <a:pt x="1" y="3"/>
                  <a:pt x="2" y="3"/>
                  <a:pt x="2" y="2"/>
                </a:cubicBezTo>
                <a:cubicBezTo>
                  <a:pt x="0" y="0"/>
                  <a:pt x="0" y="0"/>
                  <a:pt x="0" y="0"/>
                </a:cubicBezTo>
                <a:lnTo>
                  <a:pt x="1" y="5"/>
                </a:ln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35">
            <a:extLst>
              <a:ext uri="{FF2B5EF4-FFF2-40B4-BE49-F238E27FC236}">
                <a16:creationId xmlns:a16="http://schemas.microsoft.com/office/drawing/2014/main" id="{43ADB67A-C202-4859-B410-9C04DF819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3681" y="4631981"/>
            <a:ext cx="962" cy="962"/>
          </a:xfrm>
          <a:prstGeom prst="rect">
            <a:avLst/>
          </a:pr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6">
            <a:extLst>
              <a:ext uri="{FF2B5EF4-FFF2-40B4-BE49-F238E27FC236}">
                <a16:creationId xmlns:a16="http://schemas.microsoft.com/office/drawing/2014/main" id="{86089F16-ADEE-489C-8E5B-492CDD0F67DA}"/>
              </a:ext>
            </a:extLst>
          </p:cNvPr>
          <p:cNvSpPr>
            <a:spLocks/>
          </p:cNvSpPr>
          <p:nvPr/>
        </p:nvSpPr>
        <p:spPr bwMode="auto">
          <a:xfrm>
            <a:off x="2536771" y="4422205"/>
            <a:ext cx="1925" cy="2887"/>
          </a:xfrm>
          <a:custGeom>
            <a:avLst/>
            <a:gdLst>
              <a:gd name="T0" fmla="*/ 1 w 1"/>
              <a:gd name="T1" fmla="*/ 1 h 1"/>
              <a:gd name="T2" fmla="*/ 0 w 1"/>
              <a:gd name="T3" fmla="*/ 0 h 1"/>
              <a:gd name="T4" fmla="*/ 1 w 1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37">
            <a:extLst>
              <a:ext uri="{FF2B5EF4-FFF2-40B4-BE49-F238E27FC236}">
                <a16:creationId xmlns:a16="http://schemas.microsoft.com/office/drawing/2014/main" id="{E58ACE8C-CAF0-4F58-B773-DF5A30D57068}"/>
              </a:ext>
            </a:extLst>
          </p:cNvPr>
          <p:cNvSpPr>
            <a:spLocks/>
          </p:cNvSpPr>
          <p:nvPr/>
        </p:nvSpPr>
        <p:spPr bwMode="auto">
          <a:xfrm>
            <a:off x="2657061" y="4383714"/>
            <a:ext cx="2887" cy="0"/>
          </a:xfrm>
          <a:custGeom>
            <a:avLst/>
            <a:gdLst>
              <a:gd name="T0" fmla="*/ 0 w 1"/>
              <a:gd name="T1" fmla="*/ 1 w 1"/>
              <a:gd name="T2" fmla="*/ 1 w 1"/>
              <a:gd name="T3" fmla="*/ 0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0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38">
            <a:extLst>
              <a:ext uri="{FF2B5EF4-FFF2-40B4-BE49-F238E27FC236}">
                <a16:creationId xmlns:a16="http://schemas.microsoft.com/office/drawing/2014/main" id="{A555E9DC-5FF4-4E1A-BD88-BD634E0BA76A}"/>
              </a:ext>
            </a:extLst>
          </p:cNvPr>
          <p:cNvSpPr>
            <a:spLocks/>
          </p:cNvSpPr>
          <p:nvPr/>
        </p:nvSpPr>
        <p:spPr bwMode="auto">
          <a:xfrm>
            <a:off x="2491542" y="4450111"/>
            <a:ext cx="8661" cy="6736"/>
          </a:xfrm>
          <a:custGeom>
            <a:avLst/>
            <a:gdLst>
              <a:gd name="T0" fmla="*/ 3 w 4"/>
              <a:gd name="T1" fmla="*/ 1 h 3"/>
              <a:gd name="T2" fmla="*/ 1 w 4"/>
              <a:gd name="T3" fmla="*/ 1 h 3"/>
              <a:gd name="T4" fmla="*/ 2 w 4"/>
              <a:gd name="T5" fmla="*/ 3 h 3"/>
              <a:gd name="T6" fmla="*/ 3 w 4"/>
              <a:gd name="T7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3">
                <a:moveTo>
                  <a:pt x="3" y="1"/>
                </a:moveTo>
                <a:cubicBezTo>
                  <a:pt x="3" y="0"/>
                  <a:pt x="1" y="1"/>
                  <a:pt x="1" y="1"/>
                </a:cubicBezTo>
                <a:cubicBezTo>
                  <a:pt x="1" y="2"/>
                  <a:pt x="0" y="2"/>
                  <a:pt x="2" y="3"/>
                </a:cubicBezTo>
                <a:cubicBezTo>
                  <a:pt x="4" y="3"/>
                  <a:pt x="1" y="2"/>
                  <a:pt x="3" y="1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39">
            <a:extLst>
              <a:ext uri="{FF2B5EF4-FFF2-40B4-BE49-F238E27FC236}">
                <a16:creationId xmlns:a16="http://schemas.microsoft.com/office/drawing/2014/main" id="{CB1C31F0-3463-4A64-8AB5-6E8CDFF24325}"/>
              </a:ext>
            </a:extLst>
          </p:cNvPr>
          <p:cNvSpPr>
            <a:spLocks/>
          </p:cNvSpPr>
          <p:nvPr/>
        </p:nvSpPr>
        <p:spPr bwMode="auto">
          <a:xfrm>
            <a:off x="2354893" y="4570395"/>
            <a:ext cx="3849" cy="1925"/>
          </a:xfrm>
          <a:custGeom>
            <a:avLst/>
            <a:gdLst>
              <a:gd name="T0" fmla="*/ 0 w 2"/>
              <a:gd name="T1" fmla="*/ 1 h 1"/>
              <a:gd name="T2" fmla="*/ 2 w 2"/>
              <a:gd name="T3" fmla="*/ 1 h 1"/>
              <a:gd name="T4" fmla="*/ 1 w 2"/>
              <a:gd name="T5" fmla="*/ 0 h 1"/>
              <a:gd name="T6" fmla="*/ 0 w 2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2" y="1"/>
                  <a:pt x="2" y="1"/>
                  <a:pt x="2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1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0">
            <a:extLst>
              <a:ext uri="{FF2B5EF4-FFF2-40B4-BE49-F238E27FC236}">
                <a16:creationId xmlns:a16="http://schemas.microsoft.com/office/drawing/2014/main" id="{98699307-B964-4650-8BE6-E8DEBB79B9EB}"/>
              </a:ext>
            </a:extLst>
          </p:cNvPr>
          <p:cNvSpPr>
            <a:spLocks/>
          </p:cNvSpPr>
          <p:nvPr/>
        </p:nvSpPr>
        <p:spPr bwMode="auto">
          <a:xfrm>
            <a:off x="2322174" y="4593490"/>
            <a:ext cx="4812" cy="1925"/>
          </a:xfrm>
          <a:custGeom>
            <a:avLst/>
            <a:gdLst>
              <a:gd name="T0" fmla="*/ 0 w 5"/>
              <a:gd name="T1" fmla="*/ 0 h 2"/>
              <a:gd name="T2" fmla="*/ 5 w 5"/>
              <a:gd name="T3" fmla="*/ 2 h 2"/>
              <a:gd name="T4" fmla="*/ 5 w 5"/>
              <a:gd name="T5" fmla="*/ 2 h 2"/>
              <a:gd name="T6" fmla="*/ 0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0" y="0"/>
                </a:moveTo>
                <a:lnTo>
                  <a:pt x="5" y="2"/>
                </a:lnTo>
                <a:lnTo>
                  <a:pt x="5" y="2"/>
                </a:lnTo>
                <a:lnTo>
                  <a:pt x="0" y="0"/>
                </a:ln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1">
            <a:extLst>
              <a:ext uri="{FF2B5EF4-FFF2-40B4-BE49-F238E27FC236}">
                <a16:creationId xmlns:a16="http://schemas.microsoft.com/office/drawing/2014/main" id="{0F077476-2C6C-4182-883B-C8703F5F36D1}"/>
              </a:ext>
            </a:extLst>
          </p:cNvPr>
          <p:cNvSpPr>
            <a:spLocks/>
          </p:cNvSpPr>
          <p:nvPr/>
        </p:nvSpPr>
        <p:spPr bwMode="auto">
          <a:xfrm>
            <a:off x="2301965" y="4618509"/>
            <a:ext cx="4812" cy="1925"/>
          </a:xfrm>
          <a:custGeom>
            <a:avLst/>
            <a:gdLst>
              <a:gd name="T0" fmla="*/ 1 w 2"/>
              <a:gd name="T1" fmla="*/ 1 h 1"/>
              <a:gd name="T2" fmla="*/ 2 w 2"/>
              <a:gd name="T3" fmla="*/ 0 h 1"/>
              <a:gd name="T4" fmla="*/ 1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2" y="0"/>
                  <a:pt x="2" y="0"/>
                  <a:pt x="2" y="0"/>
                </a:cubicBezTo>
                <a:cubicBezTo>
                  <a:pt x="2" y="1"/>
                  <a:pt x="0" y="0"/>
                  <a:pt x="1" y="1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3">
            <a:extLst>
              <a:ext uri="{FF2B5EF4-FFF2-40B4-BE49-F238E27FC236}">
                <a16:creationId xmlns:a16="http://schemas.microsoft.com/office/drawing/2014/main" id="{5273E983-9949-4593-AA5C-78B85993AAA6}"/>
              </a:ext>
            </a:extLst>
          </p:cNvPr>
          <p:cNvSpPr>
            <a:spLocks noEditPoints="1"/>
          </p:cNvSpPr>
          <p:nvPr/>
        </p:nvSpPr>
        <p:spPr bwMode="auto">
          <a:xfrm>
            <a:off x="702431" y="2167600"/>
            <a:ext cx="2157519" cy="3657599"/>
          </a:xfrm>
          <a:custGeom>
            <a:avLst/>
            <a:gdLst>
              <a:gd name="T0" fmla="*/ 458 w 947"/>
              <a:gd name="T1" fmla="*/ 282 h 1606"/>
              <a:gd name="T2" fmla="*/ 382 w 947"/>
              <a:gd name="T3" fmla="*/ 329 h 1606"/>
              <a:gd name="T4" fmla="*/ 293 w 947"/>
              <a:gd name="T5" fmla="*/ 395 h 1606"/>
              <a:gd name="T6" fmla="*/ 193 w 947"/>
              <a:gd name="T7" fmla="*/ 487 h 1606"/>
              <a:gd name="T8" fmla="*/ 489 w 947"/>
              <a:gd name="T9" fmla="*/ 480 h 1606"/>
              <a:gd name="T10" fmla="*/ 471 w 947"/>
              <a:gd name="T11" fmla="*/ 491 h 1606"/>
              <a:gd name="T12" fmla="*/ 454 w 947"/>
              <a:gd name="T13" fmla="*/ 527 h 1606"/>
              <a:gd name="T14" fmla="*/ 440 w 947"/>
              <a:gd name="T15" fmla="*/ 524 h 1606"/>
              <a:gd name="T16" fmla="*/ 417 w 947"/>
              <a:gd name="T17" fmla="*/ 564 h 1606"/>
              <a:gd name="T18" fmla="*/ 394 w 947"/>
              <a:gd name="T19" fmla="*/ 552 h 1606"/>
              <a:gd name="T20" fmla="*/ 503 w 947"/>
              <a:gd name="T21" fmla="*/ 624 h 1606"/>
              <a:gd name="T22" fmla="*/ 539 w 947"/>
              <a:gd name="T23" fmla="*/ 600 h 1606"/>
              <a:gd name="T24" fmla="*/ 584 w 947"/>
              <a:gd name="T25" fmla="*/ 560 h 1606"/>
              <a:gd name="T26" fmla="*/ 665 w 947"/>
              <a:gd name="T27" fmla="*/ 1416 h 1606"/>
              <a:gd name="T28" fmla="*/ 664 w 947"/>
              <a:gd name="T29" fmla="*/ 1355 h 1606"/>
              <a:gd name="T30" fmla="*/ 666 w 947"/>
              <a:gd name="T31" fmla="*/ 1321 h 1606"/>
              <a:gd name="T32" fmla="*/ 664 w 947"/>
              <a:gd name="T33" fmla="*/ 1282 h 1606"/>
              <a:gd name="T34" fmla="*/ 668 w 947"/>
              <a:gd name="T35" fmla="*/ 1204 h 1606"/>
              <a:gd name="T36" fmla="*/ 665 w 947"/>
              <a:gd name="T37" fmla="*/ 1071 h 1606"/>
              <a:gd name="T38" fmla="*/ 666 w 947"/>
              <a:gd name="T39" fmla="*/ 919 h 1606"/>
              <a:gd name="T40" fmla="*/ 668 w 947"/>
              <a:gd name="T41" fmla="*/ 726 h 1606"/>
              <a:gd name="T42" fmla="*/ 687 w 947"/>
              <a:gd name="T43" fmla="*/ 520 h 1606"/>
              <a:gd name="T44" fmla="*/ 742 w 947"/>
              <a:gd name="T45" fmla="*/ 500 h 1606"/>
              <a:gd name="T46" fmla="*/ 690 w 947"/>
              <a:gd name="T47" fmla="*/ 427 h 1606"/>
              <a:gd name="T48" fmla="*/ 741 w 947"/>
              <a:gd name="T49" fmla="*/ 405 h 1606"/>
              <a:gd name="T50" fmla="*/ 808 w 947"/>
              <a:gd name="T51" fmla="*/ 360 h 1606"/>
              <a:gd name="T52" fmla="*/ 344 w 947"/>
              <a:gd name="T53" fmla="*/ 625 h 1606"/>
              <a:gd name="T54" fmla="*/ 658 w 947"/>
              <a:gd name="T55" fmla="*/ 918 h 1606"/>
              <a:gd name="T56" fmla="*/ 658 w 947"/>
              <a:gd name="T57" fmla="*/ 1047 h 1606"/>
              <a:gd name="T58" fmla="*/ 650 w 947"/>
              <a:gd name="T59" fmla="*/ 987 h 1606"/>
              <a:gd name="T60" fmla="*/ 663 w 947"/>
              <a:gd name="T61" fmla="*/ 1190 h 1606"/>
              <a:gd name="T62" fmla="*/ 659 w 947"/>
              <a:gd name="T63" fmla="*/ 1222 h 1606"/>
              <a:gd name="T64" fmla="*/ 663 w 947"/>
              <a:gd name="T65" fmla="*/ 1119 h 1606"/>
              <a:gd name="T66" fmla="*/ 658 w 947"/>
              <a:gd name="T67" fmla="*/ 930 h 1606"/>
              <a:gd name="T68" fmla="*/ 656 w 947"/>
              <a:gd name="T69" fmla="*/ 861 h 1606"/>
              <a:gd name="T70" fmla="*/ 652 w 947"/>
              <a:gd name="T71" fmla="*/ 1008 h 1606"/>
              <a:gd name="T72" fmla="*/ 526 w 947"/>
              <a:gd name="T73" fmla="*/ 476 h 1606"/>
              <a:gd name="T74" fmla="*/ 556 w 947"/>
              <a:gd name="T75" fmla="*/ 437 h 1606"/>
              <a:gd name="T76" fmla="*/ 529 w 947"/>
              <a:gd name="T77" fmla="*/ 452 h 1606"/>
              <a:gd name="T78" fmla="*/ 512 w 947"/>
              <a:gd name="T79" fmla="*/ 471 h 1606"/>
              <a:gd name="T80" fmla="*/ 503 w 947"/>
              <a:gd name="T81" fmla="*/ 473 h 1606"/>
              <a:gd name="T82" fmla="*/ 462 w 947"/>
              <a:gd name="T83" fmla="*/ 524 h 1606"/>
              <a:gd name="T84" fmla="*/ 429 w 947"/>
              <a:gd name="T85" fmla="*/ 538 h 1606"/>
              <a:gd name="T86" fmla="*/ 420 w 947"/>
              <a:gd name="T87" fmla="*/ 546 h 1606"/>
              <a:gd name="T88" fmla="*/ 414 w 947"/>
              <a:gd name="T89" fmla="*/ 550 h 1606"/>
              <a:gd name="T90" fmla="*/ 378 w 947"/>
              <a:gd name="T91" fmla="*/ 599 h 1606"/>
              <a:gd name="T92" fmla="*/ 397 w 947"/>
              <a:gd name="T93" fmla="*/ 583 h 1606"/>
              <a:gd name="T94" fmla="*/ 378 w 947"/>
              <a:gd name="T95" fmla="*/ 590 h 1606"/>
              <a:gd name="T96" fmla="*/ 383 w 947"/>
              <a:gd name="T97" fmla="*/ 592 h 1606"/>
              <a:gd name="T98" fmla="*/ 373 w 947"/>
              <a:gd name="T99" fmla="*/ 584 h 1606"/>
              <a:gd name="T100" fmla="*/ 368 w 947"/>
              <a:gd name="T101" fmla="*/ 605 h 1606"/>
              <a:gd name="T102" fmla="*/ 366 w 947"/>
              <a:gd name="T103" fmla="*/ 606 h 1606"/>
              <a:gd name="T104" fmla="*/ 360 w 947"/>
              <a:gd name="T105" fmla="*/ 607 h 1606"/>
              <a:gd name="T106" fmla="*/ 362 w 947"/>
              <a:gd name="T107" fmla="*/ 615 h 1606"/>
              <a:gd name="T108" fmla="*/ 645 w 947"/>
              <a:gd name="T109" fmla="*/ 711 h 1606"/>
              <a:gd name="T110" fmla="*/ 648 w 947"/>
              <a:gd name="T111" fmla="*/ 842 h 1606"/>
              <a:gd name="T112" fmla="*/ 664 w 947"/>
              <a:gd name="T113" fmla="*/ 1333 h 1606"/>
              <a:gd name="T114" fmla="*/ 661 w 947"/>
              <a:gd name="T115" fmla="*/ 1078 h 1606"/>
              <a:gd name="T116" fmla="*/ 660 w 947"/>
              <a:gd name="T117" fmla="*/ 995 h 1606"/>
              <a:gd name="T118" fmla="*/ 658 w 947"/>
              <a:gd name="T119" fmla="*/ 751 h 1606"/>
              <a:gd name="T120" fmla="*/ 655 w 947"/>
              <a:gd name="T121" fmla="*/ 816 h 1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47" h="1606">
                <a:moveTo>
                  <a:pt x="930" y="301"/>
                </a:moveTo>
                <a:cubicBezTo>
                  <a:pt x="919" y="276"/>
                  <a:pt x="904" y="279"/>
                  <a:pt x="904" y="243"/>
                </a:cubicBezTo>
                <a:cubicBezTo>
                  <a:pt x="904" y="206"/>
                  <a:pt x="947" y="200"/>
                  <a:pt x="881" y="170"/>
                </a:cubicBezTo>
                <a:cubicBezTo>
                  <a:pt x="815" y="141"/>
                  <a:pt x="807" y="152"/>
                  <a:pt x="789" y="163"/>
                </a:cubicBezTo>
                <a:cubicBezTo>
                  <a:pt x="770" y="173"/>
                  <a:pt x="721" y="180"/>
                  <a:pt x="721" y="180"/>
                </a:cubicBezTo>
                <a:cubicBezTo>
                  <a:pt x="711" y="180"/>
                  <a:pt x="669" y="195"/>
                  <a:pt x="678" y="183"/>
                </a:cubicBezTo>
                <a:cubicBezTo>
                  <a:pt x="688" y="170"/>
                  <a:pt x="706" y="164"/>
                  <a:pt x="705" y="152"/>
                </a:cubicBezTo>
                <a:cubicBezTo>
                  <a:pt x="703" y="140"/>
                  <a:pt x="628" y="62"/>
                  <a:pt x="593" y="38"/>
                </a:cubicBezTo>
                <a:cubicBezTo>
                  <a:pt x="557" y="15"/>
                  <a:pt x="533" y="0"/>
                  <a:pt x="517" y="22"/>
                </a:cubicBezTo>
                <a:cubicBezTo>
                  <a:pt x="502" y="43"/>
                  <a:pt x="490" y="117"/>
                  <a:pt x="504" y="129"/>
                </a:cubicBezTo>
                <a:cubicBezTo>
                  <a:pt x="517" y="141"/>
                  <a:pt x="557" y="134"/>
                  <a:pt x="568" y="143"/>
                </a:cubicBezTo>
                <a:cubicBezTo>
                  <a:pt x="579" y="152"/>
                  <a:pt x="597" y="200"/>
                  <a:pt x="588" y="213"/>
                </a:cubicBezTo>
                <a:cubicBezTo>
                  <a:pt x="588" y="214"/>
                  <a:pt x="587" y="214"/>
                  <a:pt x="586" y="215"/>
                </a:cubicBezTo>
                <a:cubicBezTo>
                  <a:pt x="586" y="215"/>
                  <a:pt x="586" y="215"/>
                  <a:pt x="586" y="214"/>
                </a:cubicBezTo>
                <a:cubicBezTo>
                  <a:pt x="586" y="215"/>
                  <a:pt x="586" y="215"/>
                  <a:pt x="585" y="216"/>
                </a:cubicBezTo>
                <a:cubicBezTo>
                  <a:pt x="577" y="221"/>
                  <a:pt x="550" y="234"/>
                  <a:pt x="514" y="252"/>
                </a:cubicBezTo>
                <a:cubicBezTo>
                  <a:pt x="513" y="252"/>
                  <a:pt x="513" y="252"/>
                  <a:pt x="512" y="253"/>
                </a:cubicBezTo>
                <a:cubicBezTo>
                  <a:pt x="510" y="254"/>
                  <a:pt x="508" y="255"/>
                  <a:pt x="506" y="256"/>
                </a:cubicBezTo>
                <a:cubicBezTo>
                  <a:pt x="506" y="256"/>
                  <a:pt x="506" y="256"/>
                  <a:pt x="506" y="256"/>
                </a:cubicBezTo>
                <a:cubicBezTo>
                  <a:pt x="504" y="257"/>
                  <a:pt x="499" y="256"/>
                  <a:pt x="499" y="259"/>
                </a:cubicBezTo>
                <a:cubicBezTo>
                  <a:pt x="494" y="253"/>
                  <a:pt x="489" y="261"/>
                  <a:pt x="485" y="262"/>
                </a:cubicBezTo>
                <a:cubicBezTo>
                  <a:pt x="486" y="265"/>
                  <a:pt x="486" y="265"/>
                  <a:pt x="486" y="265"/>
                </a:cubicBezTo>
                <a:cubicBezTo>
                  <a:pt x="484" y="266"/>
                  <a:pt x="482" y="268"/>
                  <a:pt x="480" y="271"/>
                </a:cubicBezTo>
                <a:cubicBezTo>
                  <a:pt x="480" y="271"/>
                  <a:pt x="480" y="271"/>
                  <a:pt x="480" y="271"/>
                </a:cubicBezTo>
                <a:cubicBezTo>
                  <a:pt x="477" y="272"/>
                  <a:pt x="474" y="274"/>
                  <a:pt x="472" y="275"/>
                </a:cubicBezTo>
                <a:cubicBezTo>
                  <a:pt x="467" y="273"/>
                  <a:pt x="465" y="277"/>
                  <a:pt x="463" y="280"/>
                </a:cubicBezTo>
                <a:cubicBezTo>
                  <a:pt x="461" y="281"/>
                  <a:pt x="460" y="282"/>
                  <a:pt x="459" y="282"/>
                </a:cubicBezTo>
                <a:cubicBezTo>
                  <a:pt x="458" y="282"/>
                  <a:pt x="458" y="282"/>
                  <a:pt x="458" y="282"/>
                </a:cubicBezTo>
                <a:cubicBezTo>
                  <a:pt x="457" y="284"/>
                  <a:pt x="456" y="284"/>
                  <a:pt x="455" y="283"/>
                </a:cubicBezTo>
                <a:cubicBezTo>
                  <a:pt x="455" y="283"/>
                  <a:pt x="455" y="283"/>
                  <a:pt x="455" y="283"/>
                </a:cubicBezTo>
                <a:cubicBezTo>
                  <a:pt x="455" y="283"/>
                  <a:pt x="455" y="283"/>
                  <a:pt x="455" y="283"/>
                </a:cubicBezTo>
                <a:cubicBezTo>
                  <a:pt x="452" y="282"/>
                  <a:pt x="452" y="282"/>
                  <a:pt x="452" y="282"/>
                </a:cubicBezTo>
                <a:cubicBezTo>
                  <a:pt x="454" y="283"/>
                  <a:pt x="454" y="283"/>
                  <a:pt x="454" y="283"/>
                </a:cubicBezTo>
                <a:cubicBezTo>
                  <a:pt x="454" y="284"/>
                  <a:pt x="453" y="285"/>
                  <a:pt x="452" y="286"/>
                </a:cubicBezTo>
                <a:cubicBezTo>
                  <a:pt x="450" y="283"/>
                  <a:pt x="450" y="283"/>
                  <a:pt x="450" y="283"/>
                </a:cubicBezTo>
                <a:cubicBezTo>
                  <a:pt x="449" y="283"/>
                  <a:pt x="449" y="283"/>
                  <a:pt x="449" y="283"/>
                </a:cubicBezTo>
                <a:cubicBezTo>
                  <a:pt x="448" y="283"/>
                  <a:pt x="449" y="285"/>
                  <a:pt x="451" y="287"/>
                </a:cubicBezTo>
                <a:cubicBezTo>
                  <a:pt x="449" y="288"/>
                  <a:pt x="447" y="289"/>
                  <a:pt x="446" y="290"/>
                </a:cubicBezTo>
                <a:cubicBezTo>
                  <a:pt x="445" y="290"/>
                  <a:pt x="445" y="289"/>
                  <a:pt x="444" y="288"/>
                </a:cubicBezTo>
                <a:cubicBezTo>
                  <a:pt x="444" y="290"/>
                  <a:pt x="443" y="291"/>
                  <a:pt x="443" y="292"/>
                </a:cubicBezTo>
                <a:cubicBezTo>
                  <a:pt x="440" y="293"/>
                  <a:pt x="437" y="295"/>
                  <a:pt x="434" y="297"/>
                </a:cubicBezTo>
                <a:cubicBezTo>
                  <a:pt x="434" y="297"/>
                  <a:pt x="434" y="297"/>
                  <a:pt x="434" y="297"/>
                </a:cubicBezTo>
                <a:cubicBezTo>
                  <a:pt x="434" y="297"/>
                  <a:pt x="434" y="297"/>
                  <a:pt x="434" y="297"/>
                </a:cubicBezTo>
                <a:cubicBezTo>
                  <a:pt x="433" y="297"/>
                  <a:pt x="431" y="298"/>
                  <a:pt x="430" y="299"/>
                </a:cubicBezTo>
                <a:cubicBezTo>
                  <a:pt x="430" y="299"/>
                  <a:pt x="430" y="298"/>
                  <a:pt x="430" y="297"/>
                </a:cubicBezTo>
                <a:cubicBezTo>
                  <a:pt x="429" y="298"/>
                  <a:pt x="429" y="299"/>
                  <a:pt x="429" y="300"/>
                </a:cubicBezTo>
                <a:cubicBezTo>
                  <a:pt x="424" y="302"/>
                  <a:pt x="420" y="305"/>
                  <a:pt x="416" y="308"/>
                </a:cubicBezTo>
                <a:cubicBezTo>
                  <a:pt x="411" y="309"/>
                  <a:pt x="404" y="315"/>
                  <a:pt x="397" y="314"/>
                </a:cubicBezTo>
                <a:cubicBezTo>
                  <a:pt x="402" y="321"/>
                  <a:pt x="391" y="313"/>
                  <a:pt x="394" y="319"/>
                </a:cubicBezTo>
                <a:cubicBezTo>
                  <a:pt x="393" y="317"/>
                  <a:pt x="391" y="317"/>
                  <a:pt x="392" y="315"/>
                </a:cubicBezTo>
                <a:cubicBezTo>
                  <a:pt x="389" y="318"/>
                  <a:pt x="385" y="315"/>
                  <a:pt x="385" y="321"/>
                </a:cubicBezTo>
                <a:cubicBezTo>
                  <a:pt x="383" y="320"/>
                  <a:pt x="384" y="318"/>
                  <a:pt x="383" y="318"/>
                </a:cubicBezTo>
                <a:cubicBezTo>
                  <a:pt x="383" y="318"/>
                  <a:pt x="383" y="320"/>
                  <a:pt x="382" y="319"/>
                </a:cubicBezTo>
                <a:cubicBezTo>
                  <a:pt x="381" y="318"/>
                  <a:pt x="381" y="317"/>
                  <a:pt x="382" y="316"/>
                </a:cubicBezTo>
                <a:cubicBezTo>
                  <a:pt x="378" y="319"/>
                  <a:pt x="380" y="324"/>
                  <a:pt x="383" y="329"/>
                </a:cubicBezTo>
                <a:cubicBezTo>
                  <a:pt x="383" y="329"/>
                  <a:pt x="383" y="329"/>
                  <a:pt x="382" y="329"/>
                </a:cubicBezTo>
                <a:cubicBezTo>
                  <a:pt x="381" y="329"/>
                  <a:pt x="380" y="329"/>
                  <a:pt x="380" y="331"/>
                </a:cubicBezTo>
                <a:cubicBezTo>
                  <a:pt x="379" y="331"/>
                  <a:pt x="379" y="332"/>
                  <a:pt x="378" y="332"/>
                </a:cubicBezTo>
                <a:cubicBezTo>
                  <a:pt x="377" y="331"/>
                  <a:pt x="377" y="330"/>
                  <a:pt x="378" y="329"/>
                </a:cubicBezTo>
                <a:cubicBezTo>
                  <a:pt x="377" y="329"/>
                  <a:pt x="368" y="331"/>
                  <a:pt x="371" y="335"/>
                </a:cubicBezTo>
                <a:cubicBezTo>
                  <a:pt x="370" y="335"/>
                  <a:pt x="369" y="336"/>
                  <a:pt x="369" y="337"/>
                </a:cubicBezTo>
                <a:cubicBezTo>
                  <a:pt x="366" y="339"/>
                  <a:pt x="365" y="338"/>
                  <a:pt x="363" y="341"/>
                </a:cubicBezTo>
                <a:cubicBezTo>
                  <a:pt x="364" y="341"/>
                  <a:pt x="364" y="341"/>
                  <a:pt x="364" y="341"/>
                </a:cubicBezTo>
                <a:cubicBezTo>
                  <a:pt x="364" y="341"/>
                  <a:pt x="364" y="342"/>
                  <a:pt x="364" y="342"/>
                </a:cubicBezTo>
                <a:cubicBezTo>
                  <a:pt x="363" y="343"/>
                  <a:pt x="361" y="344"/>
                  <a:pt x="360" y="345"/>
                </a:cubicBezTo>
                <a:cubicBezTo>
                  <a:pt x="352" y="345"/>
                  <a:pt x="359" y="348"/>
                  <a:pt x="351" y="348"/>
                </a:cubicBezTo>
                <a:cubicBezTo>
                  <a:pt x="353" y="350"/>
                  <a:pt x="353" y="350"/>
                  <a:pt x="353" y="350"/>
                </a:cubicBezTo>
                <a:cubicBezTo>
                  <a:pt x="352" y="351"/>
                  <a:pt x="350" y="352"/>
                  <a:pt x="349" y="353"/>
                </a:cubicBezTo>
                <a:cubicBezTo>
                  <a:pt x="347" y="353"/>
                  <a:pt x="345" y="353"/>
                  <a:pt x="345" y="354"/>
                </a:cubicBezTo>
                <a:cubicBezTo>
                  <a:pt x="346" y="355"/>
                  <a:pt x="346" y="355"/>
                  <a:pt x="346" y="355"/>
                </a:cubicBezTo>
                <a:cubicBezTo>
                  <a:pt x="346" y="355"/>
                  <a:pt x="345" y="355"/>
                  <a:pt x="345" y="356"/>
                </a:cubicBezTo>
                <a:cubicBezTo>
                  <a:pt x="342" y="355"/>
                  <a:pt x="336" y="350"/>
                  <a:pt x="334" y="351"/>
                </a:cubicBezTo>
                <a:cubicBezTo>
                  <a:pt x="334" y="351"/>
                  <a:pt x="334" y="350"/>
                  <a:pt x="335" y="349"/>
                </a:cubicBezTo>
                <a:cubicBezTo>
                  <a:pt x="328" y="349"/>
                  <a:pt x="337" y="353"/>
                  <a:pt x="334" y="356"/>
                </a:cubicBezTo>
                <a:cubicBezTo>
                  <a:pt x="332" y="355"/>
                  <a:pt x="331" y="351"/>
                  <a:pt x="329" y="352"/>
                </a:cubicBezTo>
                <a:cubicBezTo>
                  <a:pt x="326" y="351"/>
                  <a:pt x="328" y="363"/>
                  <a:pt x="322" y="361"/>
                </a:cubicBezTo>
                <a:cubicBezTo>
                  <a:pt x="324" y="362"/>
                  <a:pt x="326" y="363"/>
                  <a:pt x="325" y="366"/>
                </a:cubicBezTo>
                <a:cubicBezTo>
                  <a:pt x="323" y="368"/>
                  <a:pt x="315" y="365"/>
                  <a:pt x="317" y="371"/>
                </a:cubicBezTo>
                <a:cubicBezTo>
                  <a:pt x="316" y="370"/>
                  <a:pt x="316" y="370"/>
                  <a:pt x="316" y="370"/>
                </a:cubicBezTo>
                <a:cubicBezTo>
                  <a:pt x="315" y="372"/>
                  <a:pt x="312" y="376"/>
                  <a:pt x="313" y="380"/>
                </a:cubicBezTo>
                <a:cubicBezTo>
                  <a:pt x="304" y="372"/>
                  <a:pt x="307" y="392"/>
                  <a:pt x="300" y="384"/>
                </a:cubicBezTo>
                <a:cubicBezTo>
                  <a:pt x="295" y="388"/>
                  <a:pt x="295" y="388"/>
                  <a:pt x="295" y="388"/>
                </a:cubicBezTo>
                <a:cubicBezTo>
                  <a:pt x="295" y="387"/>
                  <a:pt x="295" y="387"/>
                  <a:pt x="295" y="387"/>
                </a:cubicBezTo>
                <a:cubicBezTo>
                  <a:pt x="291" y="389"/>
                  <a:pt x="292" y="392"/>
                  <a:pt x="293" y="395"/>
                </a:cubicBezTo>
                <a:cubicBezTo>
                  <a:pt x="291" y="395"/>
                  <a:pt x="291" y="394"/>
                  <a:pt x="291" y="394"/>
                </a:cubicBezTo>
                <a:cubicBezTo>
                  <a:pt x="285" y="396"/>
                  <a:pt x="285" y="397"/>
                  <a:pt x="285" y="404"/>
                </a:cubicBezTo>
                <a:cubicBezTo>
                  <a:pt x="282" y="402"/>
                  <a:pt x="282" y="402"/>
                  <a:pt x="282" y="402"/>
                </a:cubicBezTo>
                <a:cubicBezTo>
                  <a:pt x="282" y="404"/>
                  <a:pt x="272" y="403"/>
                  <a:pt x="270" y="410"/>
                </a:cubicBezTo>
                <a:cubicBezTo>
                  <a:pt x="270" y="409"/>
                  <a:pt x="270" y="409"/>
                  <a:pt x="270" y="409"/>
                </a:cubicBezTo>
                <a:cubicBezTo>
                  <a:pt x="267" y="416"/>
                  <a:pt x="251" y="412"/>
                  <a:pt x="258" y="423"/>
                </a:cubicBezTo>
                <a:cubicBezTo>
                  <a:pt x="257" y="428"/>
                  <a:pt x="257" y="428"/>
                  <a:pt x="257" y="428"/>
                </a:cubicBezTo>
                <a:cubicBezTo>
                  <a:pt x="260" y="426"/>
                  <a:pt x="261" y="429"/>
                  <a:pt x="261" y="431"/>
                </a:cubicBezTo>
                <a:cubicBezTo>
                  <a:pt x="261" y="432"/>
                  <a:pt x="260" y="433"/>
                  <a:pt x="259" y="434"/>
                </a:cubicBezTo>
                <a:cubicBezTo>
                  <a:pt x="258" y="433"/>
                  <a:pt x="257" y="433"/>
                  <a:pt x="258" y="432"/>
                </a:cubicBezTo>
                <a:cubicBezTo>
                  <a:pt x="259" y="432"/>
                  <a:pt x="259" y="432"/>
                  <a:pt x="259" y="432"/>
                </a:cubicBezTo>
                <a:cubicBezTo>
                  <a:pt x="255" y="426"/>
                  <a:pt x="252" y="435"/>
                  <a:pt x="249" y="431"/>
                </a:cubicBezTo>
                <a:cubicBezTo>
                  <a:pt x="241" y="439"/>
                  <a:pt x="231" y="443"/>
                  <a:pt x="223" y="450"/>
                </a:cubicBezTo>
                <a:cubicBezTo>
                  <a:pt x="227" y="453"/>
                  <a:pt x="227" y="453"/>
                  <a:pt x="227" y="453"/>
                </a:cubicBezTo>
                <a:cubicBezTo>
                  <a:pt x="225" y="455"/>
                  <a:pt x="225" y="455"/>
                  <a:pt x="225" y="455"/>
                </a:cubicBezTo>
                <a:cubicBezTo>
                  <a:pt x="223" y="455"/>
                  <a:pt x="221" y="453"/>
                  <a:pt x="223" y="452"/>
                </a:cubicBezTo>
                <a:cubicBezTo>
                  <a:pt x="220" y="450"/>
                  <a:pt x="221" y="456"/>
                  <a:pt x="222" y="457"/>
                </a:cubicBezTo>
                <a:cubicBezTo>
                  <a:pt x="217" y="459"/>
                  <a:pt x="219" y="451"/>
                  <a:pt x="218" y="452"/>
                </a:cubicBezTo>
                <a:cubicBezTo>
                  <a:pt x="217" y="454"/>
                  <a:pt x="217" y="454"/>
                  <a:pt x="217" y="454"/>
                </a:cubicBezTo>
                <a:cubicBezTo>
                  <a:pt x="218" y="454"/>
                  <a:pt x="218" y="454"/>
                  <a:pt x="218" y="454"/>
                </a:cubicBezTo>
                <a:cubicBezTo>
                  <a:pt x="218" y="457"/>
                  <a:pt x="219" y="459"/>
                  <a:pt x="217" y="461"/>
                </a:cubicBezTo>
                <a:cubicBezTo>
                  <a:pt x="215" y="461"/>
                  <a:pt x="214" y="459"/>
                  <a:pt x="213" y="459"/>
                </a:cubicBezTo>
                <a:cubicBezTo>
                  <a:pt x="213" y="459"/>
                  <a:pt x="213" y="459"/>
                  <a:pt x="212" y="460"/>
                </a:cubicBezTo>
                <a:cubicBezTo>
                  <a:pt x="209" y="463"/>
                  <a:pt x="209" y="463"/>
                  <a:pt x="209" y="463"/>
                </a:cubicBezTo>
                <a:cubicBezTo>
                  <a:pt x="213" y="465"/>
                  <a:pt x="213" y="465"/>
                  <a:pt x="213" y="465"/>
                </a:cubicBezTo>
                <a:cubicBezTo>
                  <a:pt x="213" y="467"/>
                  <a:pt x="210" y="467"/>
                  <a:pt x="214" y="469"/>
                </a:cubicBezTo>
                <a:cubicBezTo>
                  <a:pt x="207" y="466"/>
                  <a:pt x="200" y="479"/>
                  <a:pt x="197" y="479"/>
                </a:cubicBezTo>
                <a:cubicBezTo>
                  <a:pt x="197" y="483"/>
                  <a:pt x="195" y="485"/>
                  <a:pt x="193" y="487"/>
                </a:cubicBezTo>
                <a:cubicBezTo>
                  <a:pt x="194" y="487"/>
                  <a:pt x="197" y="490"/>
                  <a:pt x="195" y="491"/>
                </a:cubicBezTo>
                <a:cubicBezTo>
                  <a:pt x="189" y="484"/>
                  <a:pt x="188" y="492"/>
                  <a:pt x="182" y="489"/>
                </a:cubicBezTo>
                <a:cubicBezTo>
                  <a:pt x="186" y="491"/>
                  <a:pt x="176" y="495"/>
                  <a:pt x="183" y="498"/>
                </a:cubicBezTo>
                <a:cubicBezTo>
                  <a:pt x="181" y="499"/>
                  <a:pt x="181" y="495"/>
                  <a:pt x="178" y="495"/>
                </a:cubicBezTo>
                <a:cubicBezTo>
                  <a:pt x="176" y="502"/>
                  <a:pt x="167" y="502"/>
                  <a:pt x="162" y="508"/>
                </a:cubicBezTo>
                <a:cubicBezTo>
                  <a:pt x="163" y="509"/>
                  <a:pt x="165" y="510"/>
                  <a:pt x="166" y="512"/>
                </a:cubicBezTo>
                <a:cubicBezTo>
                  <a:pt x="158" y="510"/>
                  <a:pt x="158" y="510"/>
                  <a:pt x="158" y="510"/>
                </a:cubicBezTo>
                <a:cubicBezTo>
                  <a:pt x="158" y="512"/>
                  <a:pt x="163" y="516"/>
                  <a:pt x="158" y="515"/>
                </a:cubicBezTo>
                <a:cubicBezTo>
                  <a:pt x="159" y="516"/>
                  <a:pt x="160" y="516"/>
                  <a:pt x="160" y="517"/>
                </a:cubicBezTo>
                <a:cubicBezTo>
                  <a:pt x="145" y="523"/>
                  <a:pt x="143" y="541"/>
                  <a:pt x="124" y="543"/>
                </a:cubicBezTo>
                <a:cubicBezTo>
                  <a:pt x="97" y="526"/>
                  <a:pt x="105" y="454"/>
                  <a:pt x="114" y="445"/>
                </a:cubicBezTo>
                <a:cubicBezTo>
                  <a:pt x="125" y="434"/>
                  <a:pt x="227" y="417"/>
                  <a:pt x="237" y="397"/>
                </a:cubicBezTo>
                <a:cubicBezTo>
                  <a:pt x="246" y="378"/>
                  <a:pt x="272" y="335"/>
                  <a:pt x="237" y="335"/>
                </a:cubicBezTo>
                <a:cubicBezTo>
                  <a:pt x="201" y="335"/>
                  <a:pt x="129" y="310"/>
                  <a:pt x="65" y="387"/>
                </a:cubicBezTo>
                <a:cubicBezTo>
                  <a:pt x="0" y="463"/>
                  <a:pt x="48" y="559"/>
                  <a:pt x="82" y="595"/>
                </a:cubicBezTo>
                <a:cubicBezTo>
                  <a:pt x="115" y="632"/>
                  <a:pt x="243" y="744"/>
                  <a:pt x="260" y="743"/>
                </a:cubicBezTo>
                <a:cubicBezTo>
                  <a:pt x="277" y="741"/>
                  <a:pt x="287" y="743"/>
                  <a:pt x="289" y="730"/>
                </a:cubicBezTo>
                <a:cubicBezTo>
                  <a:pt x="290" y="718"/>
                  <a:pt x="224" y="580"/>
                  <a:pt x="255" y="532"/>
                </a:cubicBezTo>
                <a:cubicBezTo>
                  <a:pt x="281" y="493"/>
                  <a:pt x="412" y="353"/>
                  <a:pt x="593" y="282"/>
                </a:cubicBezTo>
                <a:cubicBezTo>
                  <a:pt x="595" y="307"/>
                  <a:pt x="598" y="347"/>
                  <a:pt x="600" y="389"/>
                </a:cubicBezTo>
                <a:cubicBezTo>
                  <a:pt x="563" y="418"/>
                  <a:pt x="521" y="450"/>
                  <a:pt x="483" y="479"/>
                </a:cubicBezTo>
                <a:cubicBezTo>
                  <a:pt x="483" y="481"/>
                  <a:pt x="484" y="482"/>
                  <a:pt x="486" y="484"/>
                </a:cubicBezTo>
                <a:cubicBezTo>
                  <a:pt x="486" y="483"/>
                  <a:pt x="486" y="482"/>
                  <a:pt x="486" y="482"/>
                </a:cubicBezTo>
                <a:cubicBezTo>
                  <a:pt x="486" y="483"/>
                  <a:pt x="486" y="483"/>
                  <a:pt x="487" y="484"/>
                </a:cubicBezTo>
                <a:cubicBezTo>
                  <a:pt x="487" y="480"/>
                  <a:pt x="487" y="480"/>
                  <a:pt x="487" y="480"/>
                </a:cubicBezTo>
                <a:cubicBezTo>
                  <a:pt x="486" y="480"/>
                  <a:pt x="486" y="480"/>
                  <a:pt x="486" y="480"/>
                </a:cubicBezTo>
                <a:cubicBezTo>
                  <a:pt x="486" y="479"/>
                  <a:pt x="487" y="477"/>
                  <a:pt x="488" y="478"/>
                </a:cubicBezTo>
                <a:cubicBezTo>
                  <a:pt x="489" y="480"/>
                  <a:pt x="489" y="480"/>
                  <a:pt x="489" y="480"/>
                </a:cubicBezTo>
                <a:cubicBezTo>
                  <a:pt x="489" y="480"/>
                  <a:pt x="489" y="480"/>
                  <a:pt x="489" y="480"/>
                </a:cubicBezTo>
                <a:cubicBezTo>
                  <a:pt x="488" y="480"/>
                  <a:pt x="488" y="480"/>
                  <a:pt x="489" y="481"/>
                </a:cubicBezTo>
                <a:cubicBezTo>
                  <a:pt x="488" y="482"/>
                  <a:pt x="486" y="483"/>
                  <a:pt x="489" y="487"/>
                </a:cubicBezTo>
                <a:cubicBezTo>
                  <a:pt x="487" y="486"/>
                  <a:pt x="487" y="486"/>
                  <a:pt x="487" y="486"/>
                </a:cubicBezTo>
                <a:cubicBezTo>
                  <a:pt x="487" y="485"/>
                  <a:pt x="487" y="485"/>
                  <a:pt x="487" y="485"/>
                </a:cubicBezTo>
                <a:cubicBezTo>
                  <a:pt x="484" y="484"/>
                  <a:pt x="490" y="490"/>
                  <a:pt x="487" y="491"/>
                </a:cubicBezTo>
                <a:cubicBezTo>
                  <a:pt x="486" y="491"/>
                  <a:pt x="485" y="491"/>
                  <a:pt x="485" y="490"/>
                </a:cubicBezTo>
                <a:cubicBezTo>
                  <a:pt x="485" y="492"/>
                  <a:pt x="485" y="492"/>
                  <a:pt x="485" y="492"/>
                </a:cubicBezTo>
                <a:cubicBezTo>
                  <a:pt x="484" y="492"/>
                  <a:pt x="484" y="491"/>
                  <a:pt x="484" y="491"/>
                </a:cubicBezTo>
                <a:cubicBezTo>
                  <a:pt x="482" y="493"/>
                  <a:pt x="482" y="493"/>
                  <a:pt x="482" y="493"/>
                </a:cubicBezTo>
                <a:cubicBezTo>
                  <a:pt x="482" y="493"/>
                  <a:pt x="482" y="493"/>
                  <a:pt x="482" y="493"/>
                </a:cubicBezTo>
                <a:cubicBezTo>
                  <a:pt x="483" y="494"/>
                  <a:pt x="483" y="496"/>
                  <a:pt x="483" y="497"/>
                </a:cubicBezTo>
                <a:cubicBezTo>
                  <a:pt x="482" y="497"/>
                  <a:pt x="483" y="496"/>
                  <a:pt x="482" y="496"/>
                </a:cubicBezTo>
                <a:cubicBezTo>
                  <a:pt x="482" y="498"/>
                  <a:pt x="482" y="498"/>
                  <a:pt x="482" y="498"/>
                </a:cubicBezTo>
                <a:cubicBezTo>
                  <a:pt x="481" y="497"/>
                  <a:pt x="480" y="495"/>
                  <a:pt x="481" y="494"/>
                </a:cubicBezTo>
                <a:cubicBezTo>
                  <a:pt x="475" y="489"/>
                  <a:pt x="481" y="496"/>
                  <a:pt x="476" y="495"/>
                </a:cubicBezTo>
                <a:cubicBezTo>
                  <a:pt x="477" y="493"/>
                  <a:pt x="477" y="493"/>
                  <a:pt x="477" y="493"/>
                </a:cubicBezTo>
                <a:cubicBezTo>
                  <a:pt x="475" y="492"/>
                  <a:pt x="475" y="492"/>
                  <a:pt x="474" y="492"/>
                </a:cubicBezTo>
                <a:cubicBezTo>
                  <a:pt x="474" y="490"/>
                  <a:pt x="473" y="489"/>
                  <a:pt x="472" y="489"/>
                </a:cubicBezTo>
                <a:cubicBezTo>
                  <a:pt x="470" y="490"/>
                  <a:pt x="469" y="491"/>
                  <a:pt x="467" y="492"/>
                </a:cubicBezTo>
                <a:cubicBezTo>
                  <a:pt x="467" y="492"/>
                  <a:pt x="467" y="492"/>
                  <a:pt x="468" y="492"/>
                </a:cubicBezTo>
                <a:cubicBezTo>
                  <a:pt x="470" y="493"/>
                  <a:pt x="470" y="493"/>
                  <a:pt x="470" y="493"/>
                </a:cubicBezTo>
                <a:cubicBezTo>
                  <a:pt x="469" y="494"/>
                  <a:pt x="469" y="494"/>
                  <a:pt x="469" y="494"/>
                </a:cubicBezTo>
                <a:cubicBezTo>
                  <a:pt x="470" y="495"/>
                  <a:pt x="471" y="495"/>
                  <a:pt x="471" y="494"/>
                </a:cubicBezTo>
                <a:cubicBezTo>
                  <a:pt x="471" y="494"/>
                  <a:pt x="471" y="494"/>
                  <a:pt x="471" y="494"/>
                </a:cubicBezTo>
                <a:cubicBezTo>
                  <a:pt x="472" y="495"/>
                  <a:pt x="472" y="495"/>
                  <a:pt x="472" y="494"/>
                </a:cubicBezTo>
                <a:cubicBezTo>
                  <a:pt x="471" y="494"/>
                  <a:pt x="471" y="494"/>
                  <a:pt x="471" y="494"/>
                </a:cubicBezTo>
                <a:cubicBezTo>
                  <a:pt x="471" y="493"/>
                  <a:pt x="471" y="492"/>
                  <a:pt x="471" y="491"/>
                </a:cubicBezTo>
                <a:cubicBezTo>
                  <a:pt x="471" y="492"/>
                  <a:pt x="472" y="492"/>
                  <a:pt x="473" y="493"/>
                </a:cubicBezTo>
                <a:cubicBezTo>
                  <a:pt x="473" y="493"/>
                  <a:pt x="473" y="493"/>
                  <a:pt x="473" y="493"/>
                </a:cubicBezTo>
                <a:cubicBezTo>
                  <a:pt x="475" y="494"/>
                  <a:pt x="477" y="496"/>
                  <a:pt x="477" y="497"/>
                </a:cubicBezTo>
                <a:cubicBezTo>
                  <a:pt x="477" y="497"/>
                  <a:pt x="476" y="497"/>
                  <a:pt x="476" y="499"/>
                </a:cubicBezTo>
                <a:cubicBezTo>
                  <a:pt x="474" y="497"/>
                  <a:pt x="474" y="498"/>
                  <a:pt x="473" y="499"/>
                </a:cubicBezTo>
                <a:cubicBezTo>
                  <a:pt x="471" y="496"/>
                  <a:pt x="471" y="496"/>
                  <a:pt x="471" y="496"/>
                </a:cubicBezTo>
                <a:cubicBezTo>
                  <a:pt x="471" y="497"/>
                  <a:pt x="472" y="499"/>
                  <a:pt x="473" y="500"/>
                </a:cubicBezTo>
                <a:cubicBezTo>
                  <a:pt x="471" y="501"/>
                  <a:pt x="470" y="499"/>
                  <a:pt x="468" y="497"/>
                </a:cubicBezTo>
                <a:cubicBezTo>
                  <a:pt x="466" y="498"/>
                  <a:pt x="472" y="500"/>
                  <a:pt x="470" y="502"/>
                </a:cubicBezTo>
                <a:cubicBezTo>
                  <a:pt x="468" y="502"/>
                  <a:pt x="468" y="504"/>
                  <a:pt x="468" y="507"/>
                </a:cubicBezTo>
                <a:cubicBezTo>
                  <a:pt x="466" y="507"/>
                  <a:pt x="467" y="505"/>
                  <a:pt x="466" y="505"/>
                </a:cubicBezTo>
                <a:cubicBezTo>
                  <a:pt x="467" y="507"/>
                  <a:pt x="467" y="507"/>
                  <a:pt x="467" y="507"/>
                </a:cubicBezTo>
                <a:cubicBezTo>
                  <a:pt x="466" y="508"/>
                  <a:pt x="466" y="507"/>
                  <a:pt x="466" y="506"/>
                </a:cubicBezTo>
                <a:cubicBezTo>
                  <a:pt x="466" y="508"/>
                  <a:pt x="468" y="509"/>
                  <a:pt x="467" y="511"/>
                </a:cubicBezTo>
                <a:cubicBezTo>
                  <a:pt x="469" y="514"/>
                  <a:pt x="461" y="508"/>
                  <a:pt x="463" y="513"/>
                </a:cubicBezTo>
                <a:cubicBezTo>
                  <a:pt x="462" y="512"/>
                  <a:pt x="462" y="511"/>
                  <a:pt x="461" y="510"/>
                </a:cubicBezTo>
                <a:cubicBezTo>
                  <a:pt x="461" y="514"/>
                  <a:pt x="460" y="513"/>
                  <a:pt x="461" y="517"/>
                </a:cubicBezTo>
                <a:cubicBezTo>
                  <a:pt x="458" y="517"/>
                  <a:pt x="458" y="517"/>
                  <a:pt x="458" y="517"/>
                </a:cubicBezTo>
                <a:cubicBezTo>
                  <a:pt x="461" y="518"/>
                  <a:pt x="462" y="520"/>
                  <a:pt x="462" y="522"/>
                </a:cubicBezTo>
                <a:cubicBezTo>
                  <a:pt x="462" y="522"/>
                  <a:pt x="461" y="522"/>
                  <a:pt x="461" y="522"/>
                </a:cubicBezTo>
                <a:cubicBezTo>
                  <a:pt x="460" y="521"/>
                  <a:pt x="459" y="519"/>
                  <a:pt x="458" y="518"/>
                </a:cubicBezTo>
                <a:cubicBezTo>
                  <a:pt x="458" y="519"/>
                  <a:pt x="458" y="519"/>
                  <a:pt x="458" y="519"/>
                </a:cubicBezTo>
                <a:cubicBezTo>
                  <a:pt x="458" y="518"/>
                  <a:pt x="458" y="518"/>
                  <a:pt x="458" y="518"/>
                </a:cubicBezTo>
                <a:cubicBezTo>
                  <a:pt x="457" y="518"/>
                  <a:pt x="458" y="519"/>
                  <a:pt x="458" y="519"/>
                </a:cubicBezTo>
                <a:cubicBezTo>
                  <a:pt x="455" y="517"/>
                  <a:pt x="455" y="517"/>
                  <a:pt x="455" y="517"/>
                </a:cubicBezTo>
                <a:cubicBezTo>
                  <a:pt x="456" y="518"/>
                  <a:pt x="456" y="518"/>
                  <a:pt x="456" y="518"/>
                </a:cubicBezTo>
                <a:cubicBezTo>
                  <a:pt x="452" y="518"/>
                  <a:pt x="452" y="518"/>
                  <a:pt x="452" y="518"/>
                </a:cubicBezTo>
                <a:cubicBezTo>
                  <a:pt x="453" y="521"/>
                  <a:pt x="454" y="524"/>
                  <a:pt x="454" y="527"/>
                </a:cubicBezTo>
                <a:cubicBezTo>
                  <a:pt x="454" y="527"/>
                  <a:pt x="453" y="527"/>
                  <a:pt x="454" y="529"/>
                </a:cubicBezTo>
                <a:cubicBezTo>
                  <a:pt x="454" y="530"/>
                  <a:pt x="454" y="530"/>
                  <a:pt x="454" y="531"/>
                </a:cubicBezTo>
                <a:cubicBezTo>
                  <a:pt x="454" y="531"/>
                  <a:pt x="454" y="531"/>
                  <a:pt x="454" y="531"/>
                </a:cubicBezTo>
                <a:cubicBezTo>
                  <a:pt x="452" y="529"/>
                  <a:pt x="451" y="527"/>
                  <a:pt x="449" y="525"/>
                </a:cubicBezTo>
                <a:cubicBezTo>
                  <a:pt x="452" y="527"/>
                  <a:pt x="450" y="522"/>
                  <a:pt x="452" y="522"/>
                </a:cubicBezTo>
                <a:cubicBezTo>
                  <a:pt x="451" y="522"/>
                  <a:pt x="450" y="520"/>
                  <a:pt x="450" y="520"/>
                </a:cubicBezTo>
                <a:cubicBezTo>
                  <a:pt x="449" y="524"/>
                  <a:pt x="449" y="524"/>
                  <a:pt x="449" y="524"/>
                </a:cubicBezTo>
                <a:cubicBezTo>
                  <a:pt x="448" y="522"/>
                  <a:pt x="447" y="523"/>
                  <a:pt x="446" y="523"/>
                </a:cubicBezTo>
                <a:cubicBezTo>
                  <a:pt x="450" y="527"/>
                  <a:pt x="447" y="527"/>
                  <a:pt x="447" y="529"/>
                </a:cubicBezTo>
                <a:cubicBezTo>
                  <a:pt x="446" y="528"/>
                  <a:pt x="445" y="526"/>
                  <a:pt x="446" y="525"/>
                </a:cubicBezTo>
                <a:cubicBezTo>
                  <a:pt x="442" y="523"/>
                  <a:pt x="449" y="532"/>
                  <a:pt x="445" y="530"/>
                </a:cubicBezTo>
                <a:cubicBezTo>
                  <a:pt x="445" y="530"/>
                  <a:pt x="446" y="530"/>
                  <a:pt x="445" y="529"/>
                </a:cubicBezTo>
                <a:cubicBezTo>
                  <a:pt x="445" y="530"/>
                  <a:pt x="445" y="530"/>
                  <a:pt x="445" y="530"/>
                </a:cubicBezTo>
                <a:cubicBezTo>
                  <a:pt x="444" y="530"/>
                  <a:pt x="444" y="530"/>
                  <a:pt x="443" y="529"/>
                </a:cubicBezTo>
                <a:cubicBezTo>
                  <a:pt x="444" y="531"/>
                  <a:pt x="444" y="531"/>
                  <a:pt x="444" y="531"/>
                </a:cubicBezTo>
                <a:cubicBezTo>
                  <a:pt x="444" y="531"/>
                  <a:pt x="443" y="531"/>
                  <a:pt x="443" y="531"/>
                </a:cubicBezTo>
                <a:cubicBezTo>
                  <a:pt x="443" y="529"/>
                  <a:pt x="443" y="529"/>
                  <a:pt x="443" y="529"/>
                </a:cubicBezTo>
                <a:cubicBezTo>
                  <a:pt x="441" y="528"/>
                  <a:pt x="441" y="528"/>
                  <a:pt x="441" y="528"/>
                </a:cubicBezTo>
                <a:cubicBezTo>
                  <a:pt x="441" y="529"/>
                  <a:pt x="442" y="529"/>
                  <a:pt x="442" y="530"/>
                </a:cubicBezTo>
                <a:cubicBezTo>
                  <a:pt x="440" y="531"/>
                  <a:pt x="437" y="535"/>
                  <a:pt x="439" y="538"/>
                </a:cubicBezTo>
                <a:cubicBezTo>
                  <a:pt x="439" y="538"/>
                  <a:pt x="437" y="534"/>
                  <a:pt x="436" y="533"/>
                </a:cubicBezTo>
                <a:cubicBezTo>
                  <a:pt x="436" y="530"/>
                  <a:pt x="435" y="526"/>
                  <a:pt x="434" y="523"/>
                </a:cubicBezTo>
                <a:cubicBezTo>
                  <a:pt x="437" y="523"/>
                  <a:pt x="437" y="523"/>
                  <a:pt x="437" y="523"/>
                </a:cubicBezTo>
                <a:cubicBezTo>
                  <a:pt x="437" y="522"/>
                  <a:pt x="437" y="522"/>
                  <a:pt x="437" y="522"/>
                </a:cubicBezTo>
                <a:cubicBezTo>
                  <a:pt x="439" y="525"/>
                  <a:pt x="439" y="525"/>
                  <a:pt x="439" y="525"/>
                </a:cubicBezTo>
                <a:cubicBezTo>
                  <a:pt x="439" y="524"/>
                  <a:pt x="439" y="523"/>
                  <a:pt x="439" y="523"/>
                </a:cubicBezTo>
                <a:cubicBezTo>
                  <a:pt x="440" y="525"/>
                  <a:pt x="440" y="525"/>
                  <a:pt x="440" y="525"/>
                </a:cubicBezTo>
                <a:cubicBezTo>
                  <a:pt x="440" y="524"/>
                  <a:pt x="440" y="524"/>
                  <a:pt x="440" y="524"/>
                </a:cubicBezTo>
                <a:cubicBezTo>
                  <a:pt x="441" y="525"/>
                  <a:pt x="442" y="527"/>
                  <a:pt x="443" y="529"/>
                </a:cubicBezTo>
                <a:cubicBezTo>
                  <a:pt x="443" y="529"/>
                  <a:pt x="443" y="529"/>
                  <a:pt x="443" y="529"/>
                </a:cubicBezTo>
                <a:cubicBezTo>
                  <a:pt x="443" y="527"/>
                  <a:pt x="442" y="524"/>
                  <a:pt x="440" y="522"/>
                </a:cubicBezTo>
                <a:cubicBezTo>
                  <a:pt x="442" y="523"/>
                  <a:pt x="442" y="523"/>
                  <a:pt x="442" y="523"/>
                </a:cubicBezTo>
                <a:cubicBezTo>
                  <a:pt x="441" y="519"/>
                  <a:pt x="441" y="520"/>
                  <a:pt x="441" y="516"/>
                </a:cubicBezTo>
                <a:cubicBezTo>
                  <a:pt x="442" y="517"/>
                  <a:pt x="443" y="519"/>
                  <a:pt x="443" y="519"/>
                </a:cubicBezTo>
                <a:cubicBezTo>
                  <a:pt x="442" y="515"/>
                  <a:pt x="449" y="521"/>
                  <a:pt x="447" y="518"/>
                </a:cubicBezTo>
                <a:cubicBezTo>
                  <a:pt x="448" y="516"/>
                  <a:pt x="446" y="515"/>
                  <a:pt x="446" y="513"/>
                </a:cubicBezTo>
                <a:cubicBezTo>
                  <a:pt x="446" y="514"/>
                  <a:pt x="447" y="514"/>
                  <a:pt x="447" y="514"/>
                </a:cubicBezTo>
                <a:cubicBezTo>
                  <a:pt x="446" y="512"/>
                  <a:pt x="446" y="512"/>
                  <a:pt x="446" y="512"/>
                </a:cubicBezTo>
                <a:cubicBezTo>
                  <a:pt x="447" y="512"/>
                  <a:pt x="446" y="514"/>
                  <a:pt x="448" y="514"/>
                </a:cubicBezTo>
                <a:cubicBezTo>
                  <a:pt x="448" y="511"/>
                  <a:pt x="448" y="510"/>
                  <a:pt x="450" y="510"/>
                </a:cubicBezTo>
                <a:cubicBezTo>
                  <a:pt x="451" y="509"/>
                  <a:pt x="450" y="508"/>
                  <a:pt x="449" y="507"/>
                </a:cubicBezTo>
                <a:cubicBezTo>
                  <a:pt x="432" y="520"/>
                  <a:pt x="418" y="532"/>
                  <a:pt x="406" y="542"/>
                </a:cubicBezTo>
                <a:cubicBezTo>
                  <a:pt x="408" y="544"/>
                  <a:pt x="407" y="544"/>
                  <a:pt x="407" y="545"/>
                </a:cubicBezTo>
                <a:cubicBezTo>
                  <a:pt x="407" y="544"/>
                  <a:pt x="406" y="545"/>
                  <a:pt x="405" y="544"/>
                </a:cubicBezTo>
                <a:cubicBezTo>
                  <a:pt x="407" y="544"/>
                  <a:pt x="406" y="543"/>
                  <a:pt x="405" y="542"/>
                </a:cubicBezTo>
                <a:cubicBezTo>
                  <a:pt x="404" y="543"/>
                  <a:pt x="403" y="544"/>
                  <a:pt x="402" y="545"/>
                </a:cubicBezTo>
                <a:cubicBezTo>
                  <a:pt x="402" y="545"/>
                  <a:pt x="402" y="546"/>
                  <a:pt x="403" y="546"/>
                </a:cubicBezTo>
                <a:cubicBezTo>
                  <a:pt x="404" y="545"/>
                  <a:pt x="404" y="546"/>
                  <a:pt x="405" y="547"/>
                </a:cubicBezTo>
                <a:cubicBezTo>
                  <a:pt x="406" y="548"/>
                  <a:pt x="406" y="550"/>
                  <a:pt x="407" y="552"/>
                </a:cubicBezTo>
                <a:cubicBezTo>
                  <a:pt x="407" y="552"/>
                  <a:pt x="407" y="552"/>
                  <a:pt x="407" y="553"/>
                </a:cubicBezTo>
                <a:cubicBezTo>
                  <a:pt x="407" y="553"/>
                  <a:pt x="407" y="553"/>
                  <a:pt x="407" y="553"/>
                </a:cubicBezTo>
                <a:cubicBezTo>
                  <a:pt x="409" y="557"/>
                  <a:pt x="411" y="561"/>
                  <a:pt x="412" y="564"/>
                </a:cubicBezTo>
                <a:cubicBezTo>
                  <a:pt x="412" y="561"/>
                  <a:pt x="412" y="561"/>
                  <a:pt x="412" y="561"/>
                </a:cubicBezTo>
                <a:cubicBezTo>
                  <a:pt x="413" y="562"/>
                  <a:pt x="413" y="562"/>
                  <a:pt x="413" y="562"/>
                </a:cubicBezTo>
                <a:cubicBezTo>
                  <a:pt x="413" y="561"/>
                  <a:pt x="413" y="560"/>
                  <a:pt x="412" y="558"/>
                </a:cubicBezTo>
                <a:cubicBezTo>
                  <a:pt x="414" y="560"/>
                  <a:pt x="415" y="562"/>
                  <a:pt x="417" y="564"/>
                </a:cubicBezTo>
                <a:cubicBezTo>
                  <a:pt x="417" y="564"/>
                  <a:pt x="416" y="565"/>
                  <a:pt x="416" y="566"/>
                </a:cubicBezTo>
                <a:cubicBezTo>
                  <a:pt x="414" y="563"/>
                  <a:pt x="414" y="563"/>
                  <a:pt x="414" y="563"/>
                </a:cubicBezTo>
                <a:cubicBezTo>
                  <a:pt x="414" y="563"/>
                  <a:pt x="414" y="563"/>
                  <a:pt x="414" y="563"/>
                </a:cubicBezTo>
                <a:cubicBezTo>
                  <a:pt x="416" y="566"/>
                  <a:pt x="416" y="566"/>
                  <a:pt x="416" y="566"/>
                </a:cubicBezTo>
                <a:cubicBezTo>
                  <a:pt x="416" y="567"/>
                  <a:pt x="416" y="567"/>
                  <a:pt x="416" y="567"/>
                </a:cubicBezTo>
                <a:cubicBezTo>
                  <a:pt x="415" y="567"/>
                  <a:pt x="414" y="567"/>
                  <a:pt x="414" y="566"/>
                </a:cubicBezTo>
                <a:cubicBezTo>
                  <a:pt x="411" y="564"/>
                  <a:pt x="410" y="559"/>
                  <a:pt x="407" y="557"/>
                </a:cubicBezTo>
                <a:cubicBezTo>
                  <a:pt x="408" y="558"/>
                  <a:pt x="409" y="559"/>
                  <a:pt x="409" y="560"/>
                </a:cubicBezTo>
                <a:cubicBezTo>
                  <a:pt x="408" y="560"/>
                  <a:pt x="407" y="557"/>
                  <a:pt x="406" y="558"/>
                </a:cubicBezTo>
                <a:cubicBezTo>
                  <a:pt x="408" y="562"/>
                  <a:pt x="404" y="560"/>
                  <a:pt x="408" y="561"/>
                </a:cubicBezTo>
                <a:cubicBezTo>
                  <a:pt x="407" y="563"/>
                  <a:pt x="406" y="562"/>
                  <a:pt x="405" y="563"/>
                </a:cubicBezTo>
                <a:cubicBezTo>
                  <a:pt x="407" y="564"/>
                  <a:pt x="409" y="570"/>
                  <a:pt x="409" y="572"/>
                </a:cubicBezTo>
                <a:cubicBezTo>
                  <a:pt x="408" y="571"/>
                  <a:pt x="407" y="570"/>
                  <a:pt x="407" y="570"/>
                </a:cubicBezTo>
                <a:cubicBezTo>
                  <a:pt x="405" y="571"/>
                  <a:pt x="403" y="571"/>
                  <a:pt x="401" y="572"/>
                </a:cubicBezTo>
                <a:cubicBezTo>
                  <a:pt x="400" y="572"/>
                  <a:pt x="398" y="571"/>
                  <a:pt x="398" y="570"/>
                </a:cubicBezTo>
                <a:cubicBezTo>
                  <a:pt x="398" y="571"/>
                  <a:pt x="398" y="572"/>
                  <a:pt x="398" y="572"/>
                </a:cubicBezTo>
                <a:cubicBezTo>
                  <a:pt x="395" y="571"/>
                  <a:pt x="398" y="571"/>
                  <a:pt x="396" y="569"/>
                </a:cubicBezTo>
                <a:cubicBezTo>
                  <a:pt x="396" y="567"/>
                  <a:pt x="394" y="562"/>
                  <a:pt x="392" y="561"/>
                </a:cubicBezTo>
                <a:cubicBezTo>
                  <a:pt x="393" y="560"/>
                  <a:pt x="394" y="562"/>
                  <a:pt x="395" y="560"/>
                </a:cubicBezTo>
                <a:cubicBezTo>
                  <a:pt x="391" y="559"/>
                  <a:pt x="395" y="560"/>
                  <a:pt x="393" y="557"/>
                </a:cubicBezTo>
                <a:cubicBezTo>
                  <a:pt x="394" y="556"/>
                  <a:pt x="395" y="558"/>
                  <a:pt x="395" y="559"/>
                </a:cubicBezTo>
                <a:cubicBezTo>
                  <a:pt x="395" y="558"/>
                  <a:pt x="395" y="557"/>
                  <a:pt x="394" y="556"/>
                </a:cubicBezTo>
                <a:cubicBezTo>
                  <a:pt x="393" y="556"/>
                  <a:pt x="393" y="556"/>
                  <a:pt x="393" y="556"/>
                </a:cubicBezTo>
                <a:cubicBezTo>
                  <a:pt x="394" y="556"/>
                  <a:pt x="394" y="556"/>
                  <a:pt x="394" y="556"/>
                </a:cubicBezTo>
                <a:cubicBezTo>
                  <a:pt x="397" y="558"/>
                  <a:pt x="398" y="563"/>
                  <a:pt x="400" y="565"/>
                </a:cubicBezTo>
                <a:cubicBezTo>
                  <a:pt x="402" y="566"/>
                  <a:pt x="406" y="567"/>
                  <a:pt x="406" y="567"/>
                </a:cubicBezTo>
                <a:cubicBezTo>
                  <a:pt x="405" y="565"/>
                  <a:pt x="397" y="555"/>
                  <a:pt x="394" y="552"/>
                </a:cubicBezTo>
                <a:cubicBezTo>
                  <a:pt x="394" y="552"/>
                  <a:pt x="394" y="552"/>
                  <a:pt x="394" y="552"/>
                </a:cubicBezTo>
                <a:cubicBezTo>
                  <a:pt x="389" y="557"/>
                  <a:pt x="385" y="561"/>
                  <a:pt x="382" y="563"/>
                </a:cubicBezTo>
                <a:cubicBezTo>
                  <a:pt x="352" y="597"/>
                  <a:pt x="316" y="621"/>
                  <a:pt x="310" y="644"/>
                </a:cubicBezTo>
                <a:cubicBezTo>
                  <a:pt x="304" y="667"/>
                  <a:pt x="347" y="729"/>
                  <a:pt x="390" y="736"/>
                </a:cubicBezTo>
                <a:cubicBezTo>
                  <a:pt x="433" y="744"/>
                  <a:pt x="459" y="761"/>
                  <a:pt x="459" y="744"/>
                </a:cubicBezTo>
                <a:cubicBezTo>
                  <a:pt x="459" y="727"/>
                  <a:pt x="456" y="718"/>
                  <a:pt x="458" y="712"/>
                </a:cubicBezTo>
                <a:cubicBezTo>
                  <a:pt x="459" y="706"/>
                  <a:pt x="481" y="687"/>
                  <a:pt x="484" y="678"/>
                </a:cubicBezTo>
                <a:cubicBezTo>
                  <a:pt x="485" y="674"/>
                  <a:pt x="477" y="670"/>
                  <a:pt x="469" y="666"/>
                </a:cubicBezTo>
                <a:cubicBezTo>
                  <a:pt x="469" y="666"/>
                  <a:pt x="469" y="666"/>
                  <a:pt x="469" y="666"/>
                </a:cubicBezTo>
                <a:cubicBezTo>
                  <a:pt x="468" y="666"/>
                  <a:pt x="468" y="666"/>
                  <a:pt x="468" y="666"/>
                </a:cubicBezTo>
                <a:cubicBezTo>
                  <a:pt x="468" y="666"/>
                  <a:pt x="468" y="666"/>
                  <a:pt x="467" y="666"/>
                </a:cubicBezTo>
                <a:cubicBezTo>
                  <a:pt x="470" y="661"/>
                  <a:pt x="476" y="658"/>
                  <a:pt x="477" y="652"/>
                </a:cubicBezTo>
                <a:cubicBezTo>
                  <a:pt x="475" y="651"/>
                  <a:pt x="475" y="651"/>
                  <a:pt x="475" y="651"/>
                </a:cubicBezTo>
                <a:cubicBezTo>
                  <a:pt x="477" y="647"/>
                  <a:pt x="479" y="650"/>
                  <a:pt x="481" y="646"/>
                </a:cubicBezTo>
                <a:cubicBezTo>
                  <a:pt x="481" y="646"/>
                  <a:pt x="481" y="646"/>
                  <a:pt x="481" y="646"/>
                </a:cubicBezTo>
                <a:cubicBezTo>
                  <a:pt x="481" y="645"/>
                  <a:pt x="481" y="643"/>
                  <a:pt x="482" y="643"/>
                </a:cubicBezTo>
                <a:cubicBezTo>
                  <a:pt x="483" y="645"/>
                  <a:pt x="486" y="643"/>
                  <a:pt x="486" y="645"/>
                </a:cubicBezTo>
                <a:cubicBezTo>
                  <a:pt x="487" y="641"/>
                  <a:pt x="486" y="642"/>
                  <a:pt x="485" y="637"/>
                </a:cubicBezTo>
                <a:cubicBezTo>
                  <a:pt x="487" y="638"/>
                  <a:pt x="487" y="638"/>
                  <a:pt x="487" y="638"/>
                </a:cubicBezTo>
                <a:cubicBezTo>
                  <a:pt x="486" y="636"/>
                  <a:pt x="485" y="635"/>
                  <a:pt x="487" y="633"/>
                </a:cubicBezTo>
                <a:cubicBezTo>
                  <a:pt x="486" y="636"/>
                  <a:pt x="490" y="635"/>
                  <a:pt x="490" y="638"/>
                </a:cubicBezTo>
                <a:cubicBezTo>
                  <a:pt x="497" y="638"/>
                  <a:pt x="492" y="629"/>
                  <a:pt x="498" y="633"/>
                </a:cubicBezTo>
                <a:cubicBezTo>
                  <a:pt x="495" y="627"/>
                  <a:pt x="493" y="633"/>
                  <a:pt x="493" y="632"/>
                </a:cubicBezTo>
                <a:cubicBezTo>
                  <a:pt x="491" y="631"/>
                  <a:pt x="491" y="627"/>
                  <a:pt x="493" y="627"/>
                </a:cubicBezTo>
                <a:cubicBezTo>
                  <a:pt x="494" y="626"/>
                  <a:pt x="500" y="630"/>
                  <a:pt x="502" y="628"/>
                </a:cubicBezTo>
                <a:cubicBezTo>
                  <a:pt x="502" y="628"/>
                  <a:pt x="502" y="628"/>
                  <a:pt x="502" y="628"/>
                </a:cubicBezTo>
                <a:cubicBezTo>
                  <a:pt x="504" y="629"/>
                  <a:pt x="503" y="625"/>
                  <a:pt x="505" y="626"/>
                </a:cubicBezTo>
                <a:cubicBezTo>
                  <a:pt x="504" y="622"/>
                  <a:pt x="507" y="624"/>
                  <a:pt x="504" y="621"/>
                </a:cubicBezTo>
                <a:cubicBezTo>
                  <a:pt x="503" y="624"/>
                  <a:pt x="503" y="624"/>
                  <a:pt x="503" y="624"/>
                </a:cubicBezTo>
                <a:cubicBezTo>
                  <a:pt x="503" y="622"/>
                  <a:pt x="501" y="616"/>
                  <a:pt x="505" y="616"/>
                </a:cubicBezTo>
                <a:cubicBezTo>
                  <a:pt x="506" y="620"/>
                  <a:pt x="506" y="620"/>
                  <a:pt x="506" y="620"/>
                </a:cubicBezTo>
                <a:cubicBezTo>
                  <a:pt x="507" y="620"/>
                  <a:pt x="506" y="618"/>
                  <a:pt x="508" y="618"/>
                </a:cubicBezTo>
                <a:cubicBezTo>
                  <a:pt x="511" y="622"/>
                  <a:pt x="506" y="622"/>
                  <a:pt x="506" y="626"/>
                </a:cubicBezTo>
                <a:cubicBezTo>
                  <a:pt x="508" y="626"/>
                  <a:pt x="507" y="620"/>
                  <a:pt x="510" y="625"/>
                </a:cubicBezTo>
                <a:cubicBezTo>
                  <a:pt x="506" y="619"/>
                  <a:pt x="513" y="623"/>
                  <a:pt x="511" y="618"/>
                </a:cubicBezTo>
                <a:cubicBezTo>
                  <a:pt x="513" y="620"/>
                  <a:pt x="513" y="620"/>
                  <a:pt x="513" y="620"/>
                </a:cubicBezTo>
                <a:cubicBezTo>
                  <a:pt x="513" y="619"/>
                  <a:pt x="513" y="618"/>
                  <a:pt x="514" y="617"/>
                </a:cubicBezTo>
                <a:cubicBezTo>
                  <a:pt x="515" y="621"/>
                  <a:pt x="515" y="621"/>
                  <a:pt x="515" y="621"/>
                </a:cubicBezTo>
                <a:cubicBezTo>
                  <a:pt x="514" y="617"/>
                  <a:pt x="520" y="620"/>
                  <a:pt x="520" y="618"/>
                </a:cubicBezTo>
                <a:cubicBezTo>
                  <a:pt x="517" y="620"/>
                  <a:pt x="517" y="616"/>
                  <a:pt x="514" y="615"/>
                </a:cubicBezTo>
                <a:cubicBezTo>
                  <a:pt x="516" y="609"/>
                  <a:pt x="521" y="619"/>
                  <a:pt x="525" y="614"/>
                </a:cubicBezTo>
                <a:cubicBezTo>
                  <a:pt x="524" y="615"/>
                  <a:pt x="521" y="615"/>
                  <a:pt x="522" y="613"/>
                </a:cubicBezTo>
                <a:cubicBezTo>
                  <a:pt x="523" y="613"/>
                  <a:pt x="525" y="613"/>
                  <a:pt x="526" y="613"/>
                </a:cubicBezTo>
                <a:cubicBezTo>
                  <a:pt x="528" y="610"/>
                  <a:pt x="524" y="611"/>
                  <a:pt x="524" y="609"/>
                </a:cubicBezTo>
                <a:cubicBezTo>
                  <a:pt x="527" y="611"/>
                  <a:pt x="524" y="607"/>
                  <a:pt x="525" y="605"/>
                </a:cubicBezTo>
                <a:cubicBezTo>
                  <a:pt x="527" y="607"/>
                  <a:pt x="527" y="607"/>
                  <a:pt x="527" y="607"/>
                </a:cubicBezTo>
                <a:cubicBezTo>
                  <a:pt x="531" y="606"/>
                  <a:pt x="524" y="602"/>
                  <a:pt x="528" y="601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30" y="603"/>
                  <a:pt x="530" y="603"/>
                  <a:pt x="530" y="603"/>
                </a:cubicBezTo>
                <a:cubicBezTo>
                  <a:pt x="532" y="606"/>
                  <a:pt x="532" y="606"/>
                  <a:pt x="532" y="606"/>
                </a:cubicBezTo>
                <a:cubicBezTo>
                  <a:pt x="532" y="602"/>
                  <a:pt x="533" y="602"/>
                  <a:pt x="535" y="602"/>
                </a:cubicBezTo>
                <a:cubicBezTo>
                  <a:pt x="534" y="601"/>
                  <a:pt x="532" y="598"/>
                  <a:pt x="534" y="596"/>
                </a:cubicBezTo>
                <a:cubicBezTo>
                  <a:pt x="536" y="597"/>
                  <a:pt x="535" y="599"/>
                  <a:pt x="537" y="597"/>
                </a:cubicBezTo>
                <a:cubicBezTo>
                  <a:pt x="537" y="599"/>
                  <a:pt x="538" y="601"/>
                  <a:pt x="535" y="600"/>
                </a:cubicBezTo>
                <a:cubicBezTo>
                  <a:pt x="537" y="602"/>
                  <a:pt x="537" y="602"/>
                  <a:pt x="537" y="602"/>
                </a:cubicBezTo>
                <a:cubicBezTo>
                  <a:pt x="539" y="603"/>
                  <a:pt x="540" y="600"/>
                  <a:pt x="540" y="600"/>
                </a:cubicBezTo>
                <a:cubicBezTo>
                  <a:pt x="539" y="600"/>
                  <a:pt x="539" y="600"/>
                  <a:pt x="539" y="600"/>
                </a:cubicBezTo>
                <a:cubicBezTo>
                  <a:pt x="540" y="594"/>
                  <a:pt x="540" y="594"/>
                  <a:pt x="540" y="594"/>
                </a:cubicBezTo>
                <a:cubicBezTo>
                  <a:pt x="541" y="595"/>
                  <a:pt x="541" y="596"/>
                  <a:pt x="541" y="597"/>
                </a:cubicBezTo>
                <a:cubicBezTo>
                  <a:pt x="542" y="596"/>
                  <a:pt x="541" y="595"/>
                  <a:pt x="542" y="594"/>
                </a:cubicBezTo>
                <a:cubicBezTo>
                  <a:pt x="543" y="596"/>
                  <a:pt x="545" y="597"/>
                  <a:pt x="544" y="599"/>
                </a:cubicBezTo>
                <a:cubicBezTo>
                  <a:pt x="545" y="595"/>
                  <a:pt x="545" y="595"/>
                  <a:pt x="545" y="595"/>
                </a:cubicBezTo>
                <a:cubicBezTo>
                  <a:pt x="546" y="596"/>
                  <a:pt x="548" y="596"/>
                  <a:pt x="549" y="597"/>
                </a:cubicBezTo>
                <a:cubicBezTo>
                  <a:pt x="551" y="597"/>
                  <a:pt x="550" y="590"/>
                  <a:pt x="553" y="590"/>
                </a:cubicBezTo>
                <a:cubicBezTo>
                  <a:pt x="553" y="589"/>
                  <a:pt x="553" y="589"/>
                  <a:pt x="553" y="589"/>
                </a:cubicBezTo>
                <a:cubicBezTo>
                  <a:pt x="555" y="587"/>
                  <a:pt x="559" y="588"/>
                  <a:pt x="559" y="584"/>
                </a:cubicBezTo>
                <a:cubicBezTo>
                  <a:pt x="563" y="586"/>
                  <a:pt x="563" y="586"/>
                  <a:pt x="563" y="586"/>
                </a:cubicBezTo>
                <a:cubicBezTo>
                  <a:pt x="565" y="584"/>
                  <a:pt x="558" y="584"/>
                  <a:pt x="561" y="580"/>
                </a:cubicBezTo>
                <a:cubicBezTo>
                  <a:pt x="562" y="577"/>
                  <a:pt x="563" y="582"/>
                  <a:pt x="565" y="583"/>
                </a:cubicBezTo>
                <a:cubicBezTo>
                  <a:pt x="565" y="580"/>
                  <a:pt x="564" y="575"/>
                  <a:pt x="568" y="577"/>
                </a:cubicBezTo>
                <a:cubicBezTo>
                  <a:pt x="568" y="578"/>
                  <a:pt x="567" y="577"/>
                  <a:pt x="567" y="578"/>
                </a:cubicBezTo>
                <a:cubicBezTo>
                  <a:pt x="570" y="579"/>
                  <a:pt x="570" y="579"/>
                  <a:pt x="570" y="579"/>
                </a:cubicBezTo>
                <a:cubicBezTo>
                  <a:pt x="570" y="583"/>
                  <a:pt x="568" y="583"/>
                  <a:pt x="571" y="585"/>
                </a:cubicBezTo>
                <a:cubicBezTo>
                  <a:pt x="567" y="578"/>
                  <a:pt x="577" y="580"/>
                  <a:pt x="572" y="573"/>
                </a:cubicBezTo>
                <a:cubicBezTo>
                  <a:pt x="574" y="574"/>
                  <a:pt x="574" y="574"/>
                  <a:pt x="574" y="574"/>
                </a:cubicBezTo>
                <a:cubicBezTo>
                  <a:pt x="574" y="575"/>
                  <a:pt x="574" y="575"/>
                  <a:pt x="574" y="575"/>
                </a:cubicBezTo>
                <a:cubicBezTo>
                  <a:pt x="578" y="577"/>
                  <a:pt x="572" y="569"/>
                  <a:pt x="576" y="568"/>
                </a:cubicBezTo>
                <a:cubicBezTo>
                  <a:pt x="577" y="568"/>
                  <a:pt x="578" y="569"/>
                  <a:pt x="578" y="570"/>
                </a:cubicBezTo>
                <a:cubicBezTo>
                  <a:pt x="579" y="567"/>
                  <a:pt x="579" y="567"/>
                  <a:pt x="579" y="567"/>
                </a:cubicBezTo>
                <a:cubicBezTo>
                  <a:pt x="580" y="566"/>
                  <a:pt x="580" y="568"/>
                  <a:pt x="580" y="568"/>
                </a:cubicBezTo>
                <a:cubicBezTo>
                  <a:pt x="582" y="565"/>
                  <a:pt x="582" y="565"/>
                  <a:pt x="582" y="565"/>
                </a:cubicBezTo>
                <a:cubicBezTo>
                  <a:pt x="583" y="566"/>
                  <a:pt x="583" y="566"/>
                  <a:pt x="583" y="566"/>
                </a:cubicBezTo>
                <a:cubicBezTo>
                  <a:pt x="582" y="564"/>
                  <a:pt x="582" y="562"/>
                  <a:pt x="583" y="561"/>
                </a:cubicBezTo>
                <a:cubicBezTo>
                  <a:pt x="584" y="561"/>
                  <a:pt x="583" y="562"/>
                  <a:pt x="583" y="563"/>
                </a:cubicBezTo>
                <a:cubicBezTo>
                  <a:pt x="584" y="560"/>
                  <a:pt x="584" y="560"/>
                  <a:pt x="584" y="560"/>
                </a:cubicBezTo>
                <a:cubicBezTo>
                  <a:pt x="586" y="561"/>
                  <a:pt x="585" y="564"/>
                  <a:pt x="584" y="564"/>
                </a:cubicBezTo>
                <a:cubicBezTo>
                  <a:pt x="590" y="570"/>
                  <a:pt x="585" y="562"/>
                  <a:pt x="590" y="564"/>
                </a:cubicBezTo>
                <a:cubicBezTo>
                  <a:pt x="589" y="565"/>
                  <a:pt x="589" y="565"/>
                  <a:pt x="589" y="565"/>
                </a:cubicBezTo>
                <a:cubicBezTo>
                  <a:pt x="593" y="569"/>
                  <a:pt x="593" y="567"/>
                  <a:pt x="596" y="568"/>
                </a:cubicBezTo>
                <a:cubicBezTo>
                  <a:pt x="595" y="567"/>
                  <a:pt x="589" y="564"/>
                  <a:pt x="590" y="561"/>
                </a:cubicBezTo>
                <a:cubicBezTo>
                  <a:pt x="591" y="561"/>
                  <a:pt x="592" y="561"/>
                  <a:pt x="592" y="559"/>
                </a:cubicBezTo>
                <a:cubicBezTo>
                  <a:pt x="593" y="562"/>
                  <a:pt x="594" y="560"/>
                  <a:pt x="595" y="560"/>
                </a:cubicBezTo>
                <a:cubicBezTo>
                  <a:pt x="597" y="563"/>
                  <a:pt x="597" y="563"/>
                  <a:pt x="597" y="563"/>
                </a:cubicBezTo>
                <a:cubicBezTo>
                  <a:pt x="598" y="561"/>
                  <a:pt x="597" y="560"/>
                  <a:pt x="597" y="558"/>
                </a:cubicBezTo>
                <a:cubicBezTo>
                  <a:pt x="599" y="557"/>
                  <a:pt x="600" y="559"/>
                  <a:pt x="602" y="561"/>
                </a:cubicBezTo>
                <a:cubicBezTo>
                  <a:pt x="605" y="561"/>
                  <a:pt x="598" y="558"/>
                  <a:pt x="601" y="556"/>
                </a:cubicBezTo>
                <a:cubicBezTo>
                  <a:pt x="603" y="556"/>
                  <a:pt x="604" y="554"/>
                  <a:pt x="606" y="551"/>
                </a:cubicBezTo>
                <a:cubicBezTo>
                  <a:pt x="608" y="551"/>
                  <a:pt x="606" y="553"/>
                  <a:pt x="607" y="554"/>
                </a:cubicBezTo>
                <a:cubicBezTo>
                  <a:pt x="607" y="550"/>
                  <a:pt x="607" y="550"/>
                  <a:pt x="607" y="550"/>
                </a:cubicBezTo>
                <a:cubicBezTo>
                  <a:pt x="608" y="550"/>
                  <a:pt x="608" y="551"/>
                  <a:pt x="608" y="552"/>
                </a:cubicBezTo>
                <a:cubicBezTo>
                  <a:pt x="608" y="551"/>
                  <a:pt x="608" y="550"/>
                  <a:pt x="608" y="549"/>
                </a:cubicBezTo>
                <a:cubicBezTo>
                  <a:pt x="608" y="549"/>
                  <a:pt x="609" y="548"/>
                  <a:pt x="610" y="548"/>
                </a:cubicBezTo>
                <a:cubicBezTo>
                  <a:pt x="610" y="566"/>
                  <a:pt x="611" y="581"/>
                  <a:pt x="611" y="591"/>
                </a:cubicBezTo>
                <a:cubicBezTo>
                  <a:pt x="611" y="654"/>
                  <a:pt x="617" y="1419"/>
                  <a:pt x="619" y="1454"/>
                </a:cubicBezTo>
                <a:cubicBezTo>
                  <a:pt x="620" y="1490"/>
                  <a:pt x="600" y="1482"/>
                  <a:pt x="594" y="1500"/>
                </a:cubicBezTo>
                <a:cubicBezTo>
                  <a:pt x="588" y="1519"/>
                  <a:pt x="629" y="1606"/>
                  <a:pt x="652" y="1602"/>
                </a:cubicBezTo>
                <a:cubicBezTo>
                  <a:pt x="675" y="1597"/>
                  <a:pt x="700" y="1559"/>
                  <a:pt x="708" y="1516"/>
                </a:cubicBezTo>
                <a:cubicBezTo>
                  <a:pt x="715" y="1473"/>
                  <a:pt x="708" y="1428"/>
                  <a:pt x="708" y="1428"/>
                </a:cubicBezTo>
                <a:cubicBezTo>
                  <a:pt x="708" y="1428"/>
                  <a:pt x="698" y="1487"/>
                  <a:pt x="685" y="1482"/>
                </a:cubicBezTo>
                <a:cubicBezTo>
                  <a:pt x="672" y="1478"/>
                  <a:pt x="664" y="1446"/>
                  <a:pt x="664" y="1424"/>
                </a:cubicBezTo>
                <a:cubicBezTo>
                  <a:pt x="665" y="1425"/>
                  <a:pt x="665" y="1423"/>
                  <a:pt x="666" y="1426"/>
                </a:cubicBezTo>
                <a:cubicBezTo>
                  <a:pt x="665" y="1424"/>
                  <a:pt x="665" y="1421"/>
                  <a:pt x="664" y="1423"/>
                </a:cubicBezTo>
                <a:cubicBezTo>
                  <a:pt x="664" y="1420"/>
                  <a:pt x="664" y="1418"/>
                  <a:pt x="665" y="1416"/>
                </a:cubicBezTo>
                <a:cubicBezTo>
                  <a:pt x="665" y="1414"/>
                  <a:pt x="665" y="1405"/>
                  <a:pt x="665" y="1391"/>
                </a:cubicBezTo>
                <a:cubicBezTo>
                  <a:pt x="665" y="1392"/>
                  <a:pt x="665" y="1392"/>
                  <a:pt x="665" y="1392"/>
                </a:cubicBezTo>
                <a:cubicBezTo>
                  <a:pt x="664" y="1386"/>
                  <a:pt x="665" y="1394"/>
                  <a:pt x="666" y="1389"/>
                </a:cubicBezTo>
                <a:cubicBezTo>
                  <a:pt x="666" y="1393"/>
                  <a:pt x="666" y="1393"/>
                  <a:pt x="666" y="1393"/>
                </a:cubicBezTo>
                <a:cubicBezTo>
                  <a:pt x="667" y="1390"/>
                  <a:pt x="667" y="1390"/>
                  <a:pt x="667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89"/>
                  <a:pt x="666" y="1389"/>
                  <a:pt x="666" y="1389"/>
                </a:cubicBezTo>
                <a:cubicBezTo>
                  <a:pt x="666" y="1388"/>
                  <a:pt x="666" y="1389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90"/>
                  <a:pt x="666" y="1390"/>
                  <a:pt x="666" y="1390"/>
                </a:cubicBezTo>
                <a:cubicBezTo>
                  <a:pt x="666" y="1388"/>
                  <a:pt x="666" y="1388"/>
                  <a:pt x="666" y="1388"/>
                </a:cubicBezTo>
                <a:cubicBezTo>
                  <a:pt x="667" y="1388"/>
                  <a:pt x="667" y="1388"/>
                  <a:pt x="667" y="1388"/>
                </a:cubicBezTo>
                <a:cubicBezTo>
                  <a:pt x="666" y="1387"/>
                  <a:pt x="666" y="1387"/>
                  <a:pt x="666" y="1387"/>
                </a:cubicBezTo>
                <a:cubicBezTo>
                  <a:pt x="666" y="1383"/>
                  <a:pt x="666" y="1383"/>
                  <a:pt x="666" y="1383"/>
                </a:cubicBezTo>
                <a:cubicBezTo>
                  <a:pt x="666" y="1384"/>
                  <a:pt x="666" y="1385"/>
                  <a:pt x="666" y="1386"/>
                </a:cubicBezTo>
                <a:cubicBezTo>
                  <a:pt x="666" y="1385"/>
                  <a:pt x="666" y="1385"/>
                  <a:pt x="666" y="1385"/>
                </a:cubicBezTo>
                <a:cubicBezTo>
                  <a:pt x="666" y="1386"/>
                  <a:pt x="666" y="1386"/>
                  <a:pt x="666" y="1386"/>
                </a:cubicBezTo>
                <a:cubicBezTo>
                  <a:pt x="666" y="1387"/>
                  <a:pt x="666" y="1388"/>
                  <a:pt x="666" y="1389"/>
                </a:cubicBezTo>
                <a:cubicBezTo>
                  <a:pt x="665" y="1389"/>
                  <a:pt x="665" y="1387"/>
                  <a:pt x="665" y="1387"/>
                </a:cubicBezTo>
                <a:cubicBezTo>
                  <a:pt x="664" y="1384"/>
                  <a:pt x="664" y="1381"/>
                  <a:pt x="664" y="1378"/>
                </a:cubicBezTo>
                <a:cubicBezTo>
                  <a:pt x="665" y="1377"/>
                  <a:pt x="665" y="1377"/>
                  <a:pt x="666" y="1376"/>
                </a:cubicBezTo>
                <a:cubicBezTo>
                  <a:pt x="665" y="1376"/>
                  <a:pt x="665" y="1376"/>
                  <a:pt x="664" y="1373"/>
                </a:cubicBezTo>
                <a:cubicBezTo>
                  <a:pt x="664" y="1373"/>
                  <a:pt x="664" y="1373"/>
                  <a:pt x="664" y="1374"/>
                </a:cubicBezTo>
                <a:cubicBezTo>
                  <a:pt x="664" y="1368"/>
                  <a:pt x="664" y="1362"/>
                  <a:pt x="664" y="1355"/>
                </a:cubicBezTo>
                <a:cubicBezTo>
                  <a:pt x="664" y="1358"/>
                  <a:pt x="666" y="1362"/>
                  <a:pt x="665" y="1365"/>
                </a:cubicBezTo>
                <a:cubicBezTo>
                  <a:pt x="667" y="1364"/>
                  <a:pt x="665" y="1364"/>
                  <a:pt x="667" y="1362"/>
                </a:cubicBezTo>
                <a:cubicBezTo>
                  <a:pt x="665" y="1364"/>
                  <a:pt x="667" y="1351"/>
                  <a:pt x="665" y="1355"/>
                </a:cubicBezTo>
                <a:cubicBezTo>
                  <a:pt x="666" y="1353"/>
                  <a:pt x="666" y="1351"/>
                  <a:pt x="666" y="1348"/>
                </a:cubicBezTo>
                <a:cubicBezTo>
                  <a:pt x="668" y="1352"/>
                  <a:pt x="668" y="1352"/>
                  <a:pt x="668" y="1352"/>
                </a:cubicBezTo>
                <a:cubicBezTo>
                  <a:pt x="667" y="1347"/>
                  <a:pt x="667" y="1347"/>
                  <a:pt x="667" y="1347"/>
                </a:cubicBezTo>
                <a:cubicBezTo>
                  <a:pt x="667" y="1347"/>
                  <a:pt x="667" y="1347"/>
                  <a:pt x="667" y="1347"/>
                </a:cubicBezTo>
                <a:cubicBezTo>
                  <a:pt x="667" y="1347"/>
                  <a:pt x="667" y="1347"/>
                  <a:pt x="666" y="1347"/>
                </a:cubicBezTo>
                <a:cubicBezTo>
                  <a:pt x="666" y="1346"/>
                  <a:pt x="666" y="1346"/>
                  <a:pt x="666" y="1346"/>
                </a:cubicBezTo>
                <a:cubicBezTo>
                  <a:pt x="666" y="1347"/>
                  <a:pt x="666" y="1347"/>
                  <a:pt x="666" y="1347"/>
                </a:cubicBezTo>
                <a:cubicBezTo>
                  <a:pt x="666" y="1347"/>
                  <a:pt x="666" y="1347"/>
                  <a:pt x="666" y="1345"/>
                </a:cubicBezTo>
                <a:cubicBezTo>
                  <a:pt x="666" y="1344"/>
                  <a:pt x="666" y="1344"/>
                  <a:pt x="666" y="1344"/>
                </a:cubicBezTo>
                <a:cubicBezTo>
                  <a:pt x="666" y="1344"/>
                  <a:pt x="666" y="1344"/>
                  <a:pt x="666" y="1344"/>
                </a:cubicBezTo>
                <a:cubicBezTo>
                  <a:pt x="666" y="1344"/>
                  <a:pt x="666" y="1344"/>
                  <a:pt x="666" y="1344"/>
                </a:cubicBezTo>
                <a:cubicBezTo>
                  <a:pt x="666" y="1344"/>
                  <a:pt x="666" y="1344"/>
                  <a:pt x="666" y="1344"/>
                </a:cubicBezTo>
                <a:cubicBezTo>
                  <a:pt x="665" y="1345"/>
                  <a:pt x="665" y="1345"/>
                  <a:pt x="665" y="1346"/>
                </a:cubicBezTo>
                <a:cubicBezTo>
                  <a:pt x="664" y="1344"/>
                  <a:pt x="664" y="1339"/>
                  <a:pt x="663" y="1337"/>
                </a:cubicBezTo>
                <a:cubicBezTo>
                  <a:pt x="664" y="1335"/>
                  <a:pt x="664" y="1338"/>
                  <a:pt x="664" y="1337"/>
                </a:cubicBezTo>
                <a:cubicBezTo>
                  <a:pt x="664" y="1334"/>
                  <a:pt x="664" y="1334"/>
                  <a:pt x="664" y="1334"/>
                </a:cubicBezTo>
                <a:cubicBezTo>
                  <a:pt x="664" y="1334"/>
                  <a:pt x="664" y="1334"/>
                  <a:pt x="664" y="1334"/>
                </a:cubicBezTo>
                <a:cubicBezTo>
                  <a:pt x="664" y="1335"/>
                  <a:pt x="664" y="1337"/>
                  <a:pt x="665" y="1334"/>
                </a:cubicBezTo>
                <a:cubicBezTo>
                  <a:pt x="665" y="1334"/>
                  <a:pt x="665" y="1334"/>
                  <a:pt x="665" y="1334"/>
                </a:cubicBezTo>
                <a:cubicBezTo>
                  <a:pt x="665" y="1333"/>
                  <a:pt x="665" y="1332"/>
                  <a:pt x="665" y="1331"/>
                </a:cubicBezTo>
                <a:cubicBezTo>
                  <a:pt x="665" y="1331"/>
                  <a:pt x="665" y="1331"/>
                  <a:pt x="666" y="1333"/>
                </a:cubicBezTo>
                <a:cubicBezTo>
                  <a:pt x="666" y="1329"/>
                  <a:pt x="666" y="1329"/>
                  <a:pt x="666" y="1329"/>
                </a:cubicBezTo>
                <a:cubicBezTo>
                  <a:pt x="666" y="1329"/>
                  <a:pt x="666" y="1329"/>
                  <a:pt x="666" y="1328"/>
                </a:cubicBezTo>
                <a:cubicBezTo>
                  <a:pt x="666" y="1329"/>
                  <a:pt x="666" y="1329"/>
                  <a:pt x="666" y="1329"/>
                </a:cubicBezTo>
                <a:cubicBezTo>
                  <a:pt x="666" y="1326"/>
                  <a:pt x="666" y="1323"/>
                  <a:pt x="666" y="1321"/>
                </a:cubicBezTo>
                <a:cubicBezTo>
                  <a:pt x="666" y="1319"/>
                  <a:pt x="665" y="1316"/>
                  <a:pt x="666" y="1318"/>
                </a:cubicBezTo>
                <a:cubicBezTo>
                  <a:pt x="665" y="1317"/>
                  <a:pt x="665" y="1317"/>
                  <a:pt x="665" y="1317"/>
                </a:cubicBezTo>
                <a:cubicBezTo>
                  <a:pt x="666" y="1317"/>
                  <a:pt x="666" y="1317"/>
                  <a:pt x="666" y="1317"/>
                </a:cubicBezTo>
                <a:cubicBezTo>
                  <a:pt x="665" y="1312"/>
                  <a:pt x="665" y="1312"/>
                  <a:pt x="665" y="1312"/>
                </a:cubicBezTo>
                <a:cubicBezTo>
                  <a:pt x="665" y="1313"/>
                  <a:pt x="665" y="1313"/>
                  <a:pt x="665" y="1313"/>
                </a:cubicBezTo>
                <a:cubicBezTo>
                  <a:pt x="665" y="1311"/>
                  <a:pt x="665" y="1311"/>
                  <a:pt x="665" y="1311"/>
                </a:cubicBezTo>
                <a:cubicBezTo>
                  <a:pt x="665" y="1311"/>
                  <a:pt x="665" y="1311"/>
                  <a:pt x="665" y="1311"/>
                </a:cubicBezTo>
                <a:cubicBezTo>
                  <a:pt x="665" y="1307"/>
                  <a:pt x="664" y="1303"/>
                  <a:pt x="664" y="1299"/>
                </a:cubicBezTo>
                <a:cubicBezTo>
                  <a:pt x="664" y="1299"/>
                  <a:pt x="664" y="1300"/>
                  <a:pt x="665" y="1300"/>
                </a:cubicBezTo>
                <a:cubicBezTo>
                  <a:pt x="665" y="1298"/>
                  <a:pt x="665" y="1296"/>
                  <a:pt x="665" y="1295"/>
                </a:cubicBezTo>
                <a:cubicBezTo>
                  <a:pt x="665" y="1297"/>
                  <a:pt x="664" y="1298"/>
                  <a:pt x="664" y="1299"/>
                </a:cubicBezTo>
                <a:cubicBezTo>
                  <a:pt x="664" y="1297"/>
                  <a:pt x="664" y="1295"/>
                  <a:pt x="665" y="1293"/>
                </a:cubicBezTo>
                <a:cubicBezTo>
                  <a:pt x="665" y="1293"/>
                  <a:pt x="665" y="1292"/>
                  <a:pt x="665" y="1292"/>
                </a:cubicBezTo>
                <a:cubicBezTo>
                  <a:pt x="665" y="1295"/>
                  <a:pt x="665" y="1295"/>
                  <a:pt x="665" y="1295"/>
                </a:cubicBezTo>
                <a:cubicBezTo>
                  <a:pt x="665" y="1294"/>
                  <a:pt x="666" y="1293"/>
                  <a:pt x="666" y="1292"/>
                </a:cubicBezTo>
                <a:cubicBezTo>
                  <a:pt x="666" y="1292"/>
                  <a:pt x="667" y="1291"/>
                  <a:pt x="668" y="1289"/>
                </a:cubicBezTo>
                <a:cubicBezTo>
                  <a:pt x="668" y="1289"/>
                  <a:pt x="667" y="1289"/>
                  <a:pt x="667" y="1286"/>
                </a:cubicBezTo>
                <a:cubicBezTo>
                  <a:pt x="666" y="1287"/>
                  <a:pt x="666" y="1291"/>
                  <a:pt x="665" y="1291"/>
                </a:cubicBezTo>
                <a:cubicBezTo>
                  <a:pt x="665" y="1291"/>
                  <a:pt x="665" y="1290"/>
                  <a:pt x="665" y="1289"/>
                </a:cubicBezTo>
                <a:cubicBezTo>
                  <a:pt x="665" y="1290"/>
                  <a:pt x="665" y="1290"/>
                  <a:pt x="665" y="1290"/>
                </a:cubicBezTo>
                <a:cubicBezTo>
                  <a:pt x="665" y="1291"/>
                  <a:pt x="665" y="1291"/>
                  <a:pt x="665" y="1291"/>
                </a:cubicBezTo>
                <a:cubicBezTo>
                  <a:pt x="665" y="1291"/>
                  <a:pt x="665" y="1291"/>
                  <a:pt x="665" y="1291"/>
                </a:cubicBezTo>
                <a:cubicBezTo>
                  <a:pt x="665" y="1291"/>
                  <a:pt x="665" y="1290"/>
                  <a:pt x="665" y="1290"/>
                </a:cubicBezTo>
                <a:cubicBezTo>
                  <a:pt x="665" y="1290"/>
                  <a:pt x="665" y="1290"/>
                  <a:pt x="665" y="1290"/>
                </a:cubicBezTo>
                <a:cubicBezTo>
                  <a:pt x="665" y="1290"/>
                  <a:pt x="665" y="1290"/>
                  <a:pt x="665" y="1290"/>
                </a:cubicBezTo>
                <a:cubicBezTo>
                  <a:pt x="665" y="1286"/>
                  <a:pt x="665" y="1287"/>
                  <a:pt x="666" y="1285"/>
                </a:cubicBezTo>
                <a:cubicBezTo>
                  <a:pt x="665" y="1286"/>
                  <a:pt x="665" y="1285"/>
                  <a:pt x="664" y="1284"/>
                </a:cubicBezTo>
                <a:cubicBezTo>
                  <a:pt x="664" y="1283"/>
                  <a:pt x="664" y="1283"/>
                  <a:pt x="664" y="1282"/>
                </a:cubicBezTo>
                <a:cubicBezTo>
                  <a:pt x="665" y="1282"/>
                  <a:pt x="665" y="1282"/>
                  <a:pt x="665" y="1282"/>
                </a:cubicBezTo>
                <a:cubicBezTo>
                  <a:pt x="665" y="1280"/>
                  <a:pt x="665" y="1278"/>
                  <a:pt x="665" y="1276"/>
                </a:cubicBezTo>
                <a:cubicBezTo>
                  <a:pt x="665" y="1276"/>
                  <a:pt x="665" y="1277"/>
                  <a:pt x="665" y="1277"/>
                </a:cubicBezTo>
                <a:cubicBezTo>
                  <a:pt x="665" y="1276"/>
                  <a:pt x="665" y="1276"/>
                  <a:pt x="665" y="1276"/>
                </a:cubicBezTo>
                <a:cubicBezTo>
                  <a:pt x="667" y="1277"/>
                  <a:pt x="666" y="1275"/>
                  <a:pt x="666" y="1272"/>
                </a:cubicBezTo>
                <a:cubicBezTo>
                  <a:pt x="666" y="1272"/>
                  <a:pt x="666" y="1273"/>
                  <a:pt x="665" y="1273"/>
                </a:cubicBezTo>
                <a:cubicBezTo>
                  <a:pt x="665" y="1273"/>
                  <a:pt x="665" y="1272"/>
                  <a:pt x="665" y="1272"/>
                </a:cubicBezTo>
                <a:cubicBezTo>
                  <a:pt x="666" y="1271"/>
                  <a:pt x="666" y="1270"/>
                  <a:pt x="666" y="1268"/>
                </a:cubicBezTo>
                <a:cubicBezTo>
                  <a:pt x="667" y="1271"/>
                  <a:pt x="668" y="1275"/>
                  <a:pt x="668" y="1279"/>
                </a:cubicBezTo>
                <a:cubicBezTo>
                  <a:pt x="669" y="1277"/>
                  <a:pt x="668" y="1278"/>
                  <a:pt x="669" y="1275"/>
                </a:cubicBezTo>
                <a:cubicBezTo>
                  <a:pt x="667" y="1277"/>
                  <a:pt x="669" y="1265"/>
                  <a:pt x="667" y="1269"/>
                </a:cubicBezTo>
                <a:cubicBezTo>
                  <a:pt x="669" y="1266"/>
                  <a:pt x="668" y="1264"/>
                  <a:pt x="669" y="1260"/>
                </a:cubicBezTo>
                <a:cubicBezTo>
                  <a:pt x="669" y="1260"/>
                  <a:pt x="669" y="1261"/>
                  <a:pt x="669" y="1258"/>
                </a:cubicBezTo>
                <a:cubicBezTo>
                  <a:pt x="668" y="1257"/>
                  <a:pt x="668" y="1257"/>
                  <a:pt x="668" y="1257"/>
                </a:cubicBezTo>
                <a:cubicBezTo>
                  <a:pt x="668" y="1257"/>
                  <a:pt x="668" y="1257"/>
                  <a:pt x="668" y="1257"/>
                </a:cubicBezTo>
                <a:cubicBezTo>
                  <a:pt x="668" y="1257"/>
                  <a:pt x="668" y="1257"/>
                  <a:pt x="668" y="1257"/>
                </a:cubicBezTo>
                <a:cubicBezTo>
                  <a:pt x="668" y="1257"/>
                  <a:pt x="668" y="1257"/>
                  <a:pt x="668" y="1257"/>
                </a:cubicBezTo>
                <a:cubicBezTo>
                  <a:pt x="668" y="1258"/>
                  <a:pt x="668" y="1259"/>
                  <a:pt x="668" y="1259"/>
                </a:cubicBezTo>
                <a:cubicBezTo>
                  <a:pt x="667" y="1257"/>
                  <a:pt x="667" y="1252"/>
                  <a:pt x="666" y="1250"/>
                </a:cubicBezTo>
                <a:cubicBezTo>
                  <a:pt x="666" y="1248"/>
                  <a:pt x="667" y="1251"/>
                  <a:pt x="667" y="1250"/>
                </a:cubicBezTo>
                <a:cubicBezTo>
                  <a:pt x="666" y="1247"/>
                  <a:pt x="666" y="1247"/>
                  <a:pt x="666" y="1247"/>
                </a:cubicBezTo>
                <a:cubicBezTo>
                  <a:pt x="667" y="1247"/>
                  <a:pt x="668" y="1242"/>
                  <a:pt x="669" y="1247"/>
                </a:cubicBezTo>
                <a:cubicBezTo>
                  <a:pt x="669" y="1242"/>
                  <a:pt x="669" y="1242"/>
                  <a:pt x="669" y="1242"/>
                </a:cubicBezTo>
                <a:cubicBezTo>
                  <a:pt x="669" y="1240"/>
                  <a:pt x="669" y="1237"/>
                  <a:pt x="669" y="1234"/>
                </a:cubicBezTo>
                <a:cubicBezTo>
                  <a:pt x="669" y="1232"/>
                  <a:pt x="668" y="1229"/>
                  <a:pt x="669" y="1231"/>
                </a:cubicBezTo>
                <a:cubicBezTo>
                  <a:pt x="668" y="1225"/>
                  <a:pt x="668" y="1225"/>
                  <a:pt x="668" y="1225"/>
                </a:cubicBezTo>
                <a:cubicBezTo>
                  <a:pt x="668" y="1224"/>
                  <a:pt x="668" y="1224"/>
                  <a:pt x="668" y="1224"/>
                </a:cubicBezTo>
                <a:cubicBezTo>
                  <a:pt x="668" y="1218"/>
                  <a:pt x="667" y="1211"/>
                  <a:pt x="668" y="1204"/>
                </a:cubicBezTo>
                <a:cubicBezTo>
                  <a:pt x="668" y="1202"/>
                  <a:pt x="668" y="1199"/>
                  <a:pt x="668" y="1196"/>
                </a:cubicBezTo>
                <a:cubicBezTo>
                  <a:pt x="669" y="1195"/>
                  <a:pt x="669" y="1195"/>
                  <a:pt x="669" y="1195"/>
                </a:cubicBezTo>
                <a:cubicBezTo>
                  <a:pt x="669" y="1192"/>
                  <a:pt x="670" y="1186"/>
                  <a:pt x="669" y="1185"/>
                </a:cubicBezTo>
                <a:cubicBezTo>
                  <a:pt x="671" y="1182"/>
                  <a:pt x="670" y="1172"/>
                  <a:pt x="670" y="1167"/>
                </a:cubicBezTo>
                <a:cubicBezTo>
                  <a:pt x="669" y="1166"/>
                  <a:pt x="669" y="1166"/>
                  <a:pt x="669" y="1166"/>
                </a:cubicBezTo>
                <a:cubicBezTo>
                  <a:pt x="669" y="1163"/>
                  <a:pt x="669" y="1160"/>
                  <a:pt x="668" y="1156"/>
                </a:cubicBezTo>
                <a:cubicBezTo>
                  <a:pt x="667" y="1156"/>
                  <a:pt x="667" y="1156"/>
                  <a:pt x="667" y="1156"/>
                </a:cubicBezTo>
                <a:cubicBezTo>
                  <a:pt x="666" y="1152"/>
                  <a:pt x="668" y="1146"/>
                  <a:pt x="668" y="1141"/>
                </a:cubicBezTo>
                <a:cubicBezTo>
                  <a:pt x="668" y="1141"/>
                  <a:pt x="668" y="1143"/>
                  <a:pt x="668" y="1144"/>
                </a:cubicBezTo>
                <a:cubicBezTo>
                  <a:pt x="670" y="1137"/>
                  <a:pt x="666" y="1129"/>
                  <a:pt x="668" y="1123"/>
                </a:cubicBezTo>
                <a:cubicBezTo>
                  <a:pt x="667" y="1121"/>
                  <a:pt x="668" y="1120"/>
                  <a:pt x="668" y="1119"/>
                </a:cubicBezTo>
                <a:cubicBezTo>
                  <a:pt x="668" y="1119"/>
                  <a:pt x="668" y="1119"/>
                  <a:pt x="668" y="1119"/>
                </a:cubicBezTo>
                <a:cubicBezTo>
                  <a:pt x="668" y="1119"/>
                  <a:pt x="668" y="1119"/>
                  <a:pt x="668" y="1119"/>
                </a:cubicBezTo>
                <a:cubicBezTo>
                  <a:pt x="668" y="1117"/>
                  <a:pt x="668" y="1117"/>
                  <a:pt x="668" y="1117"/>
                </a:cubicBezTo>
                <a:cubicBezTo>
                  <a:pt x="668" y="1119"/>
                  <a:pt x="668" y="1119"/>
                  <a:pt x="668" y="1119"/>
                </a:cubicBezTo>
                <a:cubicBezTo>
                  <a:pt x="668" y="1117"/>
                  <a:pt x="668" y="1116"/>
                  <a:pt x="667" y="1114"/>
                </a:cubicBezTo>
                <a:cubicBezTo>
                  <a:pt x="669" y="1113"/>
                  <a:pt x="669" y="1113"/>
                  <a:pt x="669" y="1113"/>
                </a:cubicBezTo>
                <a:cubicBezTo>
                  <a:pt x="668" y="1113"/>
                  <a:pt x="668" y="1113"/>
                  <a:pt x="668" y="1113"/>
                </a:cubicBezTo>
                <a:cubicBezTo>
                  <a:pt x="669" y="1111"/>
                  <a:pt x="668" y="1111"/>
                  <a:pt x="667" y="1112"/>
                </a:cubicBezTo>
                <a:cubicBezTo>
                  <a:pt x="667" y="1110"/>
                  <a:pt x="667" y="1110"/>
                  <a:pt x="667" y="1110"/>
                </a:cubicBezTo>
                <a:cubicBezTo>
                  <a:pt x="668" y="1108"/>
                  <a:pt x="666" y="1105"/>
                  <a:pt x="668" y="1103"/>
                </a:cubicBezTo>
                <a:cubicBezTo>
                  <a:pt x="667" y="1102"/>
                  <a:pt x="667" y="1094"/>
                  <a:pt x="665" y="1093"/>
                </a:cubicBezTo>
                <a:cubicBezTo>
                  <a:pt x="666" y="1093"/>
                  <a:pt x="666" y="1093"/>
                  <a:pt x="666" y="1094"/>
                </a:cubicBezTo>
                <a:cubicBezTo>
                  <a:pt x="666" y="1092"/>
                  <a:pt x="666" y="1090"/>
                  <a:pt x="666" y="1088"/>
                </a:cubicBezTo>
                <a:cubicBezTo>
                  <a:pt x="667" y="1087"/>
                  <a:pt x="667" y="1087"/>
                  <a:pt x="667" y="1087"/>
                </a:cubicBezTo>
                <a:cubicBezTo>
                  <a:pt x="665" y="1083"/>
                  <a:pt x="665" y="1083"/>
                  <a:pt x="665" y="1083"/>
                </a:cubicBezTo>
                <a:cubicBezTo>
                  <a:pt x="666" y="1080"/>
                  <a:pt x="666" y="1079"/>
                  <a:pt x="667" y="1082"/>
                </a:cubicBezTo>
                <a:cubicBezTo>
                  <a:pt x="666" y="1075"/>
                  <a:pt x="667" y="1076"/>
                  <a:pt x="665" y="1071"/>
                </a:cubicBezTo>
                <a:cubicBezTo>
                  <a:pt x="666" y="1071"/>
                  <a:pt x="666" y="1071"/>
                  <a:pt x="666" y="1071"/>
                </a:cubicBezTo>
                <a:cubicBezTo>
                  <a:pt x="666" y="1069"/>
                  <a:pt x="665" y="1066"/>
                  <a:pt x="666" y="1065"/>
                </a:cubicBezTo>
                <a:cubicBezTo>
                  <a:pt x="667" y="1061"/>
                  <a:pt x="666" y="1044"/>
                  <a:pt x="667" y="1033"/>
                </a:cubicBezTo>
                <a:cubicBezTo>
                  <a:pt x="665" y="1035"/>
                  <a:pt x="669" y="1028"/>
                  <a:pt x="667" y="1027"/>
                </a:cubicBezTo>
                <a:cubicBezTo>
                  <a:pt x="667" y="1027"/>
                  <a:pt x="668" y="1025"/>
                  <a:pt x="668" y="1027"/>
                </a:cubicBezTo>
                <a:cubicBezTo>
                  <a:pt x="667" y="1021"/>
                  <a:pt x="669" y="1018"/>
                  <a:pt x="667" y="1015"/>
                </a:cubicBezTo>
                <a:cubicBezTo>
                  <a:pt x="668" y="1014"/>
                  <a:pt x="668" y="1016"/>
                  <a:pt x="669" y="1015"/>
                </a:cubicBezTo>
                <a:cubicBezTo>
                  <a:pt x="668" y="1015"/>
                  <a:pt x="668" y="1013"/>
                  <a:pt x="668" y="1013"/>
                </a:cubicBezTo>
                <a:cubicBezTo>
                  <a:pt x="669" y="1012"/>
                  <a:pt x="669" y="1014"/>
                  <a:pt x="669" y="1015"/>
                </a:cubicBezTo>
                <a:cubicBezTo>
                  <a:pt x="669" y="1009"/>
                  <a:pt x="667" y="1008"/>
                  <a:pt x="666" y="1008"/>
                </a:cubicBezTo>
                <a:cubicBezTo>
                  <a:pt x="666" y="1005"/>
                  <a:pt x="666" y="1003"/>
                  <a:pt x="665" y="1001"/>
                </a:cubicBezTo>
                <a:cubicBezTo>
                  <a:pt x="666" y="1000"/>
                  <a:pt x="666" y="999"/>
                  <a:pt x="666" y="1002"/>
                </a:cubicBezTo>
                <a:cubicBezTo>
                  <a:pt x="667" y="1000"/>
                  <a:pt x="667" y="990"/>
                  <a:pt x="666" y="990"/>
                </a:cubicBezTo>
                <a:cubicBezTo>
                  <a:pt x="666" y="989"/>
                  <a:pt x="666" y="987"/>
                  <a:pt x="666" y="986"/>
                </a:cubicBezTo>
                <a:cubicBezTo>
                  <a:pt x="666" y="982"/>
                  <a:pt x="666" y="981"/>
                  <a:pt x="666" y="977"/>
                </a:cubicBezTo>
                <a:cubicBezTo>
                  <a:pt x="666" y="978"/>
                  <a:pt x="666" y="978"/>
                  <a:pt x="666" y="978"/>
                </a:cubicBezTo>
                <a:cubicBezTo>
                  <a:pt x="664" y="977"/>
                  <a:pt x="665" y="975"/>
                  <a:pt x="665" y="971"/>
                </a:cubicBezTo>
                <a:cubicBezTo>
                  <a:pt x="665" y="971"/>
                  <a:pt x="665" y="971"/>
                  <a:pt x="665" y="971"/>
                </a:cubicBezTo>
                <a:cubicBezTo>
                  <a:pt x="666" y="963"/>
                  <a:pt x="665" y="968"/>
                  <a:pt x="666" y="959"/>
                </a:cubicBezTo>
                <a:cubicBezTo>
                  <a:pt x="665" y="960"/>
                  <a:pt x="665" y="960"/>
                  <a:pt x="665" y="960"/>
                </a:cubicBezTo>
                <a:cubicBezTo>
                  <a:pt x="663" y="959"/>
                  <a:pt x="666" y="953"/>
                  <a:pt x="666" y="948"/>
                </a:cubicBezTo>
                <a:cubicBezTo>
                  <a:pt x="665" y="950"/>
                  <a:pt x="665" y="950"/>
                  <a:pt x="665" y="950"/>
                </a:cubicBezTo>
                <a:cubicBezTo>
                  <a:pt x="664" y="947"/>
                  <a:pt x="668" y="943"/>
                  <a:pt x="668" y="940"/>
                </a:cubicBezTo>
                <a:cubicBezTo>
                  <a:pt x="668" y="940"/>
                  <a:pt x="669" y="941"/>
                  <a:pt x="669" y="942"/>
                </a:cubicBezTo>
                <a:cubicBezTo>
                  <a:pt x="670" y="935"/>
                  <a:pt x="667" y="941"/>
                  <a:pt x="667" y="936"/>
                </a:cubicBezTo>
                <a:cubicBezTo>
                  <a:pt x="668" y="935"/>
                  <a:pt x="669" y="937"/>
                  <a:pt x="669" y="934"/>
                </a:cubicBezTo>
                <a:cubicBezTo>
                  <a:pt x="670" y="932"/>
                  <a:pt x="667" y="924"/>
                  <a:pt x="668" y="919"/>
                </a:cubicBezTo>
                <a:cubicBezTo>
                  <a:pt x="667" y="920"/>
                  <a:pt x="667" y="921"/>
                  <a:pt x="666" y="919"/>
                </a:cubicBezTo>
                <a:cubicBezTo>
                  <a:pt x="666" y="915"/>
                  <a:pt x="669" y="909"/>
                  <a:pt x="667" y="906"/>
                </a:cubicBezTo>
                <a:cubicBezTo>
                  <a:pt x="667" y="905"/>
                  <a:pt x="667" y="905"/>
                  <a:pt x="667" y="905"/>
                </a:cubicBezTo>
                <a:cubicBezTo>
                  <a:pt x="667" y="903"/>
                  <a:pt x="667" y="897"/>
                  <a:pt x="666" y="895"/>
                </a:cubicBezTo>
                <a:cubicBezTo>
                  <a:pt x="669" y="892"/>
                  <a:pt x="664" y="878"/>
                  <a:pt x="667" y="878"/>
                </a:cubicBezTo>
                <a:cubicBezTo>
                  <a:pt x="667" y="870"/>
                  <a:pt x="667" y="870"/>
                  <a:pt x="667" y="870"/>
                </a:cubicBezTo>
                <a:cubicBezTo>
                  <a:pt x="667" y="870"/>
                  <a:pt x="667" y="870"/>
                  <a:pt x="667" y="870"/>
                </a:cubicBezTo>
                <a:cubicBezTo>
                  <a:pt x="667" y="864"/>
                  <a:pt x="667" y="863"/>
                  <a:pt x="666" y="861"/>
                </a:cubicBezTo>
                <a:cubicBezTo>
                  <a:pt x="666" y="859"/>
                  <a:pt x="666" y="860"/>
                  <a:pt x="667" y="860"/>
                </a:cubicBezTo>
                <a:cubicBezTo>
                  <a:pt x="667" y="853"/>
                  <a:pt x="667" y="852"/>
                  <a:pt x="666" y="845"/>
                </a:cubicBezTo>
                <a:cubicBezTo>
                  <a:pt x="667" y="845"/>
                  <a:pt x="667" y="845"/>
                  <a:pt x="667" y="845"/>
                </a:cubicBezTo>
                <a:cubicBezTo>
                  <a:pt x="666" y="843"/>
                  <a:pt x="668" y="833"/>
                  <a:pt x="667" y="826"/>
                </a:cubicBezTo>
                <a:cubicBezTo>
                  <a:pt x="667" y="826"/>
                  <a:pt x="667" y="826"/>
                  <a:pt x="667" y="826"/>
                </a:cubicBezTo>
                <a:cubicBezTo>
                  <a:pt x="666" y="818"/>
                  <a:pt x="670" y="806"/>
                  <a:pt x="667" y="803"/>
                </a:cubicBezTo>
                <a:cubicBezTo>
                  <a:pt x="666" y="797"/>
                  <a:pt x="666" y="797"/>
                  <a:pt x="666" y="797"/>
                </a:cubicBezTo>
                <a:cubicBezTo>
                  <a:pt x="665" y="804"/>
                  <a:pt x="664" y="796"/>
                  <a:pt x="663" y="799"/>
                </a:cubicBezTo>
                <a:cubicBezTo>
                  <a:pt x="663" y="796"/>
                  <a:pt x="664" y="791"/>
                  <a:pt x="665" y="795"/>
                </a:cubicBezTo>
                <a:cubicBezTo>
                  <a:pt x="664" y="795"/>
                  <a:pt x="664" y="795"/>
                  <a:pt x="664" y="795"/>
                </a:cubicBezTo>
                <a:cubicBezTo>
                  <a:pt x="666" y="797"/>
                  <a:pt x="665" y="786"/>
                  <a:pt x="667" y="786"/>
                </a:cubicBezTo>
                <a:cubicBezTo>
                  <a:pt x="666" y="772"/>
                  <a:pt x="668" y="758"/>
                  <a:pt x="668" y="744"/>
                </a:cubicBezTo>
                <a:cubicBezTo>
                  <a:pt x="666" y="746"/>
                  <a:pt x="666" y="746"/>
                  <a:pt x="666" y="746"/>
                </a:cubicBezTo>
                <a:cubicBezTo>
                  <a:pt x="666" y="741"/>
                  <a:pt x="666" y="741"/>
                  <a:pt x="666" y="741"/>
                </a:cubicBezTo>
                <a:cubicBezTo>
                  <a:pt x="667" y="740"/>
                  <a:pt x="667" y="739"/>
                  <a:pt x="667" y="743"/>
                </a:cubicBezTo>
                <a:cubicBezTo>
                  <a:pt x="668" y="741"/>
                  <a:pt x="667" y="737"/>
                  <a:pt x="666" y="737"/>
                </a:cubicBezTo>
                <a:cubicBezTo>
                  <a:pt x="667" y="730"/>
                  <a:pt x="668" y="739"/>
                  <a:pt x="668" y="737"/>
                </a:cubicBezTo>
                <a:cubicBezTo>
                  <a:pt x="668" y="735"/>
                  <a:pt x="668" y="735"/>
                  <a:pt x="668" y="735"/>
                </a:cubicBezTo>
                <a:cubicBezTo>
                  <a:pt x="668" y="735"/>
                  <a:pt x="668" y="735"/>
                  <a:pt x="668" y="735"/>
                </a:cubicBezTo>
                <a:cubicBezTo>
                  <a:pt x="667" y="733"/>
                  <a:pt x="667" y="733"/>
                  <a:pt x="667" y="729"/>
                </a:cubicBezTo>
                <a:cubicBezTo>
                  <a:pt x="667" y="726"/>
                  <a:pt x="668" y="727"/>
                  <a:pt x="668" y="726"/>
                </a:cubicBezTo>
                <a:cubicBezTo>
                  <a:pt x="668" y="726"/>
                  <a:pt x="668" y="726"/>
                  <a:pt x="668" y="725"/>
                </a:cubicBezTo>
                <a:cubicBezTo>
                  <a:pt x="668" y="719"/>
                  <a:pt x="668" y="719"/>
                  <a:pt x="668" y="719"/>
                </a:cubicBezTo>
                <a:cubicBezTo>
                  <a:pt x="667" y="721"/>
                  <a:pt x="667" y="721"/>
                  <a:pt x="667" y="721"/>
                </a:cubicBezTo>
                <a:cubicBezTo>
                  <a:pt x="666" y="719"/>
                  <a:pt x="667" y="716"/>
                  <a:pt x="665" y="718"/>
                </a:cubicBezTo>
                <a:cubicBezTo>
                  <a:pt x="667" y="714"/>
                  <a:pt x="666" y="696"/>
                  <a:pt x="667" y="694"/>
                </a:cubicBezTo>
                <a:cubicBezTo>
                  <a:pt x="666" y="690"/>
                  <a:pt x="666" y="686"/>
                  <a:pt x="666" y="682"/>
                </a:cubicBezTo>
                <a:cubicBezTo>
                  <a:pt x="666" y="683"/>
                  <a:pt x="664" y="683"/>
                  <a:pt x="665" y="680"/>
                </a:cubicBezTo>
                <a:cubicBezTo>
                  <a:pt x="667" y="681"/>
                  <a:pt x="666" y="672"/>
                  <a:pt x="668" y="669"/>
                </a:cubicBezTo>
                <a:cubicBezTo>
                  <a:pt x="667" y="672"/>
                  <a:pt x="668" y="658"/>
                  <a:pt x="666" y="662"/>
                </a:cubicBezTo>
                <a:cubicBezTo>
                  <a:pt x="666" y="659"/>
                  <a:pt x="667" y="662"/>
                  <a:pt x="667" y="660"/>
                </a:cubicBezTo>
                <a:cubicBezTo>
                  <a:pt x="666" y="652"/>
                  <a:pt x="668" y="643"/>
                  <a:pt x="668" y="633"/>
                </a:cubicBezTo>
                <a:cubicBezTo>
                  <a:pt x="667" y="633"/>
                  <a:pt x="667" y="635"/>
                  <a:pt x="666" y="632"/>
                </a:cubicBezTo>
                <a:cubicBezTo>
                  <a:pt x="668" y="627"/>
                  <a:pt x="668" y="627"/>
                  <a:pt x="668" y="627"/>
                </a:cubicBezTo>
                <a:cubicBezTo>
                  <a:pt x="668" y="625"/>
                  <a:pt x="666" y="626"/>
                  <a:pt x="667" y="622"/>
                </a:cubicBezTo>
                <a:cubicBezTo>
                  <a:pt x="667" y="623"/>
                  <a:pt x="667" y="623"/>
                  <a:pt x="666" y="622"/>
                </a:cubicBezTo>
                <a:cubicBezTo>
                  <a:pt x="667" y="617"/>
                  <a:pt x="667" y="612"/>
                  <a:pt x="667" y="607"/>
                </a:cubicBezTo>
                <a:cubicBezTo>
                  <a:pt x="670" y="593"/>
                  <a:pt x="671" y="583"/>
                  <a:pt x="671" y="577"/>
                </a:cubicBezTo>
                <a:cubicBezTo>
                  <a:pt x="670" y="572"/>
                  <a:pt x="671" y="551"/>
                  <a:pt x="672" y="522"/>
                </a:cubicBezTo>
                <a:cubicBezTo>
                  <a:pt x="673" y="522"/>
                  <a:pt x="673" y="522"/>
                  <a:pt x="673" y="521"/>
                </a:cubicBezTo>
                <a:cubicBezTo>
                  <a:pt x="674" y="523"/>
                  <a:pt x="675" y="524"/>
                  <a:pt x="675" y="524"/>
                </a:cubicBezTo>
                <a:cubicBezTo>
                  <a:pt x="675" y="523"/>
                  <a:pt x="678" y="523"/>
                  <a:pt x="679" y="523"/>
                </a:cubicBezTo>
                <a:cubicBezTo>
                  <a:pt x="677" y="522"/>
                  <a:pt x="677" y="522"/>
                  <a:pt x="677" y="522"/>
                </a:cubicBezTo>
                <a:cubicBezTo>
                  <a:pt x="678" y="522"/>
                  <a:pt x="679" y="521"/>
                  <a:pt x="679" y="519"/>
                </a:cubicBezTo>
                <a:cubicBezTo>
                  <a:pt x="680" y="519"/>
                  <a:pt x="682" y="518"/>
                  <a:pt x="683" y="518"/>
                </a:cubicBezTo>
                <a:cubicBezTo>
                  <a:pt x="684" y="519"/>
                  <a:pt x="684" y="519"/>
                  <a:pt x="685" y="519"/>
                </a:cubicBezTo>
                <a:cubicBezTo>
                  <a:pt x="685" y="519"/>
                  <a:pt x="685" y="518"/>
                  <a:pt x="685" y="517"/>
                </a:cubicBezTo>
                <a:cubicBezTo>
                  <a:pt x="686" y="517"/>
                  <a:pt x="687" y="516"/>
                  <a:pt x="688" y="516"/>
                </a:cubicBezTo>
                <a:cubicBezTo>
                  <a:pt x="687" y="517"/>
                  <a:pt x="687" y="519"/>
                  <a:pt x="687" y="520"/>
                </a:cubicBezTo>
                <a:cubicBezTo>
                  <a:pt x="689" y="521"/>
                  <a:pt x="688" y="522"/>
                  <a:pt x="690" y="521"/>
                </a:cubicBezTo>
                <a:cubicBezTo>
                  <a:pt x="691" y="522"/>
                  <a:pt x="690" y="524"/>
                  <a:pt x="689" y="524"/>
                </a:cubicBezTo>
                <a:cubicBezTo>
                  <a:pt x="694" y="524"/>
                  <a:pt x="694" y="524"/>
                  <a:pt x="694" y="524"/>
                </a:cubicBezTo>
                <a:cubicBezTo>
                  <a:pt x="693" y="520"/>
                  <a:pt x="696" y="519"/>
                  <a:pt x="695" y="516"/>
                </a:cubicBezTo>
                <a:cubicBezTo>
                  <a:pt x="691" y="521"/>
                  <a:pt x="691" y="521"/>
                  <a:pt x="691" y="521"/>
                </a:cubicBezTo>
                <a:cubicBezTo>
                  <a:pt x="691" y="520"/>
                  <a:pt x="691" y="517"/>
                  <a:pt x="691" y="514"/>
                </a:cubicBezTo>
                <a:cubicBezTo>
                  <a:pt x="693" y="514"/>
                  <a:pt x="694" y="513"/>
                  <a:pt x="696" y="513"/>
                </a:cubicBezTo>
                <a:cubicBezTo>
                  <a:pt x="696" y="515"/>
                  <a:pt x="696" y="517"/>
                  <a:pt x="696" y="518"/>
                </a:cubicBezTo>
                <a:cubicBezTo>
                  <a:pt x="696" y="516"/>
                  <a:pt x="699" y="514"/>
                  <a:pt x="699" y="515"/>
                </a:cubicBezTo>
                <a:cubicBezTo>
                  <a:pt x="699" y="517"/>
                  <a:pt x="699" y="517"/>
                  <a:pt x="699" y="517"/>
                </a:cubicBezTo>
                <a:cubicBezTo>
                  <a:pt x="701" y="518"/>
                  <a:pt x="700" y="512"/>
                  <a:pt x="704" y="515"/>
                </a:cubicBezTo>
                <a:cubicBezTo>
                  <a:pt x="704" y="515"/>
                  <a:pt x="707" y="519"/>
                  <a:pt x="707" y="516"/>
                </a:cubicBezTo>
                <a:cubicBezTo>
                  <a:pt x="706" y="515"/>
                  <a:pt x="705" y="513"/>
                  <a:pt x="704" y="510"/>
                </a:cubicBezTo>
                <a:cubicBezTo>
                  <a:pt x="705" y="509"/>
                  <a:pt x="707" y="509"/>
                  <a:pt x="708" y="508"/>
                </a:cubicBezTo>
                <a:cubicBezTo>
                  <a:pt x="708" y="510"/>
                  <a:pt x="708" y="511"/>
                  <a:pt x="709" y="512"/>
                </a:cubicBezTo>
                <a:cubicBezTo>
                  <a:pt x="709" y="511"/>
                  <a:pt x="709" y="509"/>
                  <a:pt x="709" y="509"/>
                </a:cubicBezTo>
                <a:cubicBezTo>
                  <a:pt x="710" y="509"/>
                  <a:pt x="710" y="512"/>
                  <a:pt x="712" y="511"/>
                </a:cubicBezTo>
                <a:cubicBezTo>
                  <a:pt x="711" y="507"/>
                  <a:pt x="715" y="510"/>
                  <a:pt x="712" y="508"/>
                </a:cubicBezTo>
                <a:cubicBezTo>
                  <a:pt x="713" y="506"/>
                  <a:pt x="714" y="508"/>
                  <a:pt x="716" y="507"/>
                </a:cubicBezTo>
                <a:cubicBezTo>
                  <a:pt x="715" y="507"/>
                  <a:pt x="715" y="506"/>
                  <a:pt x="715" y="506"/>
                </a:cubicBezTo>
                <a:cubicBezTo>
                  <a:pt x="720" y="504"/>
                  <a:pt x="724" y="502"/>
                  <a:pt x="729" y="501"/>
                </a:cubicBezTo>
                <a:cubicBezTo>
                  <a:pt x="729" y="501"/>
                  <a:pt x="730" y="502"/>
                  <a:pt x="729" y="503"/>
                </a:cubicBezTo>
                <a:cubicBezTo>
                  <a:pt x="730" y="502"/>
                  <a:pt x="730" y="501"/>
                  <a:pt x="731" y="500"/>
                </a:cubicBezTo>
                <a:cubicBezTo>
                  <a:pt x="734" y="503"/>
                  <a:pt x="729" y="501"/>
                  <a:pt x="731" y="505"/>
                </a:cubicBezTo>
                <a:cubicBezTo>
                  <a:pt x="731" y="503"/>
                  <a:pt x="733" y="501"/>
                  <a:pt x="734" y="499"/>
                </a:cubicBezTo>
                <a:cubicBezTo>
                  <a:pt x="734" y="499"/>
                  <a:pt x="734" y="499"/>
                  <a:pt x="734" y="499"/>
                </a:cubicBezTo>
                <a:cubicBezTo>
                  <a:pt x="736" y="498"/>
                  <a:pt x="739" y="498"/>
                  <a:pt x="741" y="497"/>
                </a:cubicBezTo>
                <a:cubicBezTo>
                  <a:pt x="742" y="500"/>
                  <a:pt x="742" y="500"/>
                  <a:pt x="742" y="500"/>
                </a:cubicBezTo>
                <a:cubicBezTo>
                  <a:pt x="742" y="499"/>
                  <a:pt x="742" y="499"/>
                  <a:pt x="742" y="499"/>
                </a:cubicBezTo>
                <a:cubicBezTo>
                  <a:pt x="741" y="497"/>
                  <a:pt x="741" y="497"/>
                  <a:pt x="741" y="497"/>
                </a:cubicBezTo>
                <a:cubicBezTo>
                  <a:pt x="751" y="494"/>
                  <a:pt x="761" y="491"/>
                  <a:pt x="770" y="489"/>
                </a:cubicBezTo>
                <a:cubicBezTo>
                  <a:pt x="770" y="489"/>
                  <a:pt x="770" y="490"/>
                  <a:pt x="770" y="490"/>
                </a:cubicBezTo>
                <a:cubicBezTo>
                  <a:pt x="770" y="489"/>
                  <a:pt x="770" y="489"/>
                  <a:pt x="770" y="489"/>
                </a:cubicBezTo>
                <a:cubicBezTo>
                  <a:pt x="781" y="487"/>
                  <a:pt x="790" y="485"/>
                  <a:pt x="798" y="485"/>
                </a:cubicBezTo>
                <a:cubicBezTo>
                  <a:pt x="849" y="483"/>
                  <a:pt x="905" y="450"/>
                  <a:pt x="867" y="433"/>
                </a:cubicBezTo>
                <a:cubicBezTo>
                  <a:pt x="829" y="416"/>
                  <a:pt x="777" y="408"/>
                  <a:pt x="754" y="420"/>
                </a:cubicBezTo>
                <a:cubicBezTo>
                  <a:pt x="731" y="433"/>
                  <a:pt x="705" y="451"/>
                  <a:pt x="689" y="459"/>
                </a:cubicBezTo>
                <a:cubicBezTo>
                  <a:pt x="685" y="461"/>
                  <a:pt x="680" y="463"/>
                  <a:pt x="674" y="465"/>
                </a:cubicBezTo>
                <a:cubicBezTo>
                  <a:pt x="675" y="459"/>
                  <a:pt x="675" y="452"/>
                  <a:pt x="675" y="446"/>
                </a:cubicBezTo>
                <a:cubicBezTo>
                  <a:pt x="679" y="447"/>
                  <a:pt x="677" y="439"/>
                  <a:pt x="681" y="441"/>
                </a:cubicBezTo>
                <a:cubicBezTo>
                  <a:pt x="681" y="440"/>
                  <a:pt x="681" y="440"/>
                  <a:pt x="682" y="440"/>
                </a:cubicBezTo>
                <a:cubicBezTo>
                  <a:pt x="682" y="440"/>
                  <a:pt x="682" y="440"/>
                  <a:pt x="682" y="440"/>
                </a:cubicBezTo>
                <a:cubicBezTo>
                  <a:pt x="682" y="440"/>
                  <a:pt x="682" y="440"/>
                  <a:pt x="682" y="440"/>
                </a:cubicBezTo>
                <a:cubicBezTo>
                  <a:pt x="683" y="441"/>
                  <a:pt x="683" y="441"/>
                  <a:pt x="683" y="441"/>
                </a:cubicBezTo>
                <a:cubicBezTo>
                  <a:pt x="682" y="440"/>
                  <a:pt x="682" y="440"/>
                  <a:pt x="682" y="440"/>
                </a:cubicBezTo>
                <a:cubicBezTo>
                  <a:pt x="682" y="440"/>
                  <a:pt x="683" y="439"/>
                  <a:pt x="683" y="438"/>
                </a:cubicBezTo>
                <a:cubicBezTo>
                  <a:pt x="685" y="440"/>
                  <a:pt x="685" y="440"/>
                  <a:pt x="685" y="440"/>
                </a:cubicBezTo>
                <a:cubicBezTo>
                  <a:pt x="685" y="440"/>
                  <a:pt x="685" y="440"/>
                  <a:pt x="685" y="440"/>
                </a:cubicBezTo>
                <a:cubicBezTo>
                  <a:pt x="686" y="441"/>
                  <a:pt x="685" y="439"/>
                  <a:pt x="683" y="437"/>
                </a:cubicBezTo>
                <a:cubicBezTo>
                  <a:pt x="683" y="436"/>
                  <a:pt x="683" y="436"/>
                  <a:pt x="683" y="436"/>
                </a:cubicBezTo>
                <a:cubicBezTo>
                  <a:pt x="686" y="439"/>
                  <a:pt x="684" y="433"/>
                  <a:pt x="687" y="437"/>
                </a:cubicBezTo>
                <a:cubicBezTo>
                  <a:pt x="686" y="435"/>
                  <a:pt x="689" y="434"/>
                  <a:pt x="687" y="429"/>
                </a:cubicBezTo>
                <a:cubicBezTo>
                  <a:pt x="687" y="430"/>
                  <a:pt x="688" y="430"/>
                  <a:pt x="687" y="430"/>
                </a:cubicBezTo>
                <a:cubicBezTo>
                  <a:pt x="688" y="430"/>
                  <a:pt x="689" y="430"/>
                  <a:pt x="689" y="429"/>
                </a:cubicBezTo>
                <a:cubicBezTo>
                  <a:pt x="691" y="432"/>
                  <a:pt x="691" y="432"/>
                  <a:pt x="691" y="432"/>
                </a:cubicBezTo>
                <a:cubicBezTo>
                  <a:pt x="690" y="427"/>
                  <a:pt x="690" y="427"/>
                  <a:pt x="690" y="427"/>
                </a:cubicBezTo>
                <a:cubicBezTo>
                  <a:pt x="692" y="428"/>
                  <a:pt x="693" y="429"/>
                  <a:pt x="694" y="432"/>
                </a:cubicBezTo>
                <a:cubicBezTo>
                  <a:pt x="693" y="427"/>
                  <a:pt x="694" y="429"/>
                  <a:pt x="694" y="425"/>
                </a:cubicBezTo>
                <a:cubicBezTo>
                  <a:pt x="695" y="427"/>
                  <a:pt x="695" y="427"/>
                  <a:pt x="695" y="427"/>
                </a:cubicBezTo>
                <a:cubicBezTo>
                  <a:pt x="696" y="426"/>
                  <a:pt x="695" y="423"/>
                  <a:pt x="697" y="424"/>
                </a:cubicBezTo>
                <a:cubicBezTo>
                  <a:pt x="700" y="427"/>
                  <a:pt x="704" y="420"/>
                  <a:pt x="709" y="421"/>
                </a:cubicBezTo>
                <a:cubicBezTo>
                  <a:pt x="705" y="416"/>
                  <a:pt x="713" y="423"/>
                  <a:pt x="710" y="418"/>
                </a:cubicBezTo>
                <a:cubicBezTo>
                  <a:pt x="711" y="419"/>
                  <a:pt x="712" y="420"/>
                  <a:pt x="712" y="421"/>
                </a:cubicBezTo>
                <a:cubicBezTo>
                  <a:pt x="713" y="419"/>
                  <a:pt x="716" y="422"/>
                  <a:pt x="715" y="417"/>
                </a:cubicBezTo>
                <a:cubicBezTo>
                  <a:pt x="716" y="418"/>
                  <a:pt x="716" y="419"/>
                  <a:pt x="717" y="420"/>
                </a:cubicBezTo>
                <a:cubicBezTo>
                  <a:pt x="717" y="420"/>
                  <a:pt x="717" y="419"/>
                  <a:pt x="717" y="419"/>
                </a:cubicBezTo>
                <a:cubicBezTo>
                  <a:pt x="718" y="420"/>
                  <a:pt x="718" y="420"/>
                  <a:pt x="718" y="421"/>
                </a:cubicBezTo>
                <a:cubicBezTo>
                  <a:pt x="720" y="420"/>
                  <a:pt x="717" y="416"/>
                  <a:pt x="715" y="412"/>
                </a:cubicBezTo>
                <a:cubicBezTo>
                  <a:pt x="717" y="413"/>
                  <a:pt x="717" y="412"/>
                  <a:pt x="717" y="410"/>
                </a:cubicBezTo>
                <a:cubicBezTo>
                  <a:pt x="718" y="411"/>
                  <a:pt x="719" y="412"/>
                  <a:pt x="718" y="413"/>
                </a:cubicBezTo>
                <a:cubicBezTo>
                  <a:pt x="719" y="412"/>
                  <a:pt x="723" y="412"/>
                  <a:pt x="721" y="409"/>
                </a:cubicBezTo>
                <a:cubicBezTo>
                  <a:pt x="722" y="410"/>
                  <a:pt x="723" y="409"/>
                  <a:pt x="722" y="408"/>
                </a:cubicBezTo>
                <a:cubicBezTo>
                  <a:pt x="724" y="407"/>
                  <a:pt x="724" y="407"/>
                  <a:pt x="726" y="406"/>
                </a:cubicBezTo>
                <a:cubicBezTo>
                  <a:pt x="725" y="406"/>
                  <a:pt x="725" y="406"/>
                  <a:pt x="725" y="406"/>
                </a:cubicBezTo>
                <a:cubicBezTo>
                  <a:pt x="723" y="402"/>
                  <a:pt x="726" y="404"/>
                  <a:pt x="726" y="403"/>
                </a:cubicBezTo>
                <a:cubicBezTo>
                  <a:pt x="727" y="404"/>
                  <a:pt x="727" y="404"/>
                  <a:pt x="727" y="404"/>
                </a:cubicBezTo>
                <a:cubicBezTo>
                  <a:pt x="731" y="405"/>
                  <a:pt x="727" y="402"/>
                  <a:pt x="732" y="403"/>
                </a:cubicBezTo>
                <a:cubicBezTo>
                  <a:pt x="730" y="401"/>
                  <a:pt x="730" y="401"/>
                  <a:pt x="730" y="401"/>
                </a:cubicBezTo>
                <a:cubicBezTo>
                  <a:pt x="730" y="400"/>
                  <a:pt x="730" y="400"/>
                  <a:pt x="730" y="400"/>
                </a:cubicBezTo>
                <a:cubicBezTo>
                  <a:pt x="730" y="400"/>
                  <a:pt x="730" y="399"/>
                  <a:pt x="731" y="399"/>
                </a:cubicBezTo>
                <a:cubicBezTo>
                  <a:pt x="732" y="400"/>
                  <a:pt x="734" y="401"/>
                  <a:pt x="735" y="399"/>
                </a:cubicBezTo>
                <a:cubicBezTo>
                  <a:pt x="733" y="398"/>
                  <a:pt x="733" y="398"/>
                  <a:pt x="733" y="398"/>
                </a:cubicBezTo>
                <a:cubicBezTo>
                  <a:pt x="733" y="396"/>
                  <a:pt x="740" y="403"/>
                  <a:pt x="741" y="404"/>
                </a:cubicBezTo>
                <a:cubicBezTo>
                  <a:pt x="741" y="404"/>
                  <a:pt x="741" y="404"/>
                  <a:pt x="741" y="405"/>
                </a:cubicBezTo>
                <a:cubicBezTo>
                  <a:pt x="745" y="406"/>
                  <a:pt x="739" y="402"/>
                  <a:pt x="741" y="400"/>
                </a:cubicBezTo>
                <a:cubicBezTo>
                  <a:pt x="742" y="401"/>
                  <a:pt x="743" y="404"/>
                  <a:pt x="744" y="404"/>
                </a:cubicBezTo>
                <a:cubicBezTo>
                  <a:pt x="745" y="405"/>
                  <a:pt x="744" y="397"/>
                  <a:pt x="747" y="399"/>
                </a:cubicBezTo>
                <a:cubicBezTo>
                  <a:pt x="746" y="398"/>
                  <a:pt x="745" y="397"/>
                  <a:pt x="745" y="395"/>
                </a:cubicBezTo>
                <a:cubicBezTo>
                  <a:pt x="746" y="394"/>
                  <a:pt x="752" y="398"/>
                  <a:pt x="750" y="393"/>
                </a:cubicBezTo>
                <a:cubicBezTo>
                  <a:pt x="751" y="394"/>
                  <a:pt x="751" y="394"/>
                  <a:pt x="751" y="394"/>
                </a:cubicBezTo>
                <a:cubicBezTo>
                  <a:pt x="751" y="393"/>
                  <a:pt x="753" y="391"/>
                  <a:pt x="752" y="388"/>
                </a:cubicBezTo>
                <a:cubicBezTo>
                  <a:pt x="758" y="396"/>
                  <a:pt x="755" y="381"/>
                  <a:pt x="760" y="388"/>
                </a:cubicBezTo>
                <a:cubicBezTo>
                  <a:pt x="762" y="386"/>
                  <a:pt x="762" y="386"/>
                  <a:pt x="762" y="386"/>
                </a:cubicBezTo>
                <a:cubicBezTo>
                  <a:pt x="763" y="387"/>
                  <a:pt x="763" y="387"/>
                  <a:pt x="763" y="387"/>
                </a:cubicBezTo>
                <a:cubicBezTo>
                  <a:pt x="765" y="386"/>
                  <a:pt x="764" y="384"/>
                  <a:pt x="764" y="382"/>
                </a:cubicBezTo>
                <a:cubicBezTo>
                  <a:pt x="764" y="382"/>
                  <a:pt x="764" y="383"/>
                  <a:pt x="765" y="383"/>
                </a:cubicBezTo>
                <a:cubicBezTo>
                  <a:pt x="768" y="383"/>
                  <a:pt x="768" y="383"/>
                  <a:pt x="768" y="378"/>
                </a:cubicBezTo>
                <a:cubicBezTo>
                  <a:pt x="770" y="380"/>
                  <a:pt x="770" y="380"/>
                  <a:pt x="770" y="380"/>
                </a:cubicBezTo>
                <a:cubicBezTo>
                  <a:pt x="770" y="378"/>
                  <a:pt x="776" y="381"/>
                  <a:pt x="777" y="377"/>
                </a:cubicBezTo>
                <a:cubicBezTo>
                  <a:pt x="777" y="378"/>
                  <a:pt x="777" y="378"/>
                  <a:pt x="777" y="378"/>
                </a:cubicBezTo>
                <a:cubicBezTo>
                  <a:pt x="778" y="374"/>
                  <a:pt x="788" y="380"/>
                  <a:pt x="784" y="371"/>
                </a:cubicBezTo>
                <a:cubicBezTo>
                  <a:pt x="784" y="368"/>
                  <a:pt x="784" y="368"/>
                  <a:pt x="784" y="368"/>
                </a:cubicBezTo>
                <a:cubicBezTo>
                  <a:pt x="784" y="368"/>
                  <a:pt x="783" y="368"/>
                  <a:pt x="783" y="368"/>
                </a:cubicBezTo>
                <a:cubicBezTo>
                  <a:pt x="784" y="368"/>
                  <a:pt x="784" y="367"/>
                  <a:pt x="785" y="367"/>
                </a:cubicBezTo>
                <a:cubicBezTo>
                  <a:pt x="786" y="368"/>
                  <a:pt x="787" y="365"/>
                  <a:pt x="789" y="368"/>
                </a:cubicBezTo>
                <a:cubicBezTo>
                  <a:pt x="793" y="364"/>
                  <a:pt x="800" y="364"/>
                  <a:pt x="804" y="361"/>
                </a:cubicBezTo>
                <a:cubicBezTo>
                  <a:pt x="801" y="358"/>
                  <a:pt x="801" y="358"/>
                  <a:pt x="801" y="358"/>
                </a:cubicBezTo>
                <a:cubicBezTo>
                  <a:pt x="803" y="357"/>
                  <a:pt x="803" y="357"/>
                  <a:pt x="803" y="357"/>
                </a:cubicBezTo>
                <a:cubicBezTo>
                  <a:pt x="804" y="358"/>
                  <a:pt x="805" y="360"/>
                  <a:pt x="804" y="360"/>
                </a:cubicBezTo>
                <a:cubicBezTo>
                  <a:pt x="806" y="362"/>
                  <a:pt x="805" y="357"/>
                  <a:pt x="805" y="357"/>
                </a:cubicBezTo>
                <a:cubicBezTo>
                  <a:pt x="808" y="357"/>
                  <a:pt x="806" y="361"/>
                  <a:pt x="807" y="361"/>
                </a:cubicBezTo>
                <a:cubicBezTo>
                  <a:pt x="808" y="360"/>
                  <a:pt x="808" y="360"/>
                  <a:pt x="808" y="360"/>
                </a:cubicBezTo>
                <a:cubicBezTo>
                  <a:pt x="807" y="360"/>
                  <a:pt x="807" y="360"/>
                  <a:pt x="807" y="360"/>
                </a:cubicBezTo>
                <a:cubicBezTo>
                  <a:pt x="807" y="358"/>
                  <a:pt x="806" y="356"/>
                  <a:pt x="808" y="356"/>
                </a:cubicBezTo>
                <a:cubicBezTo>
                  <a:pt x="809" y="356"/>
                  <a:pt x="809" y="358"/>
                  <a:pt x="810" y="357"/>
                </a:cubicBezTo>
                <a:cubicBezTo>
                  <a:pt x="810" y="358"/>
                  <a:pt x="810" y="358"/>
                  <a:pt x="810" y="357"/>
                </a:cubicBezTo>
                <a:cubicBezTo>
                  <a:pt x="813" y="356"/>
                  <a:pt x="813" y="356"/>
                  <a:pt x="813" y="356"/>
                </a:cubicBezTo>
                <a:cubicBezTo>
                  <a:pt x="810" y="354"/>
                  <a:pt x="810" y="354"/>
                  <a:pt x="810" y="354"/>
                </a:cubicBezTo>
                <a:cubicBezTo>
                  <a:pt x="810" y="354"/>
                  <a:pt x="810" y="354"/>
                  <a:pt x="810" y="354"/>
                </a:cubicBezTo>
                <a:cubicBezTo>
                  <a:pt x="824" y="347"/>
                  <a:pt x="836" y="343"/>
                  <a:pt x="843" y="344"/>
                </a:cubicBezTo>
                <a:cubicBezTo>
                  <a:pt x="864" y="347"/>
                  <a:pt x="909" y="367"/>
                  <a:pt x="919" y="353"/>
                </a:cubicBezTo>
                <a:cubicBezTo>
                  <a:pt x="930" y="339"/>
                  <a:pt x="941" y="325"/>
                  <a:pt x="930" y="301"/>
                </a:cubicBezTo>
                <a:close/>
                <a:moveTo>
                  <a:pt x="471" y="275"/>
                </a:moveTo>
                <a:cubicBezTo>
                  <a:pt x="471" y="276"/>
                  <a:pt x="470" y="276"/>
                  <a:pt x="470" y="276"/>
                </a:cubicBezTo>
                <a:cubicBezTo>
                  <a:pt x="470" y="275"/>
                  <a:pt x="471" y="275"/>
                  <a:pt x="471" y="275"/>
                </a:cubicBezTo>
                <a:close/>
                <a:moveTo>
                  <a:pt x="214" y="460"/>
                </a:moveTo>
                <a:cubicBezTo>
                  <a:pt x="215" y="461"/>
                  <a:pt x="215" y="461"/>
                  <a:pt x="215" y="461"/>
                </a:cubicBezTo>
                <a:cubicBezTo>
                  <a:pt x="215" y="462"/>
                  <a:pt x="214" y="462"/>
                  <a:pt x="214" y="460"/>
                </a:cubicBezTo>
                <a:close/>
                <a:moveTo>
                  <a:pt x="126" y="544"/>
                </a:moveTo>
                <a:cubicBezTo>
                  <a:pt x="126" y="544"/>
                  <a:pt x="125" y="544"/>
                  <a:pt x="125" y="543"/>
                </a:cubicBezTo>
                <a:cubicBezTo>
                  <a:pt x="126" y="544"/>
                  <a:pt x="126" y="544"/>
                  <a:pt x="126" y="544"/>
                </a:cubicBezTo>
                <a:close/>
                <a:moveTo>
                  <a:pt x="471" y="491"/>
                </a:moveTo>
                <a:cubicBezTo>
                  <a:pt x="471" y="491"/>
                  <a:pt x="470" y="490"/>
                  <a:pt x="470" y="490"/>
                </a:cubicBezTo>
                <a:cubicBezTo>
                  <a:pt x="471" y="490"/>
                  <a:pt x="471" y="491"/>
                  <a:pt x="472" y="492"/>
                </a:cubicBezTo>
                <a:cubicBezTo>
                  <a:pt x="472" y="492"/>
                  <a:pt x="471" y="492"/>
                  <a:pt x="471" y="491"/>
                </a:cubicBezTo>
                <a:close/>
                <a:moveTo>
                  <a:pt x="400" y="562"/>
                </a:moveTo>
                <a:cubicBezTo>
                  <a:pt x="403" y="566"/>
                  <a:pt x="403" y="566"/>
                  <a:pt x="403" y="566"/>
                </a:cubicBezTo>
                <a:cubicBezTo>
                  <a:pt x="400" y="562"/>
                  <a:pt x="400" y="562"/>
                  <a:pt x="400" y="562"/>
                </a:cubicBezTo>
                <a:close/>
                <a:moveTo>
                  <a:pt x="343" y="623"/>
                </a:moveTo>
                <a:cubicBezTo>
                  <a:pt x="343" y="623"/>
                  <a:pt x="344" y="625"/>
                  <a:pt x="344" y="625"/>
                </a:cubicBezTo>
                <a:cubicBezTo>
                  <a:pt x="344" y="625"/>
                  <a:pt x="343" y="623"/>
                  <a:pt x="343" y="623"/>
                </a:cubicBezTo>
                <a:close/>
                <a:moveTo>
                  <a:pt x="668" y="1239"/>
                </a:moveTo>
                <a:cubicBezTo>
                  <a:pt x="668" y="1239"/>
                  <a:pt x="668" y="1239"/>
                  <a:pt x="668" y="1239"/>
                </a:cubicBezTo>
                <a:cubicBezTo>
                  <a:pt x="668" y="1237"/>
                  <a:pt x="668" y="1238"/>
                  <a:pt x="668" y="1239"/>
                </a:cubicBezTo>
                <a:close/>
                <a:moveTo>
                  <a:pt x="667" y="726"/>
                </a:moveTo>
                <a:cubicBezTo>
                  <a:pt x="667" y="727"/>
                  <a:pt x="667" y="727"/>
                  <a:pt x="667" y="727"/>
                </a:cubicBezTo>
                <a:cubicBezTo>
                  <a:pt x="667" y="725"/>
                  <a:pt x="667" y="725"/>
                  <a:pt x="667" y="726"/>
                </a:cubicBezTo>
                <a:close/>
                <a:moveTo>
                  <a:pt x="809" y="356"/>
                </a:moveTo>
                <a:cubicBezTo>
                  <a:pt x="809" y="355"/>
                  <a:pt x="809" y="356"/>
                  <a:pt x="809" y="357"/>
                </a:cubicBezTo>
                <a:lnTo>
                  <a:pt x="809" y="356"/>
                </a:lnTo>
                <a:close/>
                <a:moveTo>
                  <a:pt x="656" y="877"/>
                </a:moveTo>
                <a:cubicBezTo>
                  <a:pt x="657" y="880"/>
                  <a:pt x="655" y="890"/>
                  <a:pt x="658" y="890"/>
                </a:cubicBezTo>
                <a:cubicBezTo>
                  <a:pt x="658" y="891"/>
                  <a:pt x="658" y="891"/>
                  <a:pt x="658" y="891"/>
                </a:cubicBezTo>
                <a:cubicBezTo>
                  <a:pt x="657" y="890"/>
                  <a:pt x="657" y="890"/>
                  <a:pt x="657" y="889"/>
                </a:cubicBezTo>
                <a:cubicBezTo>
                  <a:pt x="656" y="884"/>
                  <a:pt x="656" y="884"/>
                  <a:pt x="656" y="884"/>
                </a:cubicBezTo>
                <a:cubicBezTo>
                  <a:pt x="655" y="891"/>
                  <a:pt x="654" y="883"/>
                  <a:pt x="653" y="886"/>
                </a:cubicBezTo>
                <a:cubicBezTo>
                  <a:pt x="653" y="883"/>
                  <a:pt x="654" y="878"/>
                  <a:pt x="654" y="882"/>
                </a:cubicBezTo>
                <a:cubicBezTo>
                  <a:pt x="654" y="882"/>
                  <a:pt x="654" y="882"/>
                  <a:pt x="654" y="882"/>
                </a:cubicBezTo>
                <a:cubicBezTo>
                  <a:pt x="656" y="883"/>
                  <a:pt x="656" y="879"/>
                  <a:pt x="656" y="877"/>
                </a:cubicBezTo>
                <a:close/>
                <a:moveTo>
                  <a:pt x="657" y="823"/>
                </a:moveTo>
                <a:cubicBezTo>
                  <a:pt x="657" y="826"/>
                  <a:pt x="657" y="826"/>
                  <a:pt x="657" y="826"/>
                </a:cubicBezTo>
                <a:cubicBezTo>
                  <a:pt x="657" y="826"/>
                  <a:pt x="657" y="827"/>
                  <a:pt x="657" y="828"/>
                </a:cubicBezTo>
                <a:cubicBezTo>
                  <a:pt x="656" y="826"/>
                  <a:pt x="655" y="824"/>
                  <a:pt x="655" y="824"/>
                </a:cubicBezTo>
                <a:cubicBezTo>
                  <a:pt x="656" y="817"/>
                  <a:pt x="657" y="826"/>
                  <a:pt x="657" y="824"/>
                </a:cubicBezTo>
                <a:lnTo>
                  <a:pt x="657" y="823"/>
                </a:lnTo>
                <a:close/>
                <a:moveTo>
                  <a:pt x="660" y="922"/>
                </a:moveTo>
                <a:cubicBezTo>
                  <a:pt x="659" y="923"/>
                  <a:pt x="658" y="920"/>
                  <a:pt x="658" y="917"/>
                </a:cubicBezTo>
                <a:cubicBezTo>
                  <a:pt x="658" y="917"/>
                  <a:pt x="658" y="918"/>
                  <a:pt x="658" y="918"/>
                </a:cubicBezTo>
                <a:cubicBezTo>
                  <a:pt x="658" y="916"/>
                  <a:pt x="658" y="914"/>
                  <a:pt x="657" y="912"/>
                </a:cubicBezTo>
                <a:cubicBezTo>
                  <a:pt x="658" y="912"/>
                  <a:pt x="658" y="913"/>
                  <a:pt x="658" y="913"/>
                </a:cubicBezTo>
                <a:cubicBezTo>
                  <a:pt x="657" y="910"/>
                  <a:pt x="658" y="906"/>
                  <a:pt x="658" y="903"/>
                </a:cubicBezTo>
                <a:cubicBezTo>
                  <a:pt x="659" y="907"/>
                  <a:pt x="659" y="907"/>
                  <a:pt x="659" y="907"/>
                </a:cubicBezTo>
                <a:cubicBezTo>
                  <a:pt x="659" y="908"/>
                  <a:pt x="658" y="908"/>
                  <a:pt x="658" y="907"/>
                </a:cubicBezTo>
                <a:cubicBezTo>
                  <a:pt x="658" y="914"/>
                  <a:pt x="658" y="914"/>
                  <a:pt x="658" y="914"/>
                </a:cubicBezTo>
                <a:cubicBezTo>
                  <a:pt x="658" y="914"/>
                  <a:pt x="658" y="914"/>
                  <a:pt x="658" y="914"/>
                </a:cubicBezTo>
                <a:cubicBezTo>
                  <a:pt x="659" y="915"/>
                  <a:pt x="659" y="917"/>
                  <a:pt x="660" y="918"/>
                </a:cubicBezTo>
                <a:cubicBezTo>
                  <a:pt x="659" y="920"/>
                  <a:pt x="659" y="917"/>
                  <a:pt x="659" y="918"/>
                </a:cubicBezTo>
                <a:lnTo>
                  <a:pt x="660" y="922"/>
                </a:lnTo>
                <a:close/>
                <a:moveTo>
                  <a:pt x="658" y="1035"/>
                </a:moveTo>
                <a:cubicBezTo>
                  <a:pt x="657" y="1037"/>
                  <a:pt x="657" y="1037"/>
                  <a:pt x="657" y="1037"/>
                </a:cubicBezTo>
                <a:cubicBezTo>
                  <a:pt x="657" y="1035"/>
                  <a:pt x="658" y="1033"/>
                  <a:pt x="659" y="1031"/>
                </a:cubicBezTo>
                <a:cubicBezTo>
                  <a:pt x="659" y="1032"/>
                  <a:pt x="659" y="1033"/>
                  <a:pt x="658" y="1034"/>
                </a:cubicBezTo>
                <a:cubicBezTo>
                  <a:pt x="660" y="1032"/>
                  <a:pt x="660" y="1040"/>
                  <a:pt x="660" y="1043"/>
                </a:cubicBezTo>
                <a:cubicBezTo>
                  <a:pt x="660" y="1043"/>
                  <a:pt x="659" y="1042"/>
                  <a:pt x="659" y="1038"/>
                </a:cubicBezTo>
                <a:cubicBezTo>
                  <a:pt x="657" y="1043"/>
                  <a:pt x="662" y="1044"/>
                  <a:pt x="660" y="1048"/>
                </a:cubicBezTo>
                <a:cubicBezTo>
                  <a:pt x="660" y="1047"/>
                  <a:pt x="660" y="1047"/>
                  <a:pt x="660" y="1046"/>
                </a:cubicBezTo>
                <a:cubicBezTo>
                  <a:pt x="661" y="1049"/>
                  <a:pt x="660" y="1054"/>
                  <a:pt x="660" y="1053"/>
                </a:cubicBezTo>
                <a:cubicBezTo>
                  <a:pt x="659" y="1052"/>
                  <a:pt x="659" y="1052"/>
                  <a:pt x="659" y="1052"/>
                </a:cubicBezTo>
                <a:cubicBezTo>
                  <a:pt x="659" y="1058"/>
                  <a:pt x="659" y="1071"/>
                  <a:pt x="661" y="1072"/>
                </a:cubicBezTo>
                <a:cubicBezTo>
                  <a:pt x="661" y="1072"/>
                  <a:pt x="659" y="1071"/>
                  <a:pt x="659" y="1071"/>
                </a:cubicBezTo>
                <a:cubicBezTo>
                  <a:pt x="659" y="1068"/>
                  <a:pt x="659" y="1067"/>
                  <a:pt x="659" y="1064"/>
                </a:cubicBezTo>
                <a:cubicBezTo>
                  <a:pt x="658" y="1065"/>
                  <a:pt x="658" y="1065"/>
                  <a:pt x="658" y="1065"/>
                </a:cubicBezTo>
                <a:cubicBezTo>
                  <a:pt x="657" y="1063"/>
                  <a:pt x="658" y="1061"/>
                  <a:pt x="658" y="1058"/>
                </a:cubicBezTo>
                <a:cubicBezTo>
                  <a:pt x="658" y="1058"/>
                  <a:pt x="658" y="1058"/>
                  <a:pt x="658" y="1058"/>
                </a:cubicBezTo>
                <a:cubicBezTo>
                  <a:pt x="659" y="1050"/>
                  <a:pt x="657" y="1054"/>
                  <a:pt x="659" y="1046"/>
                </a:cubicBezTo>
                <a:cubicBezTo>
                  <a:pt x="658" y="1047"/>
                  <a:pt x="658" y="1047"/>
                  <a:pt x="658" y="1047"/>
                </a:cubicBezTo>
                <a:cubicBezTo>
                  <a:pt x="655" y="1046"/>
                  <a:pt x="659" y="1040"/>
                  <a:pt x="658" y="1035"/>
                </a:cubicBezTo>
                <a:close/>
                <a:moveTo>
                  <a:pt x="661" y="1008"/>
                </a:moveTo>
                <a:cubicBezTo>
                  <a:pt x="661" y="1012"/>
                  <a:pt x="661" y="1012"/>
                  <a:pt x="661" y="1012"/>
                </a:cubicBezTo>
                <a:cubicBezTo>
                  <a:pt x="660" y="1011"/>
                  <a:pt x="661" y="1010"/>
                  <a:pt x="661" y="1008"/>
                </a:cubicBezTo>
                <a:close/>
                <a:moveTo>
                  <a:pt x="663" y="1033"/>
                </a:moveTo>
                <a:cubicBezTo>
                  <a:pt x="662" y="1031"/>
                  <a:pt x="661" y="1032"/>
                  <a:pt x="660" y="1032"/>
                </a:cubicBezTo>
                <a:cubicBezTo>
                  <a:pt x="660" y="1031"/>
                  <a:pt x="660" y="1030"/>
                  <a:pt x="660" y="1028"/>
                </a:cubicBezTo>
                <a:cubicBezTo>
                  <a:pt x="660" y="1028"/>
                  <a:pt x="660" y="1027"/>
                  <a:pt x="660" y="1027"/>
                </a:cubicBezTo>
                <a:cubicBezTo>
                  <a:pt x="661" y="1026"/>
                  <a:pt x="661" y="1028"/>
                  <a:pt x="661" y="1028"/>
                </a:cubicBezTo>
                <a:cubicBezTo>
                  <a:pt x="662" y="1023"/>
                  <a:pt x="660" y="1026"/>
                  <a:pt x="659" y="1024"/>
                </a:cubicBezTo>
                <a:cubicBezTo>
                  <a:pt x="659" y="1024"/>
                  <a:pt x="659" y="1023"/>
                  <a:pt x="659" y="1022"/>
                </a:cubicBezTo>
                <a:cubicBezTo>
                  <a:pt x="660" y="1022"/>
                  <a:pt x="661" y="1023"/>
                  <a:pt x="661" y="1022"/>
                </a:cubicBezTo>
                <a:cubicBezTo>
                  <a:pt x="662" y="1025"/>
                  <a:pt x="662" y="1028"/>
                  <a:pt x="663" y="1033"/>
                </a:cubicBezTo>
                <a:close/>
                <a:moveTo>
                  <a:pt x="660" y="1030"/>
                </a:moveTo>
                <a:cubicBezTo>
                  <a:pt x="659" y="1030"/>
                  <a:pt x="659" y="1030"/>
                  <a:pt x="659" y="1030"/>
                </a:cubicBezTo>
                <a:cubicBezTo>
                  <a:pt x="659" y="1030"/>
                  <a:pt x="659" y="1030"/>
                  <a:pt x="659" y="1030"/>
                </a:cubicBezTo>
                <a:lnTo>
                  <a:pt x="660" y="1030"/>
                </a:lnTo>
                <a:close/>
                <a:moveTo>
                  <a:pt x="663" y="1327"/>
                </a:moveTo>
                <a:cubicBezTo>
                  <a:pt x="663" y="1324"/>
                  <a:pt x="663" y="1320"/>
                  <a:pt x="662" y="1317"/>
                </a:cubicBezTo>
                <a:cubicBezTo>
                  <a:pt x="663" y="1319"/>
                  <a:pt x="664" y="1321"/>
                  <a:pt x="664" y="1326"/>
                </a:cubicBezTo>
                <a:cubicBezTo>
                  <a:pt x="663" y="1326"/>
                  <a:pt x="663" y="1327"/>
                  <a:pt x="663" y="1327"/>
                </a:cubicBezTo>
                <a:close/>
                <a:moveTo>
                  <a:pt x="647" y="907"/>
                </a:moveTo>
                <a:cubicBezTo>
                  <a:pt x="648" y="913"/>
                  <a:pt x="648" y="913"/>
                  <a:pt x="648" y="913"/>
                </a:cubicBezTo>
                <a:cubicBezTo>
                  <a:pt x="648" y="913"/>
                  <a:pt x="647" y="913"/>
                  <a:pt x="647" y="914"/>
                </a:cubicBezTo>
                <a:cubicBezTo>
                  <a:pt x="647" y="912"/>
                  <a:pt x="647" y="910"/>
                  <a:pt x="647" y="907"/>
                </a:cubicBezTo>
                <a:close/>
                <a:moveTo>
                  <a:pt x="650" y="989"/>
                </a:moveTo>
                <a:cubicBezTo>
                  <a:pt x="650" y="987"/>
                  <a:pt x="650" y="985"/>
                  <a:pt x="650" y="983"/>
                </a:cubicBezTo>
                <a:cubicBezTo>
                  <a:pt x="650" y="984"/>
                  <a:pt x="651" y="985"/>
                  <a:pt x="650" y="987"/>
                </a:cubicBezTo>
                <a:cubicBezTo>
                  <a:pt x="650" y="988"/>
                  <a:pt x="650" y="989"/>
                  <a:pt x="650" y="989"/>
                </a:cubicBezTo>
                <a:close/>
                <a:moveTo>
                  <a:pt x="649" y="960"/>
                </a:moveTo>
                <a:cubicBezTo>
                  <a:pt x="649" y="962"/>
                  <a:pt x="649" y="964"/>
                  <a:pt x="649" y="965"/>
                </a:cubicBezTo>
                <a:cubicBezTo>
                  <a:pt x="649" y="964"/>
                  <a:pt x="649" y="962"/>
                  <a:pt x="649" y="960"/>
                </a:cubicBezTo>
                <a:close/>
                <a:moveTo>
                  <a:pt x="649" y="955"/>
                </a:moveTo>
                <a:cubicBezTo>
                  <a:pt x="649" y="953"/>
                  <a:pt x="649" y="951"/>
                  <a:pt x="649" y="949"/>
                </a:cubicBezTo>
                <a:cubicBezTo>
                  <a:pt x="649" y="949"/>
                  <a:pt x="649" y="949"/>
                  <a:pt x="649" y="952"/>
                </a:cubicBezTo>
                <a:cubicBezTo>
                  <a:pt x="650" y="955"/>
                  <a:pt x="649" y="955"/>
                  <a:pt x="649" y="955"/>
                </a:cubicBezTo>
                <a:close/>
                <a:moveTo>
                  <a:pt x="648" y="934"/>
                </a:moveTo>
                <a:cubicBezTo>
                  <a:pt x="648" y="933"/>
                  <a:pt x="648" y="931"/>
                  <a:pt x="648" y="930"/>
                </a:cubicBezTo>
                <a:cubicBezTo>
                  <a:pt x="648" y="930"/>
                  <a:pt x="648" y="930"/>
                  <a:pt x="648" y="931"/>
                </a:cubicBezTo>
                <a:cubicBezTo>
                  <a:pt x="648" y="932"/>
                  <a:pt x="648" y="933"/>
                  <a:pt x="648" y="934"/>
                </a:cubicBezTo>
                <a:close/>
                <a:moveTo>
                  <a:pt x="654" y="1095"/>
                </a:moveTo>
                <a:cubicBezTo>
                  <a:pt x="654" y="1095"/>
                  <a:pt x="654" y="1095"/>
                  <a:pt x="654" y="1095"/>
                </a:cubicBezTo>
                <a:cubicBezTo>
                  <a:pt x="654" y="1095"/>
                  <a:pt x="654" y="1095"/>
                  <a:pt x="654" y="1095"/>
                </a:cubicBezTo>
                <a:close/>
                <a:moveTo>
                  <a:pt x="659" y="1095"/>
                </a:moveTo>
                <a:cubicBezTo>
                  <a:pt x="659" y="1095"/>
                  <a:pt x="659" y="1095"/>
                  <a:pt x="659" y="1095"/>
                </a:cubicBezTo>
                <a:cubicBezTo>
                  <a:pt x="659" y="1095"/>
                  <a:pt x="659" y="1095"/>
                  <a:pt x="659" y="1095"/>
                </a:cubicBezTo>
                <a:close/>
                <a:moveTo>
                  <a:pt x="660" y="1169"/>
                </a:moveTo>
                <a:cubicBezTo>
                  <a:pt x="660" y="1170"/>
                  <a:pt x="660" y="1170"/>
                  <a:pt x="660" y="1170"/>
                </a:cubicBezTo>
                <a:cubicBezTo>
                  <a:pt x="660" y="1169"/>
                  <a:pt x="660" y="1169"/>
                  <a:pt x="660" y="1169"/>
                </a:cubicBezTo>
                <a:cubicBezTo>
                  <a:pt x="660" y="1169"/>
                  <a:pt x="660" y="1169"/>
                  <a:pt x="660" y="1168"/>
                </a:cubicBezTo>
                <a:cubicBezTo>
                  <a:pt x="660" y="1169"/>
                  <a:pt x="660" y="1169"/>
                  <a:pt x="660" y="1169"/>
                </a:cubicBezTo>
                <a:close/>
                <a:moveTo>
                  <a:pt x="663" y="1188"/>
                </a:moveTo>
                <a:cubicBezTo>
                  <a:pt x="663" y="1193"/>
                  <a:pt x="662" y="1196"/>
                  <a:pt x="662" y="1199"/>
                </a:cubicBezTo>
                <a:cubicBezTo>
                  <a:pt x="662" y="1199"/>
                  <a:pt x="662" y="1199"/>
                  <a:pt x="662" y="1199"/>
                </a:cubicBezTo>
                <a:cubicBezTo>
                  <a:pt x="661" y="1196"/>
                  <a:pt x="661" y="1196"/>
                  <a:pt x="661" y="1196"/>
                </a:cubicBezTo>
                <a:cubicBezTo>
                  <a:pt x="663" y="1195"/>
                  <a:pt x="661" y="1192"/>
                  <a:pt x="663" y="1190"/>
                </a:cubicBezTo>
                <a:cubicBezTo>
                  <a:pt x="662" y="1189"/>
                  <a:pt x="662" y="1183"/>
                  <a:pt x="661" y="1181"/>
                </a:cubicBezTo>
                <a:cubicBezTo>
                  <a:pt x="662" y="1181"/>
                  <a:pt x="664" y="1185"/>
                  <a:pt x="664" y="1188"/>
                </a:cubicBezTo>
                <a:cubicBezTo>
                  <a:pt x="664" y="1187"/>
                  <a:pt x="663" y="1188"/>
                  <a:pt x="663" y="1188"/>
                </a:cubicBezTo>
                <a:close/>
                <a:moveTo>
                  <a:pt x="660" y="1251"/>
                </a:moveTo>
                <a:cubicBezTo>
                  <a:pt x="660" y="1251"/>
                  <a:pt x="660" y="1251"/>
                  <a:pt x="660" y="1251"/>
                </a:cubicBezTo>
                <a:cubicBezTo>
                  <a:pt x="660" y="1251"/>
                  <a:pt x="660" y="1251"/>
                  <a:pt x="660" y="1251"/>
                </a:cubicBezTo>
                <a:cubicBezTo>
                  <a:pt x="660" y="1249"/>
                  <a:pt x="660" y="1247"/>
                  <a:pt x="660" y="1246"/>
                </a:cubicBezTo>
                <a:cubicBezTo>
                  <a:pt x="661" y="1246"/>
                  <a:pt x="661" y="1246"/>
                  <a:pt x="662" y="1246"/>
                </a:cubicBezTo>
                <a:cubicBezTo>
                  <a:pt x="662" y="1247"/>
                  <a:pt x="661" y="1250"/>
                  <a:pt x="660" y="1253"/>
                </a:cubicBezTo>
                <a:cubicBezTo>
                  <a:pt x="660" y="1252"/>
                  <a:pt x="660" y="1252"/>
                  <a:pt x="660" y="1251"/>
                </a:cubicBezTo>
                <a:close/>
                <a:moveTo>
                  <a:pt x="659" y="1169"/>
                </a:moveTo>
                <a:cubicBezTo>
                  <a:pt x="659" y="1169"/>
                  <a:pt x="659" y="1169"/>
                  <a:pt x="659" y="1169"/>
                </a:cubicBezTo>
                <a:cubicBezTo>
                  <a:pt x="659" y="1169"/>
                  <a:pt x="659" y="1168"/>
                  <a:pt x="659" y="1168"/>
                </a:cubicBezTo>
                <a:lnTo>
                  <a:pt x="659" y="1169"/>
                </a:lnTo>
                <a:close/>
                <a:moveTo>
                  <a:pt x="660" y="1174"/>
                </a:moveTo>
                <a:cubicBezTo>
                  <a:pt x="661" y="1174"/>
                  <a:pt x="661" y="1174"/>
                  <a:pt x="661" y="1174"/>
                </a:cubicBezTo>
                <a:cubicBezTo>
                  <a:pt x="661" y="1176"/>
                  <a:pt x="661" y="1176"/>
                  <a:pt x="660" y="1177"/>
                </a:cubicBezTo>
                <a:cubicBezTo>
                  <a:pt x="660" y="1176"/>
                  <a:pt x="660" y="1176"/>
                  <a:pt x="660" y="1175"/>
                </a:cubicBezTo>
                <a:cubicBezTo>
                  <a:pt x="660" y="1175"/>
                  <a:pt x="660" y="1175"/>
                  <a:pt x="660" y="1174"/>
                </a:cubicBezTo>
                <a:close/>
                <a:moveTo>
                  <a:pt x="660" y="1180"/>
                </a:moveTo>
                <a:cubicBezTo>
                  <a:pt x="660" y="1180"/>
                  <a:pt x="660" y="1180"/>
                  <a:pt x="660" y="1180"/>
                </a:cubicBezTo>
                <a:cubicBezTo>
                  <a:pt x="660" y="1180"/>
                  <a:pt x="660" y="1180"/>
                  <a:pt x="660" y="1180"/>
                </a:cubicBezTo>
                <a:cubicBezTo>
                  <a:pt x="660" y="1180"/>
                  <a:pt x="660" y="1180"/>
                  <a:pt x="660" y="1180"/>
                </a:cubicBezTo>
                <a:close/>
                <a:moveTo>
                  <a:pt x="659" y="1214"/>
                </a:moveTo>
                <a:cubicBezTo>
                  <a:pt x="660" y="1216"/>
                  <a:pt x="661" y="1218"/>
                  <a:pt x="661" y="1221"/>
                </a:cubicBezTo>
                <a:cubicBezTo>
                  <a:pt x="661" y="1222"/>
                  <a:pt x="661" y="1222"/>
                  <a:pt x="661" y="1222"/>
                </a:cubicBezTo>
                <a:cubicBezTo>
                  <a:pt x="662" y="1226"/>
                  <a:pt x="662" y="1226"/>
                  <a:pt x="662" y="1226"/>
                </a:cubicBezTo>
                <a:cubicBezTo>
                  <a:pt x="661" y="1225"/>
                  <a:pt x="660" y="1224"/>
                  <a:pt x="659" y="1222"/>
                </a:cubicBezTo>
                <a:cubicBezTo>
                  <a:pt x="659" y="1220"/>
                  <a:pt x="659" y="1217"/>
                  <a:pt x="659" y="1214"/>
                </a:cubicBezTo>
                <a:close/>
                <a:moveTo>
                  <a:pt x="659" y="1168"/>
                </a:moveTo>
                <a:cubicBezTo>
                  <a:pt x="659" y="1168"/>
                  <a:pt x="659" y="1168"/>
                  <a:pt x="659" y="1169"/>
                </a:cubicBezTo>
                <a:cubicBezTo>
                  <a:pt x="658" y="1169"/>
                  <a:pt x="658" y="1169"/>
                  <a:pt x="657" y="1169"/>
                </a:cubicBezTo>
                <a:cubicBezTo>
                  <a:pt x="657" y="1168"/>
                  <a:pt x="657" y="1166"/>
                  <a:pt x="657" y="1165"/>
                </a:cubicBezTo>
                <a:lnTo>
                  <a:pt x="659" y="1168"/>
                </a:lnTo>
                <a:close/>
                <a:moveTo>
                  <a:pt x="655" y="1118"/>
                </a:moveTo>
                <a:cubicBezTo>
                  <a:pt x="655" y="1116"/>
                  <a:pt x="655" y="1113"/>
                  <a:pt x="655" y="1111"/>
                </a:cubicBezTo>
                <a:cubicBezTo>
                  <a:pt x="656" y="1113"/>
                  <a:pt x="656" y="1116"/>
                  <a:pt x="656" y="1119"/>
                </a:cubicBezTo>
                <a:cubicBezTo>
                  <a:pt x="656" y="1119"/>
                  <a:pt x="656" y="1118"/>
                  <a:pt x="655" y="1118"/>
                </a:cubicBezTo>
                <a:close/>
                <a:moveTo>
                  <a:pt x="662" y="1309"/>
                </a:moveTo>
                <a:cubicBezTo>
                  <a:pt x="662" y="1308"/>
                  <a:pt x="662" y="1306"/>
                  <a:pt x="662" y="1305"/>
                </a:cubicBezTo>
                <a:cubicBezTo>
                  <a:pt x="662" y="1305"/>
                  <a:pt x="662" y="1306"/>
                  <a:pt x="662" y="1306"/>
                </a:cubicBezTo>
                <a:cubicBezTo>
                  <a:pt x="663" y="1308"/>
                  <a:pt x="662" y="1309"/>
                  <a:pt x="662" y="1309"/>
                </a:cubicBezTo>
                <a:close/>
                <a:moveTo>
                  <a:pt x="663" y="1169"/>
                </a:moveTo>
                <a:cubicBezTo>
                  <a:pt x="663" y="1171"/>
                  <a:pt x="661" y="1168"/>
                  <a:pt x="660" y="1167"/>
                </a:cubicBezTo>
                <a:cubicBezTo>
                  <a:pt x="661" y="1167"/>
                  <a:pt x="661" y="1167"/>
                  <a:pt x="662" y="1168"/>
                </a:cubicBezTo>
                <a:cubicBezTo>
                  <a:pt x="660" y="1163"/>
                  <a:pt x="661" y="1163"/>
                  <a:pt x="660" y="1159"/>
                </a:cubicBezTo>
                <a:cubicBezTo>
                  <a:pt x="662" y="1158"/>
                  <a:pt x="665" y="1158"/>
                  <a:pt x="666" y="1160"/>
                </a:cubicBezTo>
                <a:cubicBezTo>
                  <a:pt x="666" y="1160"/>
                  <a:pt x="664" y="1167"/>
                  <a:pt x="663" y="1169"/>
                </a:cubicBezTo>
                <a:close/>
                <a:moveTo>
                  <a:pt x="661" y="1144"/>
                </a:moveTo>
                <a:cubicBezTo>
                  <a:pt x="661" y="1141"/>
                  <a:pt x="661" y="1139"/>
                  <a:pt x="661" y="1136"/>
                </a:cubicBezTo>
                <a:cubicBezTo>
                  <a:pt x="661" y="1138"/>
                  <a:pt x="662" y="1141"/>
                  <a:pt x="662" y="1143"/>
                </a:cubicBezTo>
                <a:cubicBezTo>
                  <a:pt x="661" y="1144"/>
                  <a:pt x="661" y="1144"/>
                  <a:pt x="661" y="1144"/>
                </a:cubicBezTo>
                <a:close/>
                <a:moveTo>
                  <a:pt x="660" y="1119"/>
                </a:moveTo>
                <a:cubicBezTo>
                  <a:pt x="661" y="1117"/>
                  <a:pt x="661" y="1114"/>
                  <a:pt x="660" y="1114"/>
                </a:cubicBezTo>
                <a:cubicBezTo>
                  <a:pt x="660" y="1114"/>
                  <a:pt x="661" y="1113"/>
                  <a:pt x="661" y="1113"/>
                </a:cubicBezTo>
                <a:cubicBezTo>
                  <a:pt x="662" y="1115"/>
                  <a:pt x="663" y="1116"/>
                  <a:pt x="663" y="1119"/>
                </a:cubicBezTo>
                <a:cubicBezTo>
                  <a:pt x="662" y="1119"/>
                  <a:pt x="661" y="1118"/>
                  <a:pt x="660" y="1119"/>
                </a:cubicBezTo>
                <a:close/>
                <a:moveTo>
                  <a:pt x="660" y="1095"/>
                </a:moveTo>
                <a:cubicBezTo>
                  <a:pt x="660" y="1095"/>
                  <a:pt x="659" y="1095"/>
                  <a:pt x="659" y="1095"/>
                </a:cubicBezTo>
                <a:cubicBezTo>
                  <a:pt x="659" y="1095"/>
                  <a:pt x="659" y="1095"/>
                  <a:pt x="659" y="1095"/>
                </a:cubicBezTo>
                <a:cubicBezTo>
                  <a:pt x="659" y="1094"/>
                  <a:pt x="659" y="1093"/>
                  <a:pt x="659" y="1092"/>
                </a:cubicBezTo>
                <a:cubicBezTo>
                  <a:pt x="660" y="1092"/>
                  <a:pt x="662" y="1093"/>
                  <a:pt x="661" y="1095"/>
                </a:cubicBezTo>
                <a:cubicBezTo>
                  <a:pt x="661" y="1095"/>
                  <a:pt x="661" y="1095"/>
                  <a:pt x="660" y="1095"/>
                </a:cubicBezTo>
                <a:close/>
                <a:moveTo>
                  <a:pt x="659" y="1091"/>
                </a:moveTo>
                <a:cubicBezTo>
                  <a:pt x="659" y="1090"/>
                  <a:pt x="659" y="1089"/>
                  <a:pt x="658" y="1088"/>
                </a:cubicBezTo>
                <a:cubicBezTo>
                  <a:pt x="659" y="1087"/>
                  <a:pt x="659" y="1085"/>
                  <a:pt x="660" y="1089"/>
                </a:cubicBezTo>
                <a:cubicBezTo>
                  <a:pt x="660" y="1088"/>
                  <a:pt x="660" y="1087"/>
                  <a:pt x="660" y="1085"/>
                </a:cubicBezTo>
                <a:cubicBezTo>
                  <a:pt x="660" y="1085"/>
                  <a:pt x="661" y="1084"/>
                  <a:pt x="661" y="1085"/>
                </a:cubicBezTo>
                <a:cubicBezTo>
                  <a:pt x="660" y="1088"/>
                  <a:pt x="660" y="1088"/>
                  <a:pt x="659" y="1091"/>
                </a:cubicBezTo>
                <a:close/>
                <a:moveTo>
                  <a:pt x="657" y="928"/>
                </a:moveTo>
                <a:cubicBezTo>
                  <a:pt x="657" y="927"/>
                  <a:pt x="657" y="927"/>
                  <a:pt x="657" y="927"/>
                </a:cubicBezTo>
                <a:cubicBezTo>
                  <a:pt x="657" y="926"/>
                  <a:pt x="658" y="924"/>
                  <a:pt x="658" y="923"/>
                </a:cubicBezTo>
                <a:cubicBezTo>
                  <a:pt x="658" y="924"/>
                  <a:pt x="658" y="925"/>
                  <a:pt x="657" y="928"/>
                </a:cubicBezTo>
                <a:close/>
                <a:moveTo>
                  <a:pt x="658" y="926"/>
                </a:moveTo>
                <a:cubicBezTo>
                  <a:pt x="659" y="927"/>
                  <a:pt x="659" y="928"/>
                  <a:pt x="658" y="930"/>
                </a:cubicBezTo>
                <a:cubicBezTo>
                  <a:pt x="658" y="929"/>
                  <a:pt x="657" y="927"/>
                  <a:pt x="658" y="926"/>
                </a:cubicBezTo>
                <a:close/>
                <a:moveTo>
                  <a:pt x="658" y="930"/>
                </a:moveTo>
                <a:cubicBezTo>
                  <a:pt x="658" y="931"/>
                  <a:pt x="658" y="933"/>
                  <a:pt x="659" y="935"/>
                </a:cubicBezTo>
                <a:cubicBezTo>
                  <a:pt x="657" y="935"/>
                  <a:pt x="658" y="937"/>
                  <a:pt x="658" y="940"/>
                </a:cubicBezTo>
                <a:cubicBezTo>
                  <a:pt x="658" y="940"/>
                  <a:pt x="658" y="940"/>
                  <a:pt x="658" y="940"/>
                </a:cubicBezTo>
                <a:cubicBezTo>
                  <a:pt x="658" y="938"/>
                  <a:pt x="657" y="936"/>
                  <a:pt x="656" y="932"/>
                </a:cubicBezTo>
                <a:cubicBezTo>
                  <a:pt x="657" y="931"/>
                  <a:pt x="657" y="931"/>
                  <a:pt x="657" y="931"/>
                </a:cubicBezTo>
                <a:cubicBezTo>
                  <a:pt x="657" y="931"/>
                  <a:pt x="657" y="930"/>
                  <a:pt x="657" y="929"/>
                </a:cubicBezTo>
                <a:cubicBezTo>
                  <a:pt x="658" y="928"/>
                  <a:pt x="658" y="929"/>
                  <a:pt x="658" y="930"/>
                </a:cubicBezTo>
                <a:close/>
                <a:moveTo>
                  <a:pt x="657" y="947"/>
                </a:moveTo>
                <a:cubicBezTo>
                  <a:pt x="657" y="946"/>
                  <a:pt x="657" y="947"/>
                  <a:pt x="658" y="947"/>
                </a:cubicBezTo>
                <a:cubicBezTo>
                  <a:pt x="657" y="947"/>
                  <a:pt x="657" y="948"/>
                  <a:pt x="657" y="948"/>
                </a:cubicBezTo>
                <a:cubicBezTo>
                  <a:pt x="657" y="948"/>
                  <a:pt x="657" y="948"/>
                  <a:pt x="657" y="947"/>
                </a:cubicBezTo>
                <a:close/>
                <a:moveTo>
                  <a:pt x="658" y="944"/>
                </a:moveTo>
                <a:cubicBezTo>
                  <a:pt x="658" y="944"/>
                  <a:pt x="658" y="944"/>
                  <a:pt x="658" y="944"/>
                </a:cubicBezTo>
                <a:cubicBezTo>
                  <a:pt x="658" y="946"/>
                  <a:pt x="658" y="946"/>
                  <a:pt x="658" y="947"/>
                </a:cubicBezTo>
                <a:cubicBezTo>
                  <a:pt x="658" y="946"/>
                  <a:pt x="658" y="945"/>
                  <a:pt x="658" y="944"/>
                </a:cubicBezTo>
                <a:close/>
                <a:moveTo>
                  <a:pt x="658" y="965"/>
                </a:moveTo>
                <a:cubicBezTo>
                  <a:pt x="658" y="960"/>
                  <a:pt x="658" y="960"/>
                  <a:pt x="658" y="960"/>
                </a:cubicBezTo>
                <a:cubicBezTo>
                  <a:pt x="658" y="961"/>
                  <a:pt x="659" y="963"/>
                  <a:pt x="659" y="965"/>
                </a:cubicBezTo>
                <a:cubicBezTo>
                  <a:pt x="658" y="968"/>
                  <a:pt x="658" y="965"/>
                  <a:pt x="658" y="965"/>
                </a:cubicBezTo>
                <a:cubicBezTo>
                  <a:pt x="658" y="965"/>
                  <a:pt x="658" y="965"/>
                  <a:pt x="658" y="965"/>
                </a:cubicBezTo>
                <a:close/>
                <a:moveTo>
                  <a:pt x="658" y="902"/>
                </a:moveTo>
                <a:cubicBezTo>
                  <a:pt x="658" y="900"/>
                  <a:pt x="658" y="898"/>
                  <a:pt x="658" y="896"/>
                </a:cubicBezTo>
                <a:cubicBezTo>
                  <a:pt x="659" y="897"/>
                  <a:pt x="659" y="898"/>
                  <a:pt x="659" y="900"/>
                </a:cubicBezTo>
                <a:cubicBezTo>
                  <a:pt x="659" y="902"/>
                  <a:pt x="658" y="904"/>
                  <a:pt x="658" y="902"/>
                </a:cubicBezTo>
                <a:close/>
                <a:moveTo>
                  <a:pt x="657" y="869"/>
                </a:moveTo>
                <a:cubicBezTo>
                  <a:pt x="657" y="871"/>
                  <a:pt x="659" y="876"/>
                  <a:pt x="658" y="880"/>
                </a:cubicBezTo>
                <a:cubicBezTo>
                  <a:pt x="658" y="876"/>
                  <a:pt x="658" y="876"/>
                  <a:pt x="658" y="876"/>
                </a:cubicBezTo>
                <a:cubicBezTo>
                  <a:pt x="657" y="880"/>
                  <a:pt x="657" y="880"/>
                  <a:pt x="657" y="880"/>
                </a:cubicBezTo>
                <a:cubicBezTo>
                  <a:pt x="656" y="878"/>
                  <a:pt x="656" y="876"/>
                  <a:pt x="656" y="875"/>
                </a:cubicBezTo>
                <a:cubicBezTo>
                  <a:pt x="656" y="874"/>
                  <a:pt x="656" y="873"/>
                  <a:pt x="656" y="873"/>
                </a:cubicBezTo>
                <a:cubicBezTo>
                  <a:pt x="656" y="870"/>
                  <a:pt x="656" y="866"/>
                  <a:pt x="656" y="863"/>
                </a:cubicBezTo>
                <a:cubicBezTo>
                  <a:pt x="657" y="863"/>
                  <a:pt x="658" y="859"/>
                  <a:pt x="658" y="865"/>
                </a:cubicBezTo>
                <a:cubicBezTo>
                  <a:pt x="659" y="870"/>
                  <a:pt x="657" y="867"/>
                  <a:pt x="657" y="869"/>
                </a:cubicBezTo>
                <a:close/>
                <a:moveTo>
                  <a:pt x="657" y="859"/>
                </a:moveTo>
                <a:cubicBezTo>
                  <a:pt x="656" y="861"/>
                  <a:pt x="656" y="861"/>
                  <a:pt x="656" y="861"/>
                </a:cubicBezTo>
                <a:cubicBezTo>
                  <a:pt x="656" y="855"/>
                  <a:pt x="657" y="848"/>
                  <a:pt x="657" y="842"/>
                </a:cubicBezTo>
                <a:cubicBezTo>
                  <a:pt x="657" y="842"/>
                  <a:pt x="657" y="842"/>
                  <a:pt x="657" y="842"/>
                </a:cubicBezTo>
                <a:cubicBezTo>
                  <a:pt x="657" y="842"/>
                  <a:pt x="657" y="842"/>
                  <a:pt x="657" y="842"/>
                </a:cubicBezTo>
                <a:cubicBezTo>
                  <a:pt x="657" y="840"/>
                  <a:pt x="657" y="838"/>
                  <a:pt x="657" y="836"/>
                </a:cubicBezTo>
                <a:cubicBezTo>
                  <a:pt x="657" y="838"/>
                  <a:pt x="657" y="840"/>
                  <a:pt x="657" y="842"/>
                </a:cubicBezTo>
                <a:cubicBezTo>
                  <a:pt x="657" y="843"/>
                  <a:pt x="657" y="843"/>
                  <a:pt x="658" y="844"/>
                </a:cubicBezTo>
                <a:cubicBezTo>
                  <a:pt x="657" y="849"/>
                  <a:pt x="656" y="853"/>
                  <a:pt x="657" y="859"/>
                </a:cubicBezTo>
                <a:close/>
                <a:moveTo>
                  <a:pt x="656" y="828"/>
                </a:moveTo>
                <a:cubicBezTo>
                  <a:pt x="656" y="828"/>
                  <a:pt x="656" y="828"/>
                  <a:pt x="656" y="828"/>
                </a:cubicBezTo>
                <a:cubicBezTo>
                  <a:pt x="656" y="829"/>
                  <a:pt x="656" y="830"/>
                  <a:pt x="656" y="831"/>
                </a:cubicBezTo>
                <a:cubicBezTo>
                  <a:pt x="655" y="832"/>
                  <a:pt x="655" y="832"/>
                  <a:pt x="655" y="832"/>
                </a:cubicBezTo>
                <a:cubicBezTo>
                  <a:pt x="655" y="828"/>
                  <a:pt x="655" y="828"/>
                  <a:pt x="655" y="828"/>
                </a:cubicBezTo>
                <a:cubicBezTo>
                  <a:pt x="656" y="827"/>
                  <a:pt x="656" y="826"/>
                  <a:pt x="656" y="828"/>
                </a:cubicBezTo>
                <a:close/>
                <a:moveTo>
                  <a:pt x="656" y="1090"/>
                </a:moveTo>
                <a:cubicBezTo>
                  <a:pt x="657" y="1088"/>
                  <a:pt x="657" y="1088"/>
                  <a:pt x="657" y="1088"/>
                </a:cubicBezTo>
                <a:cubicBezTo>
                  <a:pt x="658" y="1093"/>
                  <a:pt x="658" y="1093"/>
                  <a:pt x="658" y="1093"/>
                </a:cubicBezTo>
                <a:cubicBezTo>
                  <a:pt x="658" y="1094"/>
                  <a:pt x="657" y="1093"/>
                  <a:pt x="657" y="1093"/>
                </a:cubicBezTo>
                <a:cubicBezTo>
                  <a:pt x="657" y="1094"/>
                  <a:pt x="657" y="1094"/>
                  <a:pt x="657" y="1094"/>
                </a:cubicBezTo>
                <a:cubicBezTo>
                  <a:pt x="657" y="1096"/>
                  <a:pt x="656" y="1095"/>
                  <a:pt x="655" y="1093"/>
                </a:cubicBezTo>
                <a:cubicBezTo>
                  <a:pt x="656" y="1091"/>
                  <a:pt x="656" y="1091"/>
                  <a:pt x="656" y="1091"/>
                </a:cubicBezTo>
                <a:cubicBezTo>
                  <a:pt x="655" y="1090"/>
                  <a:pt x="655" y="1089"/>
                  <a:pt x="654" y="1089"/>
                </a:cubicBezTo>
                <a:cubicBezTo>
                  <a:pt x="654" y="1088"/>
                  <a:pt x="654" y="1086"/>
                  <a:pt x="654" y="1085"/>
                </a:cubicBezTo>
                <a:cubicBezTo>
                  <a:pt x="655" y="1086"/>
                  <a:pt x="655" y="1088"/>
                  <a:pt x="656" y="1090"/>
                </a:cubicBezTo>
                <a:close/>
                <a:moveTo>
                  <a:pt x="651" y="1008"/>
                </a:moveTo>
                <a:cubicBezTo>
                  <a:pt x="651" y="1006"/>
                  <a:pt x="651" y="1004"/>
                  <a:pt x="651" y="1002"/>
                </a:cubicBezTo>
                <a:cubicBezTo>
                  <a:pt x="651" y="1003"/>
                  <a:pt x="651" y="1004"/>
                  <a:pt x="652" y="1005"/>
                </a:cubicBezTo>
                <a:cubicBezTo>
                  <a:pt x="651" y="1007"/>
                  <a:pt x="651" y="1004"/>
                  <a:pt x="651" y="1004"/>
                </a:cubicBezTo>
                <a:cubicBezTo>
                  <a:pt x="652" y="1008"/>
                  <a:pt x="652" y="1008"/>
                  <a:pt x="652" y="1008"/>
                </a:cubicBezTo>
                <a:cubicBezTo>
                  <a:pt x="651" y="1009"/>
                  <a:pt x="651" y="1009"/>
                  <a:pt x="651" y="1008"/>
                </a:cubicBezTo>
                <a:close/>
                <a:moveTo>
                  <a:pt x="510" y="470"/>
                </a:moveTo>
                <a:cubicBezTo>
                  <a:pt x="510" y="470"/>
                  <a:pt x="510" y="470"/>
                  <a:pt x="510" y="470"/>
                </a:cubicBezTo>
                <a:cubicBezTo>
                  <a:pt x="510" y="470"/>
                  <a:pt x="510" y="470"/>
                  <a:pt x="510" y="470"/>
                </a:cubicBezTo>
                <a:cubicBezTo>
                  <a:pt x="510" y="470"/>
                  <a:pt x="510" y="470"/>
                  <a:pt x="509" y="470"/>
                </a:cubicBezTo>
                <a:cubicBezTo>
                  <a:pt x="510" y="470"/>
                  <a:pt x="510" y="470"/>
                  <a:pt x="510" y="470"/>
                </a:cubicBezTo>
                <a:cubicBezTo>
                  <a:pt x="509" y="470"/>
                  <a:pt x="510" y="469"/>
                  <a:pt x="510" y="470"/>
                </a:cubicBezTo>
                <a:close/>
                <a:moveTo>
                  <a:pt x="522" y="456"/>
                </a:moveTo>
                <a:cubicBezTo>
                  <a:pt x="523" y="456"/>
                  <a:pt x="523" y="456"/>
                  <a:pt x="523" y="456"/>
                </a:cubicBezTo>
                <a:cubicBezTo>
                  <a:pt x="524" y="456"/>
                  <a:pt x="524" y="456"/>
                  <a:pt x="524" y="457"/>
                </a:cubicBezTo>
                <a:cubicBezTo>
                  <a:pt x="525" y="457"/>
                  <a:pt x="525" y="457"/>
                  <a:pt x="525" y="458"/>
                </a:cubicBezTo>
                <a:cubicBezTo>
                  <a:pt x="524" y="458"/>
                  <a:pt x="523" y="457"/>
                  <a:pt x="522" y="457"/>
                </a:cubicBezTo>
                <a:cubicBezTo>
                  <a:pt x="522" y="457"/>
                  <a:pt x="522" y="456"/>
                  <a:pt x="522" y="456"/>
                </a:cubicBezTo>
                <a:close/>
                <a:moveTo>
                  <a:pt x="526" y="455"/>
                </a:moveTo>
                <a:cubicBezTo>
                  <a:pt x="526" y="456"/>
                  <a:pt x="526" y="456"/>
                  <a:pt x="526" y="456"/>
                </a:cubicBezTo>
                <a:cubicBezTo>
                  <a:pt x="527" y="455"/>
                  <a:pt x="528" y="455"/>
                  <a:pt x="528" y="455"/>
                </a:cubicBezTo>
                <a:cubicBezTo>
                  <a:pt x="529" y="455"/>
                  <a:pt x="529" y="456"/>
                  <a:pt x="530" y="457"/>
                </a:cubicBezTo>
                <a:cubicBezTo>
                  <a:pt x="530" y="460"/>
                  <a:pt x="528" y="458"/>
                  <a:pt x="526" y="456"/>
                </a:cubicBezTo>
                <a:cubicBezTo>
                  <a:pt x="526" y="456"/>
                  <a:pt x="526" y="456"/>
                  <a:pt x="526" y="455"/>
                </a:cubicBezTo>
                <a:close/>
                <a:moveTo>
                  <a:pt x="563" y="448"/>
                </a:moveTo>
                <a:cubicBezTo>
                  <a:pt x="563" y="449"/>
                  <a:pt x="563" y="449"/>
                  <a:pt x="563" y="449"/>
                </a:cubicBezTo>
                <a:cubicBezTo>
                  <a:pt x="563" y="449"/>
                  <a:pt x="563" y="449"/>
                  <a:pt x="562" y="449"/>
                </a:cubicBezTo>
                <a:cubicBezTo>
                  <a:pt x="562" y="449"/>
                  <a:pt x="562" y="448"/>
                  <a:pt x="563" y="448"/>
                </a:cubicBezTo>
                <a:close/>
                <a:moveTo>
                  <a:pt x="523" y="463"/>
                </a:moveTo>
                <a:cubicBezTo>
                  <a:pt x="523" y="464"/>
                  <a:pt x="523" y="464"/>
                  <a:pt x="523" y="464"/>
                </a:cubicBezTo>
                <a:cubicBezTo>
                  <a:pt x="523" y="464"/>
                  <a:pt x="523" y="464"/>
                  <a:pt x="523" y="464"/>
                </a:cubicBezTo>
                <a:cubicBezTo>
                  <a:pt x="523" y="464"/>
                  <a:pt x="523" y="464"/>
                  <a:pt x="523" y="463"/>
                </a:cubicBezTo>
                <a:close/>
                <a:moveTo>
                  <a:pt x="526" y="476"/>
                </a:moveTo>
                <a:cubicBezTo>
                  <a:pt x="526" y="476"/>
                  <a:pt x="525" y="475"/>
                  <a:pt x="525" y="475"/>
                </a:cubicBezTo>
                <a:cubicBezTo>
                  <a:pt x="525" y="474"/>
                  <a:pt x="527" y="475"/>
                  <a:pt x="528" y="475"/>
                </a:cubicBezTo>
                <a:cubicBezTo>
                  <a:pt x="527" y="476"/>
                  <a:pt x="527" y="476"/>
                  <a:pt x="526" y="476"/>
                </a:cubicBezTo>
                <a:close/>
                <a:moveTo>
                  <a:pt x="684" y="254"/>
                </a:moveTo>
                <a:cubicBezTo>
                  <a:pt x="692" y="252"/>
                  <a:pt x="700" y="250"/>
                  <a:pt x="708" y="249"/>
                </a:cubicBezTo>
                <a:cubicBezTo>
                  <a:pt x="749" y="241"/>
                  <a:pt x="712" y="304"/>
                  <a:pt x="712" y="304"/>
                </a:cubicBezTo>
                <a:cubicBezTo>
                  <a:pt x="712" y="304"/>
                  <a:pt x="700" y="313"/>
                  <a:pt x="680" y="328"/>
                </a:cubicBezTo>
                <a:cubicBezTo>
                  <a:pt x="682" y="297"/>
                  <a:pt x="683" y="271"/>
                  <a:pt x="684" y="254"/>
                </a:cubicBezTo>
                <a:close/>
                <a:moveTo>
                  <a:pt x="536" y="444"/>
                </a:moveTo>
                <a:cubicBezTo>
                  <a:pt x="535" y="444"/>
                  <a:pt x="535" y="444"/>
                  <a:pt x="535" y="444"/>
                </a:cubicBezTo>
                <a:cubicBezTo>
                  <a:pt x="535" y="444"/>
                  <a:pt x="535" y="441"/>
                  <a:pt x="537" y="442"/>
                </a:cubicBezTo>
                <a:cubicBezTo>
                  <a:pt x="537" y="442"/>
                  <a:pt x="537" y="443"/>
                  <a:pt x="537" y="443"/>
                </a:cubicBezTo>
                <a:cubicBezTo>
                  <a:pt x="538" y="444"/>
                  <a:pt x="539" y="445"/>
                  <a:pt x="540" y="445"/>
                </a:cubicBezTo>
                <a:cubicBezTo>
                  <a:pt x="539" y="443"/>
                  <a:pt x="539" y="443"/>
                  <a:pt x="539" y="443"/>
                </a:cubicBezTo>
                <a:cubicBezTo>
                  <a:pt x="540" y="444"/>
                  <a:pt x="540" y="444"/>
                  <a:pt x="540" y="444"/>
                </a:cubicBezTo>
                <a:cubicBezTo>
                  <a:pt x="541" y="443"/>
                  <a:pt x="538" y="442"/>
                  <a:pt x="539" y="441"/>
                </a:cubicBezTo>
                <a:cubicBezTo>
                  <a:pt x="543" y="445"/>
                  <a:pt x="544" y="438"/>
                  <a:pt x="548" y="442"/>
                </a:cubicBezTo>
                <a:cubicBezTo>
                  <a:pt x="546" y="438"/>
                  <a:pt x="546" y="443"/>
                  <a:pt x="544" y="439"/>
                </a:cubicBezTo>
                <a:cubicBezTo>
                  <a:pt x="545" y="440"/>
                  <a:pt x="545" y="440"/>
                  <a:pt x="546" y="440"/>
                </a:cubicBezTo>
                <a:cubicBezTo>
                  <a:pt x="545" y="438"/>
                  <a:pt x="545" y="438"/>
                  <a:pt x="545" y="438"/>
                </a:cubicBezTo>
                <a:cubicBezTo>
                  <a:pt x="548" y="437"/>
                  <a:pt x="551" y="438"/>
                  <a:pt x="553" y="435"/>
                </a:cubicBezTo>
                <a:cubicBezTo>
                  <a:pt x="553" y="436"/>
                  <a:pt x="553" y="436"/>
                  <a:pt x="553" y="436"/>
                </a:cubicBezTo>
                <a:cubicBezTo>
                  <a:pt x="555" y="436"/>
                  <a:pt x="555" y="435"/>
                  <a:pt x="554" y="433"/>
                </a:cubicBezTo>
                <a:cubicBezTo>
                  <a:pt x="555" y="434"/>
                  <a:pt x="555" y="435"/>
                  <a:pt x="556" y="435"/>
                </a:cubicBezTo>
                <a:cubicBezTo>
                  <a:pt x="554" y="431"/>
                  <a:pt x="558" y="433"/>
                  <a:pt x="560" y="434"/>
                </a:cubicBezTo>
                <a:cubicBezTo>
                  <a:pt x="560" y="434"/>
                  <a:pt x="560" y="434"/>
                  <a:pt x="560" y="434"/>
                </a:cubicBezTo>
                <a:cubicBezTo>
                  <a:pt x="560" y="438"/>
                  <a:pt x="558" y="435"/>
                  <a:pt x="556" y="437"/>
                </a:cubicBezTo>
                <a:cubicBezTo>
                  <a:pt x="556" y="437"/>
                  <a:pt x="556" y="437"/>
                  <a:pt x="556" y="437"/>
                </a:cubicBezTo>
                <a:cubicBezTo>
                  <a:pt x="556" y="438"/>
                  <a:pt x="556" y="439"/>
                  <a:pt x="555" y="440"/>
                </a:cubicBezTo>
                <a:cubicBezTo>
                  <a:pt x="555" y="438"/>
                  <a:pt x="552" y="439"/>
                  <a:pt x="552" y="437"/>
                </a:cubicBezTo>
                <a:cubicBezTo>
                  <a:pt x="551" y="441"/>
                  <a:pt x="552" y="439"/>
                  <a:pt x="553" y="444"/>
                </a:cubicBezTo>
                <a:cubicBezTo>
                  <a:pt x="552" y="443"/>
                  <a:pt x="552" y="443"/>
                  <a:pt x="552" y="443"/>
                </a:cubicBezTo>
                <a:cubicBezTo>
                  <a:pt x="552" y="445"/>
                  <a:pt x="553" y="445"/>
                  <a:pt x="552" y="447"/>
                </a:cubicBezTo>
                <a:cubicBezTo>
                  <a:pt x="552" y="445"/>
                  <a:pt x="549" y="445"/>
                  <a:pt x="549" y="442"/>
                </a:cubicBezTo>
                <a:cubicBezTo>
                  <a:pt x="543" y="441"/>
                  <a:pt x="548" y="449"/>
                  <a:pt x="543" y="445"/>
                </a:cubicBezTo>
                <a:cubicBezTo>
                  <a:pt x="545" y="450"/>
                  <a:pt x="547" y="445"/>
                  <a:pt x="547" y="447"/>
                </a:cubicBezTo>
                <a:cubicBezTo>
                  <a:pt x="549" y="448"/>
                  <a:pt x="549" y="451"/>
                  <a:pt x="547" y="451"/>
                </a:cubicBezTo>
                <a:cubicBezTo>
                  <a:pt x="547" y="452"/>
                  <a:pt x="541" y="447"/>
                  <a:pt x="539" y="448"/>
                </a:cubicBezTo>
                <a:cubicBezTo>
                  <a:pt x="540" y="448"/>
                  <a:pt x="540" y="448"/>
                  <a:pt x="540" y="448"/>
                </a:cubicBezTo>
                <a:cubicBezTo>
                  <a:pt x="538" y="447"/>
                  <a:pt x="539" y="451"/>
                  <a:pt x="537" y="449"/>
                </a:cubicBezTo>
                <a:cubicBezTo>
                  <a:pt x="539" y="453"/>
                  <a:pt x="536" y="450"/>
                  <a:pt x="538" y="454"/>
                </a:cubicBezTo>
                <a:cubicBezTo>
                  <a:pt x="539" y="452"/>
                  <a:pt x="539" y="452"/>
                  <a:pt x="539" y="452"/>
                </a:cubicBezTo>
                <a:cubicBezTo>
                  <a:pt x="539" y="453"/>
                  <a:pt x="541" y="458"/>
                  <a:pt x="538" y="458"/>
                </a:cubicBezTo>
                <a:cubicBezTo>
                  <a:pt x="537" y="455"/>
                  <a:pt x="537" y="455"/>
                  <a:pt x="537" y="455"/>
                </a:cubicBezTo>
                <a:cubicBezTo>
                  <a:pt x="536" y="454"/>
                  <a:pt x="537" y="456"/>
                  <a:pt x="535" y="456"/>
                </a:cubicBezTo>
                <a:cubicBezTo>
                  <a:pt x="533" y="452"/>
                  <a:pt x="537" y="453"/>
                  <a:pt x="536" y="449"/>
                </a:cubicBezTo>
                <a:cubicBezTo>
                  <a:pt x="534" y="448"/>
                  <a:pt x="536" y="454"/>
                  <a:pt x="534" y="449"/>
                </a:cubicBezTo>
                <a:cubicBezTo>
                  <a:pt x="537" y="455"/>
                  <a:pt x="531" y="450"/>
                  <a:pt x="533" y="455"/>
                </a:cubicBezTo>
                <a:cubicBezTo>
                  <a:pt x="531" y="453"/>
                  <a:pt x="531" y="453"/>
                  <a:pt x="531" y="453"/>
                </a:cubicBezTo>
                <a:cubicBezTo>
                  <a:pt x="531" y="454"/>
                  <a:pt x="531" y="455"/>
                  <a:pt x="531" y="455"/>
                </a:cubicBezTo>
                <a:cubicBezTo>
                  <a:pt x="530" y="453"/>
                  <a:pt x="530" y="453"/>
                  <a:pt x="530" y="453"/>
                </a:cubicBezTo>
                <a:cubicBezTo>
                  <a:pt x="530" y="453"/>
                  <a:pt x="530" y="453"/>
                  <a:pt x="530" y="453"/>
                </a:cubicBezTo>
                <a:cubicBezTo>
                  <a:pt x="530" y="453"/>
                  <a:pt x="530" y="453"/>
                  <a:pt x="530" y="453"/>
                </a:cubicBezTo>
                <a:cubicBezTo>
                  <a:pt x="530" y="452"/>
                  <a:pt x="530" y="452"/>
                  <a:pt x="530" y="452"/>
                </a:cubicBezTo>
                <a:cubicBezTo>
                  <a:pt x="530" y="452"/>
                  <a:pt x="530" y="452"/>
                  <a:pt x="530" y="453"/>
                </a:cubicBezTo>
                <a:cubicBezTo>
                  <a:pt x="529" y="452"/>
                  <a:pt x="529" y="452"/>
                  <a:pt x="529" y="452"/>
                </a:cubicBezTo>
                <a:cubicBezTo>
                  <a:pt x="530" y="448"/>
                  <a:pt x="534" y="447"/>
                  <a:pt x="536" y="444"/>
                </a:cubicBezTo>
                <a:close/>
                <a:moveTo>
                  <a:pt x="523" y="455"/>
                </a:moveTo>
                <a:cubicBezTo>
                  <a:pt x="523" y="455"/>
                  <a:pt x="523" y="455"/>
                  <a:pt x="523" y="455"/>
                </a:cubicBezTo>
                <a:cubicBezTo>
                  <a:pt x="523" y="456"/>
                  <a:pt x="523" y="456"/>
                  <a:pt x="522" y="456"/>
                </a:cubicBezTo>
                <a:cubicBezTo>
                  <a:pt x="522" y="456"/>
                  <a:pt x="522" y="455"/>
                  <a:pt x="523" y="455"/>
                </a:cubicBezTo>
                <a:close/>
                <a:moveTo>
                  <a:pt x="520" y="460"/>
                </a:moveTo>
                <a:cubicBezTo>
                  <a:pt x="520" y="461"/>
                  <a:pt x="520" y="461"/>
                  <a:pt x="521" y="462"/>
                </a:cubicBezTo>
                <a:cubicBezTo>
                  <a:pt x="518" y="463"/>
                  <a:pt x="524" y="467"/>
                  <a:pt x="521" y="467"/>
                </a:cubicBezTo>
                <a:cubicBezTo>
                  <a:pt x="519" y="463"/>
                  <a:pt x="519" y="463"/>
                  <a:pt x="519" y="463"/>
                </a:cubicBezTo>
                <a:cubicBezTo>
                  <a:pt x="519" y="465"/>
                  <a:pt x="519" y="465"/>
                  <a:pt x="519" y="465"/>
                </a:cubicBezTo>
                <a:cubicBezTo>
                  <a:pt x="519" y="464"/>
                  <a:pt x="518" y="464"/>
                  <a:pt x="518" y="464"/>
                </a:cubicBezTo>
                <a:cubicBezTo>
                  <a:pt x="518" y="464"/>
                  <a:pt x="518" y="464"/>
                  <a:pt x="518" y="464"/>
                </a:cubicBezTo>
                <a:cubicBezTo>
                  <a:pt x="517" y="462"/>
                  <a:pt x="517" y="462"/>
                  <a:pt x="517" y="462"/>
                </a:cubicBezTo>
                <a:cubicBezTo>
                  <a:pt x="517" y="463"/>
                  <a:pt x="517" y="464"/>
                  <a:pt x="517" y="464"/>
                </a:cubicBezTo>
                <a:cubicBezTo>
                  <a:pt x="516" y="464"/>
                  <a:pt x="515" y="464"/>
                  <a:pt x="514" y="462"/>
                </a:cubicBezTo>
                <a:cubicBezTo>
                  <a:pt x="519" y="466"/>
                  <a:pt x="515" y="458"/>
                  <a:pt x="520" y="460"/>
                </a:cubicBezTo>
                <a:close/>
                <a:moveTo>
                  <a:pt x="515" y="466"/>
                </a:moveTo>
                <a:cubicBezTo>
                  <a:pt x="517" y="467"/>
                  <a:pt x="517" y="469"/>
                  <a:pt x="517" y="470"/>
                </a:cubicBezTo>
                <a:cubicBezTo>
                  <a:pt x="515" y="469"/>
                  <a:pt x="515" y="468"/>
                  <a:pt x="514" y="469"/>
                </a:cubicBezTo>
                <a:cubicBezTo>
                  <a:pt x="513" y="468"/>
                  <a:pt x="512" y="466"/>
                  <a:pt x="515" y="467"/>
                </a:cubicBezTo>
                <a:cubicBezTo>
                  <a:pt x="514" y="465"/>
                  <a:pt x="514" y="465"/>
                  <a:pt x="514" y="465"/>
                </a:cubicBezTo>
                <a:cubicBezTo>
                  <a:pt x="514" y="465"/>
                  <a:pt x="515" y="465"/>
                  <a:pt x="515" y="466"/>
                </a:cubicBezTo>
                <a:close/>
                <a:moveTo>
                  <a:pt x="512" y="464"/>
                </a:moveTo>
                <a:cubicBezTo>
                  <a:pt x="511" y="465"/>
                  <a:pt x="511" y="465"/>
                  <a:pt x="511" y="465"/>
                </a:cubicBezTo>
                <a:cubicBezTo>
                  <a:pt x="512" y="464"/>
                  <a:pt x="513" y="464"/>
                  <a:pt x="513" y="465"/>
                </a:cubicBezTo>
                <a:cubicBezTo>
                  <a:pt x="512" y="464"/>
                  <a:pt x="511" y="466"/>
                  <a:pt x="511" y="466"/>
                </a:cubicBezTo>
                <a:cubicBezTo>
                  <a:pt x="512" y="466"/>
                  <a:pt x="512" y="466"/>
                  <a:pt x="512" y="466"/>
                </a:cubicBezTo>
                <a:cubicBezTo>
                  <a:pt x="512" y="471"/>
                  <a:pt x="512" y="471"/>
                  <a:pt x="512" y="471"/>
                </a:cubicBezTo>
                <a:cubicBezTo>
                  <a:pt x="512" y="471"/>
                  <a:pt x="512" y="471"/>
                  <a:pt x="512" y="471"/>
                </a:cubicBezTo>
                <a:cubicBezTo>
                  <a:pt x="512" y="470"/>
                  <a:pt x="511" y="468"/>
                  <a:pt x="511" y="468"/>
                </a:cubicBezTo>
                <a:cubicBezTo>
                  <a:pt x="511" y="469"/>
                  <a:pt x="511" y="469"/>
                  <a:pt x="511" y="469"/>
                </a:cubicBezTo>
                <a:cubicBezTo>
                  <a:pt x="511" y="469"/>
                  <a:pt x="511" y="469"/>
                  <a:pt x="511" y="469"/>
                </a:cubicBezTo>
                <a:cubicBezTo>
                  <a:pt x="510" y="469"/>
                  <a:pt x="510" y="469"/>
                  <a:pt x="510" y="469"/>
                </a:cubicBezTo>
                <a:cubicBezTo>
                  <a:pt x="510" y="470"/>
                  <a:pt x="510" y="470"/>
                  <a:pt x="510" y="470"/>
                </a:cubicBezTo>
                <a:cubicBezTo>
                  <a:pt x="508" y="466"/>
                  <a:pt x="511" y="468"/>
                  <a:pt x="509" y="466"/>
                </a:cubicBezTo>
                <a:cubicBezTo>
                  <a:pt x="511" y="467"/>
                  <a:pt x="510" y="464"/>
                  <a:pt x="512" y="464"/>
                </a:cubicBezTo>
                <a:close/>
                <a:moveTo>
                  <a:pt x="506" y="465"/>
                </a:moveTo>
                <a:cubicBezTo>
                  <a:pt x="508" y="469"/>
                  <a:pt x="507" y="464"/>
                  <a:pt x="509" y="465"/>
                </a:cubicBezTo>
                <a:cubicBezTo>
                  <a:pt x="509" y="467"/>
                  <a:pt x="508" y="467"/>
                  <a:pt x="508" y="468"/>
                </a:cubicBezTo>
                <a:cubicBezTo>
                  <a:pt x="508" y="467"/>
                  <a:pt x="508" y="467"/>
                  <a:pt x="508" y="466"/>
                </a:cubicBezTo>
                <a:cubicBezTo>
                  <a:pt x="507" y="468"/>
                  <a:pt x="507" y="468"/>
                  <a:pt x="507" y="468"/>
                </a:cubicBezTo>
                <a:cubicBezTo>
                  <a:pt x="507" y="469"/>
                  <a:pt x="507" y="469"/>
                  <a:pt x="507" y="470"/>
                </a:cubicBezTo>
                <a:cubicBezTo>
                  <a:pt x="507" y="469"/>
                  <a:pt x="506" y="469"/>
                  <a:pt x="505" y="469"/>
                </a:cubicBezTo>
                <a:cubicBezTo>
                  <a:pt x="506" y="468"/>
                  <a:pt x="508" y="469"/>
                  <a:pt x="506" y="465"/>
                </a:cubicBezTo>
                <a:close/>
                <a:moveTo>
                  <a:pt x="503" y="467"/>
                </a:moveTo>
                <a:cubicBezTo>
                  <a:pt x="503" y="469"/>
                  <a:pt x="503" y="469"/>
                  <a:pt x="503" y="469"/>
                </a:cubicBezTo>
                <a:cubicBezTo>
                  <a:pt x="503" y="470"/>
                  <a:pt x="503" y="471"/>
                  <a:pt x="503" y="472"/>
                </a:cubicBezTo>
                <a:cubicBezTo>
                  <a:pt x="501" y="471"/>
                  <a:pt x="501" y="467"/>
                  <a:pt x="499" y="469"/>
                </a:cubicBezTo>
                <a:cubicBezTo>
                  <a:pt x="499" y="467"/>
                  <a:pt x="503" y="470"/>
                  <a:pt x="503" y="467"/>
                </a:cubicBezTo>
                <a:close/>
                <a:moveTo>
                  <a:pt x="495" y="471"/>
                </a:moveTo>
                <a:cubicBezTo>
                  <a:pt x="496" y="472"/>
                  <a:pt x="498" y="472"/>
                  <a:pt x="498" y="472"/>
                </a:cubicBezTo>
                <a:cubicBezTo>
                  <a:pt x="498" y="471"/>
                  <a:pt x="496" y="470"/>
                  <a:pt x="496" y="471"/>
                </a:cubicBezTo>
                <a:cubicBezTo>
                  <a:pt x="497" y="469"/>
                  <a:pt x="499" y="471"/>
                  <a:pt x="501" y="472"/>
                </a:cubicBezTo>
                <a:cubicBezTo>
                  <a:pt x="501" y="473"/>
                  <a:pt x="501" y="473"/>
                  <a:pt x="501" y="473"/>
                </a:cubicBezTo>
                <a:cubicBezTo>
                  <a:pt x="501" y="473"/>
                  <a:pt x="501" y="473"/>
                  <a:pt x="501" y="473"/>
                </a:cubicBezTo>
                <a:cubicBezTo>
                  <a:pt x="502" y="473"/>
                  <a:pt x="502" y="473"/>
                  <a:pt x="503" y="473"/>
                </a:cubicBezTo>
                <a:cubicBezTo>
                  <a:pt x="502" y="473"/>
                  <a:pt x="502" y="473"/>
                  <a:pt x="502" y="473"/>
                </a:cubicBezTo>
                <a:cubicBezTo>
                  <a:pt x="502" y="475"/>
                  <a:pt x="502" y="475"/>
                  <a:pt x="502" y="475"/>
                </a:cubicBezTo>
                <a:cubicBezTo>
                  <a:pt x="500" y="475"/>
                  <a:pt x="497" y="474"/>
                  <a:pt x="497" y="478"/>
                </a:cubicBezTo>
                <a:cubicBezTo>
                  <a:pt x="497" y="478"/>
                  <a:pt x="497" y="478"/>
                  <a:pt x="497" y="478"/>
                </a:cubicBezTo>
                <a:cubicBezTo>
                  <a:pt x="497" y="476"/>
                  <a:pt x="495" y="473"/>
                  <a:pt x="497" y="475"/>
                </a:cubicBezTo>
                <a:cubicBezTo>
                  <a:pt x="497" y="473"/>
                  <a:pt x="494" y="473"/>
                  <a:pt x="495" y="471"/>
                </a:cubicBezTo>
                <a:close/>
                <a:moveTo>
                  <a:pt x="495" y="476"/>
                </a:moveTo>
                <a:cubicBezTo>
                  <a:pt x="496" y="477"/>
                  <a:pt x="496" y="477"/>
                  <a:pt x="496" y="477"/>
                </a:cubicBezTo>
                <a:cubicBezTo>
                  <a:pt x="495" y="476"/>
                  <a:pt x="495" y="476"/>
                  <a:pt x="495" y="476"/>
                </a:cubicBezTo>
                <a:cubicBezTo>
                  <a:pt x="495" y="476"/>
                  <a:pt x="495" y="476"/>
                  <a:pt x="495" y="476"/>
                </a:cubicBezTo>
                <a:close/>
                <a:moveTo>
                  <a:pt x="491" y="476"/>
                </a:moveTo>
                <a:cubicBezTo>
                  <a:pt x="493" y="478"/>
                  <a:pt x="493" y="478"/>
                  <a:pt x="493" y="478"/>
                </a:cubicBezTo>
                <a:cubicBezTo>
                  <a:pt x="493" y="477"/>
                  <a:pt x="493" y="477"/>
                  <a:pt x="493" y="477"/>
                </a:cubicBezTo>
                <a:cubicBezTo>
                  <a:pt x="495" y="480"/>
                  <a:pt x="495" y="480"/>
                  <a:pt x="495" y="480"/>
                </a:cubicBezTo>
                <a:cubicBezTo>
                  <a:pt x="497" y="480"/>
                  <a:pt x="495" y="478"/>
                  <a:pt x="494" y="477"/>
                </a:cubicBezTo>
                <a:cubicBezTo>
                  <a:pt x="495" y="478"/>
                  <a:pt x="498" y="479"/>
                  <a:pt x="497" y="481"/>
                </a:cubicBezTo>
                <a:cubicBezTo>
                  <a:pt x="496" y="484"/>
                  <a:pt x="494" y="479"/>
                  <a:pt x="493" y="479"/>
                </a:cubicBezTo>
                <a:cubicBezTo>
                  <a:pt x="494" y="481"/>
                  <a:pt x="495" y="485"/>
                  <a:pt x="491" y="484"/>
                </a:cubicBezTo>
                <a:cubicBezTo>
                  <a:pt x="491" y="483"/>
                  <a:pt x="492" y="483"/>
                  <a:pt x="492" y="483"/>
                </a:cubicBezTo>
                <a:cubicBezTo>
                  <a:pt x="491" y="482"/>
                  <a:pt x="491" y="482"/>
                  <a:pt x="491" y="482"/>
                </a:cubicBezTo>
                <a:cubicBezTo>
                  <a:pt x="491" y="481"/>
                  <a:pt x="491" y="480"/>
                  <a:pt x="490" y="479"/>
                </a:cubicBezTo>
                <a:cubicBezTo>
                  <a:pt x="490" y="479"/>
                  <a:pt x="490" y="479"/>
                  <a:pt x="490" y="479"/>
                </a:cubicBezTo>
                <a:cubicBezTo>
                  <a:pt x="491" y="478"/>
                  <a:pt x="492" y="478"/>
                  <a:pt x="491" y="476"/>
                </a:cubicBezTo>
                <a:close/>
                <a:moveTo>
                  <a:pt x="478" y="496"/>
                </a:moveTo>
                <a:cubicBezTo>
                  <a:pt x="480" y="498"/>
                  <a:pt x="478" y="497"/>
                  <a:pt x="477" y="497"/>
                </a:cubicBezTo>
                <a:cubicBezTo>
                  <a:pt x="477" y="496"/>
                  <a:pt x="477" y="495"/>
                  <a:pt x="478" y="496"/>
                </a:cubicBezTo>
                <a:close/>
                <a:moveTo>
                  <a:pt x="462" y="523"/>
                </a:moveTo>
                <a:cubicBezTo>
                  <a:pt x="462" y="523"/>
                  <a:pt x="462" y="524"/>
                  <a:pt x="462" y="524"/>
                </a:cubicBezTo>
                <a:cubicBezTo>
                  <a:pt x="462" y="523"/>
                  <a:pt x="461" y="523"/>
                  <a:pt x="461" y="523"/>
                </a:cubicBezTo>
                <a:lnTo>
                  <a:pt x="462" y="523"/>
                </a:lnTo>
                <a:close/>
                <a:moveTo>
                  <a:pt x="462" y="524"/>
                </a:moveTo>
                <a:cubicBezTo>
                  <a:pt x="461" y="524"/>
                  <a:pt x="461" y="524"/>
                  <a:pt x="460" y="524"/>
                </a:cubicBezTo>
                <a:cubicBezTo>
                  <a:pt x="460" y="523"/>
                  <a:pt x="460" y="523"/>
                  <a:pt x="460" y="523"/>
                </a:cubicBezTo>
                <a:lnTo>
                  <a:pt x="462" y="524"/>
                </a:lnTo>
                <a:close/>
                <a:moveTo>
                  <a:pt x="458" y="522"/>
                </a:moveTo>
                <a:cubicBezTo>
                  <a:pt x="458" y="522"/>
                  <a:pt x="458" y="522"/>
                  <a:pt x="457" y="522"/>
                </a:cubicBezTo>
                <a:cubicBezTo>
                  <a:pt x="457" y="521"/>
                  <a:pt x="457" y="521"/>
                  <a:pt x="458" y="522"/>
                </a:cubicBezTo>
                <a:close/>
                <a:moveTo>
                  <a:pt x="426" y="533"/>
                </a:moveTo>
                <a:cubicBezTo>
                  <a:pt x="425" y="533"/>
                  <a:pt x="425" y="533"/>
                  <a:pt x="425" y="533"/>
                </a:cubicBezTo>
                <a:cubicBezTo>
                  <a:pt x="426" y="535"/>
                  <a:pt x="428" y="535"/>
                  <a:pt x="428" y="533"/>
                </a:cubicBezTo>
                <a:cubicBezTo>
                  <a:pt x="428" y="534"/>
                  <a:pt x="428" y="534"/>
                  <a:pt x="428" y="534"/>
                </a:cubicBezTo>
                <a:cubicBezTo>
                  <a:pt x="431" y="536"/>
                  <a:pt x="425" y="527"/>
                  <a:pt x="429" y="530"/>
                </a:cubicBezTo>
                <a:cubicBezTo>
                  <a:pt x="427" y="530"/>
                  <a:pt x="428" y="532"/>
                  <a:pt x="429" y="533"/>
                </a:cubicBezTo>
                <a:cubicBezTo>
                  <a:pt x="429" y="531"/>
                  <a:pt x="432" y="531"/>
                  <a:pt x="429" y="527"/>
                </a:cubicBezTo>
                <a:cubicBezTo>
                  <a:pt x="430" y="528"/>
                  <a:pt x="430" y="527"/>
                  <a:pt x="431" y="529"/>
                </a:cubicBezTo>
                <a:cubicBezTo>
                  <a:pt x="432" y="525"/>
                  <a:pt x="432" y="525"/>
                  <a:pt x="432" y="525"/>
                </a:cubicBezTo>
                <a:cubicBezTo>
                  <a:pt x="432" y="525"/>
                  <a:pt x="433" y="527"/>
                  <a:pt x="434" y="526"/>
                </a:cubicBezTo>
                <a:cubicBezTo>
                  <a:pt x="432" y="527"/>
                  <a:pt x="434" y="531"/>
                  <a:pt x="431" y="529"/>
                </a:cubicBezTo>
                <a:cubicBezTo>
                  <a:pt x="433" y="532"/>
                  <a:pt x="434" y="533"/>
                  <a:pt x="436" y="535"/>
                </a:cubicBezTo>
                <a:cubicBezTo>
                  <a:pt x="436" y="535"/>
                  <a:pt x="436" y="534"/>
                  <a:pt x="436" y="533"/>
                </a:cubicBezTo>
                <a:cubicBezTo>
                  <a:pt x="441" y="544"/>
                  <a:pt x="441" y="544"/>
                  <a:pt x="441" y="544"/>
                </a:cubicBezTo>
                <a:cubicBezTo>
                  <a:pt x="440" y="544"/>
                  <a:pt x="440" y="544"/>
                  <a:pt x="440" y="544"/>
                </a:cubicBezTo>
                <a:cubicBezTo>
                  <a:pt x="437" y="541"/>
                  <a:pt x="433" y="537"/>
                  <a:pt x="433" y="535"/>
                </a:cubicBezTo>
                <a:cubicBezTo>
                  <a:pt x="432" y="535"/>
                  <a:pt x="431" y="535"/>
                  <a:pt x="431" y="536"/>
                </a:cubicBezTo>
                <a:cubicBezTo>
                  <a:pt x="432" y="537"/>
                  <a:pt x="436" y="540"/>
                  <a:pt x="435" y="541"/>
                </a:cubicBezTo>
                <a:cubicBezTo>
                  <a:pt x="431" y="538"/>
                  <a:pt x="433" y="540"/>
                  <a:pt x="429" y="538"/>
                </a:cubicBezTo>
                <a:cubicBezTo>
                  <a:pt x="430" y="538"/>
                  <a:pt x="434" y="544"/>
                  <a:pt x="433" y="544"/>
                </a:cubicBezTo>
                <a:cubicBezTo>
                  <a:pt x="432" y="543"/>
                  <a:pt x="429" y="539"/>
                  <a:pt x="429" y="539"/>
                </a:cubicBezTo>
                <a:cubicBezTo>
                  <a:pt x="431" y="545"/>
                  <a:pt x="431" y="545"/>
                  <a:pt x="431" y="545"/>
                </a:cubicBezTo>
                <a:cubicBezTo>
                  <a:pt x="430" y="544"/>
                  <a:pt x="427" y="541"/>
                  <a:pt x="426" y="540"/>
                </a:cubicBezTo>
                <a:cubicBezTo>
                  <a:pt x="427" y="540"/>
                  <a:pt x="424" y="541"/>
                  <a:pt x="424" y="542"/>
                </a:cubicBezTo>
                <a:cubicBezTo>
                  <a:pt x="426" y="542"/>
                  <a:pt x="426" y="542"/>
                  <a:pt x="426" y="542"/>
                </a:cubicBezTo>
                <a:cubicBezTo>
                  <a:pt x="424" y="543"/>
                  <a:pt x="428" y="549"/>
                  <a:pt x="428" y="551"/>
                </a:cubicBezTo>
                <a:cubicBezTo>
                  <a:pt x="427" y="551"/>
                  <a:pt x="427" y="551"/>
                  <a:pt x="426" y="550"/>
                </a:cubicBezTo>
                <a:cubicBezTo>
                  <a:pt x="426" y="550"/>
                  <a:pt x="426" y="550"/>
                  <a:pt x="425" y="549"/>
                </a:cubicBezTo>
                <a:cubicBezTo>
                  <a:pt x="419" y="536"/>
                  <a:pt x="419" y="536"/>
                  <a:pt x="419" y="536"/>
                </a:cubicBezTo>
                <a:cubicBezTo>
                  <a:pt x="420" y="536"/>
                  <a:pt x="422" y="540"/>
                  <a:pt x="423" y="541"/>
                </a:cubicBezTo>
                <a:cubicBezTo>
                  <a:pt x="420" y="537"/>
                  <a:pt x="423" y="534"/>
                  <a:pt x="426" y="533"/>
                </a:cubicBezTo>
                <a:close/>
                <a:moveTo>
                  <a:pt x="415" y="539"/>
                </a:moveTo>
                <a:cubicBezTo>
                  <a:pt x="415" y="537"/>
                  <a:pt x="416" y="537"/>
                  <a:pt x="417" y="537"/>
                </a:cubicBezTo>
                <a:cubicBezTo>
                  <a:pt x="417" y="537"/>
                  <a:pt x="417" y="537"/>
                  <a:pt x="417" y="537"/>
                </a:cubicBezTo>
                <a:cubicBezTo>
                  <a:pt x="417" y="537"/>
                  <a:pt x="417" y="537"/>
                  <a:pt x="417" y="537"/>
                </a:cubicBezTo>
                <a:cubicBezTo>
                  <a:pt x="418" y="537"/>
                  <a:pt x="418" y="537"/>
                  <a:pt x="417" y="535"/>
                </a:cubicBezTo>
                <a:cubicBezTo>
                  <a:pt x="420" y="540"/>
                  <a:pt x="420" y="540"/>
                  <a:pt x="420" y="540"/>
                </a:cubicBezTo>
                <a:cubicBezTo>
                  <a:pt x="420" y="540"/>
                  <a:pt x="420" y="540"/>
                  <a:pt x="420" y="540"/>
                </a:cubicBezTo>
                <a:cubicBezTo>
                  <a:pt x="417" y="537"/>
                  <a:pt x="417" y="537"/>
                  <a:pt x="417" y="537"/>
                </a:cubicBezTo>
                <a:cubicBezTo>
                  <a:pt x="417" y="537"/>
                  <a:pt x="417" y="537"/>
                  <a:pt x="417" y="537"/>
                </a:cubicBezTo>
                <a:cubicBezTo>
                  <a:pt x="417" y="540"/>
                  <a:pt x="422" y="545"/>
                  <a:pt x="424" y="548"/>
                </a:cubicBezTo>
                <a:cubicBezTo>
                  <a:pt x="423" y="547"/>
                  <a:pt x="422" y="546"/>
                  <a:pt x="421" y="546"/>
                </a:cubicBezTo>
                <a:cubicBezTo>
                  <a:pt x="422" y="547"/>
                  <a:pt x="423" y="550"/>
                  <a:pt x="425" y="553"/>
                </a:cubicBezTo>
                <a:cubicBezTo>
                  <a:pt x="425" y="553"/>
                  <a:pt x="424" y="553"/>
                  <a:pt x="424" y="553"/>
                </a:cubicBezTo>
                <a:cubicBezTo>
                  <a:pt x="424" y="553"/>
                  <a:pt x="423" y="553"/>
                  <a:pt x="423" y="553"/>
                </a:cubicBezTo>
                <a:cubicBezTo>
                  <a:pt x="425" y="555"/>
                  <a:pt x="424" y="556"/>
                  <a:pt x="424" y="557"/>
                </a:cubicBezTo>
                <a:cubicBezTo>
                  <a:pt x="422" y="553"/>
                  <a:pt x="420" y="548"/>
                  <a:pt x="420" y="546"/>
                </a:cubicBezTo>
                <a:cubicBezTo>
                  <a:pt x="418" y="545"/>
                  <a:pt x="418" y="544"/>
                  <a:pt x="417" y="545"/>
                </a:cubicBezTo>
                <a:cubicBezTo>
                  <a:pt x="417" y="545"/>
                  <a:pt x="417" y="545"/>
                  <a:pt x="417" y="545"/>
                </a:cubicBezTo>
                <a:cubicBezTo>
                  <a:pt x="417" y="545"/>
                  <a:pt x="417" y="544"/>
                  <a:pt x="416" y="543"/>
                </a:cubicBezTo>
                <a:cubicBezTo>
                  <a:pt x="416" y="543"/>
                  <a:pt x="416" y="543"/>
                  <a:pt x="416" y="543"/>
                </a:cubicBezTo>
                <a:cubicBezTo>
                  <a:pt x="416" y="543"/>
                  <a:pt x="416" y="543"/>
                  <a:pt x="416" y="543"/>
                </a:cubicBezTo>
                <a:cubicBezTo>
                  <a:pt x="415" y="541"/>
                  <a:pt x="414" y="540"/>
                  <a:pt x="414" y="540"/>
                </a:cubicBezTo>
                <a:cubicBezTo>
                  <a:pt x="417" y="542"/>
                  <a:pt x="416" y="541"/>
                  <a:pt x="419" y="543"/>
                </a:cubicBezTo>
                <a:cubicBezTo>
                  <a:pt x="419" y="543"/>
                  <a:pt x="416" y="539"/>
                  <a:pt x="415" y="539"/>
                </a:cubicBezTo>
                <a:close/>
                <a:moveTo>
                  <a:pt x="415" y="543"/>
                </a:moveTo>
                <a:cubicBezTo>
                  <a:pt x="414" y="543"/>
                  <a:pt x="414" y="543"/>
                  <a:pt x="414" y="543"/>
                </a:cubicBezTo>
                <a:cubicBezTo>
                  <a:pt x="413" y="540"/>
                  <a:pt x="413" y="540"/>
                  <a:pt x="413" y="540"/>
                </a:cubicBezTo>
                <a:cubicBezTo>
                  <a:pt x="413" y="541"/>
                  <a:pt x="414" y="542"/>
                  <a:pt x="415" y="543"/>
                </a:cubicBezTo>
                <a:close/>
                <a:moveTo>
                  <a:pt x="407" y="547"/>
                </a:moveTo>
                <a:cubicBezTo>
                  <a:pt x="408" y="546"/>
                  <a:pt x="411" y="551"/>
                  <a:pt x="412" y="553"/>
                </a:cubicBezTo>
                <a:cubicBezTo>
                  <a:pt x="412" y="554"/>
                  <a:pt x="412" y="555"/>
                  <a:pt x="410" y="554"/>
                </a:cubicBezTo>
                <a:cubicBezTo>
                  <a:pt x="409" y="551"/>
                  <a:pt x="407" y="548"/>
                  <a:pt x="407" y="547"/>
                </a:cubicBezTo>
                <a:close/>
                <a:moveTo>
                  <a:pt x="413" y="553"/>
                </a:moveTo>
                <a:cubicBezTo>
                  <a:pt x="412" y="550"/>
                  <a:pt x="412" y="550"/>
                  <a:pt x="412" y="550"/>
                </a:cubicBezTo>
                <a:cubicBezTo>
                  <a:pt x="412" y="550"/>
                  <a:pt x="412" y="550"/>
                  <a:pt x="412" y="550"/>
                </a:cubicBezTo>
                <a:cubicBezTo>
                  <a:pt x="411" y="548"/>
                  <a:pt x="409" y="544"/>
                  <a:pt x="411" y="544"/>
                </a:cubicBezTo>
                <a:cubicBezTo>
                  <a:pt x="409" y="543"/>
                  <a:pt x="409" y="543"/>
                  <a:pt x="409" y="543"/>
                </a:cubicBezTo>
                <a:cubicBezTo>
                  <a:pt x="409" y="542"/>
                  <a:pt x="412" y="542"/>
                  <a:pt x="411" y="541"/>
                </a:cubicBezTo>
                <a:cubicBezTo>
                  <a:pt x="411" y="542"/>
                  <a:pt x="412" y="543"/>
                  <a:pt x="413" y="544"/>
                </a:cubicBezTo>
                <a:cubicBezTo>
                  <a:pt x="413" y="544"/>
                  <a:pt x="413" y="544"/>
                  <a:pt x="413" y="544"/>
                </a:cubicBezTo>
                <a:cubicBezTo>
                  <a:pt x="415" y="547"/>
                  <a:pt x="413" y="548"/>
                  <a:pt x="415" y="551"/>
                </a:cubicBezTo>
                <a:cubicBezTo>
                  <a:pt x="416" y="545"/>
                  <a:pt x="416" y="545"/>
                  <a:pt x="416" y="545"/>
                </a:cubicBezTo>
                <a:cubicBezTo>
                  <a:pt x="418" y="548"/>
                  <a:pt x="421" y="555"/>
                  <a:pt x="418" y="556"/>
                </a:cubicBezTo>
                <a:cubicBezTo>
                  <a:pt x="417" y="555"/>
                  <a:pt x="415" y="551"/>
                  <a:pt x="414" y="550"/>
                </a:cubicBezTo>
                <a:cubicBezTo>
                  <a:pt x="414" y="551"/>
                  <a:pt x="414" y="553"/>
                  <a:pt x="413" y="553"/>
                </a:cubicBezTo>
                <a:close/>
                <a:moveTo>
                  <a:pt x="378" y="594"/>
                </a:moveTo>
                <a:cubicBezTo>
                  <a:pt x="378" y="594"/>
                  <a:pt x="378" y="595"/>
                  <a:pt x="377" y="595"/>
                </a:cubicBezTo>
                <a:cubicBezTo>
                  <a:pt x="378" y="595"/>
                  <a:pt x="378" y="594"/>
                  <a:pt x="378" y="594"/>
                </a:cubicBezTo>
                <a:close/>
                <a:moveTo>
                  <a:pt x="381" y="595"/>
                </a:moveTo>
                <a:cubicBezTo>
                  <a:pt x="382" y="596"/>
                  <a:pt x="382" y="596"/>
                  <a:pt x="382" y="595"/>
                </a:cubicBezTo>
                <a:cubicBezTo>
                  <a:pt x="382" y="597"/>
                  <a:pt x="382" y="597"/>
                  <a:pt x="382" y="597"/>
                </a:cubicBezTo>
                <a:cubicBezTo>
                  <a:pt x="382" y="596"/>
                  <a:pt x="381" y="596"/>
                  <a:pt x="381" y="595"/>
                </a:cubicBezTo>
                <a:close/>
                <a:moveTo>
                  <a:pt x="393" y="584"/>
                </a:moveTo>
                <a:cubicBezTo>
                  <a:pt x="393" y="583"/>
                  <a:pt x="393" y="583"/>
                  <a:pt x="394" y="583"/>
                </a:cubicBezTo>
                <a:cubicBezTo>
                  <a:pt x="394" y="583"/>
                  <a:pt x="394" y="584"/>
                  <a:pt x="393" y="584"/>
                </a:cubicBezTo>
                <a:cubicBezTo>
                  <a:pt x="393" y="584"/>
                  <a:pt x="393" y="584"/>
                  <a:pt x="393" y="584"/>
                </a:cubicBezTo>
                <a:close/>
                <a:moveTo>
                  <a:pt x="386" y="590"/>
                </a:moveTo>
                <a:cubicBezTo>
                  <a:pt x="387" y="591"/>
                  <a:pt x="387" y="592"/>
                  <a:pt x="387" y="593"/>
                </a:cubicBezTo>
                <a:cubicBezTo>
                  <a:pt x="387" y="593"/>
                  <a:pt x="387" y="593"/>
                  <a:pt x="386" y="592"/>
                </a:cubicBezTo>
                <a:cubicBezTo>
                  <a:pt x="386" y="592"/>
                  <a:pt x="386" y="592"/>
                  <a:pt x="386" y="592"/>
                </a:cubicBezTo>
                <a:cubicBezTo>
                  <a:pt x="387" y="593"/>
                  <a:pt x="385" y="590"/>
                  <a:pt x="385" y="590"/>
                </a:cubicBezTo>
                <a:cubicBezTo>
                  <a:pt x="386" y="590"/>
                  <a:pt x="386" y="590"/>
                  <a:pt x="386" y="590"/>
                </a:cubicBezTo>
                <a:cubicBezTo>
                  <a:pt x="386" y="590"/>
                  <a:pt x="386" y="591"/>
                  <a:pt x="386" y="591"/>
                </a:cubicBezTo>
                <a:lnTo>
                  <a:pt x="386" y="590"/>
                </a:lnTo>
                <a:close/>
                <a:moveTo>
                  <a:pt x="386" y="592"/>
                </a:moveTo>
                <a:cubicBezTo>
                  <a:pt x="385" y="593"/>
                  <a:pt x="385" y="593"/>
                  <a:pt x="385" y="593"/>
                </a:cubicBezTo>
                <a:cubicBezTo>
                  <a:pt x="385" y="592"/>
                  <a:pt x="385" y="592"/>
                  <a:pt x="385" y="592"/>
                </a:cubicBezTo>
                <a:lnTo>
                  <a:pt x="386" y="592"/>
                </a:lnTo>
                <a:close/>
                <a:moveTo>
                  <a:pt x="379" y="593"/>
                </a:moveTo>
                <a:cubicBezTo>
                  <a:pt x="380" y="593"/>
                  <a:pt x="380" y="594"/>
                  <a:pt x="380" y="594"/>
                </a:cubicBezTo>
                <a:cubicBezTo>
                  <a:pt x="380" y="594"/>
                  <a:pt x="380" y="593"/>
                  <a:pt x="379" y="593"/>
                </a:cubicBezTo>
                <a:close/>
                <a:moveTo>
                  <a:pt x="378" y="599"/>
                </a:moveTo>
                <a:cubicBezTo>
                  <a:pt x="379" y="599"/>
                  <a:pt x="379" y="599"/>
                  <a:pt x="379" y="599"/>
                </a:cubicBezTo>
                <a:cubicBezTo>
                  <a:pt x="377" y="597"/>
                  <a:pt x="377" y="597"/>
                  <a:pt x="377" y="597"/>
                </a:cubicBezTo>
                <a:cubicBezTo>
                  <a:pt x="378" y="598"/>
                  <a:pt x="378" y="598"/>
                  <a:pt x="378" y="598"/>
                </a:cubicBezTo>
                <a:cubicBezTo>
                  <a:pt x="378" y="598"/>
                  <a:pt x="378" y="598"/>
                  <a:pt x="378" y="599"/>
                </a:cubicBezTo>
                <a:close/>
                <a:moveTo>
                  <a:pt x="386" y="569"/>
                </a:moveTo>
                <a:cubicBezTo>
                  <a:pt x="386" y="569"/>
                  <a:pt x="386" y="568"/>
                  <a:pt x="386" y="567"/>
                </a:cubicBezTo>
                <a:cubicBezTo>
                  <a:pt x="386" y="569"/>
                  <a:pt x="388" y="569"/>
                  <a:pt x="388" y="569"/>
                </a:cubicBezTo>
                <a:cubicBezTo>
                  <a:pt x="390" y="568"/>
                  <a:pt x="392" y="569"/>
                  <a:pt x="394" y="568"/>
                </a:cubicBezTo>
                <a:cubicBezTo>
                  <a:pt x="394" y="567"/>
                  <a:pt x="394" y="567"/>
                  <a:pt x="394" y="568"/>
                </a:cubicBezTo>
                <a:cubicBezTo>
                  <a:pt x="394" y="568"/>
                  <a:pt x="394" y="568"/>
                  <a:pt x="394" y="568"/>
                </a:cubicBezTo>
                <a:cubicBezTo>
                  <a:pt x="394" y="568"/>
                  <a:pt x="395" y="569"/>
                  <a:pt x="396" y="569"/>
                </a:cubicBezTo>
                <a:cubicBezTo>
                  <a:pt x="396" y="569"/>
                  <a:pt x="396" y="569"/>
                  <a:pt x="396" y="569"/>
                </a:cubicBezTo>
                <a:cubicBezTo>
                  <a:pt x="396" y="571"/>
                  <a:pt x="396" y="572"/>
                  <a:pt x="396" y="574"/>
                </a:cubicBezTo>
                <a:cubicBezTo>
                  <a:pt x="398" y="576"/>
                  <a:pt x="398" y="573"/>
                  <a:pt x="398" y="571"/>
                </a:cubicBezTo>
                <a:cubicBezTo>
                  <a:pt x="400" y="574"/>
                  <a:pt x="402" y="577"/>
                  <a:pt x="402" y="580"/>
                </a:cubicBezTo>
                <a:cubicBezTo>
                  <a:pt x="402" y="580"/>
                  <a:pt x="401" y="580"/>
                  <a:pt x="401" y="581"/>
                </a:cubicBezTo>
                <a:cubicBezTo>
                  <a:pt x="400" y="579"/>
                  <a:pt x="400" y="579"/>
                  <a:pt x="400" y="579"/>
                </a:cubicBezTo>
                <a:cubicBezTo>
                  <a:pt x="400" y="579"/>
                  <a:pt x="400" y="579"/>
                  <a:pt x="400" y="579"/>
                </a:cubicBezTo>
                <a:cubicBezTo>
                  <a:pt x="400" y="578"/>
                  <a:pt x="400" y="578"/>
                  <a:pt x="400" y="578"/>
                </a:cubicBezTo>
                <a:cubicBezTo>
                  <a:pt x="400" y="577"/>
                  <a:pt x="399" y="577"/>
                  <a:pt x="399" y="578"/>
                </a:cubicBezTo>
                <a:cubicBezTo>
                  <a:pt x="399" y="578"/>
                  <a:pt x="399" y="579"/>
                  <a:pt x="399" y="579"/>
                </a:cubicBezTo>
                <a:cubicBezTo>
                  <a:pt x="399" y="580"/>
                  <a:pt x="398" y="581"/>
                  <a:pt x="398" y="581"/>
                </a:cubicBezTo>
                <a:cubicBezTo>
                  <a:pt x="399" y="582"/>
                  <a:pt x="399" y="582"/>
                  <a:pt x="399" y="582"/>
                </a:cubicBezTo>
                <a:cubicBezTo>
                  <a:pt x="399" y="583"/>
                  <a:pt x="398" y="583"/>
                  <a:pt x="397" y="583"/>
                </a:cubicBezTo>
                <a:cubicBezTo>
                  <a:pt x="397" y="583"/>
                  <a:pt x="397" y="583"/>
                  <a:pt x="396" y="583"/>
                </a:cubicBezTo>
                <a:cubicBezTo>
                  <a:pt x="396" y="583"/>
                  <a:pt x="396" y="583"/>
                  <a:pt x="396" y="583"/>
                </a:cubicBezTo>
                <a:cubicBezTo>
                  <a:pt x="395" y="583"/>
                  <a:pt x="395" y="583"/>
                  <a:pt x="395" y="583"/>
                </a:cubicBezTo>
                <a:cubicBezTo>
                  <a:pt x="394" y="581"/>
                  <a:pt x="396" y="582"/>
                  <a:pt x="397" y="583"/>
                </a:cubicBezTo>
                <a:cubicBezTo>
                  <a:pt x="398" y="581"/>
                  <a:pt x="398" y="581"/>
                  <a:pt x="398" y="581"/>
                </a:cubicBezTo>
                <a:cubicBezTo>
                  <a:pt x="396" y="581"/>
                  <a:pt x="395" y="581"/>
                  <a:pt x="395" y="582"/>
                </a:cubicBezTo>
                <a:cubicBezTo>
                  <a:pt x="394" y="581"/>
                  <a:pt x="395" y="580"/>
                  <a:pt x="396" y="580"/>
                </a:cubicBezTo>
                <a:cubicBezTo>
                  <a:pt x="393" y="579"/>
                  <a:pt x="391" y="583"/>
                  <a:pt x="388" y="584"/>
                </a:cubicBezTo>
                <a:cubicBezTo>
                  <a:pt x="387" y="582"/>
                  <a:pt x="386" y="579"/>
                  <a:pt x="388" y="578"/>
                </a:cubicBezTo>
                <a:cubicBezTo>
                  <a:pt x="388" y="578"/>
                  <a:pt x="389" y="581"/>
                  <a:pt x="390" y="579"/>
                </a:cubicBezTo>
                <a:cubicBezTo>
                  <a:pt x="390" y="576"/>
                  <a:pt x="389" y="572"/>
                  <a:pt x="386" y="568"/>
                </a:cubicBezTo>
                <a:cubicBezTo>
                  <a:pt x="386" y="570"/>
                  <a:pt x="386" y="573"/>
                  <a:pt x="384" y="571"/>
                </a:cubicBezTo>
                <a:cubicBezTo>
                  <a:pt x="384" y="569"/>
                  <a:pt x="385" y="568"/>
                  <a:pt x="384" y="566"/>
                </a:cubicBezTo>
                <a:cubicBezTo>
                  <a:pt x="387" y="568"/>
                  <a:pt x="383" y="568"/>
                  <a:pt x="386" y="569"/>
                </a:cubicBezTo>
                <a:close/>
                <a:moveTo>
                  <a:pt x="387" y="574"/>
                </a:moveTo>
                <a:cubicBezTo>
                  <a:pt x="387" y="574"/>
                  <a:pt x="387" y="574"/>
                  <a:pt x="388" y="575"/>
                </a:cubicBezTo>
                <a:cubicBezTo>
                  <a:pt x="387" y="576"/>
                  <a:pt x="387" y="576"/>
                  <a:pt x="387" y="576"/>
                </a:cubicBezTo>
                <a:cubicBezTo>
                  <a:pt x="387" y="576"/>
                  <a:pt x="387" y="575"/>
                  <a:pt x="387" y="574"/>
                </a:cubicBezTo>
                <a:close/>
                <a:moveTo>
                  <a:pt x="382" y="570"/>
                </a:moveTo>
                <a:cubicBezTo>
                  <a:pt x="381" y="570"/>
                  <a:pt x="382" y="569"/>
                  <a:pt x="381" y="568"/>
                </a:cubicBezTo>
                <a:cubicBezTo>
                  <a:pt x="382" y="567"/>
                  <a:pt x="382" y="569"/>
                  <a:pt x="382" y="570"/>
                </a:cubicBezTo>
                <a:close/>
                <a:moveTo>
                  <a:pt x="382" y="574"/>
                </a:moveTo>
                <a:cubicBezTo>
                  <a:pt x="380" y="573"/>
                  <a:pt x="380" y="573"/>
                  <a:pt x="380" y="573"/>
                </a:cubicBezTo>
                <a:cubicBezTo>
                  <a:pt x="380" y="572"/>
                  <a:pt x="380" y="572"/>
                  <a:pt x="380" y="572"/>
                </a:cubicBezTo>
                <a:lnTo>
                  <a:pt x="382" y="574"/>
                </a:lnTo>
                <a:close/>
                <a:moveTo>
                  <a:pt x="376" y="584"/>
                </a:moveTo>
                <a:cubicBezTo>
                  <a:pt x="377" y="583"/>
                  <a:pt x="377" y="583"/>
                  <a:pt x="377" y="583"/>
                </a:cubicBezTo>
                <a:cubicBezTo>
                  <a:pt x="378" y="584"/>
                  <a:pt x="377" y="584"/>
                  <a:pt x="376" y="585"/>
                </a:cubicBezTo>
                <a:lnTo>
                  <a:pt x="376" y="584"/>
                </a:lnTo>
                <a:close/>
                <a:moveTo>
                  <a:pt x="378" y="587"/>
                </a:moveTo>
                <a:cubicBezTo>
                  <a:pt x="378" y="588"/>
                  <a:pt x="377" y="588"/>
                  <a:pt x="376" y="587"/>
                </a:cubicBezTo>
                <a:cubicBezTo>
                  <a:pt x="378" y="590"/>
                  <a:pt x="378" y="590"/>
                  <a:pt x="378" y="590"/>
                </a:cubicBezTo>
                <a:cubicBezTo>
                  <a:pt x="380" y="590"/>
                  <a:pt x="380" y="587"/>
                  <a:pt x="380" y="585"/>
                </a:cubicBezTo>
                <a:cubicBezTo>
                  <a:pt x="378" y="585"/>
                  <a:pt x="379" y="583"/>
                  <a:pt x="377" y="581"/>
                </a:cubicBezTo>
                <a:cubicBezTo>
                  <a:pt x="377" y="582"/>
                  <a:pt x="377" y="582"/>
                  <a:pt x="377" y="582"/>
                </a:cubicBezTo>
                <a:cubicBezTo>
                  <a:pt x="376" y="582"/>
                  <a:pt x="376" y="580"/>
                  <a:pt x="376" y="579"/>
                </a:cubicBezTo>
                <a:cubicBezTo>
                  <a:pt x="379" y="580"/>
                  <a:pt x="382" y="575"/>
                  <a:pt x="384" y="577"/>
                </a:cubicBezTo>
                <a:cubicBezTo>
                  <a:pt x="383" y="576"/>
                  <a:pt x="383" y="577"/>
                  <a:pt x="383" y="578"/>
                </a:cubicBezTo>
                <a:cubicBezTo>
                  <a:pt x="385" y="579"/>
                  <a:pt x="385" y="579"/>
                  <a:pt x="385" y="579"/>
                </a:cubicBezTo>
                <a:cubicBezTo>
                  <a:pt x="384" y="579"/>
                  <a:pt x="382" y="578"/>
                  <a:pt x="381" y="579"/>
                </a:cubicBezTo>
                <a:cubicBezTo>
                  <a:pt x="383" y="581"/>
                  <a:pt x="384" y="584"/>
                  <a:pt x="386" y="585"/>
                </a:cubicBezTo>
                <a:cubicBezTo>
                  <a:pt x="386" y="585"/>
                  <a:pt x="387" y="585"/>
                  <a:pt x="387" y="585"/>
                </a:cubicBezTo>
                <a:cubicBezTo>
                  <a:pt x="387" y="586"/>
                  <a:pt x="387" y="587"/>
                  <a:pt x="388" y="587"/>
                </a:cubicBezTo>
                <a:cubicBezTo>
                  <a:pt x="388" y="586"/>
                  <a:pt x="388" y="586"/>
                  <a:pt x="388" y="586"/>
                </a:cubicBezTo>
                <a:cubicBezTo>
                  <a:pt x="390" y="587"/>
                  <a:pt x="390" y="589"/>
                  <a:pt x="390" y="590"/>
                </a:cubicBezTo>
                <a:cubicBezTo>
                  <a:pt x="390" y="590"/>
                  <a:pt x="389" y="590"/>
                  <a:pt x="388" y="590"/>
                </a:cubicBezTo>
                <a:cubicBezTo>
                  <a:pt x="387" y="590"/>
                  <a:pt x="387" y="590"/>
                  <a:pt x="387" y="590"/>
                </a:cubicBezTo>
                <a:cubicBezTo>
                  <a:pt x="387" y="590"/>
                  <a:pt x="387" y="590"/>
                  <a:pt x="387" y="590"/>
                </a:cubicBezTo>
                <a:cubicBezTo>
                  <a:pt x="387" y="589"/>
                  <a:pt x="388" y="589"/>
                  <a:pt x="388" y="588"/>
                </a:cubicBezTo>
                <a:cubicBezTo>
                  <a:pt x="387" y="589"/>
                  <a:pt x="387" y="589"/>
                  <a:pt x="387" y="589"/>
                </a:cubicBezTo>
                <a:cubicBezTo>
                  <a:pt x="387" y="589"/>
                  <a:pt x="387" y="589"/>
                  <a:pt x="387" y="589"/>
                </a:cubicBezTo>
                <a:cubicBezTo>
                  <a:pt x="386" y="589"/>
                  <a:pt x="386" y="589"/>
                  <a:pt x="386" y="589"/>
                </a:cubicBezTo>
                <a:cubicBezTo>
                  <a:pt x="386" y="589"/>
                  <a:pt x="386" y="589"/>
                  <a:pt x="386" y="589"/>
                </a:cubicBezTo>
                <a:cubicBezTo>
                  <a:pt x="386" y="588"/>
                  <a:pt x="384" y="588"/>
                  <a:pt x="384" y="586"/>
                </a:cubicBezTo>
                <a:cubicBezTo>
                  <a:pt x="384" y="588"/>
                  <a:pt x="384" y="588"/>
                  <a:pt x="384" y="588"/>
                </a:cubicBezTo>
                <a:cubicBezTo>
                  <a:pt x="383" y="588"/>
                  <a:pt x="383" y="587"/>
                  <a:pt x="382" y="587"/>
                </a:cubicBezTo>
                <a:cubicBezTo>
                  <a:pt x="383" y="588"/>
                  <a:pt x="382" y="589"/>
                  <a:pt x="382" y="591"/>
                </a:cubicBezTo>
                <a:cubicBezTo>
                  <a:pt x="381" y="591"/>
                  <a:pt x="381" y="591"/>
                  <a:pt x="381" y="591"/>
                </a:cubicBezTo>
                <a:cubicBezTo>
                  <a:pt x="383" y="593"/>
                  <a:pt x="383" y="593"/>
                  <a:pt x="383" y="593"/>
                </a:cubicBezTo>
                <a:cubicBezTo>
                  <a:pt x="383" y="592"/>
                  <a:pt x="383" y="592"/>
                  <a:pt x="383" y="592"/>
                </a:cubicBezTo>
                <a:cubicBezTo>
                  <a:pt x="384" y="592"/>
                  <a:pt x="384" y="592"/>
                  <a:pt x="384" y="592"/>
                </a:cubicBezTo>
                <a:cubicBezTo>
                  <a:pt x="384" y="592"/>
                  <a:pt x="384" y="592"/>
                  <a:pt x="384" y="592"/>
                </a:cubicBezTo>
                <a:cubicBezTo>
                  <a:pt x="384" y="592"/>
                  <a:pt x="384" y="592"/>
                  <a:pt x="384" y="592"/>
                </a:cubicBezTo>
                <a:cubicBezTo>
                  <a:pt x="384" y="592"/>
                  <a:pt x="384" y="592"/>
                  <a:pt x="384" y="592"/>
                </a:cubicBezTo>
                <a:cubicBezTo>
                  <a:pt x="384" y="593"/>
                  <a:pt x="384" y="593"/>
                  <a:pt x="384" y="593"/>
                </a:cubicBezTo>
                <a:cubicBezTo>
                  <a:pt x="385" y="593"/>
                  <a:pt x="385" y="593"/>
                  <a:pt x="385" y="593"/>
                </a:cubicBezTo>
                <a:cubicBezTo>
                  <a:pt x="385" y="594"/>
                  <a:pt x="384" y="594"/>
                  <a:pt x="384" y="593"/>
                </a:cubicBezTo>
                <a:cubicBezTo>
                  <a:pt x="383" y="593"/>
                  <a:pt x="384" y="594"/>
                  <a:pt x="385" y="595"/>
                </a:cubicBezTo>
                <a:cubicBezTo>
                  <a:pt x="382" y="593"/>
                  <a:pt x="382" y="595"/>
                  <a:pt x="379" y="593"/>
                </a:cubicBezTo>
                <a:cubicBezTo>
                  <a:pt x="379" y="592"/>
                  <a:pt x="379" y="592"/>
                  <a:pt x="379" y="592"/>
                </a:cubicBezTo>
                <a:cubicBezTo>
                  <a:pt x="378" y="594"/>
                  <a:pt x="378" y="594"/>
                  <a:pt x="378" y="594"/>
                </a:cubicBezTo>
                <a:cubicBezTo>
                  <a:pt x="378" y="593"/>
                  <a:pt x="378" y="593"/>
                  <a:pt x="378" y="593"/>
                </a:cubicBezTo>
                <a:cubicBezTo>
                  <a:pt x="378" y="592"/>
                  <a:pt x="378" y="591"/>
                  <a:pt x="378" y="590"/>
                </a:cubicBezTo>
                <a:cubicBezTo>
                  <a:pt x="375" y="589"/>
                  <a:pt x="375" y="589"/>
                  <a:pt x="375" y="589"/>
                </a:cubicBezTo>
                <a:cubicBezTo>
                  <a:pt x="373" y="585"/>
                  <a:pt x="378" y="589"/>
                  <a:pt x="378" y="587"/>
                </a:cubicBezTo>
                <a:close/>
                <a:moveTo>
                  <a:pt x="376" y="591"/>
                </a:moveTo>
                <a:cubicBezTo>
                  <a:pt x="376" y="592"/>
                  <a:pt x="376" y="593"/>
                  <a:pt x="374" y="591"/>
                </a:cubicBezTo>
                <a:cubicBezTo>
                  <a:pt x="374" y="591"/>
                  <a:pt x="374" y="591"/>
                  <a:pt x="374" y="591"/>
                </a:cubicBezTo>
                <a:cubicBezTo>
                  <a:pt x="375" y="590"/>
                  <a:pt x="375" y="589"/>
                  <a:pt x="376" y="591"/>
                </a:cubicBezTo>
                <a:close/>
                <a:moveTo>
                  <a:pt x="371" y="607"/>
                </a:moveTo>
                <a:cubicBezTo>
                  <a:pt x="372" y="607"/>
                  <a:pt x="372" y="607"/>
                  <a:pt x="373" y="606"/>
                </a:cubicBezTo>
                <a:cubicBezTo>
                  <a:pt x="373" y="607"/>
                  <a:pt x="373" y="607"/>
                  <a:pt x="373" y="607"/>
                </a:cubicBezTo>
                <a:cubicBezTo>
                  <a:pt x="373" y="607"/>
                  <a:pt x="373" y="607"/>
                  <a:pt x="373" y="607"/>
                </a:cubicBezTo>
                <a:cubicBezTo>
                  <a:pt x="373" y="608"/>
                  <a:pt x="373" y="609"/>
                  <a:pt x="373" y="609"/>
                </a:cubicBezTo>
                <a:cubicBezTo>
                  <a:pt x="373" y="608"/>
                  <a:pt x="371" y="608"/>
                  <a:pt x="371" y="607"/>
                </a:cubicBezTo>
                <a:close/>
                <a:moveTo>
                  <a:pt x="374" y="591"/>
                </a:moveTo>
                <a:cubicBezTo>
                  <a:pt x="374" y="591"/>
                  <a:pt x="374" y="592"/>
                  <a:pt x="374" y="591"/>
                </a:cubicBezTo>
                <a:close/>
                <a:moveTo>
                  <a:pt x="373" y="584"/>
                </a:moveTo>
                <a:cubicBezTo>
                  <a:pt x="373" y="584"/>
                  <a:pt x="373" y="584"/>
                  <a:pt x="373" y="584"/>
                </a:cubicBezTo>
                <a:cubicBezTo>
                  <a:pt x="372" y="584"/>
                  <a:pt x="372" y="584"/>
                  <a:pt x="372" y="584"/>
                </a:cubicBezTo>
                <a:lnTo>
                  <a:pt x="373" y="584"/>
                </a:lnTo>
                <a:close/>
                <a:moveTo>
                  <a:pt x="372" y="585"/>
                </a:moveTo>
                <a:cubicBezTo>
                  <a:pt x="373" y="587"/>
                  <a:pt x="373" y="587"/>
                  <a:pt x="373" y="587"/>
                </a:cubicBezTo>
                <a:cubicBezTo>
                  <a:pt x="371" y="585"/>
                  <a:pt x="371" y="585"/>
                  <a:pt x="371" y="585"/>
                </a:cubicBezTo>
                <a:lnTo>
                  <a:pt x="372" y="585"/>
                </a:lnTo>
                <a:close/>
                <a:moveTo>
                  <a:pt x="368" y="586"/>
                </a:moveTo>
                <a:cubicBezTo>
                  <a:pt x="368" y="586"/>
                  <a:pt x="368" y="587"/>
                  <a:pt x="369" y="588"/>
                </a:cubicBezTo>
                <a:cubicBezTo>
                  <a:pt x="369" y="586"/>
                  <a:pt x="369" y="586"/>
                  <a:pt x="369" y="586"/>
                </a:cubicBezTo>
                <a:cubicBezTo>
                  <a:pt x="371" y="589"/>
                  <a:pt x="370" y="591"/>
                  <a:pt x="372" y="593"/>
                </a:cubicBezTo>
                <a:cubicBezTo>
                  <a:pt x="371" y="592"/>
                  <a:pt x="370" y="591"/>
                  <a:pt x="370" y="592"/>
                </a:cubicBezTo>
                <a:cubicBezTo>
                  <a:pt x="370" y="594"/>
                  <a:pt x="373" y="594"/>
                  <a:pt x="374" y="595"/>
                </a:cubicBezTo>
                <a:cubicBezTo>
                  <a:pt x="374" y="597"/>
                  <a:pt x="374" y="597"/>
                  <a:pt x="375" y="598"/>
                </a:cubicBezTo>
                <a:cubicBezTo>
                  <a:pt x="375" y="598"/>
                  <a:pt x="375" y="598"/>
                  <a:pt x="375" y="598"/>
                </a:cubicBezTo>
                <a:cubicBezTo>
                  <a:pt x="375" y="598"/>
                  <a:pt x="375" y="598"/>
                  <a:pt x="375" y="598"/>
                </a:cubicBezTo>
                <a:cubicBezTo>
                  <a:pt x="375" y="599"/>
                  <a:pt x="375" y="600"/>
                  <a:pt x="376" y="601"/>
                </a:cubicBezTo>
                <a:cubicBezTo>
                  <a:pt x="374" y="600"/>
                  <a:pt x="373" y="600"/>
                  <a:pt x="373" y="600"/>
                </a:cubicBezTo>
                <a:cubicBezTo>
                  <a:pt x="372" y="602"/>
                  <a:pt x="372" y="602"/>
                  <a:pt x="372" y="602"/>
                </a:cubicBezTo>
                <a:cubicBezTo>
                  <a:pt x="372" y="602"/>
                  <a:pt x="372" y="602"/>
                  <a:pt x="372" y="602"/>
                </a:cubicBezTo>
                <a:cubicBezTo>
                  <a:pt x="373" y="602"/>
                  <a:pt x="373" y="602"/>
                  <a:pt x="373" y="602"/>
                </a:cubicBezTo>
                <a:cubicBezTo>
                  <a:pt x="373" y="603"/>
                  <a:pt x="372" y="602"/>
                  <a:pt x="372" y="602"/>
                </a:cubicBezTo>
                <a:cubicBezTo>
                  <a:pt x="370" y="602"/>
                  <a:pt x="370" y="602"/>
                  <a:pt x="370" y="602"/>
                </a:cubicBezTo>
                <a:cubicBezTo>
                  <a:pt x="370" y="602"/>
                  <a:pt x="370" y="603"/>
                  <a:pt x="370" y="604"/>
                </a:cubicBezTo>
                <a:cubicBezTo>
                  <a:pt x="369" y="604"/>
                  <a:pt x="369" y="603"/>
                  <a:pt x="368" y="602"/>
                </a:cubicBezTo>
                <a:cubicBezTo>
                  <a:pt x="368" y="603"/>
                  <a:pt x="368" y="603"/>
                  <a:pt x="368" y="603"/>
                </a:cubicBezTo>
                <a:cubicBezTo>
                  <a:pt x="368" y="605"/>
                  <a:pt x="368" y="605"/>
                  <a:pt x="368" y="605"/>
                </a:cubicBezTo>
                <a:cubicBezTo>
                  <a:pt x="368" y="605"/>
                  <a:pt x="369" y="605"/>
                  <a:pt x="368" y="605"/>
                </a:cubicBezTo>
                <a:cubicBezTo>
                  <a:pt x="368" y="605"/>
                  <a:pt x="368" y="605"/>
                  <a:pt x="368" y="605"/>
                </a:cubicBezTo>
                <a:cubicBezTo>
                  <a:pt x="368" y="604"/>
                  <a:pt x="368" y="604"/>
                  <a:pt x="368" y="604"/>
                </a:cubicBezTo>
                <a:cubicBezTo>
                  <a:pt x="368" y="603"/>
                  <a:pt x="368" y="603"/>
                  <a:pt x="368" y="603"/>
                </a:cubicBezTo>
                <a:cubicBezTo>
                  <a:pt x="368" y="603"/>
                  <a:pt x="367" y="602"/>
                  <a:pt x="368" y="602"/>
                </a:cubicBezTo>
                <a:cubicBezTo>
                  <a:pt x="368" y="602"/>
                  <a:pt x="368" y="602"/>
                  <a:pt x="368" y="602"/>
                </a:cubicBezTo>
                <a:cubicBezTo>
                  <a:pt x="370" y="602"/>
                  <a:pt x="370" y="602"/>
                  <a:pt x="370" y="602"/>
                </a:cubicBezTo>
                <a:cubicBezTo>
                  <a:pt x="371" y="601"/>
                  <a:pt x="371" y="601"/>
                  <a:pt x="371" y="601"/>
                </a:cubicBezTo>
                <a:cubicBezTo>
                  <a:pt x="369" y="601"/>
                  <a:pt x="370" y="597"/>
                  <a:pt x="369" y="599"/>
                </a:cubicBezTo>
                <a:cubicBezTo>
                  <a:pt x="369" y="598"/>
                  <a:pt x="367" y="597"/>
                  <a:pt x="368" y="596"/>
                </a:cubicBezTo>
                <a:cubicBezTo>
                  <a:pt x="370" y="597"/>
                  <a:pt x="370" y="599"/>
                  <a:pt x="371" y="601"/>
                </a:cubicBezTo>
                <a:cubicBezTo>
                  <a:pt x="372" y="600"/>
                  <a:pt x="372" y="600"/>
                  <a:pt x="373" y="600"/>
                </a:cubicBezTo>
                <a:cubicBezTo>
                  <a:pt x="373" y="599"/>
                  <a:pt x="373" y="599"/>
                  <a:pt x="373" y="599"/>
                </a:cubicBezTo>
                <a:cubicBezTo>
                  <a:pt x="373" y="599"/>
                  <a:pt x="373" y="599"/>
                  <a:pt x="373" y="599"/>
                </a:cubicBezTo>
                <a:cubicBezTo>
                  <a:pt x="375" y="598"/>
                  <a:pt x="375" y="598"/>
                  <a:pt x="375" y="598"/>
                </a:cubicBezTo>
                <a:cubicBezTo>
                  <a:pt x="375" y="598"/>
                  <a:pt x="375" y="598"/>
                  <a:pt x="375" y="598"/>
                </a:cubicBezTo>
                <a:cubicBezTo>
                  <a:pt x="372" y="596"/>
                  <a:pt x="367" y="591"/>
                  <a:pt x="367" y="589"/>
                </a:cubicBezTo>
                <a:cubicBezTo>
                  <a:pt x="369" y="590"/>
                  <a:pt x="369" y="588"/>
                  <a:pt x="368" y="586"/>
                </a:cubicBezTo>
                <a:close/>
                <a:moveTo>
                  <a:pt x="369" y="609"/>
                </a:moveTo>
                <a:cubicBezTo>
                  <a:pt x="369" y="608"/>
                  <a:pt x="369" y="608"/>
                  <a:pt x="369" y="608"/>
                </a:cubicBezTo>
                <a:cubicBezTo>
                  <a:pt x="370" y="610"/>
                  <a:pt x="370" y="610"/>
                  <a:pt x="370" y="610"/>
                </a:cubicBezTo>
                <a:cubicBezTo>
                  <a:pt x="370" y="610"/>
                  <a:pt x="370" y="610"/>
                  <a:pt x="369" y="610"/>
                </a:cubicBezTo>
                <a:lnTo>
                  <a:pt x="369" y="609"/>
                </a:lnTo>
                <a:close/>
                <a:moveTo>
                  <a:pt x="370" y="610"/>
                </a:moveTo>
                <a:cubicBezTo>
                  <a:pt x="370" y="610"/>
                  <a:pt x="370" y="610"/>
                  <a:pt x="370" y="610"/>
                </a:cubicBezTo>
                <a:cubicBezTo>
                  <a:pt x="370" y="610"/>
                  <a:pt x="370" y="610"/>
                  <a:pt x="370" y="610"/>
                </a:cubicBezTo>
                <a:close/>
                <a:moveTo>
                  <a:pt x="367" y="607"/>
                </a:moveTo>
                <a:cubicBezTo>
                  <a:pt x="366" y="607"/>
                  <a:pt x="366" y="607"/>
                  <a:pt x="365" y="606"/>
                </a:cubicBezTo>
                <a:cubicBezTo>
                  <a:pt x="366" y="606"/>
                  <a:pt x="366" y="606"/>
                  <a:pt x="366" y="606"/>
                </a:cubicBezTo>
                <a:cubicBezTo>
                  <a:pt x="366" y="606"/>
                  <a:pt x="366" y="606"/>
                  <a:pt x="366" y="606"/>
                </a:cubicBezTo>
                <a:cubicBezTo>
                  <a:pt x="366" y="606"/>
                  <a:pt x="366" y="606"/>
                  <a:pt x="366" y="606"/>
                </a:cubicBezTo>
                <a:cubicBezTo>
                  <a:pt x="366" y="606"/>
                  <a:pt x="366" y="606"/>
                  <a:pt x="366" y="606"/>
                </a:cubicBezTo>
                <a:lnTo>
                  <a:pt x="367" y="607"/>
                </a:lnTo>
                <a:close/>
                <a:moveTo>
                  <a:pt x="365" y="590"/>
                </a:moveTo>
                <a:cubicBezTo>
                  <a:pt x="366" y="590"/>
                  <a:pt x="366" y="591"/>
                  <a:pt x="366" y="591"/>
                </a:cubicBezTo>
                <a:cubicBezTo>
                  <a:pt x="365" y="590"/>
                  <a:pt x="365" y="590"/>
                  <a:pt x="365" y="590"/>
                </a:cubicBezTo>
                <a:close/>
                <a:moveTo>
                  <a:pt x="365" y="597"/>
                </a:moveTo>
                <a:cubicBezTo>
                  <a:pt x="364" y="599"/>
                  <a:pt x="364" y="599"/>
                  <a:pt x="364" y="599"/>
                </a:cubicBezTo>
                <a:cubicBezTo>
                  <a:pt x="363" y="599"/>
                  <a:pt x="362" y="598"/>
                  <a:pt x="363" y="597"/>
                </a:cubicBezTo>
                <a:cubicBezTo>
                  <a:pt x="363" y="596"/>
                  <a:pt x="363" y="596"/>
                  <a:pt x="363" y="596"/>
                </a:cubicBezTo>
                <a:lnTo>
                  <a:pt x="365" y="597"/>
                </a:lnTo>
                <a:close/>
                <a:moveTo>
                  <a:pt x="357" y="600"/>
                </a:moveTo>
                <a:cubicBezTo>
                  <a:pt x="358" y="600"/>
                  <a:pt x="357" y="599"/>
                  <a:pt x="357" y="599"/>
                </a:cubicBezTo>
                <a:cubicBezTo>
                  <a:pt x="359" y="600"/>
                  <a:pt x="360" y="601"/>
                  <a:pt x="361" y="603"/>
                </a:cubicBezTo>
                <a:cubicBezTo>
                  <a:pt x="361" y="602"/>
                  <a:pt x="359" y="601"/>
                  <a:pt x="358" y="601"/>
                </a:cubicBezTo>
                <a:cubicBezTo>
                  <a:pt x="358" y="601"/>
                  <a:pt x="358" y="601"/>
                  <a:pt x="358" y="601"/>
                </a:cubicBezTo>
                <a:cubicBezTo>
                  <a:pt x="356" y="601"/>
                  <a:pt x="356" y="599"/>
                  <a:pt x="356" y="599"/>
                </a:cubicBezTo>
                <a:cubicBezTo>
                  <a:pt x="357" y="599"/>
                  <a:pt x="357" y="600"/>
                  <a:pt x="357" y="600"/>
                </a:cubicBezTo>
                <a:close/>
                <a:moveTo>
                  <a:pt x="356" y="610"/>
                </a:moveTo>
                <a:cubicBezTo>
                  <a:pt x="356" y="612"/>
                  <a:pt x="357" y="612"/>
                  <a:pt x="358" y="612"/>
                </a:cubicBezTo>
                <a:cubicBezTo>
                  <a:pt x="357" y="614"/>
                  <a:pt x="355" y="612"/>
                  <a:pt x="356" y="610"/>
                </a:cubicBezTo>
                <a:close/>
                <a:moveTo>
                  <a:pt x="357" y="607"/>
                </a:moveTo>
                <a:cubicBezTo>
                  <a:pt x="357" y="607"/>
                  <a:pt x="357" y="607"/>
                  <a:pt x="357" y="607"/>
                </a:cubicBezTo>
                <a:cubicBezTo>
                  <a:pt x="357" y="610"/>
                  <a:pt x="357" y="610"/>
                  <a:pt x="357" y="610"/>
                </a:cubicBezTo>
                <a:lnTo>
                  <a:pt x="357" y="607"/>
                </a:lnTo>
                <a:close/>
                <a:moveTo>
                  <a:pt x="358" y="603"/>
                </a:moveTo>
                <a:cubicBezTo>
                  <a:pt x="360" y="604"/>
                  <a:pt x="360" y="605"/>
                  <a:pt x="360" y="607"/>
                </a:cubicBezTo>
                <a:cubicBezTo>
                  <a:pt x="360" y="605"/>
                  <a:pt x="358" y="604"/>
                  <a:pt x="358" y="603"/>
                </a:cubicBezTo>
                <a:close/>
                <a:moveTo>
                  <a:pt x="349" y="608"/>
                </a:moveTo>
                <a:cubicBezTo>
                  <a:pt x="350" y="609"/>
                  <a:pt x="348" y="608"/>
                  <a:pt x="348" y="609"/>
                </a:cubicBezTo>
                <a:cubicBezTo>
                  <a:pt x="348" y="607"/>
                  <a:pt x="348" y="607"/>
                  <a:pt x="348" y="607"/>
                </a:cubicBezTo>
                <a:lnTo>
                  <a:pt x="349" y="608"/>
                </a:lnTo>
                <a:close/>
                <a:moveTo>
                  <a:pt x="346" y="615"/>
                </a:moveTo>
                <a:cubicBezTo>
                  <a:pt x="346" y="613"/>
                  <a:pt x="346" y="613"/>
                  <a:pt x="346" y="613"/>
                </a:cubicBezTo>
                <a:cubicBezTo>
                  <a:pt x="346" y="616"/>
                  <a:pt x="346" y="616"/>
                  <a:pt x="346" y="616"/>
                </a:cubicBezTo>
                <a:lnTo>
                  <a:pt x="346" y="615"/>
                </a:lnTo>
                <a:close/>
                <a:moveTo>
                  <a:pt x="348" y="615"/>
                </a:moveTo>
                <a:cubicBezTo>
                  <a:pt x="347" y="612"/>
                  <a:pt x="347" y="612"/>
                  <a:pt x="347" y="612"/>
                </a:cubicBezTo>
                <a:cubicBezTo>
                  <a:pt x="348" y="613"/>
                  <a:pt x="348" y="613"/>
                  <a:pt x="348" y="613"/>
                </a:cubicBezTo>
                <a:cubicBezTo>
                  <a:pt x="349" y="613"/>
                  <a:pt x="348" y="608"/>
                  <a:pt x="351" y="611"/>
                </a:cubicBezTo>
                <a:cubicBezTo>
                  <a:pt x="349" y="611"/>
                  <a:pt x="349" y="614"/>
                  <a:pt x="348" y="615"/>
                </a:cubicBezTo>
                <a:close/>
                <a:moveTo>
                  <a:pt x="358" y="616"/>
                </a:moveTo>
                <a:cubicBezTo>
                  <a:pt x="358" y="615"/>
                  <a:pt x="358" y="615"/>
                  <a:pt x="358" y="615"/>
                </a:cubicBezTo>
                <a:cubicBezTo>
                  <a:pt x="358" y="614"/>
                  <a:pt x="358" y="614"/>
                  <a:pt x="359" y="615"/>
                </a:cubicBezTo>
                <a:cubicBezTo>
                  <a:pt x="358" y="616"/>
                  <a:pt x="358" y="616"/>
                  <a:pt x="358" y="616"/>
                </a:cubicBezTo>
                <a:cubicBezTo>
                  <a:pt x="359" y="616"/>
                  <a:pt x="358" y="616"/>
                  <a:pt x="358" y="616"/>
                </a:cubicBezTo>
                <a:close/>
                <a:moveTo>
                  <a:pt x="359" y="611"/>
                </a:moveTo>
                <a:cubicBezTo>
                  <a:pt x="359" y="612"/>
                  <a:pt x="359" y="612"/>
                  <a:pt x="359" y="612"/>
                </a:cubicBezTo>
                <a:cubicBezTo>
                  <a:pt x="359" y="612"/>
                  <a:pt x="358" y="611"/>
                  <a:pt x="359" y="612"/>
                </a:cubicBezTo>
                <a:cubicBezTo>
                  <a:pt x="358" y="610"/>
                  <a:pt x="359" y="611"/>
                  <a:pt x="359" y="611"/>
                </a:cubicBezTo>
                <a:cubicBezTo>
                  <a:pt x="359" y="610"/>
                  <a:pt x="359" y="610"/>
                  <a:pt x="359" y="610"/>
                </a:cubicBezTo>
                <a:cubicBezTo>
                  <a:pt x="360" y="611"/>
                  <a:pt x="359" y="611"/>
                  <a:pt x="359" y="611"/>
                </a:cubicBezTo>
                <a:close/>
                <a:moveTo>
                  <a:pt x="360" y="614"/>
                </a:moveTo>
                <a:cubicBezTo>
                  <a:pt x="360" y="613"/>
                  <a:pt x="360" y="613"/>
                  <a:pt x="360" y="613"/>
                </a:cubicBezTo>
                <a:cubicBezTo>
                  <a:pt x="361" y="614"/>
                  <a:pt x="362" y="614"/>
                  <a:pt x="362" y="615"/>
                </a:cubicBezTo>
                <a:cubicBezTo>
                  <a:pt x="362" y="615"/>
                  <a:pt x="361" y="615"/>
                  <a:pt x="360" y="614"/>
                </a:cubicBezTo>
                <a:close/>
                <a:moveTo>
                  <a:pt x="362" y="605"/>
                </a:moveTo>
                <a:cubicBezTo>
                  <a:pt x="363" y="604"/>
                  <a:pt x="363" y="604"/>
                  <a:pt x="363" y="604"/>
                </a:cubicBezTo>
                <a:cubicBezTo>
                  <a:pt x="363" y="603"/>
                  <a:pt x="363" y="603"/>
                  <a:pt x="363" y="603"/>
                </a:cubicBezTo>
                <a:cubicBezTo>
                  <a:pt x="364" y="604"/>
                  <a:pt x="364" y="604"/>
                  <a:pt x="364" y="604"/>
                </a:cubicBezTo>
                <a:cubicBezTo>
                  <a:pt x="363" y="604"/>
                  <a:pt x="363" y="604"/>
                  <a:pt x="363" y="604"/>
                </a:cubicBezTo>
                <a:cubicBezTo>
                  <a:pt x="363" y="606"/>
                  <a:pt x="363" y="606"/>
                  <a:pt x="363" y="606"/>
                </a:cubicBezTo>
                <a:lnTo>
                  <a:pt x="362" y="605"/>
                </a:lnTo>
                <a:close/>
                <a:moveTo>
                  <a:pt x="364" y="609"/>
                </a:moveTo>
                <a:cubicBezTo>
                  <a:pt x="363" y="608"/>
                  <a:pt x="363" y="607"/>
                  <a:pt x="364" y="607"/>
                </a:cubicBezTo>
                <a:cubicBezTo>
                  <a:pt x="364" y="609"/>
                  <a:pt x="364" y="609"/>
                  <a:pt x="364" y="609"/>
                </a:cubicBezTo>
                <a:cubicBezTo>
                  <a:pt x="364" y="609"/>
                  <a:pt x="365" y="610"/>
                  <a:pt x="366" y="611"/>
                </a:cubicBezTo>
                <a:cubicBezTo>
                  <a:pt x="365" y="610"/>
                  <a:pt x="364" y="610"/>
                  <a:pt x="364" y="610"/>
                </a:cubicBezTo>
                <a:lnTo>
                  <a:pt x="364" y="609"/>
                </a:lnTo>
                <a:close/>
                <a:moveTo>
                  <a:pt x="376" y="599"/>
                </a:moveTo>
                <a:cubicBezTo>
                  <a:pt x="376" y="598"/>
                  <a:pt x="376" y="598"/>
                  <a:pt x="376" y="598"/>
                </a:cubicBezTo>
                <a:cubicBezTo>
                  <a:pt x="377" y="601"/>
                  <a:pt x="377" y="601"/>
                  <a:pt x="377" y="601"/>
                </a:cubicBezTo>
                <a:lnTo>
                  <a:pt x="376" y="599"/>
                </a:lnTo>
                <a:close/>
                <a:moveTo>
                  <a:pt x="589" y="563"/>
                </a:moveTo>
                <a:cubicBezTo>
                  <a:pt x="587" y="560"/>
                  <a:pt x="589" y="561"/>
                  <a:pt x="590" y="561"/>
                </a:cubicBezTo>
                <a:cubicBezTo>
                  <a:pt x="590" y="562"/>
                  <a:pt x="590" y="564"/>
                  <a:pt x="589" y="563"/>
                </a:cubicBezTo>
                <a:close/>
                <a:moveTo>
                  <a:pt x="642" y="736"/>
                </a:moveTo>
                <a:cubicBezTo>
                  <a:pt x="642" y="729"/>
                  <a:pt x="644" y="719"/>
                  <a:pt x="646" y="707"/>
                </a:cubicBezTo>
                <a:cubicBezTo>
                  <a:pt x="646" y="707"/>
                  <a:pt x="647" y="706"/>
                  <a:pt x="647" y="708"/>
                </a:cubicBezTo>
                <a:cubicBezTo>
                  <a:pt x="646" y="709"/>
                  <a:pt x="646" y="709"/>
                  <a:pt x="646" y="709"/>
                </a:cubicBezTo>
                <a:cubicBezTo>
                  <a:pt x="647" y="710"/>
                  <a:pt x="647" y="710"/>
                  <a:pt x="647" y="710"/>
                </a:cubicBezTo>
                <a:cubicBezTo>
                  <a:pt x="647" y="712"/>
                  <a:pt x="646" y="713"/>
                  <a:pt x="645" y="713"/>
                </a:cubicBezTo>
                <a:cubicBezTo>
                  <a:pt x="645" y="711"/>
                  <a:pt x="645" y="711"/>
                  <a:pt x="645" y="711"/>
                </a:cubicBezTo>
                <a:cubicBezTo>
                  <a:pt x="644" y="714"/>
                  <a:pt x="646" y="720"/>
                  <a:pt x="645" y="721"/>
                </a:cubicBezTo>
                <a:cubicBezTo>
                  <a:pt x="646" y="718"/>
                  <a:pt x="646" y="718"/>
                  <a:pt x="646" y="718"/>
                </a:cubicBezTo>
                <a:cubicBezTo>
                  <a:pt x="646" y="728"/>
                  <a:pt x="646" y="740"/>
                  <a:pt x="647" y="749"/>
                </a:cubicBezTo>
                <a:cubicBezTo>
                  <a:pt x="648" y="749"/>
                  <a:pt x="648" y="749"/>
                  <a:pt x="648" y="749"/>
                </a:cubicBezTo>
                <a:cubicBezTo>
                  <a:pt x="649" y="756"/>
                  <a:pt x="647" y="755"/>
                  <a:pt x="648" y="763"/>
                </a:cubicBezTo>
                <a:cubicBezTo>
                  <a:pt x="648" y="762"/>
                  <a:pt x="648" y="762"/>
                  <a:pt x="648" y="762"/>
                </a:cubicBezTo>
                <a:cubicBezTo>
                  <a:pt x="648" y="764"/>
                  <a:pt x="648" y="766"/>
                  <a:pt x="648" y="768"/>
                </a:cubicBezTo>
                <a:cubicBezTo>
                  <a:pt x="648" y="766"/>
                  <a:pt x="647" y="772"/>
                  <a:pt x="647" y="770"/>
                </a:cubicBezTo>
                <a:cubicBezTo>
                  <a:pt x="648" y="778"/>
                  <a:pt x="647" y="774"/>
                  <a:pt x="649" y="779"/>
                </a:cubicBezTo>
                <a:cubicBezTo>
                  <a:pt x="648" y="780"/>
                  <a:pt x="648" y="780"/>
                  <a:pt x="648" y="780"/>
                </a:cubicBezTo>
                <a:cubicBezTo>
                  <a:pt x="649" y="782"/>
                  <a:pt x="650" y="782"/>
                  <a:pt x="650" y="786"/>
                </a:cubicBezTo>
                <a:cubicBezTo>
                  <a:pt x="649" y="783"/>
                  <a:pt x="649" y="789"/>
                  <a:pt x="648" y="785"/>
                </a:cubicBezTo>
                <a:cubicBezTo>
                  <a:pt x="646" y="793"/>
                  <a:pt x="650" y="797"/>
                  <a:pt x="647" y="801"/>
                </a:cubicBezTo>
                <a:cubicBezTo>
                  <a:pt x="649" y="805"/>
                  <a:pt x="648" y="794"/>
                  <a:pt x="649" y="796"/>
                </a:cubicBezTo>
                <a:cubicBezTo>
                  <a:pt x="649" y="794"/>
                  <a:pt x="650" y="799"/>
                  <a:pt x="650" y="802"/>
                </a:cubicBezTo>
                <a:cubicBezTo>
                  <a:pt x="650" y="805"/>
                  <a:pt x="648" y="807"/>
                  <a:pt x="648" y="814"/>
                </a:cubicBezTo>
                <a:cubicBezTo>
                  <a:pt x="648" y="812"/>
                  <a:pt x="648" y="812"/>
                  <a:pt x="648" y="812"/>
                </a:cubicBezTo>
                <a:cubicBezTo>
                  <a:pt x="647" y="815"/>
                  <a:pt x="648" y="817"/>
                  <a:pt x="647" y="820"/>
                </a:cubicBezTo>
                <a:cubicBezTo>
                  <a:pt x="649" y="822"/>
                  <a:pt x="647" y="824"/>
                  <a:pt x="649" y="825"/>
                </a:cubicBezTo>
                <a:cubicBezTo>
                  <a:pt x="649" y="819"/>
                  <a:pt x="649" y="819"/>
                  <a:pt x="649" y="819"/>
                </a:cubicBezTo>
                <a:cubicBezTo>
                  <a:pt x="649" y="822"/>
                  <a:pt x="651" y="825"/>
                  <a:pt x="650" y="831"/>
                </a:cubicBezTo>
                <a:cubicBezTo>
                  <a:pt x="650" y="831"/>
                  <a:pt x="650" y="829"/>
                  <a:pt x="649" y="828"/>
                </a:cubicBezTo>
                <a:cubicBezTo>
                  <a:pt x="649" y="830"/>
                  <a:pt x="650" y="831"/>
                  <a:pt x="649" y="833"/>
                </a:cubicBezTo>
                <a:cubicBezTo>
                  <a:pt x="647" y="833"/>
                  <a:pt x="649" y="825"/>
                  <a:pt x="647" y="822"/>
                </a:cubicBezTo>
                <a:cubicBezTo>
                  <a:pt x="647" y="823"/>
                  <a:pt x="649" y="829"/>
                  <a:pt x="647" y="827"/>
                </a:cubicBezTo>
                <a:cubicBezTo>
                  <a:pt x="649" y="830"/>
                  <a:pt x="647" y="834"/>
                  <a:pt x="648" y="838"/>
                </a:cubicBezTo>
                <a:cubicBezTo>
                  <a:pt x="647" y="838"/>
                  <a:pt x="647" y="838"/>
                  <a:pt x="647" y="838"/>
                </a:cubicBezTo>
                <a:cubicBezTo>
                  <a:pt x="648" y="839"/>
                  <a:pt x="648" y="840"/>
                  <a:pt x="648" y="842"/>
                </a:cubicBezTo>
                <a:cubicBezTo>
                  <a:pt x="647" y="839"/>
                  <a:pt x="647" y="839"/>
                  <a:pt x="647" y="839"/>
                </a:cubicBezTo>
                <a:cubicBezTo>
                  <a:pt x="648" y="843"/>
                  <a:pt x="646" y="846"/>
                  <a:pt x="646" y="850"/>
                </a:cubicBezTo>
                <a:cubicBezTo>
                  <a:pt x="646" y="842"/>
                  <a:pt x="648" y="848"/>
                  <a:pt x="648" y="845"/>
                </a:cubicBezTo>
                <a:cubicBezTo>
                  <a:pt x="650" y="854"/>
                  <a:pt x="646" y="851"/>
                  <a:pt x="646" y="860"/>
                </a:cubicBezTo>
                <a:cubicBezTo>
                  <a:pt x="646" y="858"/>
                  <a:pt x="647" y="856"/>
                  <a:pt x="647" y="858"/>
                </a:cubicBezTo>
                <a:cubicBezTo>
                  <a:pt x="647" y="860"/>
                  <a:pt x="647" y="862"/>
                  <a:pt x="646" y="864"/>
                </a:cubicBezTo>
                <a:cubicBezTo>
                  <a:pt x="647" y="870"/>
                  <a:pt x="647" y="862"/>
                  <a:pt x="648" y="865"/>
                </a:cubicBezTo>
                <a:cubicBezTo>
                  <a:pt x="647" y="868"/>
                  <a:pt x="649" y="869"/>
                  <a:pt x="649" y="872"/>
                </a:cubicBezTo>
                <a:cubicBezTo>
                  <a:pt x="648" y="872"/>
                  <a:pt x="648" y="872"/>
                  <a:pt x="648" y="872"/>
                </a:cubicBezTo>
                <a:cubicBezTo>
                  <a:pt x="648" y="880"/>
                  <a:pt x="650" y="874"/>
                  <a:pt x="650" y="881"/>
                </a:cubicBezTo>
                <a:cubicBezTo>
                  <a:pt x="648" y="878"/>
                  <a:pt x="648" y="878"/>
                  <a:pt x="648" y="878"/>
                </a:cubicBezTo>
                <a:cubicBezTo>
                  <a:pt x="649" y="882"/>
                  <a:pt x="649" y="882"/>
                  <a:pt x="649" y="882"/>
                </a:cubicBezTo>
                <a:cubicBezTo>
                  <a:pt x="647" y="881"/>
                  <a:pt x="647" y="881"/>
                  <a:pt x="647" y="881"/>
                </a:cubicBezTo>
                <a:cubicBezTo>
                  <a:pt x="648" y="885"/>
                  <a:pt x="648" y="886"/>
                  <a:pt x="648" y="890"/>
                </a:cubicBezTo>
                <a:cubicBezTo>
                  <a:pt x="649" y="889"/>
                  <a:pt x="650" y="891"/>
                  <a:pt x="650" y="894"/>
                </a:cubicBezTo>
                <a:cubicBezTo>
                  <a:pt x="649" y="896"/>
                  <a:pt x="649" y="893"/>
                  <a:pt x="649" y="898"/>
                </a:cubicBezTo>
                <a:cubicBezTo>
                  <a:pt x="648" y="896"/>
                  <a:pt x="648" y="895"/>
                  <a:pt x="648" y="893"/>
                </a:cubicBezTo>
                <a:cubicBezTo>
                  <a:pt x="647" y="892"/>
                  <a:pt x="647" y="892"/>
                  <a:pt x="647" y="892"/>
                </a:cubicBezTo>
                <a:cubicBezTo>
                  <a:pt x="647" y="894"/>
                  <a:pt x="647" y="898"/>
                  <a:pt x="647" y="900"/>
                </a:cubicBezTo>
                <a:cubicBezTo>
                  <a:pt x="648" y="898"/>
                  <a:pt x="648" y="898"/>
                  <a:pt x="648" y="898"/>
                </a:cubicBezTo>
                <a:cubicBezTo>
                  <a:pt x="649" y="905"/>
                  <a:pt x="649" y="905"/>
                  <a:pt x="649" y="905"/>
                </a:cubicBezTo>
                <a:cubicBezTo>
                  <a:pt x="649" y="906"/>
                  <a:pt x="648" y="905"/>
                  <a:pt x="648" y="905"/>
                </a:cubicBezTo>
                <a:cubicBezTo>
                  <a:pt x="648" y="906"/>
                  <a:pt x="649" y="907"/>
                  <a:pt x="649" y="909"/>
                </a:cubicBezTo>
                <a:cubicBezTo>
                  <a:pt x="648" y="909"/>
                  <a:pt x="647" y="909"/>
                  <a:pt x="647" y="907"/>
                </a:cubicBezTo>
                <a:cubicBezTo>
                  <a:pt x="644" y="816"/>
                  <a:pt x="641" y="747"/>
                  <a:pt x="642" y="736"/>
                </a:cubicBezTo>
                <a:close/>
                <a:moveTo>
                  <a:pt x="664" y="1334"/>
                </a:moveTo>
                <a:cubicBezTo>
                  <a:pt x="664" y="1335"/>
                  <a:pt x="664" y="1334"/>
                  <a:pt x="664" y="1334"/>
                </a:cubicBezTo>
                <a:cubicBezTo>
                  <a:pt x="664" y="1334"/>
                  <a:pt x="664" y="1333"/>
                  <a:pt x="664" y="1333"/>
                </a:cubicBezTo>
                <a:cubicBezTo>
                  <a:pt x="664" y="1333"/>
                  <a:pt x="664" y="1333"/>
                  <a:pt x="664" y="1334"/>
                </a:cubicBezTo>
                <a:close/>
                <a:moveTo>
                  <a:pt x="665" y="1326"/>
                </a:moveTo>
                <a:cubicBezTo>
                  <a:pt x="665" y="1323"/>
                  <a:pt x="665" y="1324"/>
                  <a:pt x="665" y="1326"/>
                </a:cubicBezTo>
                <a:close/>
                <a:moveTo>
                  <a:pt x="666" y="1264"/>
                </a:moveTo>
                <a:cubicBezTo>
                  <a:pt x="666" y="1262"/>
                  <a:pt x="666" y="1260"/>
                  <a:pt x="666" y="1258"/>
                </a:cubicBezTo>
                <a:cubicBezTo>
                  <a:pt x="666" y="1260"/>
                  <a:pt x="666" y="1262"/>
                  <a:pt x="666" y="1264"/>
                </a:cubicBezTo>
                <a:close/>
                <a:moveTo>
                  <a:pt x="667" y="1239"/>
                </a:moveTo>
                <a:cubicBezTo>
                  <a:pt x="665" y="1242"/>
                  <a:pt x="664" y="1239"/>
                  <a:pt x="663" y="1240"/>
                </a:cubicBezTo>
                <a:cubicBezTo>
                  <a:pt x="663" y="1236"/>
                  <a:pt x="664" y="1233"/>
                  <a:pt x="664" y="1230"/>
                </a:cubicBezTo>
                <a:cubicBezTo>
                  <a:pt x="664" y="1234"/>
                  <a:pt x="664" y="1234"/>
                  <a:pt x="664" y="1234"/>
                </a:cubicBezTo>
                <a:cubicBezTo>
                  <a:pt x="663" y="1233"/>
                  <a:pt x="663" y="1230"/>
                  <a:pt x="663" y="1228"/>
                </a:cubicBezTo>
                <a:cubicBezTo>
                  <a:pt x="663" y="1228"/>
                  <a:pt x="663" y="1229"/>
                  <a:pt x="663" y="1229"/>
                </a:cubicBezTo>
                <a:cubicBezTo>
                  <a:pt x="663" y="1229"/>
                  <a:pt x="663" y="1228"/>
                  <a:pt x="663" y="1227"/>
                </a:cubicBezTo>
                <a:cubicBezTo>
                  <a:pt x="664" y="1228"/>
                  <a:pt x="663" y="1229"/>
                  <a:pt x="663" y="1230"/>
                </a:cubicBezTo>
                <a:cubicBezTo>
                  <a:pt x="665" y="1223"/>
                  <a:pt x="661" y="1216"/>
                  <a:pt x="663" y="1210"/>
                </a:cubicBezTo>
                <a:cubicBezTo>
                  <a:pt x="664" y="1211"/>
                  <a:pt x="665" y="1215"/>
                  <a:pt x="666" y="1219"/>
                </a:cubicBezTo>
                <a:cubicBezTo>
                  <a:pt x="666" y="1225"/>
                  <a:pt x="665" y="1222"/>
                  <a:pt x="665" y="1223"/>
                </a:cubicBezTo>
                <a:cubicBezTo>
                  <a:pt x="664" y="1232"/>
                  <a:pt x="668" y="1231"/>
                  <a:pt x="667" y="1239"/>
                </a:cubicBezTo>
                <a:close/>
                <a:moveTo>
                  <a:pt x="666" y="1134"/>
                </a:moveTo>
                <a:cubicBezTo>
                  <a:pt x="665" y="1135"/>
                  <a:pt x="665" y="1135"/>
                  <a:pt x="665" y="1135"/>
                </a:cubicBezTo>
                <a:cubicBezTo>
                  <a:pt x="666" y="1140"/>
                  <a:pt x="666" y="1140"/>
                  <a:pt x="666" y="1140"/>
                </a:cubicBezTo>
                <a:cubicBezTo>
                  <a:pt x="665" y="1138"/>
                  <a:pt x="662" y="1133"/>
                  <a:pt x="661" y="1129"/>
                </a:cubicBezTo>
                <a:cubicBezTo>
                  <a:pt x="661" y="1127"/>
                  <a:pt x="661" y="1125"/>
                  <a:pt x="661" y="1123"/>
                </a:cubicBezTo>
                <a:cubicBezTo>
                  <a:pt x="663" y="1126"/>
                  <a:pt x="665" y="1130"/>
                  <a:pt x="666" y="1134"/>
                </a:cubicBezTo>
                <a:close/>
                <a:moveTo>
                  <a:pt x="665" y="1082"/>
                </a:moveTo>
                <a:cubicBezTo>
                  <a:pt x="664" y="1081"/>
                  <a:pt x="661" y="1083"/>
                  <a:pt x="660" y="1082"/>
                </a:cubicBezTo>
                <a:cubicBezTo>
                  <a:pt x="660" y="1081"/>
                  <a:pt x="660" y="1080"/>
                  <a:pt x="660" y="1079"/>
                </a:cubicBezTo>
                <a:cubicBezTo>
                  <a:pt x="661" y="1078"/>
                  <a:pt x="661" y="1078"/>
                  <a:pt x="661" y="1078"/>
                </a:cubicBezTo>
                <a:cubicBezTo>
                  <a:pt x="659" y="1076"/>
                  <a:pt x="659" y="1076"/>
                  <a:pt x="659" y="1076"/>
                </a:cubicBezTo>
                <a:cubicBezTo>
                  <a:pt x="659" y="1075"/>
                  <a:pt x="659" y="1073"/>
                  <a:pt x="659" y="1073"/>
                </a:cubicBezTo>
                <a:cubicBezTo>
                  <a:pt x="659" y="1072"/>
                  <a:pt x="659" y="1072"/>
                  <a:pt x="659" y="1071"/>
                </a:cubicBezTo>
                <a:lnTo>
                  <a:pt x="665" y="1082"/>
                </a:lnTo>
                <a:close/>
                <a:moveTo>
                  <a:pt x="664" y="1001"/>
                </a:moveTo>
                <a:cubicBezTo>
                  <a:pt x="665" y="1007"/>
                  <a:pt x="665" y="1007"/>
                  <a:pt x="665" y="1007"/>
                </a:cubicBezTo>
                <a:cubicBezTo>
                  <a:pt x="664" y="1007"/>
                  <a:pt x="664" y="1007"/>
                  <a:pt x="663" y="1006"/>
                </a:cubicBezTo>
                <a:cubicBezTo>
                  <a:pt x="664" y="1007"/>
                  <a:pt x="664" y="1007"/>
                  <a:pt x="664" y="1007"/>
                </a:cubicBezTo>
                <a:cubicBezTo>
                  <a:pt x="663" y="1009"/>
                  <a:pt x="662" y="1008"/>
                  <a:pt x="662" y="1006"/>
                </a:cubicBezTo>
                <a:cubicBezTo>
                  <a:pt x="662" y="1004"/>
                  <a:pt x="662" y="1004"/>
                  <a:pt x="662" y="1004"/>
                </a:cubicBezTo>
                <a:cubicBezTo>
                  <a:pt x="662" y="1003"/>
                  <a:pt x="661" y="1002"/>
                  <a:pt x="660" y="1002"/>
                </a:cubicBezTo>
                <a:cubicBezTo>
                  <a:pt x="660" y="1004"/>
                  <a:pt x="660" y="1004"/>
                  <a:pt x="660" y="1004"/>
                </a:cubicBezTo>
                <a:cubicBezTo>
                  <a:pt x="660" y="1003"/>
                  <a:pt x="660" y="1003"/>
                  <a:pt x="660" y="1003"/>
                </a:cubicBezTo>
                <a:cubicBezTo>
                  <a:pt x="660" y="1003"/>
                  <a:pt x="660" y="1004"/>
                  <a:pt x="660" y="1005"/>
                </a:cubicBezTo>
                <a:cubicBezTo>
                  <a:pt x="659" y="1006"/>
                  <a:pt x="659" y="1006"/>
                  <a:pt x="659" y="1006"/>
                </a:cubicBezTo>
                <a:cubicBezTo>
                  <a:pt x="659" y="1007"/>
                  <a:pt x="659" y="1007"/>
                  <a:pt x="659" y="1007"/>
                </a:cubicBezTo>
                <a:cubicBezTo>
                  <a:pt x="659" y="1007"/>
                  <a:pt x="659" y="1007"/>
                  <a:pt x="659" y="1007"/>
                </a:cubicBezTo>
                <a:cubicBezTo>
                  <a:pt x="659" y="1007"/>
                  <a:pt x="659" y="1007"/>
                  <a:pt x="658" y="1006"/>
                </a:cubicBezTo>
                <a:cubicBezTo>
                  <a:pt x="658" y="1002"/>
                  <a:pt x="660" y="996"/>
                  <a:pt x="658" y="993"/>
                </a:cubicBezTo>
                <a:cubicBezTo>
                  <a:pt x="659" y="992"/>
                  <a:pt x="659" y="992"/>
                  <a:pt x="659" y="992"/>
                </a:cubicBezTo>
                <a:cubicBezTo>
                  <a:pt x="658" y="989"/>
                  <a:pt x="658" y="983"/>
                  <a:pt x="657" y="982"/>
                </a:cubicBezTo>
                <a:cubicBezTo>
                  <a:pt x="660" y="979"/>
                  <a:pt x="656" y="968"/>
                  <a:pt x="658" y="965"/>
                </a:cubicBezTo>
                <a:cubicBezTo>
                  <a:pt x="659" y="968"/>
                  <a:pt x="659" y="968"/>
                  <a:pt x="659" y="968"/>
                </a:cubicBezTo>
                <a:cubicBezTo>
                  <a:pt x="659" y="969"/>
                  <a:pt x="658" y="969"/>
                  <a:pt x="658" y="969"/>
                </a:cubicBezTo>
                <a:cubicBezTo>
                  <a:pt x="659" y="971"/>
                  <a:pt x="660" y="969"/>
                  <a:pt x="660" y="972"/>
                </a:cubicBezTo>
                <a:cubicBezTo>
                  <a:pt x="661" y="973"/>
                  <a:pt x="658" y="980"/>
                  <a:pt x="659" y="984"/>
                </a:cubicBezTo>
                <a:cubicBezTo>
                  <a:pt x="659" y="986"/>
                  <a:pt x="659" y="984"/>
                  <a:pt x="658" y="984"/>
                </a:cubicBezTo>
                <a:cubicBezTo>
                  <a:pt x="659" y="991"/>
                  <a:pt x="659" y="990"/>
                  <a:pt x="660" y="995"/>
                </a:cubicBezTo>
                <a:cubicBezTo>
                  <a:pt x="659" y="999"/>
                  <a:pt x="659" y="999"/>
                  <a:pt x="659" y="999"/>
                </a:cubicBezTo>
                <a:cubicBezTo>
                  <a:pt x="661" y="996"/>
                  <a:pt x="662" y="1000"/>
                  <a:pt x="663" y="1004"/>
                </a:cubicBezTo>
                <a:lnTo>
                  <a:pt x="664" y="1001"/>
                </a:lnTo>
                <a:close/>
                <a:moveTo>
                  <a:pt x="659" y="662"/>
                </a:moveTo>
                <a:cubicBezTo>
                  <a:pt x="660" y="662"/>
                  <a:pt x="660" y="662"/>
                  <a:pt x="660" y="662"/>
                </a:cubicBezTo>
                <a:cubicBezTo>
                  <a:pt x="661" y="669"/>
                  <a:pt x="659" y="668"/>
                  <a:pt x="660" y="676"/>
                </a:cubicBezTo>
                <a:cubicBezTo>
                  <a:pt x="660" y="675"/>
                  <a:pt x="660" y="675"/>
                  <a:pt x="660" y="675"/>
                </a:cubicBezTo>
                <a:cubicBezTo>
                  <a:pt x="660" y="677"/>
                  <a:pt x="660" y="679"/>
                  <a:pt x="660" y="681"/>
                </a:cubicBezTo>
                <a:cubicBezTo>
                  <a:pt x="660" y="679"/>
                  <a:pt x="659" y="685"/>
                  <a:pt x="658" y="683"/>
                </a:cubicBezTo>
                <a:cubicBezTo>
                  <a:pt x="659" y="691"/>
                  <a:pt x="659" y="687"/>
                  <a:pt x="661" y="692"/>
                </a:cubicBezTo>
                <a:cubicBezTo>
                  <a:pt x="660" y="693"/>
                  <a:pt x="660" y="693"/>
                  <a:pt x="660" y="693"/>
                </a:cubicBezTo>
                <a:cubicBezTo>
                  <a:pt x="661" y="695"/>
                  <a:pt x="661" y="695"/>
                  <a:pt x="662" y="699"/>
                </a:cubicBezTo>
                <a:cubicBezTo>
                  <a:pt x="661" y="696"/>
                  <a:pt x="660" y="702"/>
                  <a:pt x="659" y="698"/>
                </a:cubicBezTo>
                <a:cubicBezTo>
                  <a:pt x="658" y="706"/>
                  <a:pt x="661" y="711"/>
                  <a:pt x="659" y="715"/>
                </a:cubicBezTo>
                <a:cubicBezTo>
                  <a:pt x="661" y="718"/>
                  <a:pt x="660" y="707"/>
                  <a:pt x="660" y="709"/>
                </a:cubicBezTo>
                <a:cubicBezTo>
                  <a:pt x="661" y="708"/>
                  <a:pt x="662" y="713"/>
                  <a:pt x="662" y="715"/>
                </a:cubicBezTo>
                <a:cubicBezTo>
                  <a:pt x="662" y="718"/>
                  <a:pt x="659" y="720"/>
                  <a:pt x="659" y="727"/>
                </a:cubicBezTo>
                <a:cubicBezTo>
                  <a:pt x="659" y="725"/>
                  <a:pt x="659" y="725"/>
                  <a:pt x="659" y="725"/>
                </a:cubicBezTo>
                <a:cubicBezTo>
                  <a:pt x="658" y="728"/>
                  <a:pt x="659" y="730"/>
                  <a:pt x="659" y="733"/>
                </a:cubicBezTo>
                <a:cubicBezTo>
                  <a:pt x="660" y="735"/>
                  <a:pt x="658" y="737"/>
                  <a:pt x="660" y="738"/>
                </a:cubicBezTo>
                <a:cubicBezTo>
                  <a:pt x="660" y="732"/>
                  <a:pt x="660" y="732"/>
                  <a:pt x="660" y="732"/>
                </a:cubicBezTo>
                <a:cubicBezTo>
                  <a:pt x="660" y="735"/>
                  <a:pt x="662" y="739"/>
                  <a:pt x="661" y="744"/>
                </a:cubicBezTo>
                <a:cubicBezTo>
                  <a:pt x="661" y="744"/>
                  <a:pt x="660" y="742"/>
                  <a:pt x="660" y="741"/>
                </a:cubicBezTo>
                <a:cubicBezTo>
                  <a:pt x="660" y="743"/>
                  <a:pt x="661" y="744"/>
                  <a:pt x="660" y="746"/>
                </a:cubicBezTo>
                <a:cubicBezTo>
                  <a:pt x="658" y="746"/>
                  <a:pt x="660" y="739"/>
                  <a:pt x="658" y="735"/>
                </a:cubicBezTo>
                <a:cubicBezTo>
                  <a:pt x="658" y="737"/>
                  <a:pt x="660" y="742"/>
                  <a:pt x="658" y="740"/>
                </a:cubicBezTo>
                <a:cubicBezTo>
                  <a:pt x="660" y="743"/>
                  <a:pt x="657" y="747"/>
                  <a:pt x="659" y="751"/>
                </a:cubicBezTo>
                <a:cubicBezTo>
                  <a:pt x="658" y="751"/>
                  <a:pt x="658" y="751"/>
                  <a:pt x="658" y="751"/>
                </a:cubicBezTo>
                <a:cubicBezTo>
                  <a:pt x="658" y="752"/>
                  <a:pt x="659" y="753"/>
                  <a:pt x="659" y="755"/>
                </a:cubicBezTo>
                <a:cubicBezTo>
                  <a:pt x="657" y="752"/>
                  <a:pt x="657" y="752"/>
                  <a:pt x="657" y="752"/>
                </a:cubicBezTo>
                <a:cubicBezTo>
                  <a:pt x="659" y="756"/>
                  <a:pt x="656" y="759"/>
                  <a:pt x="657" y="763"/>
                </a:cubicBezTo>
                <a:cubicBezTo>
                  <a:pt x="657" y="755"/>
                  <a:pt x="658" y="761"/>
                  <a:pt x="659" y="758"/>
                </a:cubicBezTo>
                <a:cubicBezTo>
                  <a:pt x="660" y="767"/>
                  <a:pt x="657" y="764"/>
                  <a:pt x="657" y="773"/>
                </a:cubicBezTo>
                <a:cubicBezTo>
                  <a:pt x="657" y="771"/>
                  <a:pt x="658" y="769"/>
                  <a:pt x="658" y="771"/>
                </a:cubicBezTo>
                <a:cubicBezTo>
                  <a:pt x="658" y="773"/>
                  <a:pt x="657" y="775"/>
                  <a:pt x="657" y="777"/>
                </a:cubicBezTo>
                <a:cubicBezTo>
                  <a:pt x="657" y="783"/>
                  <a:pt x="658" y="776"/>
                  <a:pt x="659" y="778"/>
                </a:cubicBezTo>
                <a:cubicBezTo>
                  <a:pt x="657" y="781"/>
                  <a:pt x="659" y="782"/>
                  <a:pt x="659" y="785"/>
                </a:cubicBezTo>
                <a:cubicBezTo>
                  <a:pt x="658" y="785"/>
                  <a:pt x="658" y="785"/>
                  <a:pt x="658" y="785"/>
                </a:cubicBezTo>
                <a:cubicBezTo>
                  <a:pt x="658" y="793"/>
                  <a:pt x="661" y="787"/>
                  <a:pt x="660" y="794"/>
                </a:cubicBezTo>
                <a:cubicBezTo>
                  <a:pt x="658" y="791"/>
                  <a:pt x="658" y="791"/>
                  <a:pt x="658" y="791"/>
                </a:cubicBezTo>
                <a:cubicBezTo>
                  <a:pt x="659" y="795"/>
                  <a:pt x="659" y="795"/>
                  <a:pt x="659" y="795"/>
                </a:cubicBezTo>
                <a:cubicBezTo>
                  <a:pt x="657" y="794"/>
                  <a:pt x="657" y="794"/>
                  <a:pt x="657" y="794"/>
                </a:cubicBezTo>
                <a:cubicBezTo>
                  <a:pt x="658" y="798"/>
                  <a:pt x="658" y="799"/>
                  <a:pt x="658" y="803"/>
                </a:cubicBezTo>
                <a:cubicBezTo>
                  <a:pt x="659" y="802"/>
                  <a:pt x="660" y="804"/>
                  <a:pt x="660" y="807"/>
                </a:cubicBezTo>
                <a:cubicBezTo>
                  <a:pt x="659" y="809"/>
                  <a:pt x="659" y="806"/>
                  <a:pt x="659" y="811"/>
                </a:cubicBezTo>
                <a:cubicBezTo>
                  <a:pt x="658" y="810"/>
                  <a:pt x="657" y="808"/>
                  <a:pt x="658" y="806"/>
                </a:cubicBezTo>
                <a:cubicBezTo>
                  <a:pt x="657" y="805"/>
                  <a:pt x="657" y="805"/>
                  <a:pt x="657" y="805"/>
                </a:cubicBezTo>
                <a:cubicBezTo>
                  <a:pt x="657" y="807"/>
                  <a:pt x="657" y="811"/>
                  <a:pt x="657" y="813"/>
                </a:cubicBezTo>
                <a:cubicBezTo>
                  <a:pt x="657" y="811"/>
                  <a:pt x="657" y="811"/>
                  <a:pt x="657" y="811"/>
                </a:cubicBezTo>
                <a:cubicBezTo>
                  <a:pt x="659" y="818"/>
                  <a:pt x="659" y="818"/>
                  <a:pt x="659" y="818"/>
                </a:cubicBezTo>
                <a:cubicBezTo>
                  <a:pt x="659" y="819"/>
                  <a:pt x="658" y="819"/>
                  <a:pt x="658" y="818"/>
                </a:cubicBezTo>
                <a:cubicBezTo>
                  <a:pt x="658" y="819"/>
                  <a:pt x="658" y="820"/>
                  <a:pt x="659" y="822"/>
                </a:cubicBezTo>
                <a:cubicBezTo>
                  <a:pt x="658" y="822"/>
                  <a:pt x="657" y="822"/>
                  <a:pt x="656" y="819"/>
                </a:cubicBezTo>
                <a:cubicBezTo>
                  <a:pt x="657" y="822"/>
                  <a:pt x="657" y="822"/>
                  <a:pt x="657" y="822"/>
                </a:cubicBezTo>
                <a:cubicBezTo>
                  <a:pt x="657" y="822"/>
                  <a:pt x="657" y="822"/>
                  <a:pt x="657" y="822"/>
                </a:cubicBezTo>
                <a:cubicBezTo>
                  <a:pt x="656" y="820"/>
                  <a:pt x="655" y="820"/>
                  <a:pt x="655" y="816"/>
                </a:cubicBezTo>
                <a:cubicBezTo>
                  <a:pt x="656" y="813"/>
                  <a:pt x="656" y="814"/>
                  <a:pt x="656" y="813"/>
                </a:cubicBezTo>
                <a:cubicBezTo>
                  <a:pt x="657" y="813"/>
                  <a:pt x="657" y="813"/>
                  <a:pt x="656" y="812"/>
                </a:cubicBezTo>
                <a:cubicBezTo>
                  <a:pt x="657" y="806"/>
                  <a:pt x="657" y="806"/>
                  <a:pt x="657" y="806"/>
                </a:cubicBezTo>
                <a:cubicBezTo>
                  <a:pt x="655" y="808"/>
                  <a:pt x="655" y="808"/>
                  <a:pt x="655" y="808"/>
                </a:cubicBezTo>
                <a:cubicBezTo>
                  <a:pt x="655" y="805"/>
                  <a:pt x="655" y="802"/>
                  <a:pt x="654" y="805"/>
                </a:cubicBezTo>
                <a:cubicBezTo>
                  <a:pt x="656" y="801"/>
                  <a:pt x="654" y="783"/>
                  <a:pt x="655" y="780"/>
                </a:cubicBezTo>
                <a:cubicBezTo>
                  <a:pt x="654" y="777"/>
                  <a:pt x="654" y="773"/>
                  <a:pt x="654" y="768"/>
                </a:cubicBezTo>
                <a:cubicBezTo>
                  <a:pt x="654" y="770"/>
                  <a:pt x="652" y="770"/>
                  <a:pt x="653" y="766"/>
                </a:cubicBezTo>
                <a:cubicBezTo>
                  <a:pt x="656" y="768"/>
                  <a:pt x="654" y="759"/>
                  <a:pt x="656" y="756"/>
                </a:cubicBezTo>
                <a:cubicBezTo>
                  <a:pt x="654" y="759"/>
                  <a:pt x="655" y="745"/>
                  <a:pt x="653" y="749"/>
                </a:cubicBezTo>
                <a:cubicBezTo>
                  <a:pt x="654" y="746"/>
                  <a:pt x="654" y="749"/>
                  <a:pt x="655" y="747"/>
                </a:cubicBezTo>
                <a:cubicBezTo>
                  <a:pt x="654" y="739"/>
                  <a:pt x="656" y="729"/>
                  <a:pt x="655" y="720"/>
                </a:cubicBezTo>
                <a:cubicBezTo>
                  <a:pt x="655" y="720"/>
                  <a:pt x="654" y="721"/>
                  <a:pt x="654" y="719"/>
                </a:cubicBezTo>
                <a:cubicBezTo>
                  <a:pt x="655" y="714"/>
                  <a:pt x="655" y="714"/>
                  <a:pt x="655" y="714"/>
                </a:cubicBezTo>
                <a:cubicBezTo>
                  <a:pt x="655" y="712"/>
                  <a:pt x="653" y="712"/>
                  <a:pt x="655" y="709"/>
                </a:cubicBezTo>
                <a:cubicBezTo>
                  <a:pt x="654" y="709"/>
                  <a:pt x="654" y="710"/>
                  <a:pt x="654" y="709"/>
                </a:cubicBezTo>
                <a:cubicBezTo>
                  <a:pt x="655" y="696"/>
                  <a:pt x="653" y="683"/>
                  <a:pt x="653" y="670"/>
                </a:cubicBezTo>
                <a:cubicBezTo>
                  <a:pt x="655" y="662"/>
                  <a:pt x="657" y="655"/>
                  <a:pt x="659" y="647"/>
                </a:cubicBezTo>
                <a:cubicBezTo>
                  <a:pt x="659" y="652"/>
                  <a:pt x="659" y="658"/>
                  <a:pt x="659" y="662"/>
                </a:cubicBezTo>
                <a:close/>
                <a:moveTo>
                  <a:pt x="656" y="813"/>
                </a:moveTo>
                <a:cubicBezTo>
                  <a:pt x="656" y="814"/>
                  <a:pt x="656" y="814"/>
                  <a:pt x="656" y="814"/>
                </a:cubicBezTo>
                <a:cubicBezTo>
                  <a:pt x="655" y="811"/>
                  <a:pt x="656" y="812"/>
                  <a:pt x="656" y="813"/>
                </a:cubicBezTo>
                <a:close/>
                <a:moveTo>
                  <a:pt x="730" y="501"/>
                </a:moveTo>
                <a:cubicBezTo>
                  <a:pt x="730" y="501"/>
                  <a:pt x="730" y="501"/>
                  <a:pt x="730" y="501"/>
                </a:cubicBezTo>
                <a:cubicBezTo>
                  <a:pt x="730" y="500"/>
                  <a:pt x="730" y="500"/>
                  <a:pt x="730" y="500"/>
                </a:cubicBezTo>
                <a:cubicBezTo>
                  <a:pt x="730" y="501"/>
                  <a:pt x="730" y="501"/>
                  <a:pt x="730" y="501"/>
                </a:cubicBezTo>
                <a:close/>
              </a:path>
            </a:pathLst>
          </a:custGeom>
          <a:solidFill>
            <a:srgbClr val="DDAE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1" name="3">
            <a:extLst>
              <a:ext uri="{FF2B5EF4-FFF2-40B4-BE49-F238E27FC236}">
                <a16:creationId xmlns:a16="http://schemas.microsoft.com/office/drawing/2014/main" id="{7A8C7991-CC50-4ABF-9D61-E4CCA563A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487" y="1202005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3016DD59-34E3-4AA6-B9D9-9FE929BE3E01}"/>
              </a:ext>
            </a:extLst>
          </p:cNvPr>
          <p:cNvSpPr txBox="1"/>
          <p:nvPr/>
        </p:nvSpPr>
        <p:spPr>
          <a:xfrm>
            <a:off x="4471017" y="2461680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康熙字典體" pitchFamily="2" charset="-120"/>
                <a:ea typeface="康熙字典體" pitchFamily="2" charset="-120"/>
              </a:rPr>
              <a:t>月圆了，是一道风景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40B503A-0A7D-499E-9DEF-D4E0F527A206}"/>
              </a:ext>
            </a:extLst>
          </p:cNvPr>
          <p:cNvGrpSpPr/>
          <p:nvPr/>
        </p:nvGrpSpPr>
        <p:grpSpPr>
          <a:xfrm>
            <a:off x="4080045" y="2426491"/>
            <a:ext cx="389187" cy="772815"/>
            <a:chOff x="7708479" y="2665661"/>
            <a:chExt cx="389187" cy="772815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201152D8-DCA5-4ADD-ADC1-630F35865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A12CBEF-541F-4293-B5BD-716E5D409909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147CD4AE-424B-4006-9E08-6C55FB631044}"/>
              </a:ext>
            </a:extLst>
          </p:cNvPr>
          <p:cNvSpPr/>
          <p:nvPr/>
        </p:nvSpPr>
        <p:spPr>
          <a:xfrm>
            <a:off x="6803449" y="2356777"/>
            <a:ext cx="48823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0" i="0" dirty="0">
                <a:solidFill>
                  <a:srgbClr val="C00000"/>
                </a:solidFill>
                <a:effectLst/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中秋节</a:t>
            </a:r>
            <a:endParaRPr lang="en-US" altLang="zh-CN" sz="4000" b="0" i="0" dirty="0">
              <a:solidFill>
                <a:srgbClr val="C00000"/>
              </a:solidFill>
              <a:effectLst/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endParaRPr lang="en-US" altLang="zh-CN" sz="3200" b="0" i="0" dirty="0">
              <a:solidFill>
                <a:schemeClr val="bg1"/>
              </a:solidFill>
              <a:effectLst/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思念祝福语 月圆了，是一道风景；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思念了，是种难割舍的情；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祝福了，愿祈愿化作永恒。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此情此景，熟悉又陌生，不变的是真情。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431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3C2595-F166-4EE0-AB7C-E4741842C0B4}"/>
              </a:ext>
            </a:extLst>
          </p:cNvPr>
          <p:cNvSpPr txBox="1"/>
          <p:nvPr/>
        </p:nvSpPr>
        <p:spPr>
          <a:xfrm>
            <a:off x="4300831" y="2967335"/>
            <a:ext cx="4876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 中秋节，月也圆了，是一道风景。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B52C8B6-E27D-4154-BF16-49A6B5834E29}"/>
              </a:ext>
            </a:extLst>
          </p:cNvPr>
          <p:cNvSpPr/>
          <p:nvPr/>
        </p:nvSpPr>
        <p:spPr>
          <a:xfrm>
            <a:off x="10325441" y="-1717941"/>
            <a:ext cx="3733118" cy="37331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1D3F0E-4F07-4D4B-B533-BB6AE435F54D}"/>
              </a:ext>
            </a:extLst>
          </p:cNvPr>
          <p:cNvSpPr txBox="1"/>
          <p:nvPr/>
        </p:nvSpPr>
        <p:spPr>
          <a:xfrm>
            <a:off x="1862832" y="1287756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9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思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9A495A-2A5B-4192-8C89-929CDB13812F}"/>
              </a:ext>
            </a:extLst>
          </p:cNvPr>
          <p:cNvSpPr txBox="1"/>
          <p:nvPr/>
        </p:nvSpPr>
        <p:spPr>
          <a:xfrm>
            <a:off x="3576799" y="3198168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念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12C9AB-7256-4EC4-B189-D4AE0E271348}"/>
              </a:ext>
            </a:extLst>
          </p:cNvPr>
          <p:cNvSpPr/>
          <p:nvPr/>
        </p:nvSpPr>
        <p:spPr>
          <a:xfrm>
            <a:off x="2470792" y="4440030"/>
            <a:ext cx="15207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又是一年秋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5C1F5FB-FBED-44B8-BC01-542FEC33F7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49077" y="3174708"/>
            <a:ext cx="1954381" cy="14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6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13BCDA-02BF-4909-9D39-62EE699567DA}"/>
              </a:ext>
            </a:extLst>
          </p:cNvPr>
          <p:cNvGrpSpPr/>
          <p:nvPr/>
        </p:nvGrpSpPr>
        <p:grpSpPr>
          <a:xfrm>
            <a:off x="4650978" y="1595329"/>
            <a:ext cx="6093976" cy="3328988"/>
            <a:chOff x="1487924" y="2028825"/>
            <a:chExt cx="6093976" cy="3328988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9E3EC5C-D1D4-4E81-BFAC-0E193A92B24B}"/>
                </a:ext>
              </a:extLst>
            </p:cNvPr>
            <p:cNvSpPr/>
            <p:nvPr/>
          </p:nvSpPr>
          <p:spPr>
            <a:xfrm>
              <a:off x="1487924" y="2028825"/>
              <a:ext cx="6093976" cy="332898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昔年八月十五夜，曲江池畔杏园边。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今年八月十五夜，湓浦沙头水馆前。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西北望乡何处是，东南见月几回圆。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昨风一吹无人会，今夜清光似往年。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C1C05A36-8726-434A-9F23-9A4B67FA2F1C}"/>
                </a:ext>
              </a:extLst>
            </p:cNvPr>
            <p:cNvCxnSpPr/>
            <p:nvPr/>
          </p:nvCxnSpPr>
          <p:spPr>
            <a:xfrm>
              <a:off x="666750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328E3CC9-0866-4B3D-8ABE-7DAE31748763}"/>
                </a:ext>
              </a:extLst>
            </p:cNvPr>
            <p:cNvCxnSpPr/>
            <p:nvPr/>
          </p:nvCxnSpPr>
          <p:spPr>
            <a:xfrm>
              <a:off x="593598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B26D9F9-FEAA-4080-9CEC-61EB76CBBFE6}"/>
                </a:ext>
              </a:extLst>
            </p:cNvPr>
            <p:cNvCxnSpPr/>
            <p:nvPr/>
          </p:nvCxnSpPr>
          <p:spPr>
            <a:xfrm>
              <a:off x="520446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D72D3DA-3D36-4454-856A-4417CC17B9CB}"/>
                </a:ext>
              </a:extLst>
            </p:cNvPr>
            <p:cNvCxnSpPr/>
            <p:nvPr/>
          </p:nvCxnSpPr>
          <p:spPr>
            <a:xfrm>
              <a:off x="447294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269BC29B-771C-4EFA-8228-C1A11319A6D1}"/>
                </a:ext>
              </a:extLst>
            </p:cNvPr>
            <p:cNvCxnSpPr/>
            <p:nvPr/>
          </p:nvCxnSpPr>
          <p:spPr>
            <a:xfrm>
              <a:off x="374142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684A132-C0B6-4EF4-8577-82B42CDC8749}"/>
                </a:ext>
              </a:extLst>
            </p:cNvPr>
            <p:cNvCxnSpPr/>
            <p:nvPr/>
          </p:nvCxnSpPr>
          <p:spPr>
            <a:xfrm>
              <a:off x="300990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AA11753-630C-4BA4-A73F-CC9E18841C55}"/>
                </a:ext>
              </a:extLst>
            </p:cNvPr>
            <p:cNvCxnSpPr/>
            <p:nvPr/>
          </p:nvCxnSpPr>
          <p:spPr>
            <a:xfrm>
              <a:off x="2286000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181127A-1420-4318-8766-7A90FCDFA5CF}"/>
                </a:ext>
              </a:extLst>
            </p:cNvPr>
            <p:cNvCxnSpPr/>
            <p:nvPr/>
          </p:nvCxnSpPr>
          <p:spPr>
            <a:xfrm>
              <a:off x="1487924" y="2028825"/>
              <a:ext cx="0" cy="3144113"/>
            </a:xfrm>
            <a:prstGeom prst="line">
              <a:avLst/>
            </a:prstGeom>
            <a:ln>
              <a:solidFill>
                <a:srgbClr val="F3BC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38705C0E-A429-46BA-8D2C-8E40B66BB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31" y="2266950"/>
            <a:ext cx="3414546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06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5D0588B-CF49-4F44-92B2-F616242EA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12261" y="3725531"/>
            <a:ext cx="4750899" cy="2999005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EDAE4F9F-C67A-4F49-BE16-DDADFE22BA36}"/>
              </a:ext>
            </a:extLst>
          </p:cNvPr>
          <p:cNvSpPr/>
          <p:nvPr/>
        </p:nvSpPr>
        <p:spPr>
          <a:xfrm>
            <a:off x="-475909" y="-1733209"/>
            <a:ext cx="3733118" cy="37331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5B7E74D-D69C-4CA8-932B-D1F0CA6C2F94}"/>
              </a:ext>
            </a:extLst>
          </p:cNvPr>
          <p:cNvSpPr/>
          <p:nvPr/>
        </p:nvSpPr>
        <p:spPr>
          <a:xfrm>
            <a:off x="3654830" y="1978307"/>
            <a:ext cx="48823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C00000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思念</a:t>
            </a:r>
            <a:endParaRPr lang="en-US" altLang="zh-CN" sz="4000" b="0" i="0" dirty="0">
              <a:solidFill>
                <a:srgbClr val="C00000"/>
              </a:solidFill>
              <a:effectLst/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endParaRPr lang="en-US" altLang="zh-CN" sz="3200" b="0" i="0" dirty="0">
              <a:solidFill>
                <a:schemeClr val="bg1"/>
              </a:solidFill>
              <a:effectLst/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思念祝福语 月圆了，是一道风景；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思念了，是种难割舍的情；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祝福了，愿祈愿化作永恒。</a:t>
            </a:r>
            <a:endParaRPr lang="en-US" altLang="zh-CN" b="0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b="0" i="0" dirty="0">
                <a:solidFill>
                  <a:schemeClr val="bg1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此情此景，熟悉又陌生，不变的是真情。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688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>
            <a:extLst>
              <a:ext uri="{FF2B5EF4-FFF2-40B4-BE49-F238E27FC236}">
                <a16:creationId xmlns:a16="http://schemas.microsoft.com/office/drawing/2014/main" id="{67C68896-7815-4A51-90E1-84C644069CFB}"/>
              </a:ext>
            </a:extLst>
          </p:cNvPr>
          <p:cNvSpPr/>
          <p:nvPr/>
        </p:nvSpPr>
        <p:spPr>
          <a:xfrm flipV="1">
            <a:off x="2222351" y="2446468"/>
            <a:ext cx="1806646" cy="18066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" name="3">
            <a:extLst>
              <a:ext uri="{FF2B5EF4-FFF2-40B4-BE49-F238E27FC236}">
                <a16:creationId xmlns:a16="http://schemas.microsoft.com/office/drawing/2014/main" id="{4C6813F0-3B08-4F4D-B7DC-C22CE1FDF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689" y="3910501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7F5DB534-060E-443B-90A3-B57B557DA00F}"/>
              </a:ext>
            </a:extLst>
          </p:cNvPr>
          <p:cNvSpPr/>
          <p:nvPr/>
        </p:nvSpPr>
        <p:spPr>
          <a:xfrm flipV="1">
            <a:off x="5430008" y="2446468"/>
            <a:ext cx="1806646" cy="18066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3">
            <a:extLst>
              <a:ext uri="{FF2B5EF4-FFF2-40B4-BE49-F238E27FC236}">
                <a16:creationId xmlns:a16="http://schemas.microsoft.com/office/drawing/2014/main" id="{B39BF5C4-1B9C-48D0-B378-CFCB61DC0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346" y="3910501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26" name="椭圆 25">
            <a:extLst>
              <a:ext uri="{FF2B5EF4-FFF2-40B4-BE49-F238E27FC236}">
                <a16:creationId xmlns:a16="http://schemas.microsoft.com/office/drawing/2014/main" id="{F9BAE8C4-90CC-4FEF-A2E0-767E00A77B71}"/>
              </a:ext>
            </a:extLst>
          </p:cNvPr>
          <p:cNvSpPr/>
          <p:nvPr/>
        </p:nvSpPr>
        <p:spPr>
          <a:xfrm flipV="1">
            <a:off x="8637665" y="2446468"/>
            <a:ext cx="1806646" cy="18066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7" name="3">
            <a:extLst>
              <a:ext uri="{FF2B5EF4-FFF2-40B4-BE49-F238E27FC236}">
                <a16:creationId xmlns:a16="http://schemas.microsoft.com/office/drawing/2014/main" id="{B65FA425-FBB3-483B-A438-F767DD0A0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003" y="3910501"/>
            <a:ext cx="949324" cy="5010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F29E47F9-C838-4007-AD7C-8D7E1B71BA50}"/>
              </a:ext>
            </a:extLst>
          </p:cNvPr>
          <p:cNvSpPr txBox="1"/>
          <p:nvPr/>
        </p:nvSpPr>
        <p:spPr>
          <a:xfrm>
            <a:off x="2469084" y="2965071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CF6908B-273C-4D11-8092-1C65E1C69681}"/>
              </a:ext>
            </a:extLst>
          </p:cNvPr>
          <p:cNvSpPr txBox="1"/>
          <p:nvPr/>
        </p:nvSpPr>
        <p:spPr>
          <a:xfrm>
            <a:off x="5676741" y="2965071"/>
            <a:ext cx="1313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思念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3CAD9F4-9AC7-4EAE-835B-269F9D9AA89F}"/>
              </a:ext>
            </a:extLst>
          </p:cNvPr>
          <p:cNvSpPr txBox="1"/>
          <p:nvPr/>
        </p:nvSpPr>
        <p:spPr>
          <a:xfrm>
            <a:off x="8884398" y="2965071"/>
            <a:ext cx="1313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故乡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9F36A798-9650-4FE1-B596-9705949F537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4843" y="3530118"/>
            <a:ext cx="1313181" cy="96393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AEB74A48-121F-4832-8F43-EE861D0D132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04670" y="3530118"/>
            <a:ext cx="1313181" cy="96393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4431F2C4-BFD4-4D7D-9244-A76C49D08C5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31130" y="3530118"/>
            <a:ext cx="1313181" cy="96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94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3C2595-F166-4EE0-AB7C-E4741842C0B4}"/>
              </a:ext>
            </a:extLst>
          </p:cNvPr>
          <p:cNvSpPr txBox="1"/>
          <p:nvPr/>
        </p:nvSpPr>
        <p:spPr>
          <a:xfrm>
            <a:off x="4300831" y="2967335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此情此景，熟悉又陌生，不变的是真情。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B52C8B6-E27D-4154-BF16-49A6B5834E29}"/>
              </a:ext>
            </a:extLst>
          </p:cNvPr>
          <p:cNvSpPr/>
          <p:nvPr/>
        </p:nvSpPr>
        <p:spPr>
          <a:xfrm>
            <a:off x="10325441" y="-1717941"/>
            <a:ext cx="3733118" cy="37331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1D3F0E-4F07-4D4B-B533-BB6AE435F54D}"/>
              </a:ext>
            </a:extLst>
          </p:cNvPr>
          <p:cNvSpPr txBox="1"/>
          <p:nvPr/>
        </p:nvSpPr>
        <p:spPr>
          <a:xfrm>
            <a:off x="1862832" y="1287756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9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故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9A495A-2A5B-4192-8C89-929CDB13812F}"/>
              </a:ext>
            </a:extLst>
          </p:cNvPr>
          <p:cNvSpPr txBox="1"/>
          <p:nvPr/>
        </p:nvSpPr>
        <p:spPr>
          <a:xfrm>
            <a:off x="3576799" y="3198168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12C9AB-7256-4EC4-B189-D4AE0E271348}"/>
              </a:ext>
            </a:extLst>
          </p:cNvPr>
          <p:cNvSpPr/>
          <p:nvPr/>
        </p:nvSpPr>
        <p:spPr>
          <a:xfrm>
            <a:off x="2271169" y="4446282"/>
            <a:ext cx="16535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此时的你在干嘛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5C1F5FB-FBED-44B8-BC01-542FEC33F7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0605" y="3410164"/>
            <a:ext cx="1954381" cy="14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B4BAE3-E42C-470B-83DC-DC02C540E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54" y="4270999"/>
            <a:ext cx="1590675" cy="1638300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78EE171C-63F1-420A-96F9-9859D9A71511}"/>
              </a:ext>
            </a:extLst>
          </p:cNvPr>
          <p:cNvSpPr/>
          <p:nvPr/>
        </p:nvSpPr>
        <p:spPr>
          <a:xfrm>
            <a:off x="3090187" y="410045"/>
            <a:ext cx="3535702" cy="353570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4052181-BD9D-4271-9EC5-170604BE24A8}"/>
              </a:ext>
            </a:extLst>
          </p:cNvPr>
          <p:cNvGrpSpPr/>
          <p:nvPr/>
        </p:nvGrpSpPr>
        <p:grpSpPr>
          <a:xfrm>
            <a:off x="2411170" y="2701008"/>
            <a:ext cx="4214719" cy="1569991"/>
            <a:chOff x="2490881" y="3213801"/>
            <a:chExt cx="6602827" cy="2459566"/>
          </a:xfrm>
        </p:grpSpPr>
        <p:pic>
          <p:nvPicPr>
            <p:cNvPr id="4" name="1">
              <a:extLst>
                <a:ext uri="{FF2B5EF4-FFF2-40B4-BE49-F238E27FC236}">
                  <a16:creationId xmlns:a16="http://schemas.microsoft.com/office/drawing/2014/main" id="{00B0B471-CABA-4D7B-9251-E6F875921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90881" y="3213801"/>
              <a:ext cx="2823750" cy="163125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5" name="2">
              <a:extLst>
                <a:ext uri="{FF2B5EF4-FFF2-40B4-BE49-F238E27FC236}">
                  <a16:creationId xmlns:a16="http://schemas.microsoft.com/office/drawing/2014/main" id="{55A5F49D-8BCA-4A5C-B49B-339138672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6930" y="4750067"/>
              <a:ext cx="1520729" cy="9233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6" name="3">
              <a:extLst>
                <a:ext uri="{FF2B5EF4-FFF2-40B4-BE49-F238E27FC236}">
                  <a16:creationId xmlns:a16="http://schemas.microsoft.com/office/drawing/2014/main" id="{DAFED098-BFD9-4C33-9C42-FCD7C69C8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3708" y="3966836"/>
              <a:ext cx="2430000" cy="1282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24EC0909-2415-4768-9702-0E39319D482B}"/>
              </a:ext>
            </a:extLst>
          </p:cNvPr>
          <p:cNvSpPr txBox="1"/>
          <p:nvPr/>
        </p:nvSpPr>
        <p:spPr>
          <a:xfrm>
            <a:off x="5596211" y="4680104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此情此景，熟悉又陌生，不变的是真情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3DDFE8E-E06C-461F-AFA9-BF0DD788ED2A}"/>
              </a:ext>
            </a:extLst>
          </p:cNvPr>
          <p:cNvGrpSpPr/>
          <p:nvPr/>
        </p:nvGrpSpPr>
        <p:grpSpPr>
          <a:xfrm>
            <a:off x="10596959" y="3590287"/>
            <a:ext cx="389187" cy="772815"/>
            <a:chOff x="7708479" y="2665661"/>
            <a:chExt cx="389187" cy="77281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37DCC67-1ED6-464F-B516-C3CFE6AFA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BF0CA18-F044-4E56-99E9-6F1EF9D5FFCE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9D82ADD-AFFE-4CDA-9984-D416E902525C}"/>
              </a:ext>
            </a:extLst>
          </p:cNvPr>
          <p:cNvSpPr txBox="1"/>
          <p:nvPr/>
        </p:nvSpPr>
        <p:spPr>
          <a:xfrm>
            <a:off x="9345665" y="368154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DDAE3D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思念</a:t>
            </a:r>
          </a:p>
        </p:txBody>
      </p:sp>
    </p:spTree>
    <p:extLst>
      <p:ext uri="{BB962C8B-B14F-4D97-AF65-F5344CB8AC3E}">
        <p14:creationId xmlns:p14="http://schemas.microsoft.com/office/powerpoint/2010/main" val="1490371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58C0B2C-3198-4712-A2E6-5EF4B475BF1E}"/>
              </a:ext>
            </a:extLst>
          </p:cNvPr>
          <p:cNvSpPr txBox="1"/>
          <p:nvPr/>
        </p:nvSpPr>
        <p:spPr>
          <a:xfrm>
            <a:off x="9044525" y="2948241"/>
            <a:ext cx="738664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康熙字典體" pitchFamily="2" charset="-120"/>
                <a:ea typeface="康熙字典體" pitchFamily="2" charset="-120"/>
              </a:rPr>
              <a:t>又是一年秋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D8C028B-4C9E-4A54-9F5F-AE127B0F5C3F}"/>
              </a:ext>
            </a:extLst>
          </p:cNvPr>
          <p:cNvGrpSpPr/>
          <p:nvPr/>
        </p:nvGrpSpPr>
        <p:grpSpPr>
          <a:xfrm>
            <a:off x="8614634" y="2944207"/>
            <a:ext cx="389187" cy="772815"/>
            <a:chOff x="7708479" y="2665661"/>
            <a:chExt cx="389187" cy="77281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78155BC-AEB5-445A-88E0-1685660A1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91EA835-3B29-4F1D-ABD1-DC3A7739DCAA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368A34EB-FA5F-48CF-891B-05005EAE78D2}"/>
              </a:ext>
            </a:extLst>
          </p:cNvPr>
          <p:cNvSpPr/>
          <p:nvPr/>
        </p:nvSpPr>
        <p:spPr>
          <a:xfrm>
            <a:off x="2885643" y="1279485"/>
            <a:ext cx="2748038" cy="27480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891F2D3-9373-410E-815A-058315C8E69A}"/>
              </a:ext>
            </a:extLst>
          </p:cNvPr>
          <p:cNvGrpSpPr/>
          <p:nvPr/>
        </p:nvGrpSpPr>
        <p:grpSpPr>
          <a:xfrm>
            <a:off x="2019284" y="3363573"/>
            <a:ext cx="4214719" cy="1569991"/>
            <a:chOff x="2490881" y="3213801"/>
            <a:chExt cx="6602827" cy="2459566"/>
          </a:xfrm>
        </p:grpSpPr>
        <p:pic>
          <p:nvPicPr>
            <p:cNvPr id="10" name="1">
              <a:extLst>
                <a:ext uri="{FF2B5EF4-FFF2-40B4-BE49-F238E27FC236}">
                  <a16:creationId xmlns:a16="http://schemas.microsoft.com/office/drawing/2014/main" id="{7232BBED-85B8-491A-9579-DBF2099D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90881" y="3213801"/>
              <a:ext cx="2823750" cy="163125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1" name="2">
              <a:extLst>
                <a:ext uri="{FF2B5EF4-FFF2-40B4-BE49-F238E27FC236}">
                  <a16:creationId xmlns:a16="http://schemas.microsoft.com/office/drawing/2014/main" id="{87465407-B05B-4AC7-A4C0-69374F2A2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6930" y="4750067"/>
              <a:ext cx="1520729" cy="9233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" name="3">
              <a:extLst>
                <a:ext uri="{FF2B5EF4-FFF2-40B4-BE49-F238E27FC236}">
                  <a16:creationId xmlns:a16="http://schemas.microsoft.com/office/drawing/2014/main" id="{0CC10850-9276-4736-9DB0-6EBFA73DA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3708" y="3966836"/>
              <a:ext cx="2430000" cy="1282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1987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188F82F-F684-4F08-ACE1-337164B1C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-4013" y="3870357"/>
            <a:ext cx="4340361" cy="113385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32FDD77-EBC6-4274-8571-28A9485A6B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>
          <a:xfrm>
            <a:off x="6619075" y="4976148"/>
            <a:ext cx="5596064" cy="2264979"/>
          </a:xfrm>
          <a:custGeom>
            <a:avLst/>
            <a:gdLst>
              <a:gd name="connsiteX0" fmla="*/ 2726742 w 5596064"/>
              <a:gd name="connsiteY0" fmla="*/ 0 h 2264979"/>
              <a:gd name="connsiteX1" fmla="*/ 5596064 w 5596064"/>
              <a:gd name="connsiteY1" fmla="*/ 0 h 2264979"/>
              <a:gd name="connsiteX2" fmla="*/ 5596064 w 5596064"/>
              <a:gd name="connsiteY2" fmla="*/ 2264979 h 2264979"/>
              <a:gd name="connsiteX3" fmla="*/ 0 w 5596064"/>
              <a:gd name="connsiteY3" fmla="*/ 2264979 h 2264979"/>
              <a:gd name="connsiteX4" fmla="*/ 0 w 5596064"/>
              <a:gd name="connsiteY4" fmla="*/ 746234 h 2264979"/>
              <a:gd name="connsiteX5" fmla="*/ 2726742 w 5596064"/>
              <a:gd name="connsiteY5" fmla="*/ 746234 h 226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6064" h="2264979">
                <a:moveTo>
                  <a:pt x="2726742" y="0"/>
                </a:moveTo>
                <a:lnTo>
                  <a:pt x="5596064" y="0"/>
                </a:lnTo>
                <a:lnTo>
                  <a:pt x="5596064" y="2264979"/>
                </a:lnTo>
                <a:lnTo>
                  <a:pt x="0" y="2264979"/>
                </a:lnTo>
                <a:lnTo>
                  <a:pt x="0" y="746234"/>
                </a:lnTo>
                <a:lnTo>
                  <a:pt x="2726742" y="746234"/>
                </a:lnTo>
                <a:close/>
              </a:path>
            </a:pathLst>
          </a:cu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6F18F3AF-2514-4B32-993A-AC57C17F3110}"/>
              </a:ext>
            </a:extLst>
          </p:cNvPr>
          <p:cNvSpPr/>
          <p:nvPr/>
        </p:nvSpPr>
        <p:spPr>
          <a:xfrm>
            <a:off x="8675295" y="830992"/>
            <a:ext cx="1483624" cy="14836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EEF076-D309-472C-9D55-1B17C85C69F8}"/>
              </a:ext>
            </a:extLst>
          </p:cNvPr>
          <p:cNvSpPr txBox="1"/>
          <p:nvPr/>
        </p:nvSpPr>
        <p:spPr>
          <a:xfrm>
            <a:off x="5880411" y="1932242"/>
            <a:ext cx="738664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康熙字典體" pitchFamily="2" charset="-120"/>
                <a:ea typeface="康熙字典體" pitchFamily="2" charset="-120"/>
              </a:rPr>
              <a:t>又是一年秋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0239859-AC51-4064-89C7-72C48536B041}"/>
              </a:ext>
            </a:extLst>
          </p:cNvPr>
          <p:cNvGrpSpPr/>
          <p:nvPr/>
        </p:nvGrpSpPr>
        <p:grpSpPr>
          <a:xfrm>
            <a:off x="5450520" y="1928208"/>
            <a:ext cx="389187" cy="772815"/>
            <a:chOff x="7708479" y="2665661"/>
            <a:chExt cx="389187" cy="77281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87D6047-23C7-4C01-AC66-A8116ABB6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C4F08C-F711-4646-8D25-BE494ABABA2B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522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D38AFDFC-85F0-4536-B90B-30DD7B3F0140}"/>
              </a:ext>
            </a:extLst>
          </p:cNvPr>
          <p:cNvSpPr/>
          <p:nvPr/>
        </p:nvSpPr>
        <p:spPr>
          <a:xfrm>
            <a:off x="3589020" y="922020"/>
            <a:ext cx="5013960" cy="50139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5715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1">
            <a:extLst>
              <a:ext uri="{FF2B5EF4-FFF2-40B4-BE49-F238E27FC236}">
                <a16:creationId xmlns:a16="http://schemas.microsoft.com/office/drawing/2014/main" id="{7707A3A2-EA3A-48AD-899B-8F1C073E8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881" y="3213801"/>
            <a:ext cx="2823750" cy="1631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2">
            <a:extLst>
              <a:ext uri="{FF2B5EF4-FFF2-40B4-BE49-F238E27FC236}">
                <a16:creationId xmlns:a16="http://schemas.microsoft.com/office/drawing/2014/main" id="{FDAE0046-13DF-4620-8D8E-DEFEDEA2D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930" y="4750067"/>
            <a:ext cx="1520729" cy="923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1">
            <a:extLst>
              <a:ext uri="{FF2B5EF4-FFF2-40B4-BE49-F238E27FC236}">
                <a16:creationId xmlns:a16="http://schemas.microsoft.com/office/drawing/2014/main" id="{D5A5509C-A793-43A0-8D08-337A52A16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5314" y="1809719"/>
            <a:ext cx="1271867" cy="7347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1">
            <a:extLst>
              <a:ext uri="{FF2B5EF4-FFF2-40B4-BE49-F238E27FC236}">
                <a16:creationId xmlns:a16="http://schemas.microsoft.com/office/drawing/2014/main" id="{803A60D6-84FF-44A0-98B9-018012FFF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628" y="789461"/>
            <a:ext cx="458928" cy="2651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3">
            <a:extLst>
              <a:ext uri="{FF2B5EF4-FFF2-40B4-BE49-F238E27FC236}">
                <a16:creationId xmlns:a16="http://schemas.microsoft.com/office/drawing/2014/main" id="{31F372A4-9042-4153-BD84-54772C88F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708" y="3966836"/>
            <a:ext cx="2430000" cy="1282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C86DD53-CC32-4D80-8FB7-E816A199FA31}"/>
              </a:ext>
            </a:extLst>
          </p:cNvPr>
          <p:cNvSpPr txBox="1"/>
          <p:nvPr/>
        </p:nvSpPr>
        <p:spPr>
          <a:xfrm>
            <a:off x="4086778" y="1166679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9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回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8155EF-984A-4922-9B85-36A251A5B1AA}"/>
              </a:ext>
            </a:extLst>
          </p:cNvPr>
          <p:cNvSpPr txBox="1"/>
          <p:nvPr/>
        </p:nvSpPr>
        <p:spPr>
          <a:xfrm>
            <a:off x="5589749" y="3077091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首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8FD8BD3-BD57-492A-9003-8842E41A5EFF}"/>
              </a:ext>
            </a:extLst>
          </p:cNvPr>
          <p:cNvSpPr/>
          <p:nvPr/>
        </p:nvSpPr>
        <p:spPr>
          <a:xfrm>
            <a:off x="4316658" y="4059779"/>
            <a:ext cx="15207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中国风创意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          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中秋节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9DECB91-068F-4BE8-9999-FC408953BE0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98578" y="3831498"/>
            <a:ext cx="3760597" cy="27604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5C55A31-530A-40A6-8859-7E3069301942}"/>
              </a:ext>
            </a:extLst>
          </p:cNvPr>
          <p:cNvSpPr txBox="1"/>
          <p:nvPr/>
        </p:nvSpPr>
        <p:spPr>
          <a:xfrm>
            <a:off x="7146945" y="1885389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康熙字典體" pitchFamily="2" charset="-120"/>
                <a:ea typeface="康熙字典體" pitchFamily="2" charset="-120"/>
              </a:rPr>
              <a:t>月圆了，是一道风景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B361405-3AB9-4F7A-A91C-4447C8144589}"/>
              </a:ext>
            </a:extLst>
          </p:cNvPr>
          <p:cNvGrpSpPr/>
          <p:nvPr/>
        </p:nvGrpSpPr>
        <p:grpSpPr>
          <a:xfrm>
            <a:off x="6755973" y="1850200"/>
            <a:ext cx="389187" cy="772815"/>
            <a:chOff x="7708479" y="2665661"/>
            <a:chExt cx="389187" cy="77281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14AFB95-31EA-4F76-B733-198BDF388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08479" y="2665661"/>
              <a:ext cx="389187" cy="772815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02006AC-E490-4352-8C1D-45C3E69BCAAD}"/>
                </a:ext>
              </a:extLst>
            </p:cNvPr>
            <p:cNvSpPr txBox="1"/>
            <p:nvPr/>
          </p:nvSpPr>
          <p:spPr>
            <a:xfrm>
              <a:off x="7749183" y="2728583"/>
              <a:ext cx="307777" cy="64697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@</a:t>
              </a:r>
              <a:r>
                <a:rPr lang="zh-CN" altLang="en-US" sz="800" dirty="0">
                  <a:solidFill>
                    <a:schemeClr val="bg1"/>
                  </a:solidFill>
                </a:rPr>
                <a:t>老油条</a:t>
              </a:r>
              <a:r>
                <a:rPr lang="en-US" altLang="zh-CN" sz="800" dirty="0">
                  <a:solidFill>
                    <a:schemeClr val="bg1"/>
                  </a:solidFill>
                </a:rPr>
                <a:t>PPT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88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345</Words>
  <Application>Microsoft Office PowerPoint</Application>
  <PresentationFormat>宽屏</PresentationFormat>
  <Paragraphs>89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等线 Light</vt:lpstr>
      <vt:lpstr>华文行楷</vt:lpstr>
      <vt:lpstr>康熙字典體</vt:lpstr>
      <vt:lpstr>李旭科毛笔行书</vt:lpstr>
      <vt:lpstr>宋体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zccv</dc:creator>
  <cp:lastModifiedBy>zccv</cp:lastModifiedBy>
  <cp:revision>23</cp:revision>
  <dcterms:created xsi:type="dcterms:W3CDTF">2018-06-22T06:55:04Z</dcterms:created>
  <dcterms:modified xsi:type="dcterms:W3CDTF">2018-06-22T08:12:44Z</dcterms:modified>
</cp:coreProperties>
</file>