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3"/>
    <p:sldId id="266" r:id="rId4"/>
    <p:sldId id="270" r:id="rId5"/>
    <p:sldId id="267" r:id="rId6"/>
    <p:sldId id="268" r:id="rId7"/>
    <p:sldId id="269" r:id="rId8"/>
    <p:sldId id="271" r:id="rId9"/>
    <p:sldId id="272" r:id="rId10"/>
    <p:sldId id="275" r:id="rId11"/>
    <p:sldId id="276" r:id="rId12"/>
    <p:sldId id="277" r:id="rId13"/>
    <p:sldId id="278" r:id="rId14"/>
    <p:sldId id="279" r:id="rId15"/>
    <p:sldId id="273" r:id="rId16"/>
    <p:sldId id="274" r:id="rId17"/>
  </p:sldIdLst>
  <p:sldSz cx="12192000" cy="6858000"/>
  <p:notesSz cx="7103745" cy="10234295"/>
  <p:embeddedFontLst>
    <p:embeddedFont>
      <p:font typeface="锐字工房云字库隶变GBK" panose="02010604000000000000" charset="-122"/>
      <p:regular r:id="rId22"/>
    </p:embeddedFont>
    <p:embeddedFont>
      <p:font typeface="SketchFlow Print" panose="02000000000000000000" charset="0"/>
      <p:regular r:id="rId23"/>
    </p:embeddedFont>
    <p:embeddedFont>
      <p:font typeface="Arial Black" panose="020B0A04020102020204" charset="0"/>
      <p:bold r:id="rId24"/>
    </p:embeddedFont>
    <p:embeddedFont>
      <p:font typeface="幼圆" panose="02010509060101010101" charset="-122"/>
      <p:regular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  <p:embeddedFont>
      <p:font typeface="Calibri Light" panose="020F0302020204030204" charset="0"/>
      <p:regular r:id="rId30"/>
      <p: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16141F"/>
    <a:srgbClr val="161622"/>
    <a:srgbClr val="111520"/>
    <a:srgbClr val="13161F"/>
    <a:srgbClr val="1F1923"/>
    <a:srgbClr val="1F1A20"/>
    <a:srgbClr val="151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2" Type="http://schemas.openxmlformats.org/officeDocument/2006/relationships/slideLayout" Target="../slideLayouts/slideLayout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月"/>
          <p:cNvPicPr>
            <a:picLocks noChangeAspect="1"/>
          </p:cNvPicPr>
          <p:nvPr/>
        </p:nvPicPr>
        <p:blipFill>
          <a:blip r:embed="rId1"/>
          <a:srcRect t="20413"/>
          <a:stretch>
            <a:fillRect/>
          </a:stretch>
        </p:blipFill>
        <p:spPr>
          <a:xfrm>
            <a:off x="-23495" y="4445"/>
            <a:ext cx="12240000" cy="1661147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808210" y="1487805"/>
            <a:ext cx="1013460" cy="19056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54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中秋</a:t>
            </a:r>
            <a:endParaRPr lang="zh-CN" altLang="en-US" sz="54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208 -0.56944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pic>
        <p:nvPicPr>
          <p:cNvPr id="4" name="图片 3" descr="月"/>
          <p:cNvPicPr>
            <a:picLocks noChangeAspect="1"/>
          </p:cNvPicPr>
          <p:nvPr/>
        </p:nvPicPr>
        <p:blipFill>
          <a:blip r:embed="rId2"/>
          <a:srcRect t="20413"/>
          <a:stretch>
            <a:fillRect/>
          </a:stretch>
        </p:blipFill>
        <p:spPr>
          <a:xfrm>
            <a:off x="-24130" y="-3893820"/>
            <a:ext cx="12240000" cy="1661147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577705" y="3393440"/>
            <a:ext cx="1475105" cy="30162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千里共婵娟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但愿人长久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08210" y="1487805"/>
            <a:ext cx="1013460" cy="19056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54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中秋</a:t>
            </a:r>
            <a:endParaRPr lang="zh-CN" altLang="en-US" sz="54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8" name="图片 27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24000" y="2128520"/>
            <a:ext cx="1198245" cy="24015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6600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</a:rPr>
              <a:t>目录</a:t>
            </a:r>
            <a:endParaRPr lang="zh-CN" altLang="en-US" sz="6600">
              <a:solidFill>
                <a:schemeClr val="bg1"/>
              </a:solidFill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  <p:pic>
        <p:nvPicPr>
          <p:cNvPr id="20" name="图片 19" descr="5df41f7b8f4fc5c5dbf0ed761639b353e451b4b16d90-jVUsSb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975" y="1049655"/>
            <a:ext cx="720000" cy="720000"/>
          </a:xfrm>
          <a:prstGeom prst="rect">
            <a:avLst/>
          </a:prstGeom>
        </p:spPr>
      </p:pic>
      <p:pic>
        <p:nvPicPr>
          <p:cNvPr id="21" name="图片 20" descr="b8cf299cc0904aa7b46f3f900decbaeed57073bb6661-QIGIy7_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975" y="2148840"/>
            <a:ext cx="720000" cy="720000"/>
          </a:xfrm>
          <a:prstGeom prst="rect">
            <a:avLst/>
          </a:prstGeom>
        </p:spPr>
      </p:pic>
      <p:pic>
        <p:nvPicPr>
          <p:cNvPr id="22" name="图片 21" descr="45478aee2cdf7aad30beae9a3b6eebf0c9464f3065e0-GlEwVu_fw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975" y="3281045"/>
            <a:ext cx="720000" cy="720000"/>
          </a:xfrm>
          <a:prstGeom prst="rect">
            <a:avLst/>
          </a:prstGeom>
        </p:spPr>
      </p:pic>
      <p:pic>
        <p:nvPicPr>
          <p:cNvPr id="23" name="图片 22" descr="ce3dc9be81ce5f5df886f170d9805517d0c376cd6b13-mzBHtu_fw6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975" y="4327525"/>
            <a:ext cx="720000" cy="720000"/>
          </a:xfrm>
          <a:prstGeom prst="rect">
            <a:avLst/>
          </a:prstGeom>
        </p:spPr>
      </p:pic>
      <p:pic>
        <p:nvPicPr>
          <p:cNvPr id="24" name="图片 23" descr="b5f8f2d6d705f1a5bf93637bc309142ce1bc175f529d-67JrIp_fw6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2975" y="5393690"/>
            <a:ext cx="720000" cy="720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558030" y="1149350"/>
            <a:ext cx="3594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单击添加您的标题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573270" y="2247900"/>
            <a:ext cx="3594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单击添加您的标题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58030" y="3281045"/>
            <a:ext cx="3594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单击添加您的标题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573270" y="4426585"/>
            <a:ext cx="3594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单击添加您的标题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573270" y="5492750"/>
            <a:ext cx="3594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单击添加您的标题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936365" y="1016635"/>
            <a:ext cx="4320000" cy="4320000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5df41f7b8f4fc5c5dbf0ed761639b353e451b4b16d90-jVUsSb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435" y="452755"/>
            <a:ext cx="1080000" cy="1080000"/>
          </a:xfrm>
          <a:prstGeom prst="rect">
            <a:avLst/>
          </a:prstGeom>
        </p:spPr>
      </p:pic>
      <p:pic>
        <p:nvPicPr>
          <p:cNvPr id="9" name="图片 8" descr="b5f8f2d6d705f1a5bf93637bc309142ce1bc175f529d-67JrIp_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975" y="2226310"/>
            <a:ext cx="1080000" cy="1080000"/>
          </a:xfrm>
          <a:prstGeom prst="rect">
            <a:avLst/>
          </a:prstGeom>
        </p:spPr>
      </p:pic>
      <p:pic>
        <p:nvPicPr>
          <p:cNvPr id="10" name="图片 9" descr="45478aee2cdf7aad30beae9a3b6eebf0c9464f3065e0-GlEwVu_fw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475" y="4344035"/>
            <a:ext cx="1080000" cy="1080000"/>
          </a:xfrm>
          <a:prstGeom prst="rect">
            <a:avLst/>
          </a:prstGeom>
        </p:spPr>
      </p:pic>
      <p:pic>
        <p:nvPicPr>
          <p:cNvPr id="11" name="图片 10" descr="b8cf299cc0904aa7b46f3f900decbaeed57073bb6661-QIGIy7_fw6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115" y="2040255"/>
            <a:ext cx="1080000" cy="1080000"/>
          </a:xfrm>
          <a:prstGeom prst="rect">
            <a:avLst/>
          </a:prstGeom>
        </p:spPr>
      </p:pic>
      <p:pic>
        <p:nvPicPr>
          <p:cNvPr id="12" name="图片 11" descr="ce3dc9be81ce5f5df886f170d9805517d0c376cd6b13-mzBHtu_fw6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8140" y="4256405"/>
            <a:ext cx="10800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86250 0.207778 " pathEditMode="relative" rAng="0" ptsTypes="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2135 0.510278 " pathEditMode="relative" rAng="0" ptsTypes="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78802 0.170000 " pathEditMode="relative" rAng="0" ptsTypes="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67604 -0.349074 " pathEditMode="relative" rAng="0" ptsTypes="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60885 -0.285463 " pathEditMode="relative" rAng="0" ptsTypes="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-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pic>
        <p:nvPicPr>
          <p:cNvPr id="8" name="图片 7" descr="5df41f7b8f4fc5c5dbf0ed761639b353e451b4b16d90-jVUsSb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170" y="1849755"/>
            <a:ext cx="1080000" cy="1080000"/>
          </a:xfrm>
          <a:prstGeom prst="rect">
            <a:avLst/>
          </a:prstGeom>
        </p:spPr>
      </p:pic>
      <p:pic>
        <p:nvPicPr>
          <p:cNvPr id="11" name="图片 10" descr="b8cf299cc0904aa7b46f3f900decbaeed57073bb6661-QIGIy7_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355" y="5462905"/>
            <a:ext cx="1080000" cy="1080000"/>
          </a:xfrm>
          <a:prstGeom prst="rect">
            <a:avLst/>
          </a:prstGeom>
        </p:spPr>
      </p:pic>
      <p:pic>
        <p:nvPicPr>
          <p:cNvPr id="10" name="图片 9" descr="45478aee2cdf7aad30beae9a3b6eebf0c9464f3065e0-GlEwVu_fw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245" y="5462905"/>
            <a:ext cx="1080000" cy="1080000"/>
          </a:xfrm>
          <a:prstGeom prst="rect">
            <a:avLst/>
          </a:prstGeom>
        </p:spPr>
      </p:pic>
      <p:pic>
        <p:nvPicPr>
          <p:cNvPr id="12" name="图片 11" descr="ce3dc9be81ce5f5df886f170d9805517d0c376cd6b13-mzBHtu_fw6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155" y="1821180"/>
            <a:ext cx="1080000" cy="1080000"/>
          </a:xfrm>
          <a:prstGeom prst="rect">
            <a:avLst/>
          </a:prstGeom>
        </p:spPr>
      </p:pic>
      <p:pic>
        <p:nvPicPr>
          <p:cNvPr id="9" name="图片 8" descr="b5f8f2d6d705f1a5bf93637bc309142ce1bc175f529d-67JrIp_fw6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8300" y="245745"/>
            <a:ext cx="1080000" cy="1080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1203325" y="3726180"/>
            <a:ext cx="10046970" cy="412750"/>
          </a:xfrm>
          <a:custGeom>
            <a:avLst/>
            <a:gdLst>
              <a:gd name="connsiteX0" fmla="*/ 0 w 13782"/>
              <a:gd name="connsiteY0" fmla="*/ 18 h 649"/>
              <a:gd name="connsiteX1" fmla="*/ 2787 w 13782"/>
              <a:gd name="connsiteY1" fmla="*/ 450 h 649"/>
              <a:gd name="connsiteX2" fmla="*/ 6101 w 13782"/>
              <a:gd name="connsiteY2" fmla="*/ 2 h 649"/>
              <a:gd name="connsiteX3" fmla="*/ 8641 w 13782"/>
              <a:gd name="connsiteY3" fmla="*/ 641 h 649"/>
              <a:gd name="connsiteX4" fmla="*/ 10220 w 13782"/>
              <a:gd name="connsiteY4" fmla="*/ 338 h 649"/>
              <a:gd name="connsiteX5" fmla="*/ 11397 w 13782"/>
              <a:gd name="connsiteY5" fmla="*/ 546 h 649"/>
              <a:gd name="connsiteX6" fmla="*/ 12612 w 13782"/>
              <a:gd name="connsiteY6" fmla="*/ 195 h 649"/>
              <a:gd name="connsiteX7" fmla="*/ 13782 w 13782"/>
              <a:gd name="connsiteY7" fmla="*/ 450 h 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82" h="650">
                <a:moveTo>
                  <a:pt x="0" y="18"/>
                </a:moveTo>
                <a:cubicBezTo>
                  <a:pt x="491" y="114"/>
                  <a:pt x="1567" y="453"/>
                  <a:pt x="2787" y="450"/>
                </a:cubicBezTo>
                <a:cubicBezTo>
                  <a:pt x="4008" y="446"/>
                  <a:pt x="4931" y="-36"/>
                  <a:pt x="6101" y="2"/>
                </a:cubicBezTo>
                <a:cubicBezTo>
                  <a:pt x="7272" y="41"/>
                  <a:pt x="7817" y="574"/>
                  <a:pt x="8641" y="641"/>
                </a:cubicBezTo>
                <a:cubicBezTo>
                  <a:pt x="9465" y="709"/>
                  <a:pt x="9669" y="357"/>
                  <a:pt x="10220" y="338"/>
                </a:cubicBezTo>
                <a:cubicBezTo>
                  <a:pt x="10772" y="319"/>
                  <a:pt x="10964" y="565"/>
                  <a:pt x="11397" y="546"/>
                </a:cubicBezTo>
                <a:cubicBezTo>
                  <a:pt x="11831" y="526"/>
                  <a:pt x="12135" y="214"/>
                  <a:pt x="12612" y="195"/>
                </a:cubicBezTo>
                <a:cubicBezTo>
                  <a:pt x="13089" y="176"/>
                  <a:pt x="13523" y="402"/>
                  <a:pt x="13782" y="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117725" y="380873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877945" y="38436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97525" y="360870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431405" y="40214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109710" y="392303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线形标注 1(无边框) 3"/>
          <p:cNvSpPr/>
          <p:nvPr/>
        </p:nvSpPr>
        <p:spPr>
          <a:xfrm>
            <a:off x="690245" y="4777105"/>
            <a:ext cx="3491230" cy="1804670"/>
          </a:xfrm>
          <a:prstGeom prst="callout1">
            <a:avLst>
              <a:gd name="adj1" fmla="val 1125"/>
              <a:gd name="adj2" fmla="val 32848"/>
              <a:gd name="adj3" fmla="val -39373"/>
              <a:gd name="adj4" fmla="val 40742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7" name="线形标注 1(无边框) 16"/>
          <p:cNvSpPr/>
          <p:nvPr/>
        </p:nvSpPr>
        <p:spPr>
          <a:xfrm>
            <a:off x="1048385" y="1180465"/>
            <a:ext cx="3491230" cy="1804670"/>
          </a:xfrm>
          <a:prstGeom prst="callout1">
            <a:avLst>
              <a:gd name="adj1" fmla="val 98662"/>
              <a:gd name="adj2" fmla="val 67169"/>
              <a:gd name="adj3" fmla="val 144546"/>
              <a:gd name="adj4" fmla="val 80829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6" name="线形标注 1(无边框) 15"/>
          <p:cNvSpPr/>
          <p:nvPr/>
        </p:nvSpPr>
        <p:spPr>
          <a:xfrm>
            <a:off x="4322445" y="4615180"/>
            <a:ext cx="3491230" cy="1804670"/>
          </a:xfrm>
          <a:prstGeom prst="callout1">
            <a:avLst>
              <a:gd name="adj1" fmla="val 1125"/>
              <a:gd name="adj2" fmla="val 32848"/>
              <a:gd name="adj3" fmla="val -39373"/>
              <a:gd name="adj4" fmla="val 3825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9" name="线形标注 1(无边框) 18"/>
          <p:cNvSpPr/>
          <p:nvPr/>
        </p:nvSpPr>
        <p:spPr>
          <a:xfrm>
            <a:off x="7759065" y="528320"/>
            <a:ext cx="3491230" cy="1804670"/>
          </a:xfrm>
          <a:prstGeom prst="callout1">
            <a:avLst>
              <a:gd name="adj1" fmla="val 103413"/>
              <a:gd name="adj2" fmla="val 24172"/>
              <a:gd name="adj3" fmla="val 190112"/>
              <a:gd name="adj4" fmla="val -26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8" name="线形标注 1(无边框) 17"/>
          <p:cNvSpPr/>
          <p:nvPr/>
        </p:nvSpPr>
        <p:spPr>
          <a:xfrm>
            <a:off x="8021955" y="4777105"/>
            <a:ext cx="3491230" cy="1804670"/>
          </a:xfrm>
          <a:prstGeom prst="callout1">
            <a:avLst>
              <a:gd name="adj1" fmla="val -1266"/>
              <a:gd name="adj2" fmla="val 44016"/>
              <a:gd name="adj3" fmla="val -32230"/>
              <a:gd name="adj4" fmla="val 3743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5573 0.225556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1406 -0.299907 " pathEditMode="relative" rAng="0" ptsTypes="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21875 0.427500 " pathEditMode="relative" rAng="0" ptsTypes="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55365 -0.274907 " pathEditMode="relative" rAng="0" ptsTypes="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-13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2778 L -0.024062 0.240093 " pathEditMode="relative" rAng="0" ptsTypes="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1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ldLvl="0" animBg="1"/>
      <p:bldP spid="13" grpId="0" bldLvl="0" animBg="1"/>
      <p:bldP spid="14" grpId="0" bldLvl="0" animBg="1"/>
      <p:bldP spid="15" grpId="0" bldLvl="0" animBg="1"/>
      <p:bldP spid="4" grpId="0" bldLvl="0" animBg="1"/>
      <p:bldP spid="17" grpId="0" bldLvl="0" animBg="1"/>
      <p:bldP spid="16" grpId="0" bldLvl="0" animBg="1"/>
      <p:bldP spid="19" grpId="0" bldLvl="0" animBg="1"/>
      <p:bldP spid="1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1203325" y="3726180"/>
            <a:ext cx="10046970" cy="412750"/>
          </a:xfrm>
          <a:custGeom>
            <a:avLst/>
            <a:gdLst>
              <a:gd name="connsiteX0" fmla="*/ 0 w 13782"/>
              <a:gd name="connsiteY0" fmla="*/ 18 h 649"/>
              <a:gd name="connsiteX1" fmla="*/ 2787 w 13782"/>
              <a:gd name="connsiteY1" fmla="*/ 450 h 649"/>
              <a:gd name="connsiteX2" fmla="*/ 6101 w 13782"/>
              <a:gd name="connsiteY2" fmla="*/ 2 h 649"/>
              <a:gd name="connsiteX3" fmla="*/ 8641 w 13782"/>
              <a:gd name="connsiteY3" fmla="*/ 641 h 649"/>
              <a:gd name="connsiteX4" fmla="*/ 10220 w 13782"/>
              <a:gd name="connsiteY4" fmla="*/ 338 h 649"/>
              <a:gd name="connsiteX5" fmla="*/ 11397 w 13782"/>
              <a:gd name="connsiteY5" fmla="*/ 546 h 649"/>
              <a:gd name="connsiteX6" fmla="*/ 12612 w 13782"/>
              <a:gd name="connsiteY6" fmla="*/ 195 h 649"/>
              <a:gd name="connsiteX7" fmla="*/ 13782 w 13782"/>
              <a:gd name="connsiteY7" fmla="*/ 450 h 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82" h="650">
                <a:moveTo>
                  <a:pt x="0" y="18"/>
                </a:moveTo>
                <a:cubicBezTo>
                  <a:pt x="491" y="114"/>
                  <a:pt x="1567" y="453"/>
                  <a:pt x="2787" y="450"/>
                </a:cubicBezTo>
                <a:cubicBezTo>
                  <a:pt x="4008" y="446"/>
                  <a:pt x="4931" y="-36"/>
                  <a:pt x="6101" y="2"/>
                </a:cubicBezTo>
                <a:cubicBezTo>
                  <a:pt x="7272" y="41"/>
                  <a:pt x="7817" y="574"/>
                  <a:pt x="8641" y="641"/>
                </a:cubicBezTo>
                <a:cubicBezTo>
                  <a:pt x="9465" y="709"/>
                  <a:pt x="9669" y="357"/>
                  <a:pt x="10220" y="338"/>
                </a:cubicBezTo>
                <a:cubicBezTo>
                  <a:pt x="10772" y="319"/>
                  <a:pt x="10964" y="565"/>
                  <a:pt x="11397" y="546"/>
                </a:cubicBezTo>
                <a:cubicBezTo>
                  <a:pt x="11831" y="526"/>
                  <a:pt x="12135" y="214"/>
                  <a:pt x="12612" y="195"/>
                </a:cubicBezTo>
                <a:cubicBezTo>
                  <a:pt x="13089" y="176"/>
                  <a:pt x="13523" y="402"/>
                  <a:pt x="13782" y="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117725" y="380873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877945" y="38436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97525" y="360870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431405" y="40214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109710" y="392303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线形标注 1(无边框) 3"/>
          <p:cNvSpPr/>
          <p:nvPr/>
        </p:nvSpPr>
        <p:spPr>
          <a:xfrm>
            <a:off x="690245" y="4777105"/>
            <a:ext cx="3491230" cy="1804670"/>
          </a:xfrm>
          <a:prstGeom prst="callout1">
            <a:avLst>
              <a:gd name="adj1" fmla="val 1125"/>
              <a:gd name="adj2" fmla="val 32848"/>
              <a:gd name="adj3" fmla="val -39373"/>
              <a:gd name="adj4" fmla="val 40742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6" name="线形标注 1(无边框) 15"/>
          <p:cNvSpPr/>
          <p:nvPr/>
        </p:nvSpPr>
        <p:spPr>
          <a:xfrm>
            <a:off x="4322445" y="4615180"/>
            <a:ext cx="3491230" cy="1804670"/>
          </a:xfrm>
          <a:prstGeom prst="callout1">
            <a:avLst>
              <a:gd name="adj1" fmla="val 1125"/>
              <a:gd name="adj2" fmla="val 32848"/>
              <a:gd name="adj3" fmla="val -39373"/>
              <a:gd name="adj4" fmla="val 3825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7" name="线形标注 1(无边框) 16"/>
          <p:cNvSpPr/>
          <p:nvPr/>
        </p:nvSpPr>
        <p:spPr>
          <a:xfrm>
            <a:off x="1048385" y="1180465"/>
            <a:ext cx="3491230" cy="1804670"/>
          </a:xfrm>
          <a:prstGeom prst="callout1">
            <a:avLst>
              <a:gd name="adj1" fmla="val 98662"/>
              <a:gd name="adj2" fmla="val 67169"/>
              <a:gd name="adj3" fmla="val 144546"/>
              <a:gd name="adj4" fmla="val 80829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8" name="线形标注 1(无边框) 17"/>
          <p:cNvSpPr/>
          <p:nvPr/>
        </p:nvSpPr>
        <p:spPr>
          <a:xfrm>
            <a:off x="8021955" y="4777105"/>
            <a:ext cx="3491230" cy="1804670"/>
          </a:xfrm>
          <a:prstGeom prst="callout1">
            <a:avLst>
              <a:gd name="adj1" fmla="val -1266"/>
              <a:gd name="adj2" fmla="val 44016"/>
              <a:gd name="adj3" fmla="val -32230"/>
              <a:gd name="adj4" fmla="val 3743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9" name="线形标注 1(无边框) 18"/>
          <p:cNvSpPr/>
          <p:nvPr/>
        </p:nvSpPr>
        <p:spPr>
          <a:xfrm>
            <a:off x="7759065" y="528320"/>
            <a:ext cx="3491230" cy="1804670"/>
          </a:xfrm>
          <a:prstGeom prst="callout1">
            <a:avLst>
              <a:gd name="adj1" fmla="val 103413"/>
              <a:gd name="adj2" fmla="val 24172"/>
              <a:gd name="adj3" fmla="val 190112"/>
              <a:gd name="adj4" fmla="val -26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tIns="36195" rIns="36195" bIns="36195" rtlCol="0" anchor="ctr"/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添加您的主标题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Add your main title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Enter text content here</a:t>
            </a:r>
            <a:endParaRPr lang="zh-CN" altLang="en-US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3" grpId="0" animBg="1"/>
      <p:bldP spid="14" grpId="0" animBg="1"/>
      <p:bldP spid="15" grpId="0" animBg="1"/>
      <p:bldP spid="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476115" y="1809115"/>
            <a:ext cx="3240000" cy="3240000"/>
          </a:xfrm>
          <a:prstGeom prst="ellipse">
            <a:avLst/>
          </a:prstGeom>
          <a:blipFill rotWithShape="1">
            <a:blip r:embed="rId2"/>
            <a:stretch>
              <a:fillRect b="-7000"/>
            </a:stretch>
          </a:blip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039495" y="1525905"/>
            <a:ext cx="3818890" cy="922020"/>
            <a:chOff x="1637" y="2403"/>
            <a:chExt cx="6014" cy="1452"/>
          </a:xfrm>
        </p:grpSpPr>
        <p:sp>
          <p:nvSpPr>
            <p:cNvPr id="9" name="椭圆 8"/>
            <p:cNvSpPr/>
            <p:nvPr/>
          </p:nvSpPr>
          <p:spPr>
            <a:xfrm>
              <a:off x="6801" y="2849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637" y="2403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1350" y="2967990"/>
            <a:ext cx="3677285" cy="922020"/>
            <a:chOff x="1010" y="4674"/>
            <a:chExt cx="5791" cy="1452"/>
          </a:xfrm>
        </p:grpSpPr>
        <p:sp>
          <p:nvSpPr>
            <p:cNvPr id="10" name="椭圆 9"/>
            <p:cNvSpPr/>
            <p:nvPr/>
          </p:nvSpPr>
          <p:spPr>
            <a:xfrm>
              <a:off x="5951" y="4975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10" y="4674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93775" y="4500880"/>
            <a:ext cx="3818890" cy="922020"/>
            <a:chOff x="1637" y="7088"/>
            <a:chExt cx="6014" cy="1452"/>
          </a:xfrm>
        </p:grpSpPr>
        <p:sp>
          <p:nvSpPr>
            <p:cNvPr id="11" name="椭圆 10"/>
            <p:cNvSpPr/>
            <p:nvPr/>
          </p:nvSpPr>
          <p:spPr>
            <a:xfrm>
              <a:off x="6801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637" y="7088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r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59015" y="1426845"/>
            <a:ext cx="3790950" cy="922020"/>
            <a:chOff x="11589" y="2247"/>
            <a:chExt cx="5970" cy="1452"/>
          </a:xfrm>
        </p:grpSpPr>
        <p:sp>
          <p:nvSpPr>
            <p:cNvPr id="33" name="椭圆 32"/>
            <p:cNvSpPr/>
            <p:nvPr/>
          </p:nvSpPr>
          <p:spPr>
            <a:xfrm>
              <a:off x="11589" y="2849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4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2887" y="2247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98765" y="2967990"/>
            <a:ext cx="3694430" cy="922020"/>
            <a:chOff x="12439" y="4674"/>
            <a:chExt cx="5818" cy="1452"/>
          </a:xfrm>
        </p:grpSpPr>
        <p:sp>
          <p:nvSpPr>
            <p:cNvPr id="32" name="椭圆 31"/>
            <p:cNvSpPr/>
            <p:nvPr/>
          </p:nvSpPr>
          <p:spPr>
            <a:xfrm>
              <a:off x="12439" y="4975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5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3585" y="4674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19975" y="4500880"/>
            <a:ext cx="3790950" cy="922020"/>
            <a:chOff x="11589" y="7088"/>
            <a:chExt cx="5970" cy="1452"/>
          </a:xfrm>
        </p:grpSpPr>
        <p:sp>
          <p:nvSpPr>
            <p:cNvPr id="31" name="椭圆 30"/>
            <p:cNvSpPr/>
            <p:nvPr/>
          </p:nvSpPr>
          <p:spPr>
            <a:xfrm>
              <a:off x="11589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6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2887" y="7088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8255635" y="1809115"/>
            <a:ext cx="3240000" cy="3240000"/>
          </a:xfrm>
          <a:prstGeom prst="ellipse">
            <a:avLst/>
          </a:prstGeom>
          <a:blipFill rotWithShape="1">
            <a:blip r:embed="rId2">
              <a:alphaModFix amt="54000"/>
            </a:blip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36320" y="7169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224915" y="1809115"/>
            <a:ext cx="3632835" cy="539750"/>
            <a:chOff x="6801" y="2849"/>
            <a:chExt cx="5721" cy="850"/>
          </a:xfrm>
        </p:grpSpPr>
        <p:sp>
          <p:nvSpPr>
            <p:cNvPr id="23" name="椭圆 22"/>
            <p:cNvSpPr/>
            <p:nvPr/>
          </p:nvSpPr>
          <p:spPr>
            <a:xfrm>
              <a:off x="6801" y="2849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849" y="2901"/>
              <a:ext cx="4673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24915" y="2945765"/>
            <a:ext cx="3632835" cy="539750"/>
            <a:chOff x="5951" y="4975"/>
            <a:chExt cx="5721" cy="850"/>
          </a:xfrm>
        </p:grpSpPr>
        <p:sp>
          <p:nvSpPr>
            <p:cNvPr id="24" name="椭圆 23"/>
            <p:cNvSpPr/>
            <p:nvPr/>
          </p:nvSpPr>
          <p:spPr>
            <a:xfrm>
              <a:off x="5951" y="4975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999" y="5027"/>
              <a:ext cx="4673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24915" y="4006215"/>
            <a:ext cx="3632835" cy="539750"/>
            <a:chOff x="6801" y="7101"/>
            <a:chExt cx="5721" cy="850"/>
          </a:xfrm>
        </p:grpSpPr>
        <p:sp>
          <p:nvSpPr>
            <p:cNvPr id="26" name="椭圆 25"/>
            <p:cNvSpPr/>
            <p:nvPr/>
          </p:nvSpPr>
          <p:spPr>
            <a:xfrm>
              <a:off x="6801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49" y="7153"/>
              <a:ext cx="4673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224915" y="4992370"/>
            <a:ext cx="3632835" cy="596265"/>
            <a:chOff x="11589" y="2760"/>
            <a:chExt cx="5721" cy="939"/>
          </a:xfrm>
        </p:grpSpPr>
        <p:sp>
          <p:nvSpPr>
            <p:cNvPr id="33" name="椭圆 32"/>
            <p:cNvSpPr/>
            <p:nvPr/>
          </p:nvSpPr>
          <p:spPr>
            <a:xfrm>
              <a:off x="11589" y="2849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4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2637" y="2760"/>
              <a:ext cx="4673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50" name="椭圆 49"/>
          <p:cNvSpPr/>
          <p:nvPr/>
        </p:nvSpPr>
        <p:spPr>
          <a:xfrm>
            <a:off x="8087995" y="1809115"/>
            <a:ext cx="3240000" cy="3240000"/>
          </a:xfrm>
          <a:prstGeom prst="ellipse">
            <a:avLst/>
          </a:prstGeom>
          <a:blipFill rotWithShape="1">
            <a:blip r:embed="rId2">
              <a:alphaModFix amt="67000"/>
            </a:blip>
            <a:stretch>
              <a:fillRect t="-7000" b="-8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851535" y="2685415"/>
            <a:ext cx="3694430" cy="922020"/>
            <a:chOff x="12439" y="4674"/>
            <a:chExt cx="5818" cy="1452"/>
          </a:xfrm>
        </p:grpSpPr>
        <p:sp>
          <p:nvSpPr>
            <p:cNvPr id="52" name="椭圆 51"/>
            <p:cNvSpPr/>
            <p:nvPr/>
          </p:nvSpPr>
          <p:spPr>
            <a:xfrm>
              <a:off x="12439" y="4975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5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3585" y="4674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1535" y="4302760"/>
            <a:ext cx="3695065" cy="922020"/>
            <a:chOff x="11589" y="6800"/>
            <a:chExt cx="5819" cy="1452"/>
          </a:xfrm>
        </p:grpSpPr>
        <p:sp>
          <p:nvSpPr>
            <p:cNvPr id="55" name="椭圆 54"/>
            <p:cNvSpPr/>
            <p:nvPr/>
          </p:nvSpPr>
          <p:spPr>
            <a:xfrm>
              <a:off x="11589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6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735" y="6800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添加您的主标题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036320" y="7169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036320" y="7931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6892082" y="3977595"/>
            <a:ext cx="1008000" cy="1008000"/>
            <a:chOff x="7126514" y="2833914"/>
            <a:chExt cx="1190172" cy="1190172"/>
          </a:xfrm>
        </p:grpSpPr>
        <p:sp>
          <p:nvSpPr>
            <p:cNvPr id="17" name="椭圆 16"/>
            <p:cNvSpPr/>
            <p:nvPr>
              <p:custDataLst>
                <p:tags r:id="rId2"/>
              </p:custDataLst>
            </p:nvPr>
          </p:nvSpPr>
          <p:spPr>
            <a:xfrm>
              <a:off x="7126514" y="2833914"/>
              <a:ext cx="1190172" cy="1190172"/>
            </a:xfrm>
            <a:prstGeom prst="ellipse">
              <a:avLst/>
            </a:prstGeom>
            <a:solidFill>
              <a:srgbClr val="EED054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wrap="square"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9" name="KSO_Shape"/>
            <p:cNvSpPr/>
            <p:nvPr>
              <p:custDataLst>
                <p:tags r:id="rId3"/>
              </p:custDataLst>
            </p:nvPr>
          </p:nvSpPr>
          <p:spPr>
            <a:xfrm>
              <a:off x="7472170" y="3105754"/>
              <a:ext cx="498860" cy="646492"/>
            </a:xfrm>
            <a:custGeom>
              <a:avLst/>
              <a:gdLst>
                <a:gd name="connsiteX0" fmla="*/ 119442 w 2112807"/>
                <a:gd name="connsiteY0" fmla="*/ 0 h 3733939"/>
                <a:gd name="connsiteX1" fmla="*/ 238884 w 2112807"/>
                <a:gd name="connsiteY1" fmla="*/ 119442 h 3733939"/>
                <a:gd name="connsiteX2" fmla="*/ 165934 w 2112807"/>
                <a:gd name="connsiteY2" fmla="*/ 229498 h 3733939"/>
                <a:gd name="connsiteX3" fmla="*/ 142301 w 2112807"/>
                <a:gd name="connsiteY3" fmla="*/ 234269 h 3733939"/>
                <a:gd name="connsiteX4" fmla="*/ 142301 w 2112807"/>
                <a:gd name="connsiteY4" fmla="*/ 412408 h 3733939"/>
                <a:gd name="connsiteX5" fmla="*/ 159590 w 2112807"/>
                <a:gd name="connsiteY5" fmla="*/ 392780 h 3733939"/>
                <a:gd name="connsiteX6" fmla="*/ 2112807 w 2112807"/>
                <a:gd name="connsiteY6" fmla="*/ 464309 h 3733939"/>
                <a:gd name="connsiteX7" fmla="*/ 2112807 w 2112807"/>
                <a:gd name="connsiteY7" fmla="*/ 1976477 h 3733939"/>
                <a:gd name="connsiteX8" fmla="*/ 159590 w 2112807"/>
                <a:gd name="connsiteY8" fmla="*/ 1904948 h 3733939"/>
                <a:gd name="connsiteX9" fmla="*/ 142301 w 2112807"/>
                <a:gd name="connsiteY9" fmla="*/ 1924576 h 3733939"/>
                <a:gd name="connsiteX10" fmla="*/ 142301 w 2112807"/>
                <a:gd name="connsiteY10" fmla="*/ 3733939 h 3733939"/>
                <a:gd name="connsiteX11" fmla="*/ 96582 w 2112807"/>
                <a:gd name="connsiteY11" fmla="*/ 3733939 h 3733939"/>
                <a:gd name="connsiteX12" fmla="*/ 96582 w 2112807"/>
                <a:gd name="connsiteY12" fmla="*/ 234269 h 3733939"/>
                <a:gd name="connsiteX13" fmla="*/ 72950 w 2112807"/>
                <a:gd name="connsiteY13" fmla="*/ 229498 h 3733939"/>
                <a:gd name="connsiteX14" fmla="*/ 0 w 2112807"/>
                <a:gd name="connsiteY14" fmla="*/ 119442 h 3733939"/>
                <a:gd name="connsiteX15" fmla="*/ 119442 w 2112807"/>
                <a:gd name="connsiteY15" fmla="*/ 0 h 373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2807" h="3733939">
                  <a:moveTo>
                    <a:pt x="119442" y="0"/>
                  </a:moveTo>
                  <a:cubicBezTo>
                    <a:pt x="185408" y="0"/>
                    <a:pt x="238884" y="53476"/>
                    <a:pt x="238884" y="119442"/>
                  </a:cubicBezTo>
                  <a:cubicBezTo>
                    <a:pt x="238884" y="168916"/>
                    <a:pt x="208804" y="211365"/>
                    <a:pt x="165934" y="229498"/>
                  </a:cubicBezTo>
                  <a:lnTo>
                    <a:pt x="142301" y="234269"/>
                  </a:lnTo>
                  <a:lnTo>
                    <a:pt x="142301" y="412408"/>
                  </a:lnTo>
                  <a:lnTo>
                    <a:pt x="159590" y="392780"/>
                  </a:lnTo>
                  <a:cubicBezTo>
                    <a:pt x="810663" y="-273233"/>
                    <a:pt x="1461735" y="1278149"/>
                    <a:pt x="2112807" y="464309"/>
                  </a:cubicBezTo>
                  <a:lnTo>
                    <a:pt x="2112807" y="1976477"/>
                  </a:lnTo>
                  <a:cubicBezTo>
                    <a:pt x="1461735" y="2790317"/>
                    <a:pt x="810663" y="1238935"/>
                    <a:pt x="159590" y="1904948"/>
                  </a:cubicBezTo>
                  <a:lnTo>
                    <a:pt x="142301" y="1924576"/>
                  </a:lnTo>
                  <a:lnTo>
                    <a:pt x="142301" y="3733939"/>
                  </a:lnTo>
                  <a:lnTo>
                    <a:pt x="96582" y="3733939"/>
                  </a:lnTo>
                  <a:lnTo>
                    <a:pt x="96582" y="234269"/>
                  </a:lnTo>
                  <a:lnTo>
                    <a:pt x="72950" y="229498"/>
                  </a:lnTo>
                  <a:cubicBezTo>
                    <a:pt x="30080" y="211365"/>
                    <a:pt x="0" y="168916"/>
                    <a:pt x="0" y="119442"/>
                  </a:cubicBezTo>
                  <a:cubicBezTo>
                    <a:pt x="0" y="53476"/>
                    <a:pt x="53476" y="0"/>
                    <a:pt x="11944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wrap="square" bIns="684000" anchor="ctr">
              <a:normAutofit fontScale="25000" lnSpcReduction="20000"/>
            </a:bodyPr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4210534" y="3977425"/>
            <a:ext cx="1008000" cy="1008000"/>
            <a:chOff x="3875314" y="2833914"/>
            <a:chExt cx="1190172" cy="1190172"/>
          </a:xfrm>
        </p:grpSpPr>
        <p:sp>
          <p:nvSpPr>
            <p:cNvPr id="21" name="椭圆 20"/>
            <p:cNvSpPr/>
            <p:nvPr>
              <p:custDataLst>
                <p:tags r:id="rId5"/>
              </p:custDataLst>
            </p:nvPr>
          </p:nvSpPr>
          <p:spPr>
            <a:xfrm>
              <a:off x="3875314" y="2833914"/>
              <a:ext cx="1190172" cy="1190172"/>
            </a:xfrm>
            <a:prstGeom prst="ellipse">
              <a:avLst/>
            </a:prstGeom>
            <a:solidFill>
              <a:srgbClr val="00C37B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22" name="KSO_Shape"/>
            <p:cNvSpPr/>
            <p:nvPr>
              <p:custDataLst>
                <p:tags r:id="rId6"/>
              </p:custDataLst>
            </p:nvPr>
          </p:nvSpPr>
          <p:spPr bwMode="auto">
            <a:xfrm rot="1800000">
              <a:off x="4253670" y="3032564"/>
              <a:ext cx="433460" cy="710590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7"/>
            </p:custDataLst>
          </p:nvPr>
        </p:nvGrpSpPr>
        <p:grpSpPr>
          <a:xfrm>
            <a:off x="5553411" y="1858337"/>
            <a:ext cx="1008000" cy="1008000"/>
            <a:chOff x="5500914" y="1297061"/>
            <a:chExt cx="1190172" cy="1190172"/>
          </a:xfrm>
        </p:grpSpPr>
        <p:sp>
          <p:nvSpPr>
            <p:cNvPr id="24" name="椭圆 23"/>
            <p:cNvSpPr/>
            <p:nvPr>
              <p:custDataLst>
                <p:tags r:id="rId8"/>
              </p:custDataLst>
            </p:nvPr>
          </p:nvSpPr>
          <p:spPr>
            <a:xfrm>
              <a:off x="5500914" y="1297061"/>
              <a:ext cx="1190172" cy="1190172"/>
            </a:xfrm>
            <a:prstGeom prst="ellipse">
              <a:avLst/>
            </a:prstGeom>
            <a:solidFill>
              <a:srgbClr val="FE8A57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25" name="KSO_Shape"/>
            <p:cNvSpPr/>
            <p:nvPr>
              <p:custDataLst>
                <p:tags r:id="rId9"/>
              </p:custDataLst>
            </p:nvPr>
          </p:nvSpPr>
          <p:spPr bwMode="auto">
            <a:xfrm>
              <a:off x="5769675" y="1544962"/>
              <a:ext cx="652649" cy="664838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0"/>
            </p:custDataLst>
          </p:nvPr>
        </p:nvGrpSpPr>
        <p:grpSpPr>
          <a:xfrm>
            <a:off x="5578054" y="3382200"/>
            <a:ext cx="1008000" cy="1008000"/>
            <a:chOff x="5638800" y="2971800"/>
            <a:chExt cx="914400" cy="914400"/>
          </a:xfrm>
        </p:grpSpPr>
        <p:sp>
          <p:nvSpPr>
            <p:cNvPr id="27" name="椭圆 26"/>
            <p:cNvSpPr/>
            <p:nvPr>
              <p:custDataLst>
                <p:tags r:id="rId11"/>
              </p:custDataLst>
            </p:nvPr>
          </p:nvSpPr>
          <p:spPr>
            <a:xfrm>
              <a:off x="5638800" y="2971800"/>
              <a:ext cx="914400" cy="9144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rgbClr val="FE8A57">
                <a:shade val="50000"/>
              </a:srgbClr>
            </a:lnRef>
            <a:fillRef idx="1">
              <a:srgbClr val="FE8A57"/>
            </a:fillRef>
            <a:effectRef idx="0">
              <a:srgbClr val="FE8A5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51" name="KSO_Shape"/>
            <p:cNvSpPr/>
            <p:nvPr>
              <p:custDataLst>
                <p:tags r:id="rId12"/>
              </p:custDataLst>
            </p:nvPr>
          </p:nvSpPr>
          <p:spPr bwMode="auto">
            <a:xfrm flipH="1">
              <a:off x="5934850" y="3249613"/>
              <a:ext cx="322300" cy="358774"/>
            </a:xfrm>
            <a:custGeom>
              <a:avLst/>
              <a:gdLst>
                <a:gd name="T0" fmla="*/ 324081616 w 7313"/>
                <a:gd name="T1" fmla="*/ 0 h 8141"/>
                <a:gd name="T2" fmla="*/ 339365365 w 7313"/>
                <a:gd name="T3" fmla="*/ 6789765 h 8141"/>
                <a:gd name="T4" fmla="*/ 339639393 w 7313"/>
                <a:gd name="T5" fmla="*/ 26009182 h 8141"/>
                <a:gd name="T6" fmla="*/ 326382416 w 7313"/>
                <a:gd name="T7" fmla="*/ 33127484 h 8141"/>
                <a:gd name="T8" fmla="*/ 340954068 w 7313"/>
                <a:gd name="T9" fmla="*/ 36139074 h 8141"/>
                <a:gd name="T10" fmla="*/ 364619402 w 7313"/>
                <a:gd name="T11" fmla="*/ 25187839 h 8141"/>
                <a:gd name="T12" fmla="*/ 386367247 w 7313"/>
                <a:gd name="T13" fmla="*/ 35591512 h 8141"/>
                <a:gd name="T14" fmla="*/ 395296418 w 7313"/>
                <a:gd name="T15" fmla="*/ 52018598 h 8141"/>
                <a:gd name="T16" fmla="*/ 400445838 w 7313"/>
                <a:gd name="T17" fmla="*/ 76604119 h 8141"/>
                <a:gd name="T18" fmla="*/ 386257496 w 7313"/>
                <a:gd name="T19" fmla="*/ 111593547 h 8141"/>
                <a:gd name="T20" fmla="*/ 345555668 w 7313"/>
                <a:gd name="T21" fmla="*/ 148663476 h 8141"/>
                <a:gd name="T22" fmla="*/ 311043908 w 7313"/>
                <a:gd name="T23" fmla="*/ 169525578 h 8141"/>
                <a:gd name="T24" fmla="*/ 317288969 w 7313"/>
                <a:gd name="T25" fmla="*/ 180531569 h 8141"/>
                <a:gd name="T26" fmla="*/ 326053864 w 7313"/>
                <a:gd name="T27" fmla="*/ 197177679 h 8141"/>
                <a:gd name="T28" fmla="*/ 312523094 w 7313"/>
                <a:gd name="T29" fmla="*/ 210154892 h 8141"/>
                <a:gd name="T30" fmla="*/ 284584946 w 7313"/>
                <a:gd name="T31" fmla="*/ 217985025 h 8141"/>
                <a:gd name="T32" fmla="*/ 253798179 w 7313"/>
                <a:gd name="T33" fmla="*/ 242515790 h 8141"/>
                <a:gd name="T34" fmla="*/ 237473548 w 7313"/>
                <a:gd name="T35" fmla="*/ 260530805 h 8141"/>
                <a:gd name="T36" fmla="*/ 245855132 w 7313"/>
                <a:gd name="T37" fmla="*/ 279093147 h 8141"/>
                <a:gd name="T38" fmla="*/ 233091217 w 7313"/>
                <a:gd name="T39" fmla="*/ 290975236 h 8141"/>
                <a:gd name="T40" fmla="*/ 229914045 w 7313"/>
                <a:gd name="T41" fmla="*/ 321529181 h 8141"/>
                <a:gd name="T42" fmla="*/ 254620027 w 7313"/>
                <a:gd name="T43" fmla="*/ 354656899 h 8141"/>
                <a:gd name="T44" fmla="*/ 266069032 w 7313"/>
                <a:gd name="T45" fmla="*/ 365827158 h 8141"/>
                <a:gd name="T46" fmla="*/ 282284147 w 7313"/>
                <a:gd name="T47" fmla="*/ 389974630 h 8141"/>
                <a:gd name="T48" fmla="*/ 284913498 w 7313"/>
                <a:gd name="T49" fmla="*/ 407441849 h 8141"/>
                <a:gd name="T50" fmla="*/ 290720256 w 7313"/>
                <a:gd name="T51" fmla="*/ 422061981 h 8141"/>
                <a:gd name="T52" fmla="*/ 274340866 w 7313"/>
                <a:gd name="T53" fmla="*/ 434984438 h 8141"/>
                <a:gd name="T54" fmla="*/ 211014586 w 7313"/>
                <a:gd name="T55" fmla="*/ 445552379 h 8141"/>
                <a:gd name="T56" fmla="*/ 137499219 w 7313"/>
                <a:gd name="T57" fmla="*/ 438324565 h 8141"/>
                <a:gd name="T58" fmla="*/ 111423568 w 7313"/>
                <a:gd name="T59" fmla="*/ 425894913 h 8141"/>
                <a:gd name="T60" fmla="*/ 115751374 w 7313"/>
                <a:gd name="T61" fmla="*/ 407551362 h 8141"/>
                <a:gd name="T62" fmla="*/ 118654753 w 7313"/>
                <a:gd name="T63" fmla="*/ 389810362 h 8141"/>
                <a:gd name="T64" fmla="*/ 134650599 w 7313"/>
                <a:gd name="T65" fmla="*/ 365443865 h 8141"/>
                <a:gd name="T66" fmla="*/ 146318873 w 7313"/>
                <a:gd name="T67" fmla="*/ 354383118 h 8141"/>
                <a:gd name="T68" fmla="*/ 170860579 w 7313"/>
                <a:gd name="T69" fmla="*/ 321310156 h 8141"/>
                <a:gd name="T70" fmla="*/ 165984952 w 7313"/>
                <a:gd name="T71" fmla="*/ 290372919 h 8141"/>
                <a:gd name="T72" fmla="*/ 154700223 w 7313"/>
                <a:gd name="T73" fmla="*/ 275479240 h 8141"/>
                <a:gd name="T74" fmla="*/ 165218097 w 7313"/>
                <a:gd name="T75" fmla="*/ 257354713 h 8141"/>
                <a:gd name="T76" fmla="*/ 145004197 w 7313"/>
                <a:gd name="T77" fmla="*/ 241475423 h 8141"/>
                <a:gd name="T78" fmla="*/ 114710492 w 7313"/>
                <a:gd name="T79" fmla="*/ 216287583 h 8141"/>
                <a:gd name="T80" fmla="*/ 88689599 w 7313"/>
                <a:gd name="T81" fmla="*/ 210319160 h 8141"/>
                <a:gd name="T82" fmla="*/ 75158829 w 7313"/>
                <a:gd name="T83" fmla="*/ 199203657 h 8141"/>
                <a:gd name="T84" fmla="*/ 81403890 w 7313"/>
                <a:gd name="T85" fmla="*/ 181900473 h 8141"/>
                <a:gd name="T86" fmla="*/ 92469585 w 7313"/>
                <a:gd name="T87" fmla="*/ 173796559 h 8141"/>
                <a:gd name="T88" fmla="*/ 63545314 w 7313"/>
                <a:gd name="T89" fmla="*/ 152934458 h 8141"/>
                <a:gd name="T90" fmla="*/ 18351404 w 7313"/>
                <a:gd name="T91" fmla="*/ 116904896 h 8141"/>
                <a:gd name="T92" fmla="*/ 602579 w 7313"/>
                <a:gd name="T93" fmla="*/ 79889490 h 8141"/>
                <a:gd name="T94" fmla="*/ 5039902 w 7313"/>
                <a:gd name="T95" fmla="*/ 52675672 h 8141"/>
                <a:gd name="T96" fmla="*/ 12654398 w 7313"/>
                <a:gd name="T97" fmla="*/ 39205653 h 8141"/>
                <a:gd name="T98" fmla="*/ 30896284 w 7313"/>
                <a:gd name="T99" fmla="*/ 25625889 h 8141"/>
                <a:gd name="T100" fmla="*/ 57026460 w 7313"/>
                <a:gd name="T101" fmla="*/ 32744191 h 8141"/>
                <a:gd name="T102" fmla="*/ 78171725 w 7313"/>
                <a:gd name="T103" fmla="*/ 41067363 h 8141"/>
                <a:gd name="T104" fmla="*/ 60751686 w 7313"/>
                <a:gd name="T105" fmla="*/ 25461620 h 8141"/>
                <a:gd name="T106" fmla="*/ 62559424 w 7313"/>
                <a:gd name="T107" fmla="*/ 5366105 h 8141"/>
                <a:gd name="T108" fmla="*/ 53246708 w 7313"/>
                <a:gd name="T109" fmla="*/ 102722814 h 8141"/>
                <a:gd name="T110" fmla="*/ 87046372 w 7313"/>
                <a:gd name="T111" fmla="*/ 132455649 h 8141"/>
                <a:gd name="T112" fmla="*/ 65079258 w 7313"/>
                <a:gd name="T113" fmla="*/ 79287172 h 8141"/>
                <a:gd name="T114" fmla="*/ 51164944 w 7313"/>
                <a:gd name="T115" fmla="*/ 85803156 h 8141"/>
                <a:gd name="T116" fmla="*/ 315042928 w 7313"/>
                <a:gd name="T117" fmla="*/ 102558545 h 8141"/>
                <a:gd name="T118" fmla="*/ 341228096 w 7313"/>
                <a:gd name="T119" fmla="*/ 111319533 h 8141"/>
                <a:gd name="T120" fmla="*/ 350759846 w 7313"/>
                <a:gd name="T121" fmla="*/ 89252795 h 8141"/>
                <a:gd name="T122" fmla="*/ 341611406 w 7313"/>
                <a:gd name="T123" fmla="*/ 79068147 h 8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313" h="8141">
                  <a:moveTo>
                    <a:pt x="1162" y="79"/>
                  </a:moveTo>
                  <a:lnTo>
                    <a:pt x="1162" y="79"/>
                  </a:lnTo>
                  <a:lnTo>
                    <a:pt x="1173" y="69"/>
                  </a:lnTo>
                  <a:lnTo>
                    <a:pt x="1185" y="60"/>
                  </a:lnTo>
                  <a:lnTo>
                    <a:pt x="1198" y="51"/>
                  </a:lnTo>
                  <a:lnTo>
                    <a:pt x="1211" y="42"/>
                  </a:lnTo>
                  <a:lnTo>
                    <a:pt x="1224" y="35"/>
                  </a:lnTo>
                  <a:lnTo>
                    <a:pt x="1238" y="28"/>
                  </a:lnTo>
                  <a:lnTo>
                    <a:pt x="1252" y="23"/>
                  </a:lnTo>
                  <a:lnTo>
                    <a:pt x="1266" y="17"/>
                  </a:lnTo>
                  <a:lnTo>
                    <a:pt x="1282" y="13"/>
                  </a:lnTo>
                  <a:lnTo>
                    <a:pt x="1296" y="10"/>
                  </a:lnTo>
                  <a:lnTo>
                    <a:pt x="1326" y="4"/>
                  </a:lnTo>
                  <a:lnTo>
                    <a:pt x="1357" y="1"/>
                  </a:lnTo>
                  <a:lnTo>
                    <a:pt x="1388" y="0"/>
                  </a:lnTo>
                  <a:lnTo>
                    <a:pt x="5916" y="0"/>
                  </a:lnTo>
                  <a:lnTo>
                    <a:pt x="5936" y="0"/>
                  </a:lnTo>
                  <a:lnTo>
                    <a:pt x="5954" y="0"/>
                  </a:lnTo>
                  <a:lnTo>
                    <a:pt x="5973" y="2"/>
                  </a:lnTo>
                  <a:lnTo>
                    <a:pt x="5992" y="4"/>
                  </a:lnTo>
                  <a:lnTo>
                    <a:pt x="6011" y="8"/>
                  </a:lnTo>
                  <a:lnTo>
                    <a:pt x="6029" y="13"/>
                  </a:lnTo>
                  <a:lnTo>
                    <a:pt x="6048" y="18"/>
                  </a:lnTo>
                  <a:lnTo>
                    <a:pt x="6065" y="25"/>
                  </a:lnTo>
                  <a:lnTo>
                    <a:pt x="6083" y="31"/>
                  </a:lnTo>
                  <a:lnTo>
                    <a:pt x="6099" y="40"/>
                  </a:lnTo>
                  <a:lnTo>
                    <a:pt x="6115" y="50"/>
                  </a:lnTo>
                  <a:lnTo>
                    <a:pt x="6132" y="61"/>
                  </a:lnTo>
                  <a:lnTo>
                    <a:pt x="6146" y="72"/>
                  </a:lnTo>
                  <a:lnTo>
                    <a:pt x="6160" y="85"/>
                  </a:lnTo>
                  <a:lnTo>
                    <a:pt x="6173" y="99"/>
                  </a:lnTo>
                  <a:lnTo>
                    <a:pt x="6186" y="113"/>
                  </a:lnTo>
                  <a:lnTo>
                    <a:pt x="6195" y="124"/>
                  </a:lnTo>
                  <a:lnTo>
                    <a:pt x="6202" y="136"/>
                  </a:lnTo>
                  <a:lnTo>
                    <a:pt x="6210" y="148"/>
                  </a:lnTo>
                  <a:lnTo>
                    <a:pt x="6216" y="160"/>
                  </a:lnTo>
                  <a:lnTo>
                    <a:pt x="6223" y="172"/>
                  </a:lnTo>
                  <a:lnTo>
                    <a:pt x="6228" y="185"/>
                  </a:lnTo>
                  <a:lnTo>
                    <a:pt x="6238" y="211"/>
                  </a:lnTo>
                  <a:lnTo>
                    <a:pt x="6245" y="237"/>
                  </a:lnTo>
                  <a:lnTo>
                    <a:pt x="6249" y="264"/>
                  </a:lnTo>
                  <a:lnTo>
                    <a:pt x="6251" y="292"/>
                  </a:lnTo>
                  <a:lnTo>
                    <a:pt x="6251" y="319"/>
                  </a:lnTo>
                  <a:lnTo>
                    <a:pt x="6249" y="348"/>
                  </a:lnTo>
                  <a:lnTo>
                    <a:pt x="6243" y="375"/>
                  </a:lnTo>
                  <a:lnTo>
                    <a:pt x="6236" y="401"/>
                  </a:lnTo>
                  <a:lnTo>
                    <a:pt x="6226" y="427"/>
                  </a:lnTo>
                  <a:lnTo>
                    <a:pt x="6221" y="439"/>
                  </a:lnTo>
                  <a:lnTo>
                    <a:pt x="6214" y="452"/>
                  </a:lnTo>
                  <a:lnTo>
                    <a:pt x="6208" y="464"/>
                  </a:lnTo>
                  <a:lnTo>
                    <a:pt x="6200" y="475"/>
                  </a:lnTo>
                  <a:lnTo>
                    <a:pt x="6191" y="487"/>
                  </a:lnTo>
                  <a:lnTo>
                    <a:pt x="6183" y="498"/>
                  </a:lnTo>
                  <a:lnTo>
                    <a:pt x="6173" y="508"/>
                  </a:lnTo>
                  <a:lnTo>
                    <a:pt x="6163" y="517"/>
                  </a:lnTo>
                  <a:lnTo>
                    <a:pt x="6151" y="530"/>
                  </a:lnTo>
                  <a:lnTo>
                    <a:pt x="6137" y="542"/>
                  </a:lnTo>
                  <a:lnTo>
                    <a:pt x="6123" y="552"/>
                  </a:lnTo>
                  <a:lnTo>
                    <a:pt x="6109" y="562"/>
                  </a:lnTo>
                  <a:lnTo>
                    <a:pt x="6093" y="571"/>
                  </a:lnTo>
                  <a:lnTo>
                    <a:pt x="6077" y="578"/>
                  </a:lnTo>
                  <a:lnTo>
                    <a:pt x="6061" y="585"/>
                  </a:lnTo>
                  <a:lnTo>
                    <a:pt x="6045" y="590"/>
                  </a:lnTo>
                  <a:lnTo>
                    <a:pt x="6027" y="594"/>
                  </a:lnTo>
                  <a:lnTo>
                    <a:pt x="6010" y="599"/>
                  </a:lnTo>
                  <a:lnTo>
                    <a:pt x="5992" y="602"/>
                  </a:lnTo>
                  <a:lnTo>
                    <a:pt x="5975" y="604"/>
                  </a:lnTo>
                  <a:lnTo>
                    <a:pt x="5958" y="605"/>
                  </a:lnTo>
                  <a:lnTo>
                    <a:pt x="5939" y="606"/>
                  </a:lnTo>
                  <a:lnTo>
                    <a:pt x="5922" y="606"/>
                  </a:lnTo>
                  <a:lnTo>
                    <a:pt x="5904" y="606"/>
                  </a:lnTo>
                  <a:lnTo>
                    <a:pt x="5870" y="894"/>
                  </a:lnTo>
                  <a:lnTo>
                    <a:pt x="5908" y="876"/>
                  </a:lnTo>
                  <a:lnTo>
                    <a:pt x="5947" y="858"/>
                  </a:lnTo>
                  <a:lnTo>
                    <a:pt x="5985" y="840"/>
                  </a:lnTo>
                  <a:lnTo>
                    <a:pt x="6024" y="824"/>
                  </a:lnTo>
                  <a:lnTo>
                    <a:pt x="6103" y="793"/>
                  </a:lnTo>
                  <a:lnTo>
                    <a:pt x="6183" y="764"/>
                  </a:lnTo>
                  <a:lnTo>
                    <a:pt x="6186" y="750"/>
                  </a:lnTo>
                  <a:lnTo>
                    <a:pt x="6189" y="737"/>
                  </a:lnTo>
                  <a:lnTo>
                    <a:pt x="6199" y="710"/>
                  </a:lnTo>
                  <a:lnTo>
                    <a:pt x="6210" y="685"/>
                  </a:lnTo>
                  <a:lnTo>
                    <a:pt x="6224" y="660"/>
                  </a:lnTo>
                  <a:lnTo>
                    <a:pt x="6239" y="637"/>
                  </a:lnTo>
                  <a:lnTo>
                    <a:pt x="6255" y="615"/>
                  </a:lnTo>
                  <a:lnTo>
                    <a:pt x="6274" y="594"/>
                  </a:lnTo>
                  <a:lnTo>
                    <a:pt x="6295" y="576"/>
                  </a:lnTo>
                  <a:lnTo>
                    <a:pt x="6316" y="558"/>
                  </a:lnTo>
                  <a:lnTo>
                    <a:pt x="6339" y="541"/>
                  </a:lnTo>
                  <a:lnTo>
                    <a:pt x="6363" y="527"/>
                  </a:lnTo>
                  <a:lnTo>
                    <a:pt x="6387" y="514"/>
                  </a:lnTo>
                  <a:lnTo>
                    <a:pt x="6413" y="502"/>
                  </a:lnTo>
                  <a:lnTo>
                    <a:pt x="6439" y="491"/>
                  </a:lnTo>
                  <a:lnTo>
                    <a:pt x="6465" y="483"/>
                  </a:lnTo>
                  <a:lnTo>
                    <a:pt x="6492" y="476"/>
                  </a:lnTo>
                  <a:lnTo>
                    <a:pt x="6524" y="469"/>
                  </a:lnTo>
                  <a:lnTo>
                    <a:pt x="6556" y="465"/>
                  </a:lnTo>
                  <a:lnTo>
                    <a:pt x="6590" y="462"/>
                  </a:lnTo>
                  <a:lnTo>
                    <a:pt x="6623" y="460"/>
                  </a:lnTo>
                  <a:lnTo>
                    <a:pt x="6656" y="460"/>
                  </a:lnTo>
                  <a:lnTo>
                    <a:pt x="6690" y="461"/>
                  </a:lnTo>
                  <a:lnTo>
                    <a:pt x="6723" y="464"/>
                  </a:lnTo>
                  <a:lnTo>
                    <a:pt x="6755" y="469"/>
                  </a:lnTo>
                  <a:lnTo>
                    <a:pt x="6788" y="476"/>
                  </a:lnTo>
                  <a:lnTo>
                    <a:pt x="6820" y="485"/>
                  </a:lnTo>
                  <a:lnTo>
                    <a:pt x="6851" y="496"/>
                  </a:lnTo>
                  <a:lnTo>
                    <a:pt x="6881" y="508"/>
                  </a:lnTo>
                  <a:lnTo>
                    <a:pt x="6911" y="523"/>
                  </a:lnTo>
                  <a:lnTo>
                    <a:pt x="6939" y="539"/>
                  </a:lnTo>
                  <a:lnTo>
                    <a:pt x="6966" y="559"/>
                  </a:lnTo>
                  <a:lnTo>
                    <a:pt x="6979" y="568"/>
                  </a:lnTo>
                  <a:lnTo>
                    <a:pt x="6992" y="579"/>
                  </a:lnTo>
                  <a:lnTo>
                    <a:pt x="7006" y="592"/>
                  </a:lnTo>
                  <a:lnTo>
                    <a:pt x="7020" y="605"/>
                  </a:lnTo>
                  <a:lnTo>
                    <a:pt x="7031" y="619"/>
                  </a:lnTo>
                  <a:lnTo>
                    <a:pt x="7043" y="635"/>
                  </a:lnTo>
                  <a:lnTo>
                    <a:pt x="7053" y="650"/>
                  </a:lnTo>
                  <a:lnTo>
                    <a:pt x="7063" y="666"/>
                  </a:lnTo>
                  <a:lnTo>
                    <a:pt x="7072" y="683"/>
                  </a:lnTo>
                  <a:lnTo>
                    <a:pt x="7079" y="700"/>
                  </a:lnTo>
                  <a:lnTo>
                    <a:pt x="7086" y="717"/>
                  </a:lnTo>
                  <a:lnTo>
                    <a:pt x="7091" y="736"/>
                  </a:lnTo>
                  <a:lnTo>
                    <a:pt x="7095" y="753"/>
                  </a:lnTo>
                  <a:lnTo>
                    <a:pt x="7098" y="772"/>
                  </a:lnTo>
                  <a:lnTo>
                    <a:pt x="7100" y="791"/>
                  </a:lnTo>
                  <a:lnTo>
                    <a:pt x="7100" y="810"/>
                  </a:lnTo>
                  <a:lnTo>
                    <a:pt x="7099" y="828"/>
                  </a:lnTo>
                  <a:lnTo>
                    <a:pt x="7097" y="848"/>
                  </a:lnTo>
                  <a:lnTo>
                    <a:pt x="7121" y="864"/>
                  </a:lnTo>
                  <a:lnTo>
                    <a:pt x="7143" y="881"/>
                  </a:lnTo>
                  <a:lnTo>
                    <a:pt x="7165" y="899"/>
                  </a:lnTo>
                  <a:lnTo>
                    <a:pt x="7187" y="918"/>
                  </a:lnTo>
                  <a:lnTo>
                    <a:pt x="7206" y="939"/>
                  </a:lnTo>
                  <a:lnTo>
                    <a:pt x="7216" y="950"/>
                  </a:lnTo>
                  <a:lnTo>
                    <a:pt x="7225" y="961"/>
                  </a:lnTo>
                  <a:lnTo>
                    <a:pt x="7233" y="973"/>
                  </a:lnTo>
                  <a:lnTo>
                    <a:pt x="7240" y="985"/>
                  </a:lnTo>
                  <a:lnTo>
                    <a:pt x="7247" y="998"/>
                  </a:lnTo>
                  <a:lnTo>
                    <a:pt x="7253" y="1011"/>
                  </a:lnTo>
                  <a:lnTo>
                    <a:pt x="7265" y="1041"/>
                  </a:lnTo>
                  <a:lnTo>
                    <a:pt x="7276" y="1073"/>
                  </a:lnTo>
                  <a:lnTo>
                    <a:pt x="7285" y="1104"/>
                  </a:lnTo>
                  <a:lnTo>
                    <a:pt x="7293" y="1137"/>
                  </a:lnTo>
                  <a:lnTo>
                    <a:pt x="7300" y="1168"/>
                  </a:lnTo>
                  <a:lnTo>
                    <a:pt x="7305" y="1201"/>
                  </a:lnTo>
                  <a:lnTo>
                    <a:pt x="7309" y="1234"/>
                  </a:lnTo>
                  <a:lnTo>
                    <a:pt x="7312" y="1267"/>
                  </a:lnTo>
                  <a:lnTo>
                    <a:pt x="7313" y="1300"/>
                  </a:lnTo>
                  <a:lnTo>
                    <a:pt x="7313" y="1333"/>
                  </a:lnTo>
                  <a:lnTo>
                    <a:pt x="7312" y="1366"/>
                  </a:lnTo>
                  <a:lnTo>
                    <a:pt x="7310" y="1399"/>
                  </a:lnTo>
                  <a:lnTo>
                    <a:pt x="7306" y="1431"/>
                  </a:lnTo>
                  <a:lnTo>
                    <a:pt x="7302" y="1465"/>
                  </a:lnTo>
                  <a:lnTo>
                    <a:pt x="7297" y="1498"/>
                  </a:lnTo>
                  <a:lnTo>
                    <a:pt x="7290" y="1529"/>
                  </a:lnTo>
                  <a:lnTo>
                    <a:pt x="7279" y="1572"/>
                  </a:lnTo>
                  <a:lnTo>
                    <a:pt x="7267" y="1614"/>
                  </a:lnTo>
                  <a:lnTo>
                    <a:pt x="7254" y="1655"/>
                  </a:lnTo>
                  <a:lnTo>
                    <a:pt x="7239" y="1696"/>
                  </a:lnTo>
                  <a:lnTo>
                    <a:pt x="7223" y="1736"/>
                  </a:lnTo>
                  <a:lnTo>
                    <a:pt x="7205" y="1776"/>
                  </a:lnTo>
                  <a:lnTo>
                    <a:pt x="7187" y="1815"/>
                  </a:lnTo>
                  <a:lnTo>
                    <a:pt x="7166" y="1853"/>
                  </a:lnTo>
                  <a:lnTo>
                    <a:pt x="7146" y="1891"/>
                  </a:lnTo>
                  <a:lnTo>
                    <a:pt x="7123" y="1929"/>
                  </a:lnTo>
                  <a:lnTo>
                    <a:pt x="7100" y="1966"/>
                  </a:lnTo>
                  <a:lnTo>
                    <a:pt x="7076" y="2002"/>
                  </a:lnTo>
                  <a:lnTo>
                    <a:pt x="7051" y="2038"/>
                  </a:lnTo>
                  <a:lnTo>
                    <a:pt x="7026" y="2073"/>
                  </a:lnTo>
                  <a:lnTo>
                    <a:pt x="7000" y="2108"/>
                  </a:lnTo>
                  <a:lnTo>
                    <a:pt x="6973" y="2142"/>
                  </a:lnTo>
                  <a:lnTo>
                    <a:pt x="6933" y="2190"/>
                  </a:lnTo>
                  <a:lnTo>
                    <a:pt x="6891" y="2237"/>
                  </a:lnTo>
                  <a:lnTo>
                    <a:pt x="6848" y="2284"/>
                  </a:lnTo>
                  <a:lnTo>
                    <a:pt x="6804" y="2329"/>
                  </a:lnTo>
                  <a:lnTo>
                    <a:pt x="6759" y="2373"/>
                  </a:lnTo>
                  <a:lnTo>
                    <a:pt x="6713" y="2416"/>
                  </a:lnTo>
                  <a:lnTo>
                    <a:pt x="6666" y="2458"/>
                  </a:lnTo>
                  <a:lnTo>
                    <a:pt x="6617" y="2499"/>
                  </a:lnTo>
                  <a:lnTo>
                    <a:pt x="6568" y="2538"/>
                  </a:lnTo>
                  <a:lnTo>
                    <a:pt x="6518" y="2576"/>
                  </a:lnTo>
                  <a:lnTo>
                    <a:pt x="6467" y="2613"/>
                  </a:lnTo>
                  <a:lnTo>
                    <a:pt x="6415" y="2649"/>
                  </a:lnTo>
                  <a:lnTo>
                    <a:pt x="6362" y="2683"/>
                  </a:lnTo>
                  <a:lnTo>
                    <a:pt x="6308" y="2715"/>
                  </a:lnTo>
                  <a:lnTo>
                    <a:pt x="6253" y="2746"/>
                  </a:lnTo>
                  <a:lnTo>
                    <a:pt x="6198" y="2775"/>
                  </a:lnTo>
                  <a:lnTo>
                    <a:pt x="6129" y="2805"/>
                  </a:lnTo>
                  <a:lnTo>
                    <a:pt x="6062" y="2837"/>
                  </a:lnTo>
                  <a:lnTo>
                    <a:pt x="5995" y="2869"/>
                  </a:lnTo>
                  <a:lnTo>
                    <a:pt x="5962" y="2887"/>
                  </a:lnTo>
                  <a:lnTo>
                    <a:pt x="5928" y="2905"/>
                  </a:lnTo>
                  <a:lnTo>
                    <a:pt x="5897" y="2924"/>
                  </a:lnTo>
                  <a:lnTo>
                    <a:pt x="5865" y="2943"/>
                  </a:lnTo>
                  <a:lnTo>
                    <a:pt x="5834" y="2964"/>
                  </a:lnTo>
                  <a:lnTo>
                    <a:pt x="5803" y="2986"/>
                  </a:lnTo>
                  <a:lnTo>
                    <a:pt x="5774" y="3008"/>
                  </a:lnTo>
                  <a:lnTo>
                    <a:pt x="5745" y="3031"/>
                  </a:lnTo>
                  <a:lnTo>
                    <a:pt x="5717" y="3056"/>
                  </a:lnTo>
                  <a:lnTo>
                    <a:pt x="5690" y="3083"/>
                  </a:lnTo>
                  <a:lnTo>
                    <a:pt x="5678" y="3096"/>
                  </a:lnTo>
                  <a:lnTo>
                    <a:pt x="5666" y="3109"/>
                  </a:lnTo>
                  <a:lnTo>
                    <a:pt x="5657" y="3123"/>
                  </a:lnTo>
                  <a:lnTo>
                    <a:pt x="5647" y="3138"/>
                  </a:lnTo>
                  <a:lnTo>
                    <a:pt x="5638" y="3153"/>
                  </a:lnTo>
                  <a:lnTo>
                    <a:pt x="5629" y="3169"/>
                  </a:lnTo>
                  <a:lnTo>
                    <a:pt x="5615" y="3201"/>
                  </a:lnTo>
                  <a:lnTo>
                    <a:pt x="5623" y="3210"/>
                  </a:lnTo>
                  <a:lnTo>
                    <a:pt x="5632" y="3217"/>
                  </a:lnTo>
                  <a:lnTo>
                    <a:pt x="5640" y="3224"/>
                  </a:lnTo>
                  <a:lnTo>
                    <a:pt x="5650" y="3229"/>
                  </a:lnTo>
                  <a:lnTo>
                    <a:pt x="5670" y="3240"/>
                  </a:lnTo>
                  <a:lnTo>
                    <a:pt x="5690" y="3250"/>
                  </a:lnTo>
                  <a:lnTo>
                    <a:pt x="5733" y="3266"/>
                  </a:lnTo>
                  <a:lnTo>
                    <a:pt x="5753" y="3275"/>
                  </a:lnTo>
                  <a:lnTo>
                    <a:pt x="5773" y="3286"/>
                  </a:lnTo>
                  <a:lnTo>
                    <a:pt x="5792" y="3297"/>
                  </a:lnTo>
                  <a:lnTo>
                    <a:pt x="5810" y="3309"/>
                  </a:lnTo>
                  <a:lnTo>
                    <a:pt x="5828" y="3321"/>
                  </a:lnTo>
                  <a:lnTo>
                    <a:pt x="5845" y="3335"/>
                  </a:lnTo>
                  <a:lnTo>
                    <a:pt x="5861" y="3350"/>
                  </a:lnTo>
                  <a:lnTo>
                    <a:pt x="5876" y="3365"/>
                  </a:lnTo>
                  <a:lnTo>
                    <a:pt x="5890" y="3381"/>
                  </a:lnTo>
                  <a:lnTo>
                    <a:pt x="5903" y="3399"/>
                  </a:lnTo>
                  <a:lnTo>
                    <a:pt x="5915" y="3417"/>
                  </a:lnTo>
                  <a:lnTo>
                    <a:pt x="5926" y="3437"/>
                  </a:lnTo>
                  <a:lnTo>
                    <a:pt x="5935" y="3456"/>
                  </a:lnTo>
                  <a:lnTo>
                    <a:pt x="5942" y="3476"/>
                  </a:lnTo>
                  <a:lnTo>
                    <a:pt x="5948" y="3497"/>
                  </a:lnTo>
                  <a:lnTo>
                    <a:pt x="5952" y="3518"/>
                  </a:lnTo>
                  <a:lnTo>
                    <a:pt x="5954" y="3540"/>
                  </a:lnTo>
                  <a:lnTo>
                    <a:pt x="5954" y="3563"/>
                  </a:lnTo>
                  <a:lnTo>
                    <a:pt x="5954" y="3581"/>
                  </a:lnTo>
                  <a:lnTo>
                    <a:pt x="5952" y="3601"/>
                  </a:lnTo>
                  <a:lnTo>
                    <a:pt x="5948" y="3619"/>
                  </a:lnTo>
                  <a:lnTo>
                    <a:pt x="5943" y="3637"/>
                  </a:lnTo>
                  <a:lnTo>
                    <a:pt x="5936" y="3654"/>
                  </a:lnTo>
                  <a:lnTo>
                    <a:pt x="5928" y="3672"/>
                  </a:lnTo>
                  <a:lnTo>
                    <a:pt x="5918" y="3687"/>
                  </a:lnTo>
                  <a:lnTo>
                    <a:pt x="5909" y="3703"/>
                  </a:lnTo>
                  <a:lnTo>
                    <a:pt x="5897" y="3717"/>
                  </a:lnTo>
                  <a:lnTo>
                    <a:pt x="5884" y="3733"/>
                  </a:lnTo>
                  <a:lnTo>
                    <a:pt x="5871" y="3746"/>
                  </a:lnTo>
                  <a:lnTo>
                    <a:pt x="5857" y="3758"/>
                  </a:lnTo>
                  <a:lnTo>
                    <a:pt x="5841" y="3769"/>
                  </a:lnTo>
                  <a:lnTo>
                    <a:pt x="5826" y="3780"/>
                  </a:lnTo>
                  <a:lnTo>
                    <a:pt x="5810" y="3791"/>
                  </a:lnTo>
                  <a:lnTo>
                    <a:pt x="5793" y="3800"/>
                  </a:lnTo>
                  <a:lnTo>
                    <a:pt x="5765" y="3814"/>
                  </a:lnTo>
                  <a:lnTo>
                    <a:pt x="5735" y="3827"/>
                  </a:lnTo>
                  <a:lnTo>
                    <a:pt x="5705" y="3838"/>
                  </a:lnTo>
                  <a:lnTo>
                    <a:pt x="5675" y="3848"/>
                  </a:lnTo>
                  <a:lnTo>
                    <a:pt x="5643" y="3856"/>
                  </a:lnTo>
                  <a:lnTo>
                    <a:pt x="5612" y="3863"/>
                  </a:lnTo>
                  <a:lnTo>
                    <a:pt x="5580" y="3868"/>
                  </a:lnTo>
                  <a:lnTo>
                    <a:pt x="5549" y="3873"/>
                  </a:lnTo>
                  <a:lnTo>
                    <a:pt x="5517" y="3875"/>
                  </a:lnTo>
                  <a:lnTo>
                    <a:pt x="5485" y="3877"/>
                  </a:lnTo>
                  <a:lnTo>
                    <a:pt x="5452" y="3876"/>
                  </a:lnTo>
                  <a:lnTo>
                    <a:pt x="5421" y="3875"/>
                  </a:lnTo>
                  <a:lnTo>
                    <a:pt x="5388" y="3872"/>
                  </a:lnTo>
                  <a:lnTo>
                    <a:pt x="5357" y="3867"/>
                  </a:lnTo>
                  <a:lnTo>
                    <a:pt x="5325" y="3862"/>
                  </a:lnTo>
                  <a:lnTo>
                    <a:pt x="5293" y="3855"/>
                  </a:lnTo>
                  <a:lnTo>
                    <a:pt x="5270" y="3888"/>
                  </a:lnTo>
                  <a:lnTo>
                    <a:pt x="5246" y="3919"/>
                  </a:lnTo>
                  <a:lnTo>
                    <a:pt x="5221" y="3951"/>
                  </a:lnTo>
                  <a:lnTo>
                    <a:pt x="5195" y="3981"/>
                  </a:lnTo>
                  <a:lnTo>
                    <a:pt x="5168" y="4012"/>
                  </a:lnTo>
                  <a:lnTo>
                    <a:pt x="5141" y="4042"/>
                  </a:lnTo>
                  <a:lnTo>
                    <a:pt x="5114" y="4071"/>
                  </a:lnTo>
                  <a:lnTo>
                    <a:pt x="5086" y="4100"/>
                  </a:lnTo>
                  <a:lnTo>
                    <a:pt x="5057" y="4127"/>
                  </a:lnTo>
                  <a:lnTo>
                    <a:pt x="5027" y="4155"/>
                  </a:lnTo>
                  <a:lnTo>
                    <a:pt x="4997" y="4181"/>
                  </a:lnTo>
                  <a:lnTo>
                    <a:pt x="4966" y="4208"/>
                  </a:lnTo>
                  <a:lnTo>
                    <a:pt x="4935" y="4233"/>
                  </a:lnTo>
                  <a:lnTo>
                    <a:pt x="4903" y="4258"/>
                  </a:lnTo>
                  <a:lnTo>
                    <a:pt x="4871" y="4281"/>
                  </a:lnTo>
                  <a:lnTo>
                    <a:pt x="4838" y="4305"/>
                  </a:lnTo>
                  <a:lnTo>
                    <a:pt x="4805" y="4327"/>
                  </a:lnTo>
                  <a:lnTo>
                    <a:pt x="4772" y="4350"/>
                  </a:lnTo>
                  <a:lnTo>
                    <a:pt x="4737" y="4371"/>
                  </a:lnTo>
                  <a:lnTo>
                    <a:pt x="4702" y="4391"/>
                  </a:lnTo>
                  <a:lnTo>
                    <a:pt x="4667" y="4411"/>
                  </a:lnTo>
                  <a:lnTo>
                    <a:pt x="4633" y="4429"/>
                  </a:lnTo>
                  <a:lnTo>
                    <a:pt x="4597" y="4448"/>
                  </a:lnTo>
                  <a:lnTo>
                    <a:pt x="4560" y="4465"/>
                  </a:lnTo>
                  <a:lnTo>
                    <a:pt x="4524" y="4483"/>
                  </a:lnTo>
                  <a:lnTo>
                    <a:pt x="4487" y="4498"/>
                  </a:lnTo>
                  <a:lnTo>
                    <a:pt x="4449" y="4513"/>
                  </a:lnTo>
                  <a:lnTo>
                    <a:pt x="4412" y="4527"/>
                  </a:lnTo>
                  <a:lnTo>
                    <a:pt x="4374" y="4540"/>
                  </a:lnTo>
                  <a:lnTo>
                    <a:pt x="4336" y="4553"/>
                  </a:lnTo>
                  <a:lnTo>
                    <a:pt x="4297" y="4565"/>
                  </a:lnTo>
                  <a:lnTo>
                    <a:pt x="4259" y="4576"/>
                  </a:lnTo>
                  <a:lnTo>
                    <a:pt x="4270" y="4665"/>
                  </a:lnTo>
                  <a:lnTo>
                    <a:pt x="4285" y="4683"/>
                  </a:lnTo>
                  <a:lnTo>
                    <a:pt x="4299" y="4700"/>
                  </a:lnTo>
                  <a:lnTo>
                    <a:pt x="4312" y="4718"/>
                  </a:lnTo>
                  <a:lnTo>
                    <a:pt x="4324" y="4737"/>
                  </a:lnTo>
                  <a:lnTo>
                    <a:pt x="4335" y="4758"/>
                  </a:lnTo>
                  <a:lnTo>
                    <a:pt x="4343" y="4778"/>
                  </a:lnTo>
                  <a:lnTo>
                    <a:pt x="4350" y="4800"/>
                  </a:lnTo>
                  <a:lnTo>
                    <a:pt x="4354" y="4823"/>
                  </a:lnTo>
                  <a:lnTo>
                    <a:pt x="4375" y="4836"/>
                  </a:lnTo>
                  <a:lnTo>
                    <a:pt x="4396" y="4851"/>
                  </a:lnTo>
                  <a:lnTo>
                    <a:pt x="4413" y="4867"/>
                  </a:lnTo>
                  <a:lnTo>
                    <a:pt x="4430" y="4887"/>
                  </a:lnTo>
                  <a:lnTo>
                    <a:pt x="4445" y="4906"/>
                  </a:lnTo>
                  <a:lnTo>
                    <a:pt x="4458" y="4928"/>
                  </a:lnTo>
                  <a:lnTo>
                    <a:pt x="4470" y="4951"/>
                  </a:lnTo>
                  <a:lnTo>
                    <a:pt x="4478" y="4974"/>
                  </a:lnTo>
                  <a:lnTo>
                    <a:pt x="4485" y="4998"/>
                  </a:lnTo>
                  <a:lnTo>
                    <a:pt x="4489" y="5023"/>
                  </a:lnTo>
                  <a:lnTo>
                    <a:pt x="4491" y="5047"/>
                  </a:lnTo>
                  <a:lnTo>
                    <a:pt x="4491" y="5072"/>
                  </a:lnTo>
                  <a:lnTo>
                    <a:pt x="4489" y="5084"/>
                  </a:lnTo>
                  <a:lnTo>
                    <a:pt x="4488" y="5097"/>
                  </a:lnTo>
                  <a:lnTo>
                    <a:pt x="4485" y="5109"/>
                  </a:lnTo>
                  <a:lnTo>
                    <a:pt x="4482" y="5121"/>
                  </a:lnTo>
                  <a:lnTo>
                    <a:pt x="4478" y="5133"/>
                  </a:lnTo>
                  <a:lnTo>
                    <a:pt x="4473" y="5144"/>
                  </a:lnTo>
                  <a:lnTo>
                    <a:pt x="4467" y="5155"/>
                  </a:lnTo>
                  <a:lnTo>
                    <a:pt x="4462" y="5167"/>
                  </a:lnTo>
                  <a:lnTo>
                    <a:pt x="4448" y="5187"/>
                  </a:lnTo>
                  <a:lnTo>
                    <a:pt x="4433" y="5204"/>
                  </a:lnTo>
                  <a:lnTo>
                    <a:pt x="4416" y="5221"/>
                  </a:lnTo>
                  <a:lnTo>
                    <a:pt x="4399" y="5237"/>
                  </a:lnTo>
                  <a:lnTo>
                    <a:pt x="4380" y="5250"/>
                  </a:lnTo>
                  <a:lnTo>
                    <a:pt x="4361" y="5263"/>
                  </a:lnTo>
                  <a:lnTo>
                    <a:pt x="4341" y="5275"/>
                  </a:lnTo>
                  <a:lnTo>
                    <a:pt x="4321" y="5286"/>
                  </a:lnTo>
                  <a:lnTo>
                    <a:pt x="4299" y="5297"/>
                  </a:lnTo>
                  <a:lnTo>
                    <a:pt x="4277" y="5305"/>
                  </a:lnTo>
                  <a:lnTo>
                    <a:pt x="4255" y="5314"/>
                  </a:lnTo>
                  <a:lnTo>
                    <a:pt x="4233" y="5323"/>
                  </a:lnTo>
                  <a:lnTo>
                    <a:pt x="4188" y="5337"/>
                  </a:lnTo>
                  <a:lnTo>
                    <a:pt x="4143" y="5351"/>
                  </a:lnTo>
                  <a:lnTo>
                    <a:pt x="4146" y="5384"/>
                  </a:lnTo>
                  <a:lnTo>
                    <a:pt x="4148" y="5416"/>
                  </a:lnTo>
                  <a:lnTo>
                    <a:pt x="4149" y="5483"/>
                  </a:lnTo>
                  <a:lnTo>
                    <a:pt x="4150" y="5549"/>
                  </a:lnTo>
                  <a:lnTo>
                    <a:pt x="4151" y="5614"/>
                  </a:lnTo>
                  <a:lnTo>
                    <a:pt x="4153" y="5648"/>
                  </a:lnTo>
                  <a:lnTo>
                    <a:pt x="4155" y="5680"/>
                  </a:lnTo>
                  <a:lnTo>
                    <a:pt x="4159" y="5713"/>
                  </a:lnTo>
                  <a:lnTo>
                    <a:pt x="4163" y="5744"/>
                  </a:lnTo>
                  <a:lnTo>
                    <a:pt x="4170" y="5777"/>
                  </a:lnTo>
                  <a:lnTo>
                    <a:pt x="4177" y="5809"/>
                  </a:lnTo>
                  <a:lnTo>
                    <a:pt x="4186" y="5840"/>
                  </a:lnTo>
                  <a:lnTo>
                    <a:pt x="4197" y="5872"/>
                  </a:lnTo>
                  <a:lnTo>
                    <a:pt x="4214" y="5915"/>
                  </a:lnTo>
                  <a:lnTo>
                    <a:pt x="4234" y="5959"/>
                  </a:lnTo>
                  <a:lnTo>
                    <a:pt x="4254" y="6000"/>
                  </a:lnTo>
                  <a:lnTo>
                    <a:pt x="4277" y="6040"/>
                  </a:lnTo>
                  <a:lnTo>
                    <a:pt x="4301" y="6080"/>
                  </a:lnTo>
                  <a:lnTo>
                    <a:pt x="4327" y="6119"/>
                  </a:lnTo>
                  <a:lnTo>
                    <a:pt x="4353" y="6158"/>
                  </a:lnTo>
                  <a:lnTo>
                    <a:pt x="4382" y="6194"/>
                  </a:lnTo>
                  <a:lnTo>
                    <a:pt x="4411" y="6231"/>
                  </a:lnTo>
                  <a:lnTo>
                    <a:pt x="4441" y="6266"/>
                  </a:lnTo>
                  <a:lnTo>
                    <a:pt x="4472" y="6302"/>
                  </a:lnTo>
                  <a:lnTo>
                    <a:pt x="4504" y="6336"/>
                  </a:lnTo>
                  <a:lnTo>
                    <a:pt x="4536" y="6369"/>
                  </a:lnTo>
                  <a:lnTo>
                    <a:pt x="4570" y="6402"/>
                  </a:lnTo>
                  <a:lnTo>
                    <a:pt x="4603" y="6435"/>
                  </a:lnTo>
                  <a:lnTo>
                    <a:pt x="4637" y="6466"/>
                  </a:lnTo>
                  <a:lnTo>
                    <a:pt x="4648" y="6477"/>
                  </a:lnTo>
                  <a:lnTo>
                    <a:pt x="4660" y="6486"/>
                  </a:lnTo>
                  <a:lnTo>
                    <a:pt x="4673" y="6494"/>
                  </a:lnTo>
                  <a:lnTo>
                    <a:pt x="4686" y="6503"/>
                  </a:lnTo>
                  <a:lnTo>
                    <a:pt x="4712" y="6517"/>
                  </a:lnTo>
                  <a:lnTo>
                    <a:pt x="4739" y="6531"/>
                  </a:lnTo>
                  <a:lnTo>
                    <a:pt x="4765" y="6547"/>
                  </a:lnTo>
                  <a:lnTo>
                    <a:pt x="4778" y="6555"/>
                  </a:lnTo>
                  <a:lnTo>
                    <a:pt x="4790" y="6564"/>
                  </a:lnTo>
                  <a:lnTo>
                    <a:pt x="4802" y="6573"/>
                  </a:lnTo>
                  <a:lnTo>
                    <a:pt x="4813" y="6584"/>
                  </a:lnTo>
                  <a:lnTo>
                    <a:pt x="4823" y="6596"/>
                  </a:lnTo>
                  <a:lnTo>
                    <a:pt x="4832" y="6608"/>
                  </a:lnTo>
                  <a:lnTo>
                    <a:pt x="4840" y="6622"/>
                  </a:lnTo>
                  <a:lnTo>
                    <a:pt x="4847" y="6637"/>
                  </a:lnTo>
                  <a:lnTo>
                    <a:pt x="4852" y="6651"/>
                  </a:lnTo>
                  <a:lnTo>
                    <a:pt x="4855" y="6666"/>
                  </a:lnTo>
                  <a:lnTo>
                    <a:pt x="4857" y="6681"/>
                  </a:lnTo>
                  <a:lnTo>
                    <a:pt x="4858" y="6698"/>
                  </a:lnTo>
                  <a:lnTo>
                    <a:pt x="4857" y="6713"/>
                  </a:lnTo>
                  <a:lnTo>
                    <a:pt x="4855" y="6728"/>
                  </a:lnTo>
                  <a:lnTo>
                    <a:pt x="4852" y="6744"/>
                  </a:lnTo>
                  <a:lnTo>
                    <a:pt x="4849" y="6760"/>
                  </a:lnTo>
                  <a:lnTo>
                    <a:pt x="4841" y="6791"/>
                  </a:lnTo>
                  <a:lnTo>
                    <a:pt x="4833" y="6823"/>
                  </a:lnTo>
                  <a:lnTo>
                    <a:pt x="4825" y="6852"/>
                  </a:lnTo>
                  <a:lnTo>
                    <a:pt x="4865" y="6886"/>
                  </a:lnTo>
                  <a:lnTo>
                    <a:pt x="4908" y="6918"/>
                  </a:lnTo>
                  <a:lnTo>
                    <a:pt x="4992" y="6983"/>
                  </a:lnTo>
                  <a:lnTo>
                    <a:pt x="5035" y="7015"/>
                  </a:lnTo>
                  <a:lnTo>
                    <a:pt x="5076" y="7049"/>
                  </a:lnTo>
                  <a:lnTo>
                    <a:pt x="5096" y="7066"/>
                  </a:lnTo>
                  <a:lnTo>
                    <a:pt x="5115" y="7084"/>
                  </a:lnTo>
                  <a:lnTo>
                    <a:pt x="5135" y="7103"/>
                  </a:lnTo>
                  <a:lnTo>
                    <a:pt x="5153" y="7122"/>
                  </a:lnTo>
                  <a:lnTo>
                    <a:pt x="5166" y="7138"/>
                  </a:lnTo>
                  <a:lnTo>
                    <a:pt x="5179" y="7155"/>
                  </a:lnTo>
                  <a:lnTo>
                    <a:pt x="5189" y="7174"/>
                  </a:lnTo>
                  <a:lnTo>
                    <a:pt x="5198" y="7193"/>
                  </a:lnTo>
                  <a:lnTo>
                    <a:pt x="5205" y="7213"/>
                  </a:lnTo>
                  <a:lnTo>
                    <a:pt x="5211" y="7233"/>
                  </a:lnTo>
                  <a:lnTo>
                    <a:pt x="5215" y="7253"/>
                  </a:lnTo>
                  <a:lnTo>
                    <a:pt x="5218" y="7274"/>
                  </a:lnTo>
                  <a:lnTo>
                    <a:pt x="5220" y="7294"/>
                  </a:lnTo>
                  <a:lnTo>
                    <a:pt x="5221" y="7316"/>
                  </a:lnTo>
                  <a:lnTo>
                    <a:pt x="5220" y="7337"/>
                  </a:lnTo>
                  <a:lnTo>
                    <a:pt x="5217" y="7359"/>
                  </a:lnTo>
                  <a:lnTo>
                    <a:pt x="5215" y="7379"/>
                  </a:lnTo>
                  <a:lnTo>
                    <a:pt x="5211" y="7401"/>
                  </a:lnTo>
                  <a:lnTo>
                    <a:pt x="5207" y="7422"/>
                  </a:lnTo>
                  <a:lnTo>
                    <a:pt x="5201" y="7441"/>
                  </a:lnTo>
                  <a:lnTo>
                    <a:pt x="5214" y="7453"/>
                  </a:lnTo>
                  <a:lnTo>
                    <a:pt x="5227" y="7465"/>
                  </a:lnTo>
                  <a:lnTo>
                    <a:pt x="5239" y="7478"/>
                  </a:lnTo>
                  <a:lnTo>
                    <a:pt x="5250" y="7492"/>
                  </a:lnTo>
                  <a:lnTo>
                    <a:pt x="5261" y="7506"/>
                  </a:lnTo>
                  <a:lnTo>
                    <a:pt x="5270" y="7522"/>
                  </a:lnTo>
                  <a:lnTo>
                    <a:pt x="5279" y="7537"/>
                  </a:lnTo>
                  <a:lnTo>
                    <a:pt x="5287" y="7552"/>
                  </a:lnTo>
                  <a:lnTo>
                    <a:pt x="5293" y="7568"/>
                  </a:lnTo>
                  <a:lnTo>
                    <a:pt x="5299" y="7585"/>
                  </a:lnTo>
                  <a:lnTo>
                    <a:pt x="5304" y="7602"/>
                  </a:lnTo>
                  <a:lnTo>
                    <a:pt x="5308" y="7619"/>
                  </a:lnTo>
                  <a:lnTo>
                    <a:pt x="5310" y="7637"/>
                  </a:lnTo>
                  <a:lnTo>
                    <a:pt x="5311" y="7654"/>
                  </a:lnTo>
                  <a:lnTo>
                    <a:pt x="5310" y="7672"/>
                  </a:lnTo>
                  <a:lnTo>
                    <a:pt x="5308" y="7689"/>
                  </a:lnTo>
                  <a:lnTo>
                    <a:pt x="5307" y="7708"/>
                  </a:lnTo>
                  <a:lnTo>
                    <a:pt x="5303" y="7725"/>
                  </a:lnTo>
                  <a:lnTo>
                    <a:pt x="5298" y="7741"/>
                  </a:lnTo>
                  <a:lnTo>
                    <a:pt x="5291" y="7756"/>
                  </a:lnTo>
                  <a:lnTo>
                    <a:pt x="5284" y="7771"/>
                  </a:lnTo>
                  <a:lnTo>
                    <a:pt x="5274" y="7785"/>
                  </a:lnTo>
                  <a:lnTo>
                    <a:pt x="5264" y="7798"/>
                  </a:lnTo>
                  <a:lnTo>
                    <a:pt x="5252" y="7811"/>
                  </a:lnTo>
                  <a:lnTo>
                    <a:pt x="5240" y="7823"/>
                  </a:lnTo>
                  <a:lnTo>
                    <a:pt x="5227" y="7834"/>
                  </a:lnTo>
                  <a:lnTo>
                    <a:pt x="5213" y="7844"/>
                  </a:lnTo>
                  <a:lnTo>
                    <a:pt x="5199" y="7854"/>
                  </a:lnTo>
                  <a:lnTo>
                    <a:pt x="5170" y="7873"/>
                  </a:lnTo>
                  <a:lnTo>
                    <a:pt x="5140" y="7888"/>
                  </a:lnTo>
                  <a:lnTo>
                    <a:pt x="5108" y="7904"/>
                  </a:lnTo>
                  <a:lnTo>
                    <a:pt x="5074" y="7918"/>
                  </a:lnTo>
                  <a:lnTo>
                    <a:pt x="5041" y="7931"/>
                  </a:lnTo>
                  <a:lnTo>
                    <a:pt x="5008" y="7944"/>
                  </a:lnTo>
                  <a:lnTo>
                    <a:pt x="4974" y="7956"/>
                  </a:lnTo>
                  <a:lnTo>
                    <a:pt x="4939" y="7968"/>
                  </a:lnTo>
                  <a:lnTo>
                    <a:pt x="4904" y="7978"/>
                  </a:lnTo>
                  <a:lnTo>
                    <a:pt x="4870" y="7988"/>
                  </a:lnTo>
                  <a:lnTo>
                    <a:pt x="4800" y="8006"/>
                  </a:lnTo>
                  <a:lnTo>
                    <a:pt x="4730" y="8023"/>
                  </a:lnTo>
                  <a:lnTo>
                    <a:pt x="4660" y="8038"/>
                  </a:lnTo>
                  <a:lnTo>
                    <a:pt x="4589" y="8052"/>
                  </a:lnTo>
                  <a:lnTo>
                    <a:pt x="4508" y="8066"/>
                  </a:lnTo>
                  <a:lnTo>
                    <a:pt x="4426" y="8079"/>
                  </a:lnTo>
                  <a:lnTo>
                    <a:pt x="4345" y="8091"/>
                  </a:lnTo>
                  <a:lnTo>
                    <a:pt x="4263" y="8102"/>
                  </a:lnTo>
                  <a:lnTo>
                    <a:pt x="4180" y="8112"/>
                  </a:lnTo>
                  <a:lnTo>
                    <a:pt x="4099" y="8119"/>
                  </a:lnTo>
                  <a:lnTo>
                    <a:pt x="4016" y="8127"/>
                  </a:lnTo>
                  <a:lnTo>
                    <a:pt x="3935" y="8133"/>
                  </a:lnTo>
                  <a:lnTo>
                    <a:pt x="3852" y="8137"/>
                  </a:lnTo>
                  <a:lnTo>
                    <a:pt x="3770" y="8140"/>
                  </a:lnTo>
                  <a:lnTo>
                    <a:pt x="3687" y="8141"/>
                  </a:lnTo>
                  <a:lnTo>
                    <a:pt x="3604" y="8141"/>
                  </a:lnTo>
                  <a:lnTo>
                    <a:pt x="3522" y="8139"/>
                  </a:lnTo>
                  <a:lnTo>
                    <a:pt x="3439" y="8136"/>
                  </a:lnTo>
                  <a:lnTo>
                    <a:pt x="3358" y="8131"/>
                  </a:lnTo>
                  <a:lnTo>
                    <a:pt x="3275" y="8125"/>
                  </a:lnTo>
                  <a:lnTo>
                    <a:pt x="3157" y="8113"/>
                  </a:lnTo>
                  <a:lnTo>
                    <a:pt x="3038" y="8100"/>
                  </a:lnTo>
                  <a:lnTo>
                    <a:pt x="2920" y="8085"/>
                  </a:lnTo>
                  <a:lnTo>
                    <a:pt x="2860" y="8076"/>
                  </a:lnTo>
                  <a:lnTo>
                    <a:pt x="2801" y="8066"/>
                  </a:lnTo>
                  <a:lnTo>
                    <a:pt x="2742" y="8055"/>
                  </a:lnTo>
                  <a:lnTo>
                    <a:pt x="2684" y="8044"/>
                  </a:lnTo>
                  <a:lnTo>
                    <a:pt x="2626" y="8033"/>
                  </a:lnTo>
                  <a:lnTo>
                    <a:pt x="2567" y="8019"/>
                  </a:lnTo>
                  <a:lnTo>
                    <a:pt x="2510" y="8005"/>
                  </a:lnTo>
                  <a:lnTo>
                    <a:pt x="2452" y="7990"/>
                  </a:lnTo>
                  <a:lnTo>
                    <a:pt x="2395" y="7974"/>
                  </a:lnTo>
                  <a:lnTo>
                    <a:pt x="2338" y="7955"/>
                  </a:lnTo>
                  <a:lnTo>
                    <a:pt x="2296" y="7940"/>
                  </a:lnTo>
                  <a:lnTo>
                    <a:pt x="2254" y="7925"/>
                  </a:lnTo>
                  <a:lnTo>
                    <a:pt x="2213" y="7908"/>
                  </a:lnTo>
                  <a:lnTo>
                    <a:pt x="2192" y="7898"/>
                  </a:lnTo>
                  <a:lnTo>
                    <a:pt x="2172" y="7888"/>
                  </a:lnTo>
                  <a:lnTo>
                    <a:pt x="2152" y="7877"/>
                  </a:lnTo>
                  <a:lnTo>
                    <a:pt x="2134" y="7866"/>
                  </a:lnTo>
                  <a:lnTo>
                    <a:pt x="2115" y="7853"/>
                  </a:lnTo>
                  <a:lnTo>
                    <a:pt x="2097" y="7840"/>
                  </a:lnTo>
                  <a:lnTo>
                    <a:pt x="2080" y="7826"/>
                  </a:lnTo>
                  <a:lnTo>
                    <a:pt x="2064" y="7811"/>
                  </a:lnTo>
                  <a:lnTo>
                    <a:pt x="2049" y="7796"/>
                  </a:lnTo>
                  <a:lnTo>
                    <a:pt x="2034" y="7778"/>
                  </a:lnTo>
                  <a:lnTo>
                    <a:pt x="2028" y="7767"/>
                  </a:lnTo>
                  <a:lnTo>
                    <a:pt x="2023" y="7756"/>
                  </a:lnTo>
                  <a:lnTo>
                    <a:pt x="2014" y="7735"/>
                  </a:lnTo>
                  <a:lnTo>
                    <a:pt x="2009" y="7712"/>
                  </a:lnTo>
                  <a:lnTo>
                    <a:pt x="2005" y="7689"/>
                  </a:lnTo>
                  <a:lnTo>
                    <a:pt x="2003" y="7666"/>
                  </a:lnTo>
                  <a:lnTo>
                    <a:pt x="2004" y="7642"/>
                  </a:lnTo>
                  <a:lnTo>
                    <a:pt x="2008" y="7619"/>
                  </a:lnTo>
                  <a:lnTo>
                    <a:pt x="2012" y="7597"/>
                  </a:lnTo>
                  <a:lnTo>
                    <a:pt x="2019" y="7575"/>
                  </a:lnTo>
                  <a:lnTo>
                    <a:pt x="2027" y="7553"/>
                  </a:lnTo>
                  <a:lnTo>
                    <a:pt x="2038" y="7533"/>
                  </a:lnTo>
                  <a:lnTo>
                    <a:pt x="2050" y="7512"/>
                  </a:lnTo>
                  <a:lnTo>
                    <a:pt x="2063" y="7492"/>
                  </a:lnTo>
                  <a:lnTo>
                    <a:pt x="2078" y="7475"/>
                  </a:lnTo>
                  <a:lnTo>
                    <a:pt x="2095" y="7459"/>
                  </a:lnTo>
                  <a:lnTo>
                    <a:pt x="2113" y="7443"/>
                  </a:lnTo>
                  <a:lnTo>
                    <a:pt x="2108" y="7424"/>
                  </a:lnTo>
                  <a:lnTo>
                    <a:pt x="2103" y="7404"/>
                  </a:lnTo>
                  <a:lnTo>
                    <a:pt x="2100" y="7385"/>
                  </a:lnTo>
                  <a:lnTo>
                    <a:pt x="2097" y="7365"/>
                  </a:lnTo>
                  <a:lnTo>
                    <a:pt x="2095" y="7346"/>
                  </a:lnTo>
                  <a:lnTo>
                    <a:pt x="2094" y="7326"/>
                  </a:lnTo>
                  <a:lnTo>
                    <a:pt x="2094" y="7306"/>
                  </a:lnTo>
                  <a:lnTo>
                    <a:pt x="2095" y="7286"/>
                  </a:lnTo>
                  <a:lnTo>
                    <a:pt x="2097" y="7266"/>
                  </a:lnTo>
                  <a:lnTo>
                    <a:pt x="2099" y="7247"/>
                  </a:lnTo>
                  <a:lnTo>
                    <a:pt x="2104" y="7228"/>
                  </a:lnTo>
                  <a:lnTo>
                    <a:pt x="2110" y="7210"/>
                  </a:lnTo>
                  <a:lnTo>
                    <a:pt x="2116" y="7191"/>
                  </a:lnTo>
                  <a:lnTo>
                    <a:pt x="2125" y="7174"/>
                  </a:lnTo>
                  <a:lnTo>
                    <a:pt x="2136" y="7156"/>
                  </a:lnTo>
                  <a:lnTo>
                    <a:pt x="2148" y="7140"/>
                  </a:lnTo>
                  <a:lnTo>
                    <a:pt x="2166" y="7119"/>
                  </a:lnTo>
                  <a:lnTo>
                    <a:pt x="2185" y="7099"/>
                  </a:lnTo>
                  <a:lnTo>
                    <a:pt x="2205" y="7079"/>
                  </a:lnTo>
                  <a:lnTo>
                    <a:pt x="2226" y="7061"/>
                  </a:lnTo>
                  <a:lnTo>
                    <a:pt x="2247" y="7042"/>
                  </a:lnTo>
                  <a:lnTo>
                    <a:pt x="2269" y="7025"/>
                  </a:lnTo>
                  <a:lnTo>
                    <a:pt x="2312" y="6990"/>
                  </a:lnTo>
                  <a:lnTo>
                    <a:pt x="2402" y="6923"/>
                  </a:lnTo>
                  <a:lnTo>
                    <a:pt x="2446" y="6889"/>
                  </a:lnTo>
                  <a:lnTo>
                    <a:pt x="2489" y="6853"/>
                  </a:lnTo>
                  <a:lnTo>
                    <a:pt x="2483" y="6824"/>
                  </a:lnTo>
                  <a:lnTo>
                    <a:pt x="2474" y="6794"/>
                  </a:lnTo>
                  <a:lnTo>
                    <a:pt x="2466" y="6764"/>
                  </a:lnTo>
                  <a:lnTo>
                    <a:pt x="2460" y="6734"/>
                  </a:lnTo>
                  <a:lnTo>
                    <a:pt x="2458" y="6718"/>
                  </a:lnTo>
                  <a:lnTo>
                    <a:pt x="2457" y="6703"/>
                  </a:lnTo>
                  <a:lnTo>
                    <a:pt x="2457" y="6688"/>
                  </a:lnTo>
                  <a:lnTo>
                    <a:pt x="2458" y="6674"/>
                  </a:lnTo>
                  <a:lnTo>
                    <a:pt x="2460" y="6659"/>
                  </a:lnTo>
                  <a:lnTo>
                    <a:pt x="2464" y="6644"/>
                  </a:lnTo>
                  <a:lnTo>
                    <a:pt x="2470" y="6630"/>
                  </a:lnTo>
                  <a:lnTo>
                    <a:pt x="2477" y="6616"/>
                  </a:lnTo>
                  <a:lnTo>
                    <a:pt x="2486" y="6602"/>
                  </a:lnTo>
                  <a:lnTo>
                    <a:pt x="2495" y="6590"/>
                  </a:lnTo>
                  <a:lnTo>
                    <a:pt x="2505" y="6579"/>
                  </a:lnTo>
                  <a:lnTo>
                    <a:pt x="2516" y="6569"/>
                  </a:lnTo>
                  <a:lnTo>
                    <a:pt x="2528" y="6561"/>
                  </a:lnTo>
                  <a:lnTo>
                    <a:pt x="2541" y="6552"/>
                  </a:lnTo>
                  <a:lnTo>
                    <a:pt x="2567" y="6537"/>
                  </a:lnTo>
                  <a:lnTo>
                    <a:pt x="2595" y="6522"/>
                  </a:lnTo>
                  <a:lnTo>
                    <a:pt x="2622" y="6508"/>
                  </a:lnTo>
                  <a:lnTo>
                    <a:pt x="2635" y="6499"/>
                  </a:lnTo>
                  <a:lnTo>
                    <a:pt x="2647" y="6491"/>
                  </a:lnTo>
                  <a:lnTo>
                    <a:pt x="2659" y="6481"/>
                  </a:lnTo>
                  <a:lnTo>
                    <a:pt x="2671" y="6472"/>
                  </a:lnTo>
                  <a:lnTo>
                    <a:pt x="2705" y="6440"/>
                  </a:lnTo>
                  <a:lnTo>
                    <a:pt x="2739" y="6406"/>
                  </a:lnTo>
                  <a:lnTo>
                    <a:pt x="2773" y="6374"/>
                  </a:lnTo>
                  <a:lnTo>
                    <a:pt x="2807" y="6339"/>
                  </a:lnTo>
                  <a:lnTo>
                    <a:pt x="2839" y="6305"/>
                  </a:lnTo>
                  <a:lnTo>
                    <a:pt x="2871" y="6269"/>
                  </a:lnTo>
                  <a:lnTo>
                    <a:pt x="2901" y="6234"/>
                  </a:lnTo>
                  <a:lnTo>
                    <a:pt x="2932" y="6197"/>
                  </a:lnTo>
                  <a:lnTo>
                    <a:pt x="2960" y="6159"/>
                  </a:lnTo>
                  <a:lnTo>
                    <a:pt x="2987" y="6119"/>
                  </a:lnTo>
                  <a:lnTo>
                    <a:pt x="3013" y="6080"/>
                  </a:lnTo>
                  <a:lnTo>
                    <a:pt x="3038" y="6040"/>
                  </a:lnTo>
                  <a:lnTo>
                    <a:pt x="3061" y="5999"/>
                  </a:lnTo>
                  <a:lnTo>
                    <a:pt x="3082" y="5956"/>
                  </a:lnTo>
                  <a:lnTo>
                    <a:pt x="3101" y="5913"/>
                  </a:lnTo>
                  <a:lnTo>
                    <a:pt x="3119" y="5868"/>
                  </a:lnTo>
                  <a:lnTo>
                    <a:pt x="3129" y="5837"/>
                  </a:lnTo>
                  <a:lnTo>
                    <a:pt x="3138" y="5805"/>
                  </a:lnTo>
                  <a:lnTo>
                    <a:pt x="3146" y="5774"/>
                  </a:lnTo>
                  <a:lnTo>
                    <a:pt x="3151" y="5742"/>
                  </a:lnTo>
                  <a:lnTo>
                    <a:pt x="3155" y="5710"/>
                  </a:lnTo>
                  <a:lnTo>
                    <a:pt x="3159" y="5678"/>
                  </a:lnTo>
                  <a:lnTo>
                    <a:pt x="3161" y="5646"/>
                  </a:lnTo>
                  <a:lnTo>
                    <a:pt x="3163" y="5613"/>
                  </a:lnTo>
                  <a:lnTo>
                    <a:pt x="3164" y="5548"/>
                  </a:lnTo>
                  <a:lnTo>
                    <a:pt x="3165" y="5481"/>
                  </a:lnTo>
                  <a:lnTo>
                    <a:pt x="3167" y="5416"/>
                  </a:lnTo>
                  <a:lnTo>
                    <a:pt x="3169" y="5384"/>
                  </a:lnTo>
                  <a:lnTo>
                    <a:pt x="3172" y="5352"/>
                  </a:lnTo>
                  <a:lnTo>
                    <a:pt x="3125" y="5337"/>
                  </a:lnTo>
                  <a:lnTo>
                    <a:pt x="3077" y="5321"/>
                  </a:lnTo>
                  <a:lnTo>
                    <a:pt x="3053" y="5312"/>
                  </a:lnTo>
                  <a:lnTo>
                    <a:pt x="3030" y="5303"/>
                  </a:lnTo>
                  <a:lnTo>
                    <a:pt x="3008" y="5292"/>
                  </a:lnTo>
                  <a:lnTo>
                    <a:pt x="2985" y="5281"/>
                  </a:lnTo>
                  <a:lnTo>
                    <a:pt x="2963" y="5269"/>
                  </a:lnTo>
                  <a:lnTo>
                    <a:pt x="2942" y="5256"/>
                  </a:lnTo>
                  <a:lnTo>
                    <a:pt x="2923" y="5242"/>
                  </a:lnTo>
                  <a:lnTo>
                    <a:pt x="2903" y="5226"/>
                  </a:lnTo>
                  <a:lnTo>
                    <a:pt x="2886" y="5210"/>
                  </a:lnTo>
                  <a:lnTo>
                    <a:pt x="2870" y="5191"/>
                  </a:lnTo>
                  <a:lnTo>
                    <a:pt x="2855" y="5171"/>
                  </a:lnTo>
                  <a:lnTo>
                    <a:pt x="2842" y="5149"/>
                  </a:lnTo>
                  <a:lnTo>
                    <a:pt x="2838" y="5137"/>
                  </a:lnTo>
                  <a:lnTo>
                    <a:pt x="2834" y="5126"/>
                  </a:lnTo>
                  <a:lnTo>
                    <a:pt x="2830" y="5114"/>
                  </a:lnTo>
                  <a:lnTo>
                    <a:pt x="2827" y="5102"/>
                  </a:lnTo>
                  <a:lnTo>
                    <a:pt x="2824" y="5079"/>
                  </a:lnTo>
                  <a:lnTo>
                    <a:pt x="2823" y="5055"/>
                  </a:lnTo>
                  <a:lnTo>
                    <a:pt x="2824" y="5031"/>
                  </a:lnTo>
                  <a:lnTo>
                    <a:pt x="2827" y="5009"/>
                  </a:lnTo>
                  <a:lnTo>
                    <a:pt x="2833" y="4986"/>
                  </a:lnTo>
                  <a:lnTo>
                    <a:pt x="2840" y="4963"/>
                  </a:lnTo>
                  <a:lnTo>
                    <a:pt x="2850" y="4942"/>
                  </a:lnTo>
                  <a:lnTo>
                    <a:pt x="2861" y="4921"/>
                  </a:lnTo>
                  <a:lnTo>
                    <a:pt x="2874" y="4901"/>
                  </a:lnTo>
                  <a:lnTo>
                    <a:pt x="2889" y="4881"/>
                  </a:lnTo>
                  <a:lnTo>
                    <a:pt x="2905" y="4864"/>
                  </a:lnTo>
                  <a:lnTo>
                    <a:pt x="2923" y="4848"/>
                  </a:lnTo>
                  <a:lnTo>
                    <a:pt x="2941" y="4833"/>
                  </a:lnTo>
                  <a:lnTo>
                    <a:pt x="2961" y="4819"/>
                  </a:lnTo>
                  <a:lnTo>
                    <a:pt x="2965" y="4798"/>
                  </a:lnTo>
                  <a:lnTo>
                    <a:pt x="2973" y="4776"/>
                  </a:lnTo>
                  <a:lnTo>
                    <a:pt x="2982" y="4755"/>
                  </a:lnTo>
                  <a:lnTo>
                    <a:pt x="2991" y="4736"/>
                  </a:lnTo>
                  <a:lnTo>
                    <a:pt x="3003" y="4717"/>
                  </a:lnTo>
                  <a:lnTo>
                    <a:pt x="3016" y="4700"/>
                  </a:lnTo>
                  <a:lnTo>
                    <a:pt x="3032" y="4683"/>
                  </a:lnTo>
                  <a:lnTo>
                    <a:pt x="3047" y="4666"/>
                  </a:lnTo>
                  <a:lnTo>
                    <a:pt x="3048" y="4643"/>
                  </a:lnTo>
                  <a:lnTo>
                    <a:pt x="3050" y="4622"/>
                  </a:lnTo>
                  <a:lnTo>
                    <a:pt x="3055" y="4576"/>
                  </a:lnTo>
                  <a:lnTo>
                    <a:pt x="3016" y="4565"/>
                  </a:lnTo>
                  <a:lnTo>
                    <a:pt x="2978" y="4553"/>
                  </a:lnTo>
                  <a:lnTo>
                    <a:pt x="2940" y="4541"/>
                  </a:lnTo>
                  <a:lnTo>
                    <a:pt x="2902" y="4527"/>
                  </a:lnTo>
                  <a:lnTo>
                    <a:pt x="2864" y="4513"/>
                  </a:lnTo>
                  <a:lnTo>
                    <a:pt x="2827" y="4498"/>
                  </a:lnTo>
                  <a:lnTo>
                    <a:pt x="2790" y="4481"/>
                  </a:lnTo>
                  <a:lnTo>
                    <a:pt x="2754" y="4465"/>
                  </a:lnTo>
                  <a:lnTo>
                    <a:pt x="2717" y="4448"/>
                  </a:lnTo>
                  <a:lnTo>
                    <a:pt x="2682" y="4429"/>
                  </a:lnTo>
                  <a:lnTo>
                    <a:pt x="2647" y="4410"/>
                  </a:lnTo>
                  <a:lnTo>
                    <a:pt x="2612" y="4390"/>
                  </a:lnTo>
                  <a:lnTo>
                    <a:pt x="2577" y="4369"/>
                  </a:lnTo>
                  <a:lnTo>
                    <a:pt x="2542" y="4349"/>
                  </a:lnTo>
                  <a:lnTo>
                    <a:pt x="2509" y="4327"/>
                  </a:lnTo>
                  <a:lnTo>
                    <a:pt x="2476" y="4304"/>
                  </a:lnTo>
                  <a:lnTo>
                    <a:pt x="2444" y="4280"/>
                  </a:lnTo>
                  <a:lnTo>
                    <a:pt x="2411" y="4256"/>
                  </a:lnTo>
                  <a:lnTo>
                    <a:pt x="2379" y="4231"/>
                  </a:lnTo>
                  <a:lnTo>
                    <a:pt x="2348" y="4206"/>
                  </a:lnTo>
                  <a:lnTo>
                    <a:pt x="2317" y="4180"/>
                  </a:lnTo>
                  <a:lnTo>
                    <a:pt x="2287" y="4153"/>
                  </a:lnTo>
                  <a:lnTo>
                    <a:pt x="2258" y="4126"/>
                  </a:lnTo>
                  <a:lnTo>
                    <a:pt x="2228" y="4099"/>
                  </a:lnTo>
                  <a:lnTo>
                    <a:pt x="2200" y="4069"/>
                  </a:lnTo>
                  <a:lnTo>
                    <a:pt x="2173" y="4041"/>
                  </a:lnTo>
                  <a:lnTo>
                    <a:pt x="2146" y="4011"/>
                  </a:lnTo>
                  <a:lnTo>
                    <a:pt x="2119" y="3980"/>
                  </a:lnTo>
                  <a:lnTo>
                    <a:pt x="2094" y="3950"/>
                  </a:lnTo>
                  <a:lnTo>
                    <a:pt x="2069" y="3918"/>
                  </a:lnTo>
                  <a:lnTo>
                    <a:pt x="2044" y="3887"/>
                  </a:lnTo>
                  <a:lnTo>
                    <a:pt x="2020" y="3854"/>
                  </a:lnTo>
                  <a:lnTo>
                    <a:pt x="1991" y="3861"/>
                  </a:lnTo>
                  <a:lnTo>
                    <a:pt x="1963" y="3866"/>
                  </a:lnTo>
                  <a:lnTo>
                    <a:pt x="1934" y="3871"/>
                  </a:lnTo>
                  <a:lnTo>
                    <a:pt x="1905" y="3874"/>
                  </a:lnTo>
                  <a:lnTo>
                    <a:pt x="1876" y="3876"/>
                  </a:lnTo>
                  <a:lnTo>
                    <a:pt x="1848" y="3877"/>
                  </a:lnTo>
                  <a:lnTo>
                    <a:pt x="1819" y="3876"/>
                  </a:lnTo>
                  <a:lnTo>
                    <a:pt x="1789" y="3875"/>
                  </a:lnTo>
                  <a:lnTo>
                    <a:pt x="1761" y="3873"/>
                  </a:lnTo>
                  <a:lnTo>
                    <a:pt x="1732" y="3868"/>
                  </a:lnTo>
                  <a:lnTo>
                    <a:pt x="1703" y="3863"/>
                  </a:lnTo>
                  <a:lnTo>
                    <a:pt x="1675" y="3858"/>
                  </a:lnTo>
                  <a:lnTo>
                    <a:pt x="1647" y="3850"/>
                  </a:lnTo>
                  <a:lnTo>
                    <a:pt x="1619" y="3841"/>
                  </a:lnTo>
                  <a:lnTo>
                    <a:pt x="1591" y="3831"/>
                  </a:lnTo>
                  <a:lnTo>
                    <a:pt x="1564" y="3822"/>
                  </a:lnTo>
                  <a:lnTo>
                    <a:pt x="1548" y="3814"/>
                  </a:lnTo>
                  <a:lnTo>
                    <a:pt x="1532" y="3805"/>
                  </a:lnTo>
                  <a:lnTo>
                    <a:pt x="1515" y="3797"/>
                  </a:lnTo>
                  <a:lnTo>
                    <a:pt x="1500" y="3787"/>
                  </a:lnTo>
                  <a:lnTo>
                    <a:pt x="1485" y="3777"/>
                  </a:lnTo>
                  <a:lnTo>
                    <a:pt x="1470" y="3766"/>
                  </a:lnTo>
                  <a:lnTo>
                    <a:pt x="1456" y="3754"/>
                  </a:lnTo>
                  <a:lnTo>
                    <a:pt x="1441" y="3742"/>
                  </a:lnTo>
                  <a:lnTo>
                    <a:pt x="1429" y="3729"/>
                  </a:lnTo>
                  <a:lnTo>
                    <a:pt x="1416" y="3716"/>
                  </a:lnTo>
                  <a:lnTo>
                    <a:pt x="1406" y="3702"/>
                  </a:lnTo>
                  <a:lnTo>
                    <a:pt x="1396" y="3687"/>
                  </a:lnTo>
                  <a:lnTo>
                    <a:pt x="1386" y="3672"/>
                  </a:lnTo>
                  <a:lnTo>
                    <a:pt x="1378" y="3655"/>
                  </a:lnTo>
                  <a:lnTo>
                    <a:pt x="1372" y="3638"/>
                  </a:lnTo>
                  <a:lnTo>
                    <a:pt x="1366" y="3619"/>
                  </a:lnTo>
                  <a:lnTo>
                    <a:pt x="1362" y="3599"/>
                  </a:lnTo>
                  <a:lnTo>
                    <a:pt x="1359" y="3577"/>
                  </a:lnTo>
                  <a:lnTo>
                    <a:pt x="1359" y="3556"/>
                  </a:lnTo>
                  <a:lnTo>
                    <a:pt x="1360" y="3536"/>
                  </a:lnTo>
                  <a:lnTo>
                    <a:pt x="1363" y="3514"/>
                  </a:lnTo>
                  <a:lnTo>
                    <a:pt x="1367" y="3493"/>
                  </a:lnTo>
                  <a:lnTo>
                    <a:pt x="1374" y="3474"/>
                  </a:lnTo>
                  <a:lnTo>
                    <a:pt x="1382" y="3454"/>
                  </a:lnTo>
                  <a:lnTo>
                    <a:pt x="1390" y="3435"/>
                  </a:lnTo>
                  <a:lnTo>
                    <a:pt x="1401" y="3416"/>
                  </a:lnTo>
                  <a:lnTo>
                    <a:pt x="1412" y="3398"/>
                  </a:lnTo>
                  <a:lnTo>
                    <a:pt x="1425" y="3380"/>
                  </a:lnTo>
                  <a:lnTo>
                    <a:pt x="1439" y="3364"/>
                  </a:lnTo>
                  <a:lnTo>
                    <a:pt x="1454" y="3349"/>
                  </a:lnTo>
                  <a:lnTo>
                    <a:pt x="1470" y="3335"/>
                  </a:lnTo>
                  <a:lnTo>
                    <a:pt x="1486" y="3322"/>
                  </a:lnTo>
                  <a:lnTo>
                    <a:pt x="1497" y="3313"/>
                  </a:lnTo>
                  <a:lnTo>
                    <a:pt x="1507" y="3305"/>
                  </a:lnTo>
                  <a:lnTo>
                    <a:pt x="1529" y="3292"/>
                  </a:lnTo>
                  <a:lnTo>
                    <a:pt x="1552" y="3279"/>
                  </a:lnTo>
                  <a:lnTo>
                    <a:pt x="1576" y="3268"/>
                  </a:lnTo>
                  <a:lnTo>
                    <a:pt x="1600" y="3259"/>
                  </a:lnTo>
                  <a:lnTo>
                    <a:pt x="1624" y="3249"/>
                  </a:lnTo>
                  <a:lnTo>
                    <a:pt x="1673" y="3230"/>
                  </a:lnTo>
                  <a:lnTo>
                    <a:pt x="1679" y="3224"/>
                  </a:lnTo>
                  <a:lnTo>
                    <a:pt x="1685" y="3218"/>
                  </a:lnTo>
                  <a:lnTo>
                    <a:pt x="1689" y="3211"/>
                  </a:lnTo>
                  <a:lnTo>
                    <a:pt x="1691" y="3204"/>
                  </a:lnTo>
                  <a:lnTo>
                    <a:pt x="1692" y="3197"/>
                  </a:lnTo>
                  <a:lnTo>
                    <a:pt x="1691" y="3189"/>
                  </a:lnTo>
                  <a:lnTo>
                    <a:pt x="1690" y="3181"/>
                  </a:lnTo>
                  <a:lnTo>
                    <a:pt x="1688" y="3174"/>
                  </a:lnTo>
                  <a:lnTo>
                    <a:pt x="1682" y="3159"/>
                  </a:lnTo>
                  <a:lnTo>
                    <a:pt x="1673" y="3143"/>
                  </a:lnTo>
                  <a:lnTo>
                    <a:pt x="1663" y="3129"/>
                  </a:lnTo>
                  <a:lnTo>
                    <a:pt x="1654" y="3117"/>
                  </a:lnTo>
                  <a:lnTo>
                    <a:pt x="1640" y="3101"/>
                  </a:lnTo>
                  <a:lnTo>
                    <a:pt x="1625" y="3085"/>
                  </a:lnTo>
                  <a:lnTo>
                    <a:pt x="1596" y="3055"/>
                  </a:lnTo>
                  <a:lnTo>
                    <a:pt x="1564" y="3026"/>
                  </a:lnTo>
                  <a:lnTo>
                    <a:pt x="1532" y="3000"/>
                  </a:lnTo>
                  <a:lnTo>
                    <a:pt x="1497" y="2975"/>
                  </a:lnTo>
                  <a:lnTo>
                    <a:pt x="1462" y="2951"/>
                  </a:lnTo>
                  <a:lnTo>
                    <a:pt x="1426" y="2928"/>
                  </a:lnTo>
                  <a:lnTo>
                    <a:pt x="1389" y="2908"/>
                  </a:lnTo>
                  <a:lnTo>
                    <a:pt x="1352" y="2887"/>
                  </a:lnTo>
                  <a:lnTo>
                    <a:pt x="1314" y="2867"/>
                  </a:lnTo>
                  <a:lnTo>
                    <a:pt x="1237" y="2829"/>
                  </a:lnTo>
                  <a:lnTo>
                    <a:pt x="1160" y="2793"/>
                  </a:lnTo>
                  <a:lnTo>
                    <a:pt x="1084" y="2756"/>
                  </a:lnTo>
                  <a:lnTo>
                    <a:pt x="1029" y="2727"/>
                  </a:lnTo>
                  <a:lnTo>
                    <a:pt x="977" y="2697"/>
                  </a:lnTo>
                  <a:lnTo>
                    <a:pt x="925" y="2664"/>
                  </a:lnTo>
                  <a:lnTo>
                    <a:pt x="874" y="2630"/>
                  </a:lnTo>
                  <a:lnTo>
                    <a:pt x="823" y="2596"/>
                  </a:lnTo>
                  <a:lnTo>
                    <a:pt x="774" y="2560"/>
                  </a:lnTo>
                  <a:lnTo>
                    <a:pt x="725" y="2522"/>
                  </a:lnTo>
                  <a:lnTo>
                    <a:pt x="678" y="2484"/>
                  </a:lnTo>
                  <a:lnTo>
                    <a:pt x="632" y="2443"/>
                  </a:lnTo>
                  <a:lnTo>
                    <a:pt x="586" y="2402"/>
                  </a:lnTo>
                  <a:lnTo>
                    <a:pt x="541" y="2360"/>
                  </a:lnTo>
                  <a:lnTo>
                    <a:pt x="498" y="2317"/>
                  </a:lnTo>
                  <a:lnTo>
                    <a:pt x="456" y="2273"/>
                  </a:lnTo>
                  <a:lnTo>
                    <a:pt x="414" y="2227"/>
                  </a:lnTo>
                  <a:lnTo>
                    <a:pt x="374" y="2181"/>
                  </a:lnTo>
                  <a:lnTo>
                    <a:pt x="335" y="2135"/>
                  </a:lnTo>
                  <a:lnTo>
                    <a:pt x="301" y="2090"/>
                  </a:lnTo>
                  <a:lnTo>
                    <a:pt x="267" y="2046"/>
                  </a:lnTo>
                  <a:lnTo>
                    <a:pt x="236" y="1999"/>
                  </a:lnTo>
                  <a:lnTo>
                    <a:pt x="206" y="1952"/>
                  </a:lnTo>
                  <a:lnTo>
                    <a:pt x="176" y="1903"/>
                  </a:lnTo>
                  <a:lnTo>
                    <a:pt x="148" y="1854"/>
                  </a:lnTo>
                  <a:lnTo>
                    <a:pt x="123" y="1804"/>
                  </a:lnTo>
                  <a:lnTo>
                    <a:pt x="99" y="1753"/>
                  </a:lnTo>
                  <a:lnTo>
                    <a:pt x="77" y="1701"/>
                  </a:lnTo>
                  <a:lnTo>
                    <a:pt x="58" y="1649"/>
                  </a:lnTo>
                  <a:lnTo>
                    <a:pt x="49" y="1623"/>
                  </a:lnTo>
                  <a:lnTo>
                    <a:pt x="41" y="1596"/>
                  </a:lnTo>
                  <a:lnTo>
                    <a:pt x="34" y="1568"/>
                  </a:lnTo>
                  <a:lnTo>
                    <a:pt x="27" y="1541"/>
                  </a:lnTo>
                  <a:lnTo>
                    <a:pt x="21" y="1514"/>
                  </a:lnTo>
                  <a:lnTo>
                    <a:pt x="16" y="1487"/>
                  </a:lnTo>
                  <a:lnTo>
                    <a:pt x="11" y="1459"/>
                  </a:lnTo>
                  <a:lnTo>
                    <a:pt x="8" y="1431"/>
                  </a:lnTo>
                  <a:lnTo>
                    <a:pt x="4" y="1403"/>
                  </a:lnTo>
                  <a:lnTo>
                    <a:pt x="2" y="1375"/>
                  </a:lnTo>
                  <a:lnTo>
                    <a:pt x="1" y="1347"/>
                  </a:lnTo>
                  <a:lnTo>
                    <a:pt x="0" y="1318"/>
                  </a:lnTo>
                  <a:lnTo>
                    <a:pt x="1" y="1286"/>
                  </a:lnTo>
                  <a:lnTo>
                    <a:pt x="4" y="1252"/>
                  </a:lnTo>
                  <a:lnTo>
                    <a:pt x="8" y="1217"/>
                  </a:lnTo>
                  <a:lnTo>
                    <a:pt x="12" y="1184"/>
                  </a:lnTo>
                  <a:lnTo>
                    <a:pt x="19" y="1150"/>
                  </a:lnTo>
                  <a:lnTo>
                    <a:pt x="26" y="1116"/>
                  </a:lnTo>
                  <a:lnTo>
                    <a:pt x="35" y="1084"/>
                  </a:lnTo>
                  <a:lnTo>
                    <a:pt x="47" y="1051"/>
                  </a:lnTo>
                  <a:lnTo>
                    <a:pt x="60" y="1021"/>
                  </a:lnTo>
                  <a:lnTo>
                    <a:pt x="75" y="990"/>
                  </a:lnTo>
                  <a:lnTo>
                    <a:pt x="83" y="976"/>
                  </a:lnTo>
                  <a:lnTo>
                    <a:pt x="92" y="962"/>
                  </a:lnTo>
                  <a:lnTo>
                    <a:pt x="101" y="948"/>
                  </a:lnTo>
                  <a:lnTo>
                    <a:pt x="112" y="935"/>
                  </a:lnTo>
                  <a:lnTo>
                    <a:pt x="123" y="923"/>
                  </a:lnTo>
                  <a:lnTo>
                    <a:pt x="134" y="910"/>
                  </a:lnTo>
                  <a:lnTo>
                    <a:pt x="146" y="899"/>
                  </a:lnTo>
                  <a:lnTo>
                    <a:pt x="159" y="887"/>
                  </a:lnTo>
                  <a:lnTo>
                    <a:pt x="172" y="877"/>
                  </a:lnTo>
                  <a:lnTo>
                    <a:pt x="186" y="867"/>
                  </a:lnTo>
                  <a:lnTo>
                    <a:pt x="201" y="858"/>
                  </a:lnTo>
                  <a:lnTo>
                    <a:pt x="217" y="849"/>
                  </a:lnTo>
                  <a:lnTo>
                    <a:pt x="215" y="829"/>
                  </a:lnTo>
                  <a:lnTo>
                    <a:pt x="214" y="811"/>
                  </a:lnTo>
                  <a:lnTo>
                    <a:pt x="215" y="791"/>
                  </a:lnTo>
                  <a:lnTo>
                    <a:pt x="217" y="772"/>
                  </a:lnTo>
                  <a:lnTo>
                    <a:pt x="221" y="753"/>
                  </a:lnTo>
                  <a:lnTo>
                    <a:pt x="225" y="735"/>
                  </a:lnTo>
                  <a:lnTo>
                    <a:pt x="231" y="716"/>
                  </a:lnTo>
                  <a:lnTo>
                    <a:pt x="237" y="698"/>
                  </a:lnTo>
                  <a:lnTo>
                    <a:pt x="245" y="680"/>
                  </a:lnTo>
                  <a:lnTo>
                    <a:pt x="253" y="663"/>
                  </a:lnTo>
                  <a:lnTo>
                    <a:pt x="263" y="647"/>
                  </a:lnTo>
                  <a:lnTo>
                    <a:pt x="274" y="631"/>
                  </a:lnTo>
                  <a:lnTo>
                    <a:pt x="286" y="616"/>
                  </a:lnTo>
                  <a:lnTo>
                    <a:pt x="299" y="601"/>
                  </a:lnTo>
                  <a:lnTo>
                    <a:pt x="312" y="588"/>
                  </a:lnTo>
                  <a:lnTo>
                    <a:pt x="327" y="575"/>
                  </a:lnTo>
                  <a:lnTo>
                    <a:pt x="353" y="554"/>
                  </a:lnTo>
                  <a:lnTo>
                    <a:pt x="381" y="536"/>
                  </a:lnTo>
                  <a:lnTo>
                    <a:pt x="409" y="519"/>
                  </a:lnTo>
                  <a:lnTo>
                    <a:pt x="438" y="505"/>
                  </a:lnTo>
                  <a:lnTo>
                    <a:pt x="469" y="493"/>
                  </a:lnTo>
                  <a:lnTo>
                    <a:pt x="500" y="484"/>
                  </a:lnTo>
                  <a:lnTo>
                    <a:pt x="532" y="475"/>
                  </a:lnTo>
                  <a:lnTo>
                    <a:pt x="564" y="468"/>
                  </a:lnTo>
                  <a:lnTo>
                    <a:pt x="597" y="464"/>
                  </a:lnTo>
                  <a:lnTo>
                    <a:pt x="629" y="461"/>
                  </a:lnTo>
                  <a:lnTo>
                    <a:pt x="663" y="460"/>
                  </a:lnTo>
                  <a:lnTo>
                    <a:pt x="696" y="460"/>
                  </a:lnTo>
                  <a:lnTo>
                    <a:pt x="729" y="462"/>
                  </a:lnTo>
                  <a:lnTo>
                    <a:pt x="762" y="466"/>
                  </a:lnTo>
                  <a:lnTo>
                    <a:pt x="795" y="471"/>
                  </a:lnTo>
                  <a:lnTo>
                    <a:pt x="826" y="477"/>
                  </a:lnTo>
                  <a:lnTo>
                    <a:pt x="853" y="485"/>
                  </a:lnTo>
                  <a:lnTo>
                    <a:pt x="879" y="493"/>
                  </a:lnTo>
                  <a:lnTo>
                    <a:pt x="904" y="504"/>
                  </a:lnTo>
                  <a:lnTo>
                    <a:pt x="931" y="516"/>
                  </a:lnTo>
                  <a:lnTo>
                    <a:pt x="954" y="529"/>
                  </a:lnTo>
                  <a:lnTo>
                    <a:pt x="978" y="544"/>
                  </a:lnTo>
                  <a:lnTo>
                    <a:pt x="1000" y="561"/>
                  </a:lnTo>
                  <a:lnTo>
                    <a:pt x="1022" y="578"/>
                  </a:lnTo>
                  <a:lnTo>
                    <a:pt x="1041" y="598"/>
                  </a:lnTo>
                  <a:lnTo>
                    <a:pt x="1060" y="617"/>
                  </a:lnTo>
                  <a:lnTo>
                    <a:pt x="1077" y="639"/>
                  </a:lnTo>
                  <a:lnTo>
                    <a:pt x="1091" y="662"/>
                  </a:lnTo>
                  <a:lnTo>
                    <a:pt x="1104" y="687"/>
                  </a:lnTo>
                  <a:lnTo>
                    <a:pt x="1116" y="712"/>
                  </a:lnTo>
                  <a:lnTo>
                    <a:pt x="1125" y="738"/>
                  </a:lnTo>
                  <a:lnTo>
                    <a:pt x="1128" y="752"/>
                  </a:lnTo>
                  <a:lnTo>
                    <a:pt x="1131" y="766"/>
                  </a:lnTo>
                  <a:lnTo>
                    <a:pt x="1172" y="779"/>
                  </a:lnTo>
                  <a:lnTo>
                    <a:pt x="1211" y="793"/>
                  </a:lnTo>
                  <a:lnTo>
                    <a:pt x="1251" y="809"/>
                  </a:lnTo>
                  <a:lnTo>
                    <a:pt x="1290" y="825"/>
                  </a:lnTo>
                  <a:lnTo>
                    <a:pt x="1369" y="858"/>
                  </a:lnTo>
                  <a:lnTo>
                    <a:pt x="1446" y="892"/>
                  </a:lnTo>
                  <a:lnTo>
                    <a:pt x="1436" y="822"/>
                  </a:lnTo>
                  <a:lnTo>
                    <a:pt x="1427" y="750"/>
                  </a:lnTo>
                  <a:lnTo>
                    <a:pt x="1410" y="606"/>
                  </a:lnTo>
                  <a:lnTo>
                    <a:pt x="1388" y="608"/>
                  </a:lnTo>
                  <a:lnTo>
                    <a:pt x="1366" y="608"/>
                  </a:lnTo>
                  <a:lnTo>
                    <a:pt x="1345" y="605"/>
                  </a:lnTo>
                  <a:lnTo>
                    <a:pt x="1323" y="603"/>
                  </a:lnTo>
                  <a:lnTo>
                    <a:pt x="1301" y="599"/>
                  </a:lnTo>
                  <a:lnTo>
                    <a:pt x="1279" y="593"/>
                  </a:lnTo>
                  <a:lnTo>
                    <a:pt x="1259" y="586"/>
                  </a:lnTo>
                  <a:lnTo>
                    <a:pt x="1239" y="578"/>
                  </a:lnTo>
                  <a:lnTo>
                    <a:pt x="1220" y="568"/>
                  </a:lnTo>
                  <a:lnTo>
                    <a:pt x="1200" y="558"/>
                  </a:lnTo>
                  <a:lnTo>
                    <a:pt x="1183" y="546"/>
                  </a:lnTo>
                  <a:lnTo>
                    <a:pt x="1165" y="531"/>
                  </a:lnTo>
                  <a:lnTo>
                    <a:pt x="1149" y="517"/>
                  </a:lnTo>
                  <a:lnTo>
                    <a:pt x="1135" y="501"/>
                  </a:lnTo>
                  <a:lnTo>
                    <a:pt x="1121" y="484"/>
                  </a:lnTo>
                  <a:lnTo>
                    <a:pt x="1109" y="465"/>
                  </a:lnTo>
                  <a:lnTo>
                    <a:pt x="1102" y="453"/>
                  </a:lnTo>
                  <a:lnTo>
                    <a:pt x="1096" y="442"/>
                  </a:lnTo>
                  <a:lnTo>
                    <a:pt x="1084" y="418"/>
                  </a:lnTo>
                  <a:lnTo>
                    <a:pt x="1075" y="393"/>
                  </a:lnTo>
                  <a:lnTo>
                    <a:pt x="1069" y="367"/>
                  </a:lnTo>
                  <a:lnTo>
                    <a:pt x="1064" y="341"/>
                  </a:lnTo>
                  <a:lnTo>
                    <a:pt x="1062" y="315"/>
                  </a:lnTo>
                  <a:lnTo>
                    <a:pt x="1063" y="289"/>
                  </a:lnTo>
                  <a:lnTo>
                    <a:pt x="1065" y="263"/>
                  </a:lnTo>
                  <a:lnTo>
                    <a:pt x="1070" y="237"/>
                  </a:lnTo>
                  <a:lnTo>
                    <a:pt x="1076" y="211"/>
                  </a:lnTo>
                  <a:lnTo>
                    <a:pt x="1086" y="186"/>
                  </a:lnTo>
                  <a:lnTo>
                    <a:pt x="1097" y="162"/>
                  </a:lnTo>
                  <a:lnTo>
                    <a:pt x="1110" y="139"/>
                  </a:lnTo>
                  <a:lnTo>
                    <a:pt x="1125" y="118"/>
                  </a:lnTo>
                  <a:lnTo>
                    <a:pt x="1134" y="108"/>
                  </a:lnTo>
                  <a:lnTo>
                    <a:pt x="1142" y="98"/>
                  </a:lnTo>
                  <a:lnTo>
                    <a:pt x="1152" y="89"/>
                  </a:lnTo>
                  <a:lnTo>
                    <a:pt x="1162" y="79"/>
                  </a:lnTo>
                  <a:close/>
                  <a:moveTo>
                    <a:pt x="925" y="1586"/>
                  </a:moveTo>
                  <a:lnTo>
                    <a:pt x="925" y="1586"/>
                  </a:lnTo>
                  <a:lnTo>
                    <a:pt x="917" y="1609"/>
                  </a:lnTo>
                  <a:lnTo>
                    <a:pt x="912" y="1631"/>
                  </a:lnTo>
                  <a:lnTo>
                    <a:pt x="910" y="1654"/>
                  </a:lnTo>
                  <a:lnTo>
                    <a:pt x="909" y="1677"/>
                  </a:lnTo>
                  <a:lnTo>
                    <a:pt x="910" y="1700"/>
                  </a:lnTo>
                  <a:lnTo>
                    <a:pt x="913" y="1723"/>
                  </a:lnTo>
                  <a:lnTo>
                    <a:pt x="917" y="1746"/>
                  </a:lnTo>
                  <a:lnTo>
                    <a:pt x="924" y="1768"/>
                  </a:lnTo>
                  <a:lnTo>
                    <a:pt x="932" y="1790"/>
                  </a:lnTo>
                  <a:lnTo>
                    <a:pt x="940" y="1813"/>
                  </a:lnTo>
                  <a:lnTo>
                    <a:pt x="950" y="1834"/>
                  </a:lnTo>
                  <a:lnTo>
                    <a:pt x="961" y="1855"/>
                  </a:lnTo>
                  <a:lnTo>
                    <a:pt x="972" y="1876"/>
                  </a:lnTo>
                  <a:lnTo>
                    <a:pt x="984" y="1897"/>
                  </a:lnTo>
                  <a:lnTo>
                    <a:pt x="1009" y="1935"/>
                  </a:lnTo>
                  <a:lnTo>
                    <a:pt x="1039" y="1976"/>
                  </a:lnTo>
                  <a:lnTo>
                    <a:pt x="1071" y="2015"/>
                  </a:lnTo>
                  <a:lnTo>
                    <a:pt x="1104" y="2053"/>
                  </a:lnTo>
                  <a:lnTo>
                    <a:pt x="1139" y="2090"/>
                  </a:lnTo>
                  <a:lnTo>
                    <a:pt x="1176" y="2125"/>
                  </a:lnTo>
                  <a:lnTo>
                    <a:pt x="1213" y="2160"/>
                  </a:lnTo>
                  <a:lnTo>
                    <a:pt x="1252" y="2192"/>
                  </a:lnTo>
                  <a:lnTo>
                    <a:pt x="1291" y="2224"/>
                  </a:lnTo>
                  <a:lnTo>
                    <a:pt x="1332" y="2254"/>
                  </a:lnTo>
                  <a:lnTo>
                    <a:pt x="1373" y="2285"/>
                  </a:lnTo>
                  <a:lnTo>
                    <a:pt x="1415" y="2313"/>
                  </a:lnTo>
                  <a:lnTo>
                    <a:pt x="1458" y="2341"/>
                  </a:lnTo>
                  <a:lnTo>
                    <a:pt x="1501" y="2367"/>
                  </a:lnTo>
                  <a:lnTo>
                    <a:pt x="1545" y="2393"/>
                  </a:lnTo>
                  <a:lnTo>
                    <a:pt x="1589" y="2419"/>
                  </a:lnTo>
                  <a:lnTo>
                    <a:pt x="1634" y="2443"/>
                  </a:lnTo>
                  <a:lnTo>
                    <a:pt x="1540" y="1683"/>
                  </a:lnTo>
                  <a:lnTo>
                    <a:pt x="1517" y="1669"/>
                  </a:lnTo>
                  <a:lnTo>
                    <a:pt x="1496" y="1656"/>
                  </a:lnTo>
                  <a:lnTo>
                    <a:pt x="1474" y="1642"/>
                  </a:lnTo>
                  <a:lnTo>
                    <a:pt x="1452" y="1628"/>
                  </a:lnTo>
                  <a:lnTo>
                    <a:pt x="1411" y="1598"/>
                  </a:lnTo>
                  <a:lnTo>
                    <a:pt x="1370" y="1566"/>
                  </a:lnTo>
                  <a:lnTo>
                    <a:pt x="1328" y="1536"/>
                  </a:lnTo>
                  <a:lnTo>
                    <a:pt x="1287" y="1505"/>
                  </a:lnTo>
                  <a:lnTo>
                    <a:pt x="1265" y="1491"/>
                  </a:lnTo>
                  <a:lnTo>
                    <a:pt x="1244" y="1477"/>
                  </a:lnTo>
                  <a:lnTo>
                    <a:pt x="1221" y="1465"/>
                  </a:lnTo>
                  <a:lnTo>
                    <a:pt x="1198" y="1453"/>
                  </a:lnTo>
                  <a:lnTo>
                    <a:pt x="1188" y="1448"/>
                  </a:lnTo>
                  <a:lnTo>
                    <a:pt x="1177" y="1444"/>
                  </a:lnTo>
                  <a:lnTo>
                    <a:pt x="1167" y="1441"/>
                  </a:lnTo>
                  <a:lnTo>
                    <a:pt x="1157" y="1439"/>
                  </a:lnTo>
                  <a:lnTo>
                    <a:pt x="1147" y="1437"/>
                  </a:lnTo>
                  <a:lnTo>
                    <a:pt x="1136" y="1436"/>
                  </a:lnTo>
                  <a:lnTo>
                    <a:pt x="1126" y="1436"/>
                  </a:lnTo>
                  <a:lnTo>
                    <a:pt x="1115" y="1436"/>
                  </a:lnTo>
                  <a:lnTo>
                    <a:pt x="1096" y="1439"/>
                  </a:lnTo>
                  <a:lnTo>
                    <a:pt x="1075" y="1444"/>
                  </a:lnTo>
                  <a:lnTo>
                    <a:pt x="1056" y="1452"/>
                  </a:lnTo>
                  <a:lnTo>
                    <a:pt x="1037" y="1462"/>
                  </a:lnTo>
                  <a:lnTo>
                    <a:pt x="1019" y="1473"/>
                  </a:lnTo>
                  <a:lnTo>
                    <a:pt x="1002" y="1486"/>
                  </a:lnTo>
                  <a:lnTo>
                    <a:pt x="986" y="1500"/>
                  </a:lnTo>
                  <a:lnTo>
                    <a:pt x="971" y="1515"/>
                  </a:lnTo>
                  <a:lnTo>
                    <a:pt x="957" y="1533"/>
                  </a:lnTo>
                  <a:lnTo>
                    <a:pt x="945" y="1550"/>
                  </a:lnTo>
                  <a:lnTo>
                    <a:pt x="934" y="1567"/>
                  </a:lnTo>
                  <a:lnTo>
                    <a:pt x="925" y="1586"/>
                  </a:lnTo>
                  <a:close/>
                  <a:moveTo>
                    <a:pt x="6110" y="1456"/>
                  </a:moveTo>
                  <a:lnTo>
                    <a:pt x="6110" y="1456"/>
                  </a:lnTo>
                  <a:lnTo>
                    <a:pt x="6088" y="1468"/>
                  </a:lnTo>
                  <a:lnTo>
                    <a:pt x="6065" y="1481"/>
                  </a:lnTo>
                  <a:lnTo>
                    <a:pt x="6045" y="1494"/>
                  </a:lnTo>
                  <a:lnTo>
                    <a:pt x="6023" y="1509"/>
                  </a:lnTo>
                  <a:lnTo>
                    <a:pt x="5983" y="1538"/>
                  </a:lnTo>
                  <a:lnTo>
                    <a:pt x="5941" y="1568"/>
                  </a:lnTo>
                  <a:lnTo>
                    <a:pt x="5901" y="1599"/>
                  </a:lnTo>
                  <a:lnTo>
                    <a:pt x="5861" y="1629"/>
                  </a:lnTo>
                  <a:lnTo>
                    <a:pt x="5840" y="1643"/>
                  </a:lnTo>
                  <a:lnTo>
                    <a:pt x="5818" y="1658"/>
                  </a:lnTo>
                  <a:lnTo>
                    <a:pt x="5797" y="1671"/>
                  </a:lnTo>
                  <a:lnTo>
                    <a:pt x="5775" y="1683"/>
                  </a:lnTo>
                  <a:lnTo>
                    <a:pt x="5751" y="1873"/>
                  </a:lnTo>
                  <a:lnTo>
                    <a:pt x="5727" y="2063"/>
                  </a:lnTo>
                  <a:lnTo>
                    <a:pt x="5683" y="2443"/>
                  </a:lnTo>
                  <a:lnTo>
                    <a:pt x="5743" y="2410"/>
                  </a:lnTo>
                  <a:lnTo>
                    <a:pt x="5804" y="2374"/>
                  </a:lnTo>
                  <a:lnTo>
                    <a:pt x="5863" y="2337"/>
                  </a:lnTo>
                  <a:lnTo>
                    <a:pt x="5922" y="2298"/>
                  </a:lnTo>
                  <a:lnTo>
                    <a:pt x="5979" y="2258"/>
                  </a:lnTo>
                  <a:lnTo>
                    <a:pt x="6008" y="2236"/>
                  </a:lnTo>
                  <a:lnTo>
                    <a:pt x="6035" y="2214"/>
                  </a:lnTo>
                  <a:lnTo>
                    <a:pt x="6063" y="2192"/>
                  </a:lnTo>
                  <a:lnTo>
                    <a:pt x="6089" y="2169"/>
                  </a:lnTo>
                  <a:lnTo>
                    <a:pt x="6116" y="2147"/>
                  </a:lnTo>
                  <a:lnTo>
                    <a:pt x="6141" y="2123"/>
                  </a:lnTo>
                  <a:lnTo>
                    <a:pt x="6186" y="2078"/>
                  </a:lnTo>
                  <a:lnTo>
                    <a:pt x="6208" y="2055"/>
                  </a:lnTo>
                  <a:lnTo>
                    <a:pt x="6229" y="2033"/>
                  </a:lnTo>
                  <a:lnTo>
                    <a:pt x="6250" y="2009"/>
                  </a:lnTo>
                  <a:lnTo>
                    <a:pt x="6271" y="1984"/>
                  </a:lnTo>
                  <a:lnTo>
                    <a:pt x="6289" y="1959"/>
                  </a:lnTo>
                  <a:lnTo>
                    <a:pt x="6308" y="1933"/>
                  </a:lnTo>
                  <a:lnTo>
                    <a:pt x="6325" y="1906"/>
                  </a:lnTo>
                  <a:lnTo>
                    <a:pt x="6341" y="1879"/>
                  </a:lnTo>
                  <a:lnTo>
                    <a:pt x="6355" y="1851"/>
                  </a:lnTo>
                  <a:lnTo>
                    <a:pt x="6368" y="1823"/>
                  </a:lnTo>
                  <a:lnTo>
                    <a:pt x="6380" y="1793"/>
                  </a:lnTo>
                  <a:lnTo>
                    <a:pt x="6390" y="1764"/>
                  </a:lnTo>
                  <a:lnTo>
                    <a:pt x="6398" y="1734"/>
                  </a:lnTo>
                  <a:lnTo>
                    <a:pt x="6404" y="1702"/>
                  </a:lnTo>
                  <a:lnTo>
                    <a:pt x="6406" y="1688"/>
                  </a:lnTo>
                  <a:lnTo>
                    <a:pt x="6406" y="1674"/>
                  </a:lnTo>
                  <a:lnTo>
                    <a:pt x="6406" y="1659"/>
                  </a:lnTo>
                  <a:lnTo>
                    <a:pt x="6405" y="1644"/>
                  </a:lnTo>
                  <a:lnTo>
                    <a:pt x="6403" y="1630"/>
                  </a:lnTo>
                  <a:lnTo>
                    <a:pt x="6400" y="1616"/>
                  </a:lnTo>
                  <a:lnTo>
                    <a:pt x="6396" y="1602"/>
                  </a:lnTo>
                  <a:lnTo>
                    <a:pt x="6390" y="1589"/>
                  </a:lnTo>
                  <a:lnTo>
                    <a:pt x="6385" y="1575"/>
                  </a:lnTo>
                  <a:lnTo>
                    <a:pt x="6378" y="1562"/>
                  </a:lnTo>
                  <a:lnTo>
                    <a:pt x="6371" y="1550"/>
                  </a:lnTo>
                  <a:lnTo>
                    <a:pt x="6362" y="1537"/>
                  </a:lnTo>
                  <a:lnTo>
                    <a:pt x="6353" y="1525"/>
                  </a:lnTo>
                  <a:lnTo>
                    <a:pt x="6343" y="1514"/>
                  </a:lnTo>
                  <a:lnTo>
                    <a:pt x="6334" y="1503"/>
                  </a:lnTo>
                  <a:lnTo>
                    <a:pt x="6323" y="1493"/>
                  </a:lnTo>
                  <a:lnTo>
                    <a:pt x="6312" y="1484"/>
                  </a:lnTo>
                  <a:lnTo>
                    <a:pt x="6300" y="1475"/>
                  </a:lnTo>
                  <a:lnTo>
                    <a:pt x="6288" y="1467"/>
                  </a:lnTo>
                  <a:lnTo>
                    <a:pt x="6276" y="1460"/>
                  </a:lnTo>
                  <a:lnTo>
                    <a:pt x="6263" y="1453"/>
                  </a:lnTo>
                  <a:lnTo>
                    <a:pt x="6250" y="1449"/>
                  </a:lnTo>
                  <a:lnTo>
                    <a:pt x="6236" y="1444"/>
                  </a:lnTo>
                  <a:lnTo>
                    <a:pt x="6223" y="1440"/>
                  </a:lnTo>
                  <a:lnTo>
                    <a:pt x="6209" y="1438"/>
                  </a:lnTo>
                  <a:lnTo>
                    <a:pt x="6195" y="1437"/>
                  </a:lnTo>
                  <a:lnTo>
                    <a:pt x="6180" y="1437"/>
                  </a:lnTo>
                  <a:lnTo>
                    <a:pt x="6166" y="1438"/>
                  </a:lnTo>
                  <a:lnTo>
                    <a:pt x="6152" y="1441"/>
                  </a:lnTo>
                  <a:lnTo>
                    <a:pt x="6138" y="1444"/>
                  </a:lnTo>
                  <a:lnTo>
                    <a:pt x="6124" y="1450"/>
                  </a:lnTo>
                  <a:lnTo>
                    <a:pt x="6110" y="145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bIns="900000" anchor="ctr">
              <a:normAutofit fontScale="25000" lnSpcReduction="20000"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13"/>
            </p:custDataLst>
          </p:nvPr>
        </p:nvGrpSpPr>
        <p:grpSpPr>
          <a:xfrm>
            <a:off x="3400099" y="1970870"/>
            <a:ext cx="2013077" cy="421584"/>
            <a:chOff x="3403600" y="1970870"/>
            <a:chExt cx="2013077" cy="421584"/>
          </a:xfrm>
        </p:grpSpPr>
        <p:cxnSp>
          <p:nvCxnSpPr>
            <p:cNvPr id="53" name="直接连接符 52"/>
            <p:cNvCxnSpPr/>
            <p:nvPr>
              <p:custDataLst>
                <p:tags r:id="rId14"/>
              </p:custDataLst>
            </p:nvPr>
          </p:nvCxnSpPr>
          <p:spPr>
            <a:xfrm flipH="1">
              <a:off x="4394200" y="2392454"/>
              <a:ext cx="1022477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54" name="直接连接符 53"/>
            <p:cNvCxnSpPr/>
            <p:nvPr>
              <p:custDataLst>
                <p:tags r:id="rId15"/>
              </p:custDataLst>
            </p:nvPr>
          </p:nvCxnSpPr>
          <p:spPr>
            <a:xfrm flipV="1">
              <a:off x="4394200" y="1970870"/>
              <a:ext cx="0" cy="421584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55" name="直接连接符 54"/>
            <p:cNvCxnSpPr/>
            <p:nvPr>
              <p:custDataLst>
                <p:tags r:id="rId16"/>
              </p:custDataLst>
            </p:nvPr>
          </p:nvCxnSpPr>
          <p:spPr>
            <a:xfrm flipH="1">
              <a:off x="3403600" y="1970870"/>
              <a:ext cx="990600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56" name="组合 55"/>
          <p:cNvGrpSpPr/>
          <p:nvPr>
            <p:custDataLst>
              <p:tags r:id="rId17"/>
            </p:custDataLst>
          </p:nvPr>
        </p:nvGrpSpPr>
        <p:grpSpPr>
          <a:xfrm>
            <a:off x="3392162" y="5043313"/>
            <a:ext cx="1120935" cy="369681"/>
            <a:chOff x="3395663" y="4563384"/>
            <a:chExt cx="1120935" cy="1156713"/>
          </a:xfrm>
        </p:grpSpPr>
        <p:cxnSp>
          <p:nvCxnSpPr>
            <p:cNvPr id="57" name="直接连接符 56"/>
            <p:cNvCxnSpPr/>
            <p:nvPr>
              <p:custDataLst>
                <p:tags r:id="rId18"/>
              </p:custDataLst>
            </p:nvPr>
          </p:nvCxnSpPr>
          <p:spPr>
            <a:xfrm>
              <a:off x="4516597" y="4563384"/>
              <a:ext cx="0" cy="1156713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58" name="直接连接符 57"/>
            <p:cNvCxnSpPr/>
            <p:nvPr>
              <p:custDataLst>
                <p:tags r:id="rId19"/>
              </p:custDataLst>
            </p:nvPr>
          </p:nvCxnSpPr>
          <p:spPr>
            <a:xfrm flipH="1">
              <a:off x="3395663" y="5720097"/>
              <a:ext cx="1120935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grpSp>
        <p:nvGrpSpPr>
          <p:cNvPr id="59" name="组合 58"/>
          <p:cNvGrpSpPr/>
          <p:nvPr>
            <p:custDataLst>
              <p:tags r:id="rId20"/>
            </p:custDataLst>
          </p:nvPr>
        </p:nvGrpSpPr>
        <p:grpSpPr>
          <a:xfrm rot="10800000">
            <a:off x="7396009" y="3382198"/>
            <a:ext cx="1504778" cy="492345"/>
            <a:chOff x="3395663" y="4563384"/>
            <a:chExt cx="1120935" cy="1156713"/>
          </a:xfrm>
        </p:grpSpPr>
        <p:cxnSp>
          <p:nvCxnSpPr>
            <p:cNvPr id="60" name="直接连接符 59"/>
            <p:cNvCxnSpPr/>
            <p:nvPr>
              <p:custDataLst>
                <p:tags r:id="rId21"/>
              </p:custDataLst>
            </p:nvPr>
          </p:nvCxnSpPr>
          <p:spPr>
            <a:xfrm>
              <a:off x="4516597" y="4563384"/>
              <a:ext cx="0" cy="1156713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  <p:cxnSp>
          <p:nvCxnSpPr>
            <p:cNvPr id="61" name="直接连接符 60"/>
            <p:cNvCxnSpPr/>
            <p:nvPr>
              <p:custDataLst>
                <p:tags r:id="rId22"/>
              </p:custDataLst>
            </p:nvPr>
          </p:nvCxnSpPr>
          <p:spPr>
            <a:xfrm flipH="1">
              <a:off x="3395663" y="5720097"/>
              <a:ext cx="1120935" cy="0"/>
            </a:xfrm>
            <a:prstGeom prst="line">
              <a:avLst/>
            </a:prstGeom>
            <a:ln w="9525">
              <a:solidFill>
                <a:sysClr val="windowText" lastClr="000000">
                  <a:lumMod val="65000"/>
                  <a:lumOff val="35000"/>
                </a:sysClr>
              </a:solidFill>
              <a:tailEnd type="oval"/>
            </a:ln>
          </p:spPr>
          <p:style>
            <a:lnRef idx="1">
              <a:srgbClr val="FE8A57"/>
            </a:lnRef>
            <a:fillRef idx="0">
              <a:srgbClr val="FE8A57"/>
            </a:fillRef>
            <a:effectRef idx="0">
              <a:srgbClr val="FE8A57"/>
            </a:effectRef>
            <a:fontRef idx="minor">
              <a:sysClr val="windowText" lastClr="000000"/>
            </a:fontRef>
          </p:style>
        </p:cxnSp>
      </p:grpSp>
      <p:sp>
        <p:nvSpPr>
          <p:cNvPr id="62" name="文本框 61"/>
          <p:cNvSpPr txBox="1"/>
          <p:nvPr>
            <p:custDataLst>
              <p:tags r:id="rId23"/>
            </p:custDataLst>
          </p:nvPr>
        </p:nvSpPr>
        <p:spPr>
          <a:xfrm>
            <a:off x="1255195" y="2124127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>
            <p:custDataLst>
              <p:tags r:id="rId24"/>
            </p:custDataLst>
          </p:nvPr>
        </p:nvSpPr>
        <p:spPr>
          <a:xfrm>
            <a:off x="1255195" y="1752913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algn="r"/>
            <a:r>
              <a:rPr lang="en-US" altLang="zh-CN" sz="2000" dirty="0" smtClean="0">
                <a:solidFill>
                  <a:srgbClr val="FE8A57">
                    <a:lumMod val="75000"/>
                  </a:srgbClr>
                </a:solidFill>
                <a:latin typeface="Arial Black" panose="020B0A04020102020204" charset="0"/>
                <a:ea typeface="幼圆" panose="020105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 dirty="0" smtClean="0">
              <a:solidFill>
                <a:srgbClr val="FE8A57">
                  <a:lumMod val="75000"/>
                </a:srgbClr>
              </a:solidFill>
              <a:latin typeface="Arial Black" panose="020B0A04020102020204" charset="0"/>
              <a:ea typeface="幼圆" panose="020105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>
            <p:custDataLst>
              <p:tags r:id="rId25"/>
            </p:custDataLst>
          </p:nvPr>
        </p:nvSpPr>
        <p:spPr>
          <a:xfrm>
            <a:off x="1255195" y="5115883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>
            <p:custDataLst>
              <p:tags r:id="rId26"/>
            </p:custDataLst>
          </p:nvPr>
        </p:nvSpPr>
        <p:spPr>
          <a:xfrm>
            <a:off x="1255195" y="4744669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algn="r"/>
            <a:r>
              <a:rPr lang="en-US" altLang="zh-CN" sz="2000" dirty="0" smtClean="0">
                <a:solidFill>
                  <a:srgbClr val="00C37B">
                    <a:lumMod val="75000"/>
                  </a:srgbClr>
                </a:solidFill>
                <a:latin typeface="Arial Black" panose="020B0A04020102020204" charset="0"/>
                <a:ea typeface="幼圆" panose="020105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 dirty="0" smtClean="0">
              <a:solidFill>
                <a:srgbClr val="00C37B">
                  <a:lumMod val="75000"/>
                </a:srgbClr>
              </a:solidFill>
              <a:latin typeface="Arial Black" panose="020B0A04020102020204" charset="0"/>
              <a:ea typeface="幼圆" panose="020105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>
            <p:custDataLst>
              <p:tags r:id="rId27"/>
            </p:custDataLst>
          </p:nvPr>
        </p:nvSpPr>
        <p:spPr>
          <a:xfrm>
            <a:off x="9075605" y="3454768"/>
            <a:ext cx="1861200" cy="1149483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>
              <a:lnSpc>
                <a:spcPct val="120000"/>
              </a:lnSpc>
            </a:pPr>
            <a:r>
              <a:rPr lang="pt-BR" altLang="zh-CN" smtClean="0">
                <a:solidFill>
                  <a:sysClr val="windowText" lastClr="000000">
                    <a:lumMod val="65000"/>
                    <a:lumOff val="35000"/>
                  </a:sysClr>
                </a:solidFill>
                <a:sym typeface="Arial" panose="020B0604020202020204" pitchFamily="34" charset="0"/>
              </a:rPr>
              <a:t>Lorem ipsum dolor sit amet, consectetur </a:t>
            </a:r>
            <a:endParaRPr lang="zh-CN" altLang="en-US" dirty="0">
              <a:solidFill>
                <a:sysClr val="windowText" lastClr="000000">
                  <a:lumMod val="65000"/>
                  <a:lumOff val="35000"/>
                </a:sysClr>
              </a:solidFill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>
            <p:custDataLst>
              <p:tags r:id="rId28"/>
            </p:custDataLst>
          </p:nvPr>
        </p:nvSpPr>
        <p:spPr>
          <a:xfrm>
            <a:off x="9075605" y="3083554"/>
            <a:ext cx="1861200" cy="40011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r>
              <a:rPr lang="en-US" altLang="zh-CN" sz="2000" dirty="0" smtClean="0">
                <a:solidFill>
                  <a:srgbClr val="EED054">
                    <a:lumMod val="75000"/>
                  </a:srgbClr>
                </a:solidFill>
                <a:latin typeface="Arial Black" panose="020B0A04020102020204" charset="0"/>
                <a:ea typeface="幼圆" panose="02010509060101010101" charset="-122"/>
                <a:cs typeface="+mn-ea"/>
                <a:sym typeface="Arial" panose="020B0604020202020204" pitchFamily="34" charset="0"/>
              </a:rPr>
              <a:t>LOREM</a:t>
            </a:r>
            <a:endParaRPr lang="en-US" altLang="zh-CN" sz="2000" dirty="0" smtClean="0">
              <a:solidFill>
                <a:srgbClr val="EED054">
                  <a:lumMod val="75000"/>
                </a:srgbClr>
              </a:solidFill>
              <a:latin typeface="Arial Black" panose="020B0A04020102020204" charset="0"/>
              <a:ea typeface="幼圆" panose="020105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上箭头 67"/>
          <p:cNvSpPr/>
          <p:nvPr>
            <p:custDataLst>
              <p:tags r:id="rId29"/>
            </p:custDataLst>
          </p:nvPr>
        </p:nvSpPr>
        <p:spPr>
          <a:xfrm rot="14400000">
            <a:off x="5176857" y="4053215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00C37B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69" name="上箭头 68"/>
          <p:cNvSpPr/>
          <p:nvPr>
            <p:custDataLst>
              <p:tags r:id="rId30"/>
            </p:custDataLst>
          </p:nvPr>
        </p:nvSpPr>
        <p:spPr>
          <a:xfrm>
            <a:off x="5891761" y="2920474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70" name="上箭头 69"/>
          <p:cNvSpPr/>
          <p:nvPr>
            <p:custDataLst>
              <p:tags r:id="rId31"/>
            </p:custDataLst>
          </p:nvPr>
        </p:nvSpPr>
        <p:spPr>
          <a:xfrm rot="7200000">
            <a:off x="6606665" y="4053215"/>
            <a:ext cx="346746" cy="297426"/>
          </a:xfrm>
          <a:prstGeom prst="upArrow">
            <a:avLst>
              <a:gd name="adj1" fmla="val 57862"/>
              <a:gd name="adj2" fmla="val 61457"/>
            </a:avLst>
          </a:prstGeom>
          <a:solidFill>
            <a:srgbClr val="EED054"/>
          </a:solidFill>
          <a:ln>
            <a:noFill/>
          </a:ln>
        </p:spPr>
        <p:style>
          <a:lnRef idx="2">
            <a:srgbClr val="FE8A57">
              <a:shade val="50000"/>
            </a:srgbClr>
          </a:lnRef>
          <a:fillRef idx="1">
            <a:srgbClr val="FE8A57"/>
          </a:fillRef>
          <a:effectRef idx="0">
            <a:srgbClr val="FE8A57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p>
            <a:pPr algn="ctr"/>
            <a:endParaRPr lang="zh-CN" altLang="en-US"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6" grpId="0"/>
      <p:bldP spid="67" grpId="0"/>
      <p:bldP spid="64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" name="图片 29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36320" y="7931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sp>
        <p:nvSpPr>
          <p:cNvPr id="10" name="齿轮"/>
          <p:cNvSpPr/>
          <p:nvPr/>
        </p:nvSpPr>
        <p:spPr bwMode="auto">
          <a:xfrm>
            <a:off x="1338580" y="2523490"/>
            <a:ext cx="1800000" cy="1800000"/>
          </a:xfrm>
          <a:custGeom>
            <a:avLst/>
            <a:gdLst>
              <a:gd name="T0" fmla="*/ 351815 w 2443615"/>
              <a:gd name="T1" fmla="*/ 127711 h 2406492"/>
              <a:gd name="T2" fmla="*/ 127265 w 2443615"/>
              <a:gd name="T3" fmla="*/ 352436 h 2406492"/>
              <a:gd name="T4" fmla="*/ 351815 w 2443615"/>
              <a:gd name="T5" fmla="*/ 577161 h 2406492"/>
              <a:gd name="T6" fmla="*/ 576364 w 2443615"/>
              <a:gd name="T7" fmla="*/ 352436 h 2406492"/>
              <a:gd name="T8" fmla="*/ 351815 w 2443615"/>
              <a:gd name="T9" fmla="*/ 127711 h 2406492"/>
              <a:gd name="T10" fmla="*/ 323002 w 2443615"/>
              <a:gd name="T11" fmla="*/ 0 h 2406492"/>
              <a:gd name="T12" fmla="*/ 380627 w 2443615"/>
              <a:gd name="T13" fmla="*/ 0 h 2406492"/>
              <a:gd name="T14" fmla="*/ 393151 w 2443615"/>
              <a:gd name="T15" fmla="*/ 71092 h 2406492"/>
              <a:gd name="T16" fmla="*/ 500853 w 2443615"/>
              <a:gd name="T17" fmla="*/ 110323 h 2406492"/>
              <a:gd name="T18" fmla="*/ 556109 w 2443615"/>
              <a:gd name="T19" fmla="*/ 63920 h 2406492"/>
              <a:gd name="T20" fmla="*/ 600251 w 2443615"/>
              <a:gd name="T21" fmla="*/ 100990 h 2406492"/>
              <a:gd name="T22" fmla="*/ 564182 w 2443615"/>
              <a:gd name="T23" fmla="*/ 163505 h 2406492"/>
              <a:gd name="T24" fmla="*/ 621490 w 2443615"/>
              <a:gd name="T25" fmla="*/ 262842 h 2406492"/>
              <a:gd name="T26" fmla="*/ 693623 w 2443615"/>
              <a:gd name="T27" fmla="*/ 262840 h 2406492"/>
              <a:gd name="T28" fmla="*/ 703629 w 2443615"/>
              <a:gd name="T29" fmla="*/ 319633 h 2406492"/>
              <a:gd name="T30" fmla="*/ 635846 w 2443615"/>
              <a:gd name="T31" fmla="*/ 344321 h 2406492"/>
              <a:gd name="T32" fmla="*/ 615944 w 2443615"/>
              <a:gd name="T33" fmla="*/ 457282 h 2406492"/>
              <a:gd name="T34" fmla="*/ 671201 w 2443615"/>
              <a:gd name="T35" fmla="*/ 503683 h 2406492"/>
              <a:gd name="T36" fmla="*/ 642389 w 2443615"/>
              <a:gd name="T37" fmla="*/ 553626 h 2406492"/>
              <a:gd name="T38" fmla="*/ 574608 w 2443615"/>
              <a:gd name="T39" fmla="*/ 528934 h 2406492"/>
              <a:gd name="T40" fmla="*/ 486808 w 2443615"/>
              <a:gd name="T41" fmla="*/ 602665 h 2406492"/>
              <a:gd name="T42" fmla="*/ 499336 w 2443615"/>
              <a:gd name="T43" fmla="*/ 673756 h 2406492"/>
              <a:gd name="T44" fmla="*/ 445187 w 2443615"/>
              <a:gd name="T45" fmla="*/ 693480 h 2406492"/>
              <a:gd name="T46" fmla="*/ 409122 w 2443615"/>
              <a:gd name="T47" fmla="*/ 630963 h 2406492"/>
              <a:gd name="T48" fmla="*/ 294507 w 2443615"/>
              <a:gd name="T49" fmla="*/ 630963 h 2406492"/>
              <a:gd name="T50" fmla="*/ 258443 w 2443615"/>
              <a:gd name="T51" fmla="*/ 693480 h 2406492"/>
              <a:gd name="T52" fmla="*/ 204294 w 2443615"/>
              <a:gd name="T53" fmla="*/ 673756 h 2406492"/>
              <a:gd name="T54" fmla="*/ 216821 w 2443615"/>
              <a:gd name="T55" fmla="*/ 602665 h 2406492"/>
              <a:gd name="T56" fmla="*/ 129022 w 2443615"/>
              <a:gd name="T57" fmla="*/ 528934 h 2406492"/>
              <a:gd name="T58" fmla="*/ 61240 w 2443615"/>
              <a:gd name="T59" fmla="*/ 553626 h 2406492"/>
              <a:gd name="T60" fmla="*/ 32428 w 2443615"/>
              <a:gd name="T61" fmla="*/ 503683 h 2406492"/>
              <a:gd name="T62" fmla="*/ 87685 w 2443615"/>
              <a:gd name="T63" fmla="*/ 457282 h 2406492"/>
              <a:gd name="T64" fmla="*/ 67783 w 2443615"/>
              <a:gd name="T65" fmla="*/ 344321 h 2406492"/>
              <a:gd name="T66" fmla="*/ 0 w 2443615"/>
              <a:gd name="T67" fmla="*/ 319633 h 2406492"/>
              <a:gd name="T68" fmla="*/ 10006 w 2443615"/>
              <a:gd name="T69" fmla="*/ 262840 h 2406492"/>
              <a:gd name="T70" fmla="*/ 82138 w 2443615"/>
              <a:gd name="T71" fmla="*/ 262842 h 2406492"/>
              <a:gd name="T72" fmla="*/ 139446 w 2443615"/>
              <a:gd name="T73" fmla="*/ 163505 h 2406492"/>
              <a:gd name="T74" fmla="*/ 103378 w 2443615"/>
              <a:gd name="T75" fmla="*/ 100990 h 2406492"/>
              <a:gd name="T76" fmla="*/ 147520 w 2443615"/>
              <a:gd name="T77" fmla="*/ 63920 h 2406492"/>
              <a:gd name="T78" fmla="*/ 202776 w 2443615"/>
              <a:gd name="T79" fmla="*/ 110323 h 2406492"/>
              <a:gd name="T80" fmla="*/ 310478 w 2443615"/>
              <a:gd name="T81" fmla="*/ 71092 h 24064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443615" h="2406492">
                <a:moveTo>
                  <a:pt x="1221807" y="443178"/>
                </a:moveTo>
                <a:cubicBezTo>
                  <a:pt x="791117" y="443178"/>
                  <a:pt x="441973" y="792322"/>
                  <a:pt x="441973" y="1223012"/>
                </a:cubicBezTo>
                <a:cubicBezTo>
                  <a:pt x="441973" y="1653702"/>
                  <a:pt x="791117" y="2002846"/>
                  <a:pt x="1221807" y="2002846"/>
                </a:cubicBezTo>
                <a:cubicBezTo>
                  <a:pt x="1652497" y="2002846"/>
                  <a:pt x="2001641" y="1653702"/>
                  <a:pt x="2001641" y="1223012"/>
                </a:cubicBezTo>
                <a:cubicBezTo>
                  <a:pt x="2001641" y="792322"/>
                  <a:pt x="1652497" y="443178"/>
                  <a:pt x="1221807" y="443178"/>
                </a:cubicBezTo>
                <a:close/>
                <a:moveTo>
                  <a:pt x="1121747" y="0"/>
                </a:moveTo>
                <a:lnTo>
                  <a:pt x="1321868" y="0"/>
                </a:lnTo>
                <a:lnTo>
                  <a:pt x="1365362" y="246702"/>
                </a:lnTo>
                <a:cubicBezTo>
                  <a:pt x="1497994" y="266203"/>
                  <a:pt x="1625261" y="312525"/>
                  <a:pt x="1739400" y="382840"/>
                </a:cubicBezTo>
                <a:lnTo>
                  <a:pt x="1931295" y="221813"/>
                </a:lnTo>
                <a:lnTo>
                  <a:pt x="2084596" y="350449"/>
                </a:lnTo>
                <a:lnTo>
                  <a:pt x="1959337" y="567390"/>
                </a:lnTo>
                <a:cubicBezTo>
                  <a:pt x="2048403" y="667584"/>
                  <a:pt x="2116120" y="784874"/>
                  <a:pt x="2158357" y="912104"/>
                </a:cubicBezTo>
                <a:lnTo>
                  <a:pt x="2408865" y="912098"/>
                </a:lnTo>
                <a:lnTo>
                  <a:pt x="2443615" y="1109179"/>
                </a:lnTo>
                <a:lnTo>
                  <a:pt x="2208214" y="1194851"/>
                </a:lnTo>
                <a:cubicBezTo>
                  <a:pt x="2212040" y="1328854"/>
                  <a:pt x="2188522" y="1462233"/>
                  <a:pt x="2139095" y="1586846"/>
                </a:cubicBezTo>
                <a:lnTo>
                  <a:pt x="2330998" y="1747864"/>
                </a:lnTo>
                <a:lnTo>
                  <a:pt x="2230938" y="1921175"/>
                </a:lnTo>
                <a:lnTo>
                  <a:pt x="1995541" y="1835490"/>
                </a:lnTo>
                <a:cubicBezTo>
                  <a:pt x="1912336" y="1940602"/>
                  <a:pt x="1808586" y="2027658"/>
                  <a:pt x="1690623" y="2091346"/>
                </a:cubicBezTo>
                <a:lnTo>
                  <a:pt x="1734130" y="2338046"/>
                </a:lnTo>
                <a:lnTo>
                  <a:pt x="1546077" y="2406492"/>
                </a:lnTo>
                <a:lnTo>
                  <a:pt x="1420828" y="2189544"/>
                </a:lnTo>
                <a:cubicBezTo>
                  <a:pt x="1289525" y="2216580"/>
                  <a:pt x="1154089" y="2216580"/>
                  <a:pt x="1022786" y="2189544"/>
                </a:cubicBezTo>
                <a:lnTo>
                  <a:pt x="897539" y="2406492"/>
                </a:lnTo>
                <a:lnTo>
                  <a:pt x="709486" y="2338046"/>
                </a:lnTo>
                <a:lnTo>
                  <a:pt x="752993" y="2091346"/>
                </a:lnTo>
                <a:cubicBezTo>
                  <a:pt x="635030" y="2027658"/>
                  <a:pt x="531280" y="1940601"/>
                  <a:pt x="448076" y="1835490"/>
                </a:cubicBezTo>
                <a:lnTo>
                  <a:pt x="212678" y="1921175"/>
                </a:lnTo>
                <a:lnTo>
                  <a:pt x="112617" y="1747864"/>
                </a:lnTo>
                <a:lnTo>
                  <a:pt x="304520" y="1586846"/>
                </a:lnTo>
                <a:cubicBezTo>
                  <a:pt x="255094" y="1462233"/>
                  <a:pt x="231575" y="1328854"/>
                  <a:pt x="235401" y="1194851"/>
                </a:cubicBezTo>
                <a:lnTo>
                  <a:pt x="0" y="1109179"/>
                </a:lnTo>
                <a:lnTo>
                  <a:pt x="34750" y="912098"/>
                </a:lnTo>
                <a:lnTo>
                  <a:pt x="285257" y="912104"/>
                </a:lnTo>
                <a:cubicBezTo>
                  <a:pt x="327494" y="784874"/>
                  <a:pt x="395211" y="667583"/>
                  <a:pt x="484278" y="567390"/>
                </a:cubicBezTo>
                <a:lnTo>
                  <a:pt x="359019" y="350449"/>
                </a:lnTo>
                <a:lnTo>
                  <a:pt x="512321" y="221813"/>
                </a:lnTo>
                <a:lnTo>
                  <a:pt x="704216" y="382840"/>
                </a:lnTo>
                <a:cubicBezTo>
                  <a:pt x="818353" y="312525"/>
                  <a:pt x="945621" y="266204"/>
                  <a:pt x="1078253" y="246702"/>
                </a:cubicBezTo>
                <a:lnTo>
                  <a:pt x="112174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齿轮"/>
          <p:cNvSpPr/>
          <p:nvPr/>
        </p:nvSpPr>
        <p:spPr bwMode="auto">
          <a:xfrm>
            <a:off x="2876550" y="3587750"/>
            <a:ext cx="1080000" cy="1080000"/>
          </a:xfrm>
          <a:custGeom>
            <a:avLst/>
            <a:gdLst>
              <a:gd name="T0" fmla="*/ 351815 w 2443615"/>
              <a:gd name="T1" fmla="*/ 127711 h 2406492"/>
              <a:gd name="T2" fmla="*/ 127265 w 2443615"/>
              <a:gd name="T3" fmla="*/ 352436 h 2406492"/>
              <a:gd name="T4" fmla="*/ 351815 w 2443615"/>
              <a:gd name="T5" fmla="*/ 577161 h 2406492"/>
              <a:gd name="T6" fmla="*/ 576364 w 2443615"/>
              <a:gd name="T7" fmla="*/ 352436 h 2406492"/>
              <a:gd name="T8" fmla="*/ 351815 w 2443615"/>
              <a:gd name="T9" fmla="*/ 127711 h 2406492"/>
              <a:gd name="T10" fmla="*/ 323002 w 2443615"/>
              <a:gd name="T11" fmla="*/ 0 h 2406492"/>
              <a:gd name="T12" fmla="*/ 380627 w 2443615"/>
              <a:gd name="T13" fmla="*/ 0 h 2406492"/>
              <a:gd name="T14" fmla="*/ 393151 w 2443615"/>
              <a:gd name="T15" fmla="*/ 71092 h 2406492"/>
              <a:gd name="T16" fmla="*/ 500853 w 2443615"/>
              <a:gd name="T17" fmla="*/ 110323 h 2406492"/>
              <a:gd name="T18" fmla="*/ 556109 w 2443615"/>
              <a:gd name="T19" fmla="*/ 63920 h 2406492"/>
              <a:gd name="T20" fmla="*/ 600251 w 2443615"/>
              <a:gd name="T21" fmla="*/ 100990 h 2406492"/>
              <a:gd name="T22" fmla="*/ 564182 w 2443615"/>
              <a:gd name="T23" fmla="*/ 163505 h 2406492"/>
              <a:gd name="T24" fmla="*/ 621490 w 2443615"/>
              <a:gd name="T25" fmla="*/ 262842 h 2406492"/>
              <a:gd name="T26" fmla="*/ 693623 w 2443615"/>
              <a:gd name="T27" fmla="*/ 262840 h 2406492"/>
              <a:gd name="T28" fmla="*/ 703629 w 2443615"/>
              <a:gd name="T29" fmla="*/ 319633 h 2406492"/>
              <a:gd name="T30" fmla="*/ 635846 w 2443615"/>
              <a:gd name="T31" fmla="*/ 344321 h 2406492"/>
              <a:gd name="T32" fmla="*/ 615944 w 2443615"/>
              <a:gd name="T33" fmla="*/ 457282 h 2406492"/>
              <a:gd name="T34" fmla="*/ 671201 w 2443615"/>
              <a:gd name="T35" fmla="*/ 503683 h 2406492"/>
              <a:gd name="T36" fmla="*/ 642389 w 2443615"/>
              <a:gd name="T37" fmla="*/ 553626 h 2406492"/>
              <a:gd name="T38" fmla="*/ 574608 w 2443615"/>
              <a:gd name="T39" fmla="*/ 528934 h 2406492"/>
              <a:gd name="T40" fmla="*/ 486808 w 2443615"/>
              <a:gd name="T41" fmla="*/ 602665 h 2406492"/>
              <a:gd name="T42" fmla="*/ 499336 w 2443615"/>
              <a:gd name="T43" fmla="*/ 673756 h 2406492"/>
              <a:gd name="T44" fmla="*/ 445187 w 2443615"/>
              <a:gd name="T45" fmla="*/ 693480 h 2406492"/>
              <a:gd name="T46" fmla="*/ 409122 w 2443615"/>
              <a:gd name="T47" fmla="*/ 630963 h 2406492"/>
              <a:gd name="T48" fmla="*/ 294507 w 2443615"/>
              <a:gd name="T49" fmla="*/ 630963 h 2406492"/>
              <a:gd name="T50" fmla="*/ 258443 w 2443615"/>
              <a:gd name="T51" fmla="*/ 693480 h 2406492"/>
              <a:gd name="T52" fmla="*/ 204294 w 2443615"/>
              <a:gd name="T53" fmla="*/ 673756 h 2406492"/>
              <a:gd name="T54" fmla="*/ 216821 w 2443615"/>
              <a:gd name="T55" fmla="*/ 602665 h 2406492"/>
              <a:gd name="T56" fmla="*/ 129022 w 2443615"/>
              <a:gd name="T57" fmla="*/ 528934 h 2406492"/>
              <a:gd name="T58" fmla="*/ 61240 w 2443615"/>
              <a:gd name="T59" fmla="*/ 553626 h 2406492"/>
              <a:gd name="T60" fmla="*/ 32428 w 2443615"/>
              <a:gd name="T61" fmla="*/ 503683 h 2406492"/>
              <a:gd name="T62" fmla="*/ 87685 w 2443615"/>
              <a:gd name="T63" fmla="*/ 457282 h 2406492"/>
              <a:gd name="T64" fmla="*/ 67783 w 2443615"/>
              <a:gd name="T65" fmla="*/ 344321 h 2406492"/>
              <a:gd name="T66" fmla="*/ 0 w 2443615"/>
              <a:gd name="T67" fmla="*/ 319633 h 2406492"/>
              <a:gd name="T68" fmla="*/ 10006 w 2443615"/>
              <a:gd name="T69" fmla="*/ 262840 h 2406492"/>
              <a:gd name="T70" fmla="*/ 82138 w 2443615"/>
              <a:gd name="T71" fmla="*/ 262842 h 2406492"/>
              <a:gd name="T72" fmla="*/ 139446 w 2443615"/>
              <a:gd name="T73" fmla="*/ 163505 h 2406492"/>
              <a:gd name="T74" fmla="*/ 103378 w 2443615"/>
              <a:gd name="T75" fmla="*/ 100990 h 2406492"/>
              <a:gd name="T76" fmla="*/ 147520 w 2443615"/>
              <a:gd name="T77" fmla="*/ 63920 h 2406492"/>
              <a:gd name="T78" fmla="*/ 202776 w 2443615"/>
              <a:gd name="T79" fmla="*/ 110323 h 2406492"/>
              <a:gd name="T80" fmla="*/ 310478 w 2443615"/>
              <a:gd name="T81" fmla="*/ 71092 h 24064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443615" h="2406492">
                <a:moveTo>
                  <a:pt x="1221807" y="443178"/>
                </a:moveTo>
                <a:cubicBezTo>
                  <a:pt x="791117" y="443178"/>
                  <a:pt x="441973" y="792322"/>
                  <a:pt x="441973" y="1223012"/>
                </a:cubicBezTo>
                <a:cubicBezTo>
                  <a:pt x="441973" y="1653702"/>
                  <a:pt x="791117" y="2002846"/>
                  <a:pt x="1221807" y="2002846"/>
                </a:cubicBezTo>
                <a:cubicBezTo>
                  <a:pt x="1652497" y="2002846"/>
                  <a:pt x="2001641" y="1653702"/>
                  <a:pt x="2001641" y="1223012"/>
                </a:cubicBezTo>
                <a:cubicBezTo>
                  <a:pt x="2001641" y="792322"/>
                  <a:pt x="1652497" y="443178"/>
                  <a:pt x="1221807" y="443178"/>
                </a:cubicBezTo>
                <a:close/>
                <a:moveTo>
                  <a:pt x="1121747" y="0"/>
                </a:moveTo>
                <a:lnTo>
                  <a:pt x="1321868" y="0"/>
                </a:lnTo>
                <a:lnTo>
                  <a:pt x="1365362" y="246702"/>
                </a:lnTo>
                <a:cubicBezTo>
                  <a:pt x="1497994" y="266203"/>
                  <a:pt x="1625261" y="312525"/>
                  <a:pt x="1739400" y="382840"/>
                </a:cubicBezTo>
                <a:lnTo>
                  <a:pt x="1931295" y="221813"/>
                </a:lnTo>
                <a:lnTo>
                  <a:pt x="2084596" y="350449"/>
                </a:lnTo>
                <a:lnTo>
                  <a:pt x="1959337" y="567390"/>
                </a:lnTo>
                <a:cubicBezTo>
                  <a:pt x="2048403" y="667584"/>
                  <a:pt x="2116120" y="784874"/>
                  <a:pt x="2158357" y="912104"/>
                </a:cubicBezTo>
                <a:lnTo>
                  <a:pt x="2408865" y="912098"/>
                </a:lnTo>
                <a:lnTo>
                  <a:pt x="2443615" y="1109179"/>
                </a:lnTo>
                <a:lnTo>
                  <a:pt x="2208214" y="1194851"/>
                </a:lnTo>
                <a:cubicBezTo>
                  <a:pt x="2212040" y="1328854"/>
                  <a:pt x="2188522" y="1462233"/>
                  <a:pt x="2139095" y="1586846"/>
                </a:cubicBezTo>
                <a:lnTo>
                  <a:pt x="2330998" y="1747864"/>
                </a:lnTo>
                <a:lnTo>
                  <a:pt x="2230938" y="1921175"/>
                </a:lnTo>
                <a:lnTo>
                  <a:pt x="1995541" y="1835490"/>
                </a:lnTo>
                <a:cubicBezTo>
                  <a:pt x="1912336" y="1940602"/>
                  <a:pt x="1808586" y="2027658"/>
                  <a:pt x="1690623" y="2091346"/>
                </a:cubicBezTo>
                <a:lnTo>
                  <a:pt x="1734130" y="2338046"/>
                </a:lnTo>
                <a:lnTo>
                  <a:pt x="1546077" y="2406492"/>
                </a:lnTo>
                <a:lnTo>
                  <a:pt x="1420828" y="2189544"/>
                </a:lnTo>
                <a:cubicBezTo>
                  <a:pt x="1289525" y="2216580"/>
                  <a:pt x="1154089" y="2216580"/>
                  <a:pt x="1022786" y="2189544"/>
                </a:cubicBezTo>
                <a:lnTo>
                  <a:pt x="897539" y="2406492"/>
                </a:lnTo>
                <a:lnTo>
                  <a:pt x="709486" y="2338046"/>
                </a:lnTo>
                <a:lnTo>
                  <a:pt x="752993" y="2091346"/>
                </a:lnTo>
                <a:cubicBezTo>
                  <a:pt x="635030" y="2027658"/>
                  <a:pt x="531280" y="1940601"/>
                  <a:pt x="448076" y="1835490"/>
                </a:cubicBezTo>
                <a:lnTo>
                  <a:pt x="212678" y="1921175"/>
                </a:lnTo>
                <a:lnTo>
                  <a:pt x="112617" y="1747864"/>
                </a:lnTo>
                <a:lnTo>
                  <a:pt x="304520" y="1586846"/>
                </a:lnTo>
                <a:cubicBezTo>
                  <a:pt x="255094" y="1462233"/>
                  <a:pt x="231575" y="1328854"/>
                  <a:pt x="235401" y="1194851"/>
                </a:cubicBezTo>
                <a:lnTo>
                  <a:pt x="0" y="1109179"/>
                </a:lnTo>
                <a:lnTo>
                  <a:pt x="34750" y="912098"/>
                </a:lnTo>
                <a:lnTo>
                  <a:pt x="285257" y="912104"/>
                </a:lnTo>
                <a:cubicBezTo>
                  <a:pt x="327494" y="784874"/>
                  <a:pt x="395211" y="667583"/>
                  <a:pt x="484278" y="567390"/>
                </a:cubicBezTo>
                <a:lnTo>
                  <a:pt x="359019" y="350449"/>
                </a:lnTo>
                <a:lnTo>
                  <a:pt x="512321" y="221813"/>
                </a:lnTo>
                <a:lnTo>
                  <a:pt x="704216" y="382840"/>
                </a:lnTo>
                <a:cubicBezTo>
                  <a:pt x="818353" y="312525"/>
                  <a:pt x="945621" y="266204"/>
                  <a:pt x="1078253" y="246702"/>
                </a:cubicBezTo>
                <a:lnTo>
                  <a:pt x="112174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齿轮"/>
          <p:cNvSpPr/>
          <p:nvPr/>
        </p:nvSpPr>
        <p:spPr bwMode="auto">
          <a:xfrm>
            <a:off x="3305175" y="2914015"/>
            <a:ext cx="792000" cy="792000"/>
          </a:xfrm>
          <a:custGeom>
            <a:avLst/>
            <a:gdLst>
              <a:gd name="T0" fmla="*/ 351815 w 2443615"/>
              <a:gd name="T1" fmla="*/ 127711 h 2406492"/>
              <a:gd name="T2" fmla="*/ 127265 w 2443615"/>
              <a:gd name="T3" fmla="*/ 352436 h 2406492"/>
              <a:gd name="T4" fmla="*/ 351815 w 2443615"/>
              <a:gd name="T5" fmla="*/ 577161 h 2406492"/>
              <a:gd name="T6" fmla="*/ 576364 w 2443615"/>
              <a:gd name="T7" fmla="*/ 352436 h 2406492"/>
              <a:gd name="T8" fmla="*/ 351815 w 2443615"/>
              <a:gd name="T9" fmla="*/ 127711 h 2406492"/>
              <a:gd name="T10" fmla="*/ 323002 w 2443615"/>
              <a:gd name="T11" fmla="*/ 0 h 2406492"/>
              <a:gd name="T12" fmla="*/ 380627 w 2443615"/>
              <a:gd name="T13" fmla="*/ 0 h 2406492"/>
              <a:gd name="T14" fmla="*/ 393151 w 2443615"/>
              <a:gd name="T15" fmla="*/ 71092 h 2406492"/>
              <a:gd name="T16" fmla="*/ 500853 w 2443615"/>
              <a:gd name="T17" fmla="*/ 110323 h 2406492"/>
              <a:gd name="T18" fmla="*/ 556109 w 2443615"/>
              <a:gd name="T19" fmla="*/ 63920 h 2406492"/>
              <a:gd name="T20" fmla="*/ 600251 w 2443615"/>
              <a:gd name="T21" fmla="*/ 100990 h 2406492"/>
              <a:gd name="T22" fmla="*/ 564182 w 2443615"/>
              <a:gd name="T23" fmla="*/ 163505 h 2406492"/>
              <a:gd name="T24" fmla="*/ 621490 w 2443615"/>
              <a:gd name="T25" fmla="*/ 262842 h 2406492"/>
              <a:gd name="T26" fmla="*/ 693623 w 2443615"/>
              <a:gd name="T27" fmla="*/ 262840 h 2406492"/>
              <a:gd name="T28" fmla="*/ 703629 w 2443615"/>
              <a:gd name="T29" fmla="*/ 319633 h 2406492"/>
              <a:gd name="T30" fmla="*/ 635846 w 2443615"/>
              <a:gd name="T31" fmla="*/ 344321 h 2406492"/>
              <a:gd name="T32" fmla="*/ 615944 w 2443615"/>
              <a:gd name="T33" fmla="*/ 457282 h 2406492"/>
              <a:gd name="T34" fmla="*/ 671201 w 2443615"/>
              <a:gd name="T35" fmla="*/ 503683 h 2406492"/>
              <a:gd name="T36" fmla="*/ 642389 w 2443615"/>
              <a:gd name="T37" fmla="*/ 553626 h 2406492"/>
              <a:gd name="T38" fmla="*/ 574608 w 2443615"/>
              <a:gd name="T39" fmla="*/ 528934 h 2406492"/>
              <a:gd name="T40" fmla="*/ 486808 w 2443615"/>
              <a:gd name="T41" fmla="*/ 602665 h 2406492"/>
              <a:gd name="T42" fmla="*/ 499336 w 2443615"/>
              <a:gd name="T43" fmla="*/ 673756 h 2406492"/>
              <a:gd name="T44" fmla="*/ 445187 w 2443615"/>
              <a:gd name="T45" fmla="*/ 693480 h 2406492"/>
              <a:gd name="T46" fmla="*/ 409122 w 2443615"/>
              <a:gd name="T47" fmla="*/ 630963 h 2406492"/>
              <a:gd name="T48" fmla="*/ 294507 w 2443615"/>
              <a:gd name="T49" fmla="*/ 630963 h 2406492"/>
              <a:gd name="T50" fmla="*/ 258443 w 2443615"/>
              <a:gd name="T51" fmla="*/ 693480 h 2406492"/>
              <a:gd name="T52" fmla="*/ 204294 w 2443615"/>
              <a:gd name="T53" fmla="*/ 673756 h 2406492"/>
              <a:gd name="T54" fmla="*/ 216821 w 2443615"/>
              <a:gd name="T55" fmla="*/ 602665 h 2406492"/>
              <a:gd name="T56" fmla="*/ 129022 w 2443615"/>
              <a:gd name="T57" fmla="*/ 528934 h 2406492"/>
              <a:gd name="T58" fmla="*/ 61240 w 2443615"/>
              <a:gd name="T59" fmla="*/ 553626 h 2406492"/>
              <a:gd name="T60" fmla="*/ 32428 w 2443615"/>
              <a:gd name="T61" fmla="*/ 503683 h 2406492"/>
              <a:gd name="T62" fmla="*/ 87685 w 2443615"/>
              <a:gd name="T63" fmla="*/ 457282 h 2406492"/>
              <a:gd name="T64" fmla="*/ 67783 w 2443615"/>
              <a:gd name="T65" fmla="*/ 344321 h 2406492"/>
              <a:gd name="T66" fmla="*/ 0 w 2443615"/>
              <a:gd name="T67" fmla="*/ 319633 h 2406492"/>
              <a:gd name="T68" fmla="*/ 10006 w 2443615"/>
              <a:gd name="T69" fmla="*/ 262840 h 2406492"/>
              <a:gd name="T70" fmla="*/ 82138 w 2443615"/>
              <a:gd name="T71" fmla="*/ 262842 h 2406492"/>
              <a:gd name="T72" fmla="*/ 139446 w 2443615"/>
              <a:gd name="T73" fmla="*/ 163505 h 2406492"/>
              <a:gd name="T74" fmla="*/ 103378 w 2443615"/>
              <a:gd name="T75" fmla="*/ 100990 h 2406492"/>
              <a:gd name="T76" fmla="*/ 147520 w 2443615"/>
              <a:gd name="T77" fmla="*/ 63920 h 2406492"/>
              <a:gd name="T78" fmla="*/ 202776 w 2443615"/>
              <a:gd name="T79" fmla="*/ 110323 h 2406492"/>
              <a:gd name="T80" fmla="*/ 310478 w 2443615"/>
              <a:gd name="T81" fmla="*/ 71092 h 24064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443615" h="2406492">
                <a:moveTo>
                  <a:pt x="1221807" y="443178"/>
                </a:moveTo>
                <a:cubicBezTo>
                  <a:pt x="791117" y="443178"/>
                  <a:pt x="441973" y="792322"/>
                  <a:pt x="441973" y="1223012"/>
                </a:cubicBezTo>
                <a:cubicBezTo>
                  <a:pt x="441973" y="1653702"/>
                  <a:pt x="791117" y="2002846"/>
                  <a:pt x="1221807" y="2002846"/>
                </a:cubicBezTo>
                <a:cubicBezTo>
                  <a:pt x="1652497" y="2002846"/>
                  <a:pt x="2001641" y="1653702"/>
                  <a:pt x="2001641" y="1223012"/>
                </a:cubicBezTo>
                <a:cubicBezTo>
                  <a:pt x="2001641" y="792322"/>
                  <a:pt x="1652497" y="443178"/>
                  <a:pt x="1221807" y="443178"/>
                </a:cubicBezTo>
                <a:close/>
                <a:moveTo>
                  <a:pt x="1121747" y="0"/>
                </a:moveTo>
                <a:lnTo>
                  <a:pt x="1321868" y="0"/>
                </a:lnTo>
                <a:lnTo>
                  <a:pt x="1365362" y="246702"/>
                </a:lnTo>
                <a:cubicBezTo>
                  <a:pt x="1497994" y="266203"/>
                  <a:pt x="1625261" y="312525"/>
                  <a:pt x="1739400" y="382840"/>
                </a:cubicBezTo>
                <a:lnTo>
                  <a:pt x="1931295" y="221813"/>
                </a:lnTo>
                <a:lnTo>
                  <a:pt x="2084596" y="350449"/>
                </a:lnTo>
                <a:lnTo>
                  <a:pt x="1959337" y="567390"/>
                </a:lnTo>
                <a:cubicBezTo>
                  <a:pt x="2048403" y="667584"/>
                  <a:pt x="2116120" y="784874"/>
                  <a:pt x="2158357" y="912104"/>
                </a:cubicBezTo>
                <a:lnTo>
                  <a:pt x="2408865" y="912098"/>
                </a:lnTo>
                <a:lnTo>
                  <a:pt x="2443615" y="1109179"/>
                </a:lnTo>
                <a:lnTo>
                  <a:pt x="2208214" y="1194851"/>
                </a:lnTo>
                <a:cubicBezTo>
                  <a:pt x="2212040" y="1328854"/>
                  <a:pt x="2188522" y="1462233"/>
                  <a:pt x="2139095" y="1586846"/>
                </a:cubicBezTo>
                <a:lnTo>
                  <a:pt x="2330998" y="1747864"/>
                </a:lnTo>
                <a:lnTo>
                  <a:pt x="2230938" y="1921175"/>
                </a:lnTo>
                <a:lnTo>
                  <a:pt x="1995541" y="1835490"/>
                </a:lnTo>
                <a:cubicBezTo>
                  <a:pt x="1912336" y="1940602"/>
                  <a:pt x="1808586" y="2027658"/>
                  <a:pt x="1690623" y="2091346"/>
                </a:cubicBezTo>
                <a:lnTo>
                  <a:pt x="1734130" y="2338046"/>
                </a:lnTo>
                <a:lnTo>
                  <a:pt x="1546077" y="2406492"/>
                </a:lnTo>
                <a:lnTo>
                  <a:pt x="1420828" y="2189544"/>
                </a:lnTo>
                <a:cubicBezTo>
                  <a:pt x="1289525" y="2216580"/>
                  <a:pt x="1154089" y="2216580"/>
                  <a:pt x="1022786" y="2189544"/>
                </a:cubicBezTo>
                <a:lnTo>
                  <a:pt x="897539" y="2406492"/>
                </a:lnTo>
                <a:lnTo>
                  <a:pt x="709486" y="2338046"/>
                </a:lnTo>
                <a:lnTo>
                  <a:pt x="752993" y="2091346"/>
                </a:lnTo>
                <a:cubicBezTo>
                  <a:pt x="635030" y="2027658"/>
                  <a:pt x="531280" y="1940601"/>
                  <a:pt x="448076" y="1835490"/>
                </a:cubicBezTo>
                <a:lnTo>
                  <a:pt x="212678" y="1921175"/>
                </a:lnTo>
                <a:lnTo>
                  <a:pt x="112617" y="1747864"/>
                </a:lnTo>
                <a:lnTo>
                  <a:pt x="304520" y="1586846"/>
                </a:lnTo>
                <a:cubicBezTo>
                  <a:pt x="255094" y="1462233"/>
                  <a:pt x="231575" y="1328854"/>
                  <a:pt x="235401" y="1194851"/>
                </a:cubicBezTo>
                <a:lnTo>
                  <a:pt x="0" y="1109179"/>
                </a:lnTo>
                <a:lnTo>
                  <a:pt x="34750" y="912098"/>
                </a:lnTo>
                <a:lnTo>
                  <a:pt x="285257" y="912104"/>
                </a:lnTo>
                <a:cubicBezTo>
                  <a:pt x="327494" y="784874"/>
                  <a:pt x="395211" y="667583"/>
                  <a:pt x="484278" y="567390"/>
                </a:cubicBezTo>
                <a:lnTo>
                  <a:pt x="359019" y="350449"/>
                </a:lnTo>
                <a:lnTo>
                  <a:pt x="512321" y="221813"/>
                </a:lnTo>
                <a:lnTo>
                  <a:pt x="704216" y="382840"/>
                </a:lnTo>
                <a:cubicBezTo>
                  <a:pt x="818353" y="312525"/>
                  <a:pt x="945621" y="266204"/>
                  <a:pt x="1078253" y="246702"/>
                </a:cubicBezTo>
                <a:lnTo>
                  <a:pt x="112174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717155" y="1634490"/>
            <a:ext cx="3769995" cy="922020"/>
            <a:chOff x="6801" y="2548"/>
            <a:chExt cx="5937" cy="1452"/>
          </a:xfrm>
        </p:grpSpPr>
        <p:sp>
          <p:nvSpPr>
            <p:cNvPr id="8" name="椭圆 7"/>
            <p:cNvSpPr/>
            <p:nvPr/>
          </p:nvSpPr>
          <p:spPr>
            <a:xfrm>
              <a:off x="6801" y="2993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065" y="2548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17155" y="3117215"/>
            <a:ext cx="3769995" cy="922020"/>
            <a:chOff x="5951" y="4674"/>
            <a:chExt cx="5937" cy="1452"/>
          </a:xfrm>
        </p:grpSpPr>
        <p:sp>
          <p:nvSpPr>
            <p:cNvPr id="12" name="椭圆 11"/>
            <p:cNvSpPr/>
            <p:nvPr/>
          </p:nvSpPr>
          <p:spPr>
            <a:xfrm>
              <a:off x="5951" y="515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215" y="4674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717155" y="4699000"/>
            <a:ext cx="3769995" cy="922020"/>
            <a:chOff x="6801" y="6800"/>
            <a:chExt cx="5937" cy="1452"/>
          </a:xfrm>
        </p:grpSpPr>
        <p:sp>
          <p:nvSpPr>
            <p:cNvPr id="15" name="椭圆 14"/>
            <p:cNvSpPr/>
            <p:nvPr/>
          </p:nvSpPr>
          <p:spPr>
            <a:xfrm>
              <a:off x="6801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065" y="6800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" grpId="0" bldLvl="0" animBg="1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36320" y="7931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788275" y="1802130"/>
            <a:ext cx="3769995" cy="922020"/>
            <a:chOff x="6801" y="2548"/>
            <a:chExt cx="5937" cy="1452"/>
          </a:xfrm>
        </p:grpSpPr>
        <p:sp>
          <p:nvSpPr>
            <p:cNvPr id="8" name="椭圆 7"/>
            <p:cNvSpPr/>
            <p:nvPr/>
          </p:nvSpPr>
          <p:spPr>
            <a:xfrm>
              <a:off x="6801" y="2993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065" y="2548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88275" y="3300095"/>
            <a:ext cx="3769995" cy="922020"/>
            <a:chOff x="5951" y="4674"/>
            <a:chExt cx="5937" cy="1452"/>
          </a:xfrm>
        </p:grpSpPr>
        <p:sp>
          <p:nvSpPr>
            <p:cNvPr id="12" name="椭圆 11"/>
            <p:cNvSpPr/>
            <p:nvPr/>
          </p:nvSpPr>
          <p:spPr>
            <a:xfrm>
              <a:off x="5951" y="515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215" y="4674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788275" y="4897120"/>
            <a:ext cx="3769995" cy="922020"/>
            <a:chOff x="6801" y="6800"/>
            <a:chExt cx="5937" cy="1452"/>
          </a:xfrm>
        </p:grpSpPr>
        <p:sp>
          <p:nvSpPr>
            <p:cNvPr id="15" name="椭圆 14"/>
            <p:cNvSpPr/>
            <p:nvPr/>
          </p:nvSpPr>
          <p:spPr>
            <a:xfrm>
              <a:off x="6801" y="7101"/>
              <a:ext cx="850" cy="8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en-US" altLang="zh-CN" sz="2800">
                  <a:solidFill>
                    <a:schemeClr val="bg1"/>
                  </a:solidFill>
                  <a:latin typeface="SketchFlow Print" panose="02000000000000000000" charset="0"/>
                  <a:ea typeface="锐字工房云字库隶变GBK" panose="02010604000000000000" charset="-122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SketchFlow Print" panose="02000000000000000000" charset="0"/>
                <a:ea typeface="锐字工房云字库隶变GBK" panose="02010604000000000000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065" y="6800"/>
              <a:ext cx="467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添加您的副标题</a:t>
              </a:r>
              <a:endParaRPr lang="zh-CN" altLang="en-US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zh-CN" altLang="en-US" spc="100">
                  <a:solidFill>
                    <a:schemeClr val="bg1"/>
                  </a:solidFill>
                  <a:uFillTx/>
                  <a:latin typeface="锐字工房云字库隶变GBK" panose="02010604000000000000" charset="-122"/>
                  <a:ea typeface="锐字工房云字库隶变GBK" panose="02010604000000000000" charset="-122"/>
                  <a:sym typeface="+mn-ea"/>
                </a:rPr>
                <a:t>Add your main title</a:t>
              </a:r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>
            <a:off x="1306195" y="2208530"/>
            <a:ext cx="2880000" cy="2880000"/>
          </a:xfrm>
          <a:prstGeom prst="ellipse">
            <a:avLst/>
          </a:prstGeom>
          <a:blipFill rotWithShape="1">
            <a:blip r:embed="rId2">
              <a:alphaModFix amt="62000"/>
            </a:blip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36320" y="793115"/>
            <a:ext cx="399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  <a:sym typeface="+mn-ea"/>
              </a:rPr>
              <a:t>单击添加您的主标题</a:t>
            </a:r>
            <a:endParaRPr lang="zh-CN" altLang="en-US" sz="32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  <a:sym typeface="+mn-ea"/>
            </a:endParaRPr>
          </a:p>
        </p:txBody>
      </p: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1636123" y="2062570"/>
            <a:ext cx="2439487" cy="3725458"/>
            <a:chOff x="1758044" y="2502807"/>
            <a:chExt cx="2204358" cy="3366381"/>
          </a:xfrm>
        </p:grpSpPr>
        <p:sp>
          <p:nvSpPr>
            <p:cNvPr id="61" name="任意多边形 60"/>
            <p:cNvSpPr/>
            <p:nvPr>
              <p:custDataLst>
                <p:tags r:id="rId3"/>
              </p:custDataLst>
            </p:nvPr>
          </p:nvSpPr>
          <p:spPr>
            <a:xfrm>
              <a:off x="2047423" y="2502807"/>
              <a:ext cx="1625600" cy="1461293"/>
            </a:xfrm>
            <a:custGeom>
              <a:avLst/>
              <a:gdLst>
                <a:gd name="connsiteX0" fmla="*/ 812800 w 1625600"/>
                <a:gd name="connsiteY0" fmla="*/ 0 h 1461293"/>
                <a:gd name="connsiteX1" fmla="*/ 1625600 w 1625600"/>
                <a:gd name="connsiteY1" fmla="*/ 812800 h 1461293"/>
                <a:gd name="connsiteX2" fmla="*/ 1387537 w 1625600"/>
                <a:gd name="connsiteY2" fmla="*/ 1387537 h 1461293"/>
                <a:gd name="connsiteX3" fmla="*/ 1383043 w 1625600"/>
                <a:gd name="connsiteY3" fmla="*/ 1391245 h 1461293"/>
                <a:gd name="connsiteX4" fmla="*/ 1385887 w 1625600"/>
                <a:gd name="connsiteY4" fmla="*/ 1405335 h 1461293"/>
                <a:gd name="connsiteX5" fmla="*/ 1329927 w 1625600"/>
                <a:gd name="connsiteY5" fmla="*/ 1461293 h 1461293"/>
                <a:gd name="connsiteX6" fmla="*/ 1273967 w 1625600"/>
                <a:gd name="connsiteY6" fmla="*/ 1405335 h 1461293"/>
                <a:gd name="connsiteX7" fmla="*/ 1329927 w 1625600"/>
                <a:gd name="connsiteY7" fmla="*/ 1349377 h 1461293"/>
                <a:gd name="connsiteX8" fmla="*/ 1351709 w 1625600"/>
                <a:gd name="connsiteY8" fmla="*/ 1353775 h 1461293"/>
                <a:gd name="connsiteX9" fmla="*/ 1355508 w 1625600"/>
                <a:gd name="connsiteY9" fmla="*/ 1356335 h 1461293"/>
                <a:gd name="connsiteX10" fmla="*/ 1355961 w 1625600"/>
                <a:gd name="connsiteY10" fmla="*/ 1355961 h 1461293"/>
                <a:gd name="connsiteX11" fmla="*/ 1580945 w 1625600"/>
                <a:gd name="connsiteY11" fmla="*/ 812800 h 1461293"/>
                <a:gd name="connsiteX12" fmla="*/ 812800 w 1625600"/>
                <a:gd name="connsiteY12" fmla="*/ 44655 h 1461293"/>
                <a:gd name="connsiteX13" fmla="*/ 44655 w 1625600"/>
                <a:gd name="connsiteY13" fmla="*/ 812800 h 1461293"/>
                <a:gd name="connsiteX14" fmla="*/ 175842 w 1625600"/>
                <a:gd name="connsiteY14" fmla="*/ 1242277 h 1461293"/>
                <a:gd name="connsiteX15" fmla="*/ 268582 w 1625600"/>
                <a:gd name="connsiteY15" fmla="*/ 1354678 h 1461293"/>
                <a:gd name="connsiteX16" fmla="*/ 269922 w 1625600"/>
                <a:gd name="connsiteY16" fmla="*/ 1353775 h 1461293"/>
                <a:gd name="connsiteX17" fmla="*/ 291704 w 1625600"/>
                <a:gd name="connsiteY17" fmla="*/ 1349377 h 1461293"/>
                <a:gd name="connsiteX18" fmla="*/ 347664 w 1625600"/>
                <a:gd name="connsiteY18" fmla="*/ 1405335 h 1461293"/>
                <a:gd name="connsiteX19" fmla="*/ 291704 w 1625600"/>
                <a:gd name="connsiteY19" fmla="*/ 1461293 h 1461293"/>
                <a:gd name="connsiteX20" fmla="*/ 235744 w 1625600"/>
                <a:gd name="connsiteY20" fmla="*/ 1405335 h 1461293"/>
                <a:gd name="connsiteX21" fmla="*/ 239156 w 1625600"/>
                <a:gd name="connsiteY21" fmla="*/ 1388438 h 1461293"/>
                <a:gd name="connsiteX22" fmla="*/ 238064 w 1625600"/>
                <a:gd name="connsiteY22" fmla="*/ 1387537 h 1461293"/>
                <a:gd name="connsiteX23" fmla="*/ 0 w 1625600"/>
                <a:gd name="connsiteY23" fmla="*/ 812800 h 1461293"/>
                <a:gd name="connsiteX24" fmla="*/ 812800 w 1625600"/>
                <a:gd name="connsiteY24" fmla="*/ 0 h 146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25600" h="1461293">
                  <a:moveTo>
                    <a:pt x="812800" y="0"/>
                  </a:moveTo>
                  <a:cubicBezTo>
                    <a:pt x="1261697" y="0"/>
                    <a:pt x="1625600" y="363903"/>
                    <a:pt x="1625600" y="812800"/>
                  </a:cubicBezTo>
                  <a:cubicBezTo>
                    <a:pt x="1625600" y="1037249"/>
                    <a:pt x="1534625" y="1240449"/>
                    <a:pt x="1387537" y="1387537"/>
                  </a:cubicBezTo>
                  <a:lnTo>
                    <a:pt x="1383043" y="1391245"/>
                  </a:lnTo>
                  <a:lnTo>
                    <a:pt x="1385887" y="1405335"/>
                  </a:lnTo>
                  <a:cubicBezTo>
                    <a:pt x="1385887" y="1436240"/>
                    <a:pt x="1360833" y="1461293"/>
                    <a:pt x="1329927" y="1461293"/>
                  </a:cubicBezTo>
                  <a:cubicBezTo>
                    <a:pt x="1299021" y="1461293"/>
                    <a:pt x="1273967" y="1436240"/>
                    <a:pt x="1273967" y="1405335"/>
                  </a:cubicBezTo>
                  <a:cubicBezTo>
                    <a:pt x="1273967" y="1374430"/>
                    <a:pt x="1299021" y="1349377"/>
                    <a:pt x="1329927" y="1349377"/>
                  </a:cubicBezTo>
                  <a:cubicBezTo>
                    <a:pt x="1337654" y="1349377"/>
                    <a:pt x="1345015" y="1350943"/>
                    <a:pt x="1351709" y="1353775"/>
                  </a:cubicBezTo>
                  <a:lnTo>
                    <a:pt x="1355508" y="1356335"/>
                  </a:lnTo>
                  <a:lnTo>
                    <a:pt x="1355961" y="1355961"/>
                  </a:lnTo>
                  <a:cubicBezTo>
                    <a:pt x="1494968" y="1216954"/>
                    <a:pt x="1580945" y="1024918"/>
                    <a:pt x="1580945" y="812800"/>
                  </a:cubicBezTo>
                  <a:cubicBezTo>
                    <a:pt x="1580945" y="388565"/>
                    <a:pt x="1237035" y="44655"/>
                    <a:pt x="812800" y="44655"/>
                  </a:cubicBezTo>
                  <a:cubicBezTo>
                    <a:pt x="388565" y="44655"/>
                    <a:pt x="44655" y="388565"/>
                    <a:pt x="44655" y="812800"/>
                  </a:cubicBezTo>
                  <a:cubicBezTo>
                    <a:pt x="44655" y="971888"/>
                    <a:pt x="93018" y="1119681"/>
                    <a:pt x="175842" y="1242277"/>
                  </a:cubicBezTo>
                  <a:lnTo>
                    <a:pt x="268582" y="1354678"/>
                  </a:lnTo>
                  <a:lnTo>
                    <a:pt x="269922" y="1353775"/>
                  </a:lnTo>
                  <a:cubicBezTo>
                    <a:pt x="276617" y="1350943"/>
                    <a:pt x="283978" y="1349377"/>
                    <a:pt x="291704" y="1349377"/>
                  </a:cubicBezTo>
                  <a:cubicBezTo>
                    <a:pt x="322610" y="1349377"/>
                    <a:pt x="347664" y="1374430"/>
                    <a:pt x="347664" y="1405335"/>
                  </a:cubicBezTo>
                  <a:cubicBezTo>
                    <a:pt x="347664" y="1436240"/>
                    <a:pt x="322610" y="1461293"/>
                    <a:pt x="291704" y="1461293"/>
                  </a:cubicBezTo>
                  <a:cubicBezTo>
                    <a:pt x="260798" y="1461293"/>
                    <a:pt x="235744" y="1436240"/>
                    <a:pt x="235744" y="1405335"/>
                  </a:cubicBezTo>
                  <a:lnTo>
                    <a:pt x="239156" y="1388438"/>
                  </a:lnTo>
                  <a:lnTo>
                    <a:pt x="238064" y="1387537"/>
                  </a:lnTo>
                  <a:cubicBezTo>
                    <a:pt x="90976" y="1240449"/>
                    <a:pt x="0" y="1037249"/>
                    <a:pt x="0" y="812800"/>
                  </a:cubicBezTo>
                  <a:cubicBezTo>
                    <a:pt x="0" y="363903"/>
                    <a:pt x="363903" y="0"/>
                    <a:pt x="812800" y="0"/>
                  </a:cubicBezTo>
                  <a:close/>
                </a:path>
              </a:pathLst>
            </a:custGeom>
            <a:solidFill>
              <a:srgbClr val="B9C63A">
                <a:alpha val="49000"/>
              </a:srgbClr>
            </a:solidFill>
            <a:ln>
              <a:noFill/>
            </a:ln>
          </p:spPr>
          <p:style>
            <a:lnRef idx="2">
              <a:srgbClr val="B9C63A">
                <a:shade val="50000"/>
              </a:srgbClr>
            </a:lnRef>
            <a:fillRef idx="1">
              <a:srgbClr val="B9C63A"/>
            </a:fillRef>
            <a:effectRef idx="0">
              <a:srgbClr val="B9C63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mtClean="0">
                  <a:solidFill>
                    <a:srgbClr val="B9C63A">
                      <a:lumMod val="75000"/>
                    </a:srgbClr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 </a:t>
              </a:r>
              <a:endParaRPr lang="en-US" altLang="zh-CN" smtClean="0">
                <a:solidFill>
                  <a:srgbClr val="B9C63A">
                    <a:lumMod val="75000"/>
                  </a:srgbClr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mtClean="0">
                  <a:solidFill>
                    <a:srgbClr val="B9C63A">
                      <a:lumMod val="75000"/>
                    </a:srgbClr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IPSUM</a:t>
              </a:r>
              <a:endParaRPr lang="en-US" altLang="zh-CN" smtClean="0">
                <a:solidFill>
                  <a:srgbClr val="B9C63A">
                    <a:lumMod val="75000"/>
                  </a:srgbClr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圆角矩形 61"/>
            <p:cNvSpPr/>
            <p:nvPr>
              <p:custDataLst>
                <p:tags r:id="rId4"/>
              </p:custDataLst>
            </p:nvPr>
          </p:nvSpPr>
          <p:spPr>
            <a:xfrm>
              <a:off x="2403818" y="3939493"/>
              <a:ext cx="912812" cy="259198"/>
            </a:xfrm>
            <a:prstGeom prst="roundRect">
              <a:avLst>
                <a:gd name="adj" fmla="val 50000"/>
              </a:avLst>
            </a:prstGeom>
            <a:solidFill>
              <a:srgbClr val="B9C63A">
                <a:alpha val="49000"/>
              </a:srgbClr>
            </a:solidFill>
            <a:ln>
              <a:noFill/>
            </a:ln>
          </p:spPr>
          <p:style>
            <a:lnRef idx="2">
              <a:srgbClr val="B9C63A">
                <a:shade val="50000"/>
              </a:srgbClr>
            </a:lnRef>
            <a:fillRef idx="1">
              <a:srgbClr val="B9C63A"/>
            </a:fillRef>
            <a:effectRef idx="0">
              <a:srgbClr val="B9C63A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 fontScale="82500"/>
            </a:bodyPr>
            <a:p>
              <a:pPr algn="ctr"/>
              <a:r>
                <a:rPr lang="en-US" altLang="zh-CN" sz="1600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01</a:t>
              </a:r>
              <a:endParaRPr lang="zh-CN" altLang="en-US" sz="1600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>
              <p:custDataLst>
                <p:tags r:id="rId5"/>
              </p:custDataLst>
            </p:nvPr>
          </p:nvSpPr>
          <p:spPr>
            <a:xfrm>
              <a:off x="1758044" y="4447260"/>
              <a:ext cx="2204358" cy="1421928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Lorem ipsum dolor sit amet, consectetur adipisicing elit.Lorem ipsum dolor sit a</a:t>
              </a:r>
              <a:endParaRPr lang="zh-CN" altLang="en-US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8274232" y="2062570"/>
            <a:ext cx="2439487" cy="3725458"/>
            <a:chOff x="5165273" y="2502807"/>
            <a:chExt cx="2204358" cy="3366381"/>
          </a:xfrm>
        </p:grpSpPr>
        <p:sp>
          <p:nvSpPr>
            <p:cNvPr id="67" name="任意多边形 66"/>
            <p:cNvSpPr/>
            <p:nvPr>
              <p:custDataLst>
                <p:tags r:id="rId7"/>
              </p:custDataLst>
            </p:nvPr>
          </p:nvSpPr>
          <p:spPr>
            <a:xfrm>
              <a:off x="5454652" y="2502807"/>
              <a:ext cx="1625600" cy="1461293"/>
            </a:xfrm>
            <a:custGeom>
              <a:avLst/>
              <a:gdLst>
                <a:gd name="connsiteX0" fmla="*/ 812800 w 1625600"/>
                <a:gd name="connsiteY0" fmla="*/ 0 h 1461293"/>
                <a:gd name="connsiteX1" fmla="*/ 1625600 w 1625600"/>
                <a:gd name="connsiteY1" fmla="*/ 812800 h 1461293"/>
                <a:gd name="connsiteX2" fmla="*/ 1387537 w 1625600"/>
                <a:gd name="connsiteY2" fmla="*/ 1387537 h 1461293"/>
                <a:gd name="connsiteX3" fmla="*/ 1383043 w 1625600"/>
                <a:gd name="connsiteY3" fmla="*/ 1391245 h 1461293"/>
                <a:gd name="connsiteX4" fmla="*/ 1385887 w 1625600"/>
                <a:gd name="connsiteY4" fmla="*/ 1405335 h 1461293"/>
                <a:gd name="connsiteX5" fmla="*/ 1329927 w 1625600"/>
                <a:gd name="connsiteY5" fmla="*/ 1461293 h 1461293"/>
                <a:gd name="connsiteX6" fmla="*/ 1273967 w 1625600"/>
                <a:gd name="connsiteY6" fmla="*/ 1405335 h 1461293"/>
                <a:gd name="connsiteX7" fmla="*/ 1329927 w 1625600"/>
                <a:gd name="connsiteY7" fmla="*/ 1349377 h 1461293"/>
                <a:gd name="connsiteX8" fmla="*/ 1351709 w 1625600"/>
                <a:gd name="connsiteY8" fmla="*/ 1353775 h 1461293"/>
                <a:gd name="connsiteX9" fmla="*/ 1355508 w 1625600"/>
                <a:gd name="connsiteY9" fmla="*/ 1356335 h 1461293"/>
                <a:gd name="connsiteX10" fmla="*/ 1355961 w 1625600"/>
                <a:gd name="connsiteY10" fmla="*/ 1355961 h 1461293"/>
                <a:gd name="connsiteX11" fmla="*/ 1580945 w 1625600"/>
                <a:gd name="connsiteY11" fmla="*/ 812800 h 1461293"/>
                <a:gd name="connsiteX12" fmla="*/ 812800 w 1625600"/>
                <a:gd name="connsiteY12" fmla="*/ 44655 h 1461293"/>
                <a:gd name="connsiteX13" fmla="*/ 44655 w 1625600"/>
                <a:gd name="connsiteY13" fmla="*/ 812800 h 1461293"/>
                <a:gd name="connsiteX14" fmla="*/ 175842 w 1625600"/>
                <a:gd name="connsiteY14" fmla="*/ 1242277 h 1461293"/>
                <a:gd name="connsiteX15" fmla="*/ 268582 w 1625600"/>
                <a:gd name="connsiteY15" fmla="*/ 1354678 h 1461293"/>
                <a:gd name="connsiteX16" fmla="*/ 269922 w 1625600"/>
                <a:gd name="connsiteY16" fmla="*/ 1353775 h 1461293"/>
                <a:gd name="connsiteX17" fmla="*/ 291704 w 1625600"/>
                <a:gd name="connsiteY17" fmla="*/ 1349377 h 1461293"/>
                <a:gd name="connsiteX18" fmla="*/ 347664 w 1625600"/>
                <a:gd name="connsiteY18" fmla="*/ 1405335 h 1461293"/>
                <a:gd name="connsiteX19" fmla="*/ 291704 w 1625600"/>
                <a:gd name="connsiteY19" fmla="*/ 1461293 h 1461293"/>
                <a:gd name="connsiteX20" fmla="*/ 235744 w 1625600"/>
                <a:gd name="connsiteY20" fmla="*/ 1405335 h 1461293"/>
                <a:gd name="connsiteX21" fmla="*/ 239156 w 1625600"/>
                <a:gd name="connsiteY21" fmla="*/ 1388438 h 1461293"/>
                <a:gd name="connsiteX22" fmla="*/ 238064 w 1625600"/>
                <a:gd name="connsiteY22" fmla="*/ 1387537 h 1461293"/>
                <a:gd name="connsiteX23" fmla="*/ 0 w 1625600"/>
                <a:gd name="connsiteY23" fmla="*/ 812800 h 1461293"/>
                <a:gd name="connsiteX24" fmla="*/ 812800 w 1625600"/>
                <a:gd name="connsiteY24" fmla="*/ 0 h 146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25600" h="1461293">
                  <a:moveTo>
                    <a:pt x="812800" y="0"/>
                  </a:moveTo>
                  <a:cubicBezTo>
                    <a:pt x="1261697" y="0"/>
                    <a:pt x="1625600" y="363903"/>
                    <a:pt x="1625600" y="812800"/>
                  </a:cubicBezTo>
                  <a:cubicBezTo>
                    <a:pt x="1625600" y="1037249"/>
                    <a:pt x="1534625" y="1240449"/>
                    <a:pt x="1387537" y="1387537"/>
                  </a:cubicBezTo>
                  <a:lnTo>
                    <a:pt x="1383043" y="1391245"/>
                  </a:lnTo>
                  <a:lnTo>
                    <a:pt x="1385887" y="1405335"/>
                  </a:lnTo>
                  <a:cubicBezTo>
                    <a:pt x="1385887" y="1436240"/>
                    <a:pt x="1360833" y="1461293"/>
                    <a:pt x="1329927" y="1461293"/>
                  </a:cubicBezTo>
                  <a:cubicBezTo>
                    <a:pt x="1299021" y="1461293"/>
                    <a:pt x="1273967" y="1436240"/>
                    <a:pt x="1273967" y="1405335"/>
                  </a:cubicBezTo>
                  <a:cubicBezTo>
                    <a:pt x="1273967" y="1374430"/>
                    <a:pt x="1299021" y="1349377"/>
                    <a:pt x="1329927" y="1349377"/>
                  </a:cubicBezTo>
                  <a:cubicBezTo>
                    <a:pt x="1337654" y="1349377"/>
                    <a:pt x="1345015" y="1350943"/>
                    <a:pt x="1351709" y="1353775"/>
                  </a:cubicBezTo>
                  <a:lnTo>
                    <a:pt x="1355508" y="1356335"/>
                  </a:lnTo>
                  <a:lnTo>
                    <a:pt x="1355961" y="1355961"/>
                  </a:lnTo>
                  <a:cubicBezTo>
                    <a:pt x="1494968" y="1216954"/>
                    <a:pt x="1580945" y="1024918"/>
                    <a:pt x="1580945" y="812800"/>
                  </a:cubicBezTo>
                  <a:cubicBezTo>
                    <a:pt x="1580945" y="388565"/>
                    <a:pt x="1237035" y="44655"/>
                    <a:pt x="812800" y="44655"/>
                  </a:cubicBezTo>
                  <a:cubicBezTo>
                    <a:pt x="388565" y="44655"/>
                    <a:pt x="44655" y="388565"/>
                    <a:pt x="44655" y="812800"/>
                  </a:cubicBezTo>
                  <a:cubicBezTo>
                    <a:pt x="44655" y="971888"/>
                    <a:pt x="93018" y="1119681"/>
                    <a:pt x="175842" y="1242277"/>
                  </a:cubicBezTo>
                  <a:lnTo>
                    <a:pt x="268582" y="1354678"/>
                  </a:lnTo>
                  <a:lnTo>
                    <a:pt x="269922" y="1353775"/>
                  </a:lnTo>
                  <a:cubicBezTo>
                    <a:pt x="276617" y="1350943"/>
                    <a:pt x="283978" y="1349377"/>
                    <a:pt x="291704" y="1349377"/>
                  </a:cubicBezTo>
                  <a:cubicBezTo>
                    <a:pt x="322610" y="1349377"/>
                    <a:pt x="347664" y="1374430"/>
                    <a:pt x="347664" y="1405335"/>
                  </a:cubicBezTo>
                  <a:cubicBezTo>
                    <a:pt x="347664" y="1436240"/>
                    <a:pt x="322610" y="1461293"/>
                    <a:pt x="291704" y="1461293"/>
                  </a:cubicBezTo>
                  <a:cubicBezTo>
                    <a:pt x="260798" y="1461293"/>
                    <a:pt x="235744" y="1436240"/>
                    <a:pt x="235744" y="1405335"/>
                  </a:cubicBezTo>
                  <a:lnTo>
                    <a:pt x="239156" y="1388438"/>
                  </a:lnTo>
                  <a:lnTo>
                    <a:pt x="238064" y="1387537"/>
                  </a:lnTo>
                  <a:cubicBezTo>
                    <a:pt x="90976" y="1240449"/>
                    <a:pt x="0" y="1037249"/>
                    <a:pt x="0" y="812800"/>
                  </a:cubicBezTo>
                  <a:cubicBezTo>
                    <a:pt x="0" y="363903"/>
                    <a:pt x="363903" y="0"/>
                    <a:pt x="812800" y="0"/>
                  </a:cubicBezTo>
                  <a:close/>
                </a:path>
              </a:pathLst>
            </a:custGeom>
            <a:solidFill>
              <a:srgbClr val="967CB0">
                <a:alpha val="70000"/>
              </a:srgbClr>
            </a:solidFill>
            <a:ln>
              <a:noFill/>
            </a:ln>
          </p:spPr>
          <p:style>
            <a:lnRef idx="2">
              <a:srgbClr val="B9C63A">
                <a:shade val="50000"/>
              </a:srgbClr>
            </a:lnRef>
            <a:fillRef idx="1">
              <a:srgbClr val="B9C63A"/>
            </a:fillRef>
            <a:effectRef idx="0">
              <a:srgbClr val="B9C63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mtClean="0">
                  <a:solidFill>
                    <a:srgbClr val="967CB0">
                      <a:lumMod val="75000"/>
                    </a:srgbClr>
                  </a:solidFill>
                  <a:latin typeface="Calibri Light" panose="020F0302020204030204" charset="0"/>
                  <a:ea typeface="+mn-ea"/>
                  <a:cs typeface="+mn-ea"/>
                  <a:sym typeface="Arial" panose="020B0604020202020204" pitchFamily="34" charset="0"/>
                </a:rPr>
                <a:t>LOREM IPSUM</a:t>
              </a:r>
              <a:endParaRPr lang="en-US" altLang="zh-CN" smtClean="0">
                <a:solidFill>
                  <a:srgbClr val="967CB0">
                    <a:lumMod val="75000"/>
                  </a:srgbClr>
                </a:solidFill>
                <a:latin typeface="Calibri Light" panose="020F030202020403020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圆角矩形 67"/>
            <p:cNvSpPr/>
            <p:nvPr>
              <p:custDataLst>
                <p:tags r:id="rId8"/>
              </p:custDataLst>
            </p:nvPr>
          </p:nvSpPr>
          <p:spPr>
            <a:xfrm>
              <a:off x="5811047" y="3939493"/>
              <a:ext cx="912812" cy="259198"/>
            </a:xfrm>
            <a:prstGeom prst="roundRect">
              <a:avLst>
                <a:gd name="adj" fmla="val 50000"/>
              </a:avLst>
            </a:prstGeom>
            <a:solidFill>
              <a:srgbClr val="967CB0">
                <a:alpha val="49000"/>
              </a:srgbClr>
            </a:solidFill>
            <a:ln>
              <a:noFill/>
            </a:ln>
          </p:spPr>
          <p:style>
            <a:lnRef idx="2">
              <a:srgbClr val="B9C63A">
                <a:shade val="50000"/>
              </a:srgbClr>
            </a:lnRef>
            <a:fillRef idx="1">
              <a:srgbClr val="B9C63A"/>
            </a:fillRef>
            <a:effectRef idx="0">
              <a:srgbClr val="B9C63A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rmAutofit fontScale="82500"/>
            </a:bodyPr>
            <a:p>
              <a:pPr algn="ctr"/>
              <a:r>
                <a:rPr lang="en-US" altLang="zh-CN" sz="1600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02</a:t>
              </a:r>
              <a:endParaRPr lang="zh-CN" altLang="en-US" sz="1600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0" name="矩形 69"/>
            <p:cNvSpPr/>
            <p:nvPr>
              <p:custDataLst>
                <p:tags r:id="rId9"/>
              </p:custDataLst>
            </p:nvPr>
          </p:nvSpPr>
          <p:spPr>
            <a:xfrm>
              <a:off x="5165273" y="4447260"/>
              <a:ext cx="2204358" cy="1421928"/>
            </a:xfrm>
            <a:prstGeom prst="rect">
              <a:avLst/>
            </a:prstGeom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Lorem ipsum dolor sit amet, consectetur adipisicing elit.Lorem ipsum dolor sit a</a:t>
              </a:r>
              <a:endParaRPr lang="zh-CN" altLang="en-US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中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275" y="793115"/>
            <a:ext cx="6268085" cy="4705985"/>
          </a:xfrm>
          <a:prstGeom prst="rect">
            <a:avLst/>
          </a:prstGeom>
        </p:spPr>
      </p:pic>
      <p:pic>
        <p:nvPicPr>
          <p:cNvPr id="7" name="图片 6" descr="月"/>
          <p:cNvPicPr>
            <a:picLocks noChangeAspect="1"/>
          </p:cNvPicPr>
          <p:nvPr/>
        </p:nvPicPr>
        <p:blipFill>
          <a:blip r:embed="rId2"/>
          <a:srcRect t="20413"/>
          <a:stretch>
            <a:fillRect/>
          </a:stretch>
        </p:blipFill>
        <p:spPr>
          <a:xfrm>
            <a:off x="-23495" y="5719445"/>
            <a:ext cx="12240000" cy="1661147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808210" y="1487805"/>
            <a:ext cx="1013460" cy="19056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54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中秋</a:t>
            </a:r>
            <a:endParaRPr lang="zh-CN" altLang="en-US" sz="54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875 -0.674537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25 0.000000 L 0.000729 -1.054444 " pathEditMode="relative" rAng="0" ptsTypes="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月"/>
          <p:cNvPicPr>
            <a:picLocks noChangeAspect="1"/>
          </p:cNvPicPr>
          <p:nvPr/>
        </p:nvPicPr>
        <p:blipFill>
          <a:blip r:embed="rId1"/>
          <a:srcRect t="20413" b="584"/>
          <a:stretch>
            <a:fillRect/>
          </a:stretch>
        </p:blipFill>
        <p:spPr>
          <a:xfrm>
            <a:off x="-23495" y="-1500505"/>
            <a:ext cx="12240260" cy="16489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8210" y="1487805"/>
            <a:ext cx="1013460" cy="19056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54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中秋</a:t>
            </a:r>
            <a:endParaRPr lang="zh-CN" altLang="en-US" sz="54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08210" y="3787140"/>
            <a:ext cx="613410" cy="19805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 spc="100">
                <a:solidFill>
                  <a:schemeClr val="bg1"/>
                </a:solidFill>
                <a:uFillTx/>
                <a:latin typeface="锐字工房云字库隶变GBK" panose="02010604000000000000" charset="-122"/>
                <a:ea typeface="锐字工房云字库隶变GBK" panose="02010604000000000000" charset="-122"/>
              </a:rPr>
              <a:t>谢谢观看</a:t>
            </a:r>
            <a:endParaRPr lang="zh-CN" altLang="en-US" sz="2800" spc="100">
              <a:solidFill>
                <a:schemeClr val="bg1"/>
              </a:solidFill>
              <a:uFillTx/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35920" y="4199255"/>
            <a:ext cx="459740" cy="1155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锐字工房云字库隶变GBK" panose="02010604000000000000" charset="-122"/>
                <a:ea typeface="锐字工房云字库隶变GBK" panose="02010604000000000000" charset="-122"/>
              </a:rPr>
              <a:t>制作人：</a:t>
            </a:r>
            <a:endParaRPr lang="en-US" altLang="zh-CN">
              <a:solidFill>
                <a:schemeClr val="bg1"/>
              </a:solidFill>
              <a:latin typeface="锐字工房云字库隶变GBK" panose="02010604000000000000" charset="-122"/>
              <a:ea typeface="锐字工房云字库隶变GBK" panose="02010604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25 0.000000 L 0.000781 -1.161111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1"/>
  <p:tag name="KSO_WM_TEMPLATE_CATEGORY" val="diagram"/>
  <p:tag name="KSO_WM_TEMPLATE_INDEX" val="783"/>
  <p:tag name="KSO_WM_UNIT_INDEX" val="1"/>
</p:tagLst>
</file>

<file path=ppt/tags/tag2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"/>
  <p:tag name="KSO_WM_UNIT_ID" val="259*l_i*1_1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2"/>
  <p:tag name="KSO_WM_UNIT_ID" val="259*l_i*1_2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6"/>
  <p:tag name="KSO_WM_TEMPLATE_CATEGORY" val="diagram"/>
  <p:tag name="KSO_WM_TEMPLATE_INDEX" val="783"/>
  <p:tag name="KSO_WM_UNIT_INDEX" val="6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3"/>
  <p:tag name="KSO_WM_UNIT_ID" val="259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4"/>
  <p:tag name="KSO_WM_UNIT_ID" val="259*l_i*1_4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11"/>
  <p:tag name="KSO_WM_TEMPLATE_CATEGORY" val="diagram"/>
  <p:tag name="KSO_WM_TEMPLATE_INDEX" val="783"/>
  <p:tag name="KSO_WM_UNIT_INDEX" val="11"/>
</p:tagLst>
</file>

<file path=ppt/tags/tag8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5"/>
  <p:tag name="KSO_WM_UNIT_ID" val="259*l_i*1_5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6"/>
  <p:tag name="KSO_WM_UNIT_ID" val="259*l_i*1_6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16"/>
  <p:tag name="KSO_WM_TEMPLATE_CATEGORY" val="diagram"/>
  <p:tag name="KSO_WM_TEMPLATE_INDEX" val="783"/>
  <p:tag name="KSO_WM_UNIT_INDEX" val="16"/>
</p:tagLst>
</file>

<file path=ppt/tags/tag11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7"/>
  <p:tag name="KSO_WM_UNIT_ID" val="259*l_i*1_7"/>
  <p:tag name="KSO_WM_UNIT_CLEAR" val="1"/>
  <p:tag name="KSO_WM_UNIT_LAYERLEVEL" val="1_1"/>
  <p:tag name="KSO_WM_BEAUTIFY_FLAG" val="#wm#"/>
  <p:tag name="KSO_WM_DIAGRAM_GROUP_CODE" val="l1-1"/>
  <p:tag name="KSO_WM_UNIT_TEXT_FILL_FORE_SCHEMECOLOR_INDEX" val="2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8"/>
  <p:tag name="KSO_WM_UNIT_ID" val="259*l_i*1_8"/>
  <p:tag name="KSO_WM_UNIT_CLEAR" val="1"/>
  <p:tag name="KSO_WM_UNIT_LAYERLEVEL" val="1_1"/>
  <p:tag name="KSO_WM_BEAUTIFY_FLAG" val="#wm#"/>
  <p:tag name="KSO_WM_DIAGRAM_GROUP_CODE" val="l1-1"/>
  <p:tag name="KSO_WM_UNIT_FILL_FORE_SCHEMECOLOR_INDEX" val="14"/>
  <p:tag name="KSO_WM_UNI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21"/>
  <p:tag name="KSO_WM_TEMPLATE_CATEGORY" val="diagram"/>
  <p:tag name="KSO_WM_TEMPLATE_INDEX" val="783"/>
  <p:tag name="KSO_WM_UNIT_INDEX" val="21"/>
</p:tagLst>
</file>

<file path=ppt/tags/tag14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9"/>
  <p:tag name="KSO_WM_UNIT_ID" val="259*l_i*1_9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5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0"/>
  <p:tag name="KSO_WM_UNIT_ID" val="259*l_i*1_10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6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1"/>
  <p:tag name="KSO_WM_UNIT_ID" val="259*l_i*1_11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28"/>
  <p:tag name="KSO_WM_TEMPLATE_CATEGORY" val="diagram"/>
  <p:tag name="KSO_WM_TEMPLATE_INDEX" val="783"/>
  <p:tag name="KSO_WM_UNIT_INDEX" val="28"/>
</p:tagLst>
</file>

<file path=ppt/tags/tag18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2"/>
  <p:tag name="KSO_WM_UNIT_ID" val="259*l_i*1_12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19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3"/>
  <p:tag name="KSO_WM_UNIT_ID" val="259*l_i*1_13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83_4*i*33"/>
  <p:tag name="KSO_WM_TEMPLATE_CATEGORY" val="diagram"/>
  <p:tag name="KSO_WM_TEMPLATE_INDEX" val="783"/>
  <p:tag name="KSO_WM_UNIT_INDEX" val="33"/>
</p:tagLst>
</file>

<file path=ppt/tags/tag21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4"/>
  <p:tag name="KSO_WM_UNIT_ID" val="259*l_i*1_14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2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5"/>
  <p:tag name="KSO_WM_UNIT_ID" val="259*l_i*1_15"/>
  <p:tag name="KSO_WM_UNIT_CLEAR" val="1"/>
  <p:tag name="KSO_WM_UNIT_LAYERLEVEL" val="1_1"/>
  <p:tag name="KSO_WM_BEAUTIFY_FLAG" val="#wm#"/>
  <p:tag name="KSO_WM_DIAGRAM_GROUP_CODE" val="l1-1"/>
  <p:tag name="KSO_WM_UNIT_LINE_FORE_SCHEMECOLOR_INDEX" val="13"/>
  <p:tag name="KSO_WM_UNIT_LINE_FILL_TYPE" val="2"/>
</p:tagLst>
</file>

<file path=ppt/tags/tag23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f"/>
  <p:tag name="KSO_WM_UNIT_INDEX" val="1_1_1"/>
  <p:tag name="KSO_WM_UNIT_ID" val="259*l_h_f*1_1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a"/>
  <p:tag name="KSO_WM_UNIT_INDEX" val="1_1_1"/>
  <p:tag name="KSO_WM_UNIT_ID" val="259*l_h_a*1_1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5"/>
  <p:tag name="KSO_WM_UNIT_TEXT_FILL_TYPE" val="1"/>
</p:tagLst>
</file>

<file path=ppt/tags/tag25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f"/>
  <p:tag name="KSO_WM_UNIT_INDEX" val="1_3_1"/>
  <p:tag name="KSO_WM_UNIT_ID" val="259*l_h_f*1_3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6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a"/>
  <p:tag name="KSO_WM_UNIT_INDEX" val="1_3_1"/>
  <p:tag name="KSO_WM_UNIT_ID" val="259*l_h_a*1_3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6"/>
  <p:tag name="KSO_WM_UNIT_TEXT_FILL_TYPE" val="1"/>
</p:tagLst>
</file>

<file path=ppt/tags/tag27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f"/>
  <p:tag name="KSO_WM_UNIT_INDEX" val="1_2_1"/>
  <p:tag name="KSO_WM_UNIT_ID" val="259*l_h_f*1_2_1"/>
  <p:tag name="KSO_WM_UNIT_CLEAR" val="1"/>
  <p:tag name="KSO_WM_UNIT_LAYERLEVEL" val="1_1_1"/>
  <p:tag name="KSO_WM_UNIT_VALUE" val="21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l1-1"/>
  <p:tag name="KSO_WM_UNIT_TEXT_FILL_FORE_SCHEMECOLOR_INDEX" val="13"/>
  <p:tag name="KSO_WM_UNIT_TEXT_FILL_TYPE" val="1"/>
</p:tagLst>
</file>

<file path=ppt/tags/tag28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h_a"/>
  <p:tag name="KSO_WM_UNIT_INDEX" val="1_2_1"/>
  <p:tag name="KSO_WM_UNIT_ID" val="259*l_h_a*1_2_1"/>
  <p:tag name="KSO_WM_UNIT_CLEAR" val="1"/>
  <p:tag name="KSO_WM_UNIT_LAYERLEVEL" val="1_1_1"/>
  <p:tag name="KSO_WM_UNIT_VALUE" val="7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8"/>
  <p:tag name="KSO_WM_UNIT_TEXT_FILL_TYPE" val="1"/>
</p:tagLst>
</file>

<file path=ppt/tags/tag29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6"/>
  <p:tag name="KSO_WM_UNIT_ID" val="259*l_i*1_16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0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7"/>
  <p:tag name="KSO_WM_UNIT_ID" val="259*l_i*1_17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1.xml><?xml version="1.0" encoding="utf-8"?>
<p:tagLst xmlns:p="http://schemas.openxmlformats.org/presentationml/2006/main">
  <p:tag name="KSO_WM_TAG_VERSION" val="1.0"/>
  <p:tag name="KSO_WM_TEMPLATE_CATEGORY" val="diagram"/>
  <p:tag name="KSO_WM_TEMPLATE_INDEX" val="783"/>
  <p:tag name="KSO_WM_UNIT_TYPE" val="l_i"/>
  <p:tag name="KSO_WM_UNIT_INDEX" val="1_18"/>
  <p:tag name="KSO_WM_UNIT_ID" val="259*l_i*1_18"/>
  <p:tag name="KSO_WM_UNIT_CLEAR" val="1"/>
  <p:tag name="KSO_WM_UNIT_LAYERLEVEL" val="1_1"/>
  <p:tag name="KSO_WM_BEAUTIFY_FLAG" val="#wm#"/>
  <p:tag name="KSO_WM_DIAGRAM_GROUP_CODE" val="l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62_2*i*1"/>
  <p:tag name="KSO_WM_TEMPLATE_CATEGORY" val="diagram"/>
  <p:tag name="KSO_WM_TEMPLATE_INDEX" val="160262"/>
  <p:tag name="KSO_WM_UNIT_INDEX" val="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h_a"/>
  <p:tag name="KSO_WM_UNIT_INDEX" val="1_1_1"/>
  <p:tag name="KSO_WM_UNIT_ID" val="diagram160262_2*m_h_a*1_1_1"/>
  <p:tag name="KSO_WM_UNIT_CLEAR" val="1"/>
  <p:tag name="KSO_WM_UNIT_LAYERLEVEL" val="1_1_1"/>
  <p:tag name="KSO_WM_UNIT_VALUE" val="28"/>
  <p:tag name="KSO_WM_UNIT_HIGHLIGHT" val="0"/>
  <p:tag name="KSO_WM_UNIT_COMPATIBLE" val="0"/>
  <p:tag name="KSO_WM_DIAGRAM_GROUP_CODE" val="m1-1"/>
  <p:tag name="KSO_WM_UNIT_PRESET_TEXT" val="LOREM &#13;IPSUM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i"/>
  <p:tag name="KSO_WM_UNIT_INDEX" val="1_1"/>
  <p:tag name="KSO_WM_UNIT_ID" val="diagram160262_2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h_f"/>
  <p:tag name="KSO_WM_UNIT_INDEX" val="1_1_1"/>
  <p:tag name="KSO_WM_UNIT_ID" val="diagram160262_2*m_h_f*1_1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4"/>
  <p:tag name="KSO_WM_UNIT_PRESET_TEXT_LEN" val="80"/>
  <p:tag name="KSO_WM_DIAGRAM_GROUP_CODE" val="m1-1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62_2*i*8"/>
  <p:tag name="KSO_WM_TEMPLATE_CATEGORY" val="diagram"/>
  <p:tag name="KSO_WM_TEMPLATE_INDEX" val="160262"/>
  <p:tag name="KSO_WM_UNIT_INDEX" val="8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h_a"/>
  <p:tag name="KSO_WM_UNIT_INDEX" val="1_2_1"/>
  <p:tag name="KSO_WM_UNIT_ID" val="diagram160262_2*m_h_a*1_2_1"/>
  <p:tag name="KSO_WM_UNIT_CLEAR" val="1"/>
  <p:tag name="KSO_WM_UNIT_LAYERLEVEL" val="1_1_1"/>
  <p:tag name="KSO_WM_UNIT_VALUE" val="28"/>
  <p:tag name="KSO_WM_UNIT_HIGHLIGHT" val="0"/>
  <p:tag name="KSO_WM_UNIT_COMPATIBLE" val="0"/>
  <p:tag name="KSO_WM_DIAGRAM_GROUP_CODE" val="m1-1"/>
  <p:tag name="KSO_WM_UNIT_PRESET_TEXT" val="LOREM &#13;IPSUM"/>
  <p:tag name="KSO_WM_UNIT_FILL_FORE_SCHEMECOLOR_INDEX" val="6"/>
  <p:tag name="KSO_WM_UNIT_FILL_TYPE" val="1"/>
  <p:tag name="KSO_WM_UNIT_TEXT_FILL_FORE_SCHEMECOLOR_INDEX" val="6"/>
  <p:tag name="KSO_WM_UNIT_TEXT_FILL_TYPE" val="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i"/>
  <p:tag name="KSO_WM_UNIT_INDEX" val="1_2"/>
  <p:tag name="KSO_WM_UNIT_ID" val="diagram160262_2*m_i*1_2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62"/>
  <p:tag name="KSO_WM_UNIT_TYPE" val="m_h_f"/>
  <p:tag name="KSO_WM_UNIT_INDEX" val="1_2_1"/>
  <p:tag name="KSO_WM_UNIT_ID" val="diagram160262_2*m_h_f*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4"/>
  <p:tag name="KSO_WM_UNIT_PRESET_TEXT_LEN" val="80"/>
  <p:tag name="KSO_WM_DIAGRAM_GROUP_CODE" val="m1-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1391</Words>
  <Application>WPS 演示</Application>
  <PresentationFormat>宽屏</PresentationFormat>
  <Paragraphs>191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锐字工房云字库隶变GBK</vt:lpstr>
      <vt:lpstr>SketchFlow Print</vt:lpstr>
      <vt:lpstr>Arial Black</vt:lpstr>
      <vt:lpstr>幼圆</vt:lpstr>
      <vt:lpstr>Calibri</vt:lpstr>
      <vt:lpstr>Calibri Light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13</cp:revision>
  <dcterms:created xsi:type="dcterms:W3CDTF">2017-09-10T11:53:00Z</dcterms:created>
  <dcterms:modified xsi:type="dcterms:W3CDTF">2017-09-13T13:50:59Z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