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2" r:id="rId5"/>
    <p:sldId id="270" r:id="rId6"/>
    <p:sldId id="272" r:id="rId7"/>
    <p:sldId id="279" r:id="rId8"/>
    <p:sldId id="282" r:id="rId9"/>
    <p:sldId id="274" r:id="rId10"/>
    <p:sldId id="263" r:id="rId11"/>
    <p:sldId id="273" r:id="rId12"/>
    <p:sldId id="275" r:id="rId13"/>
    <p:sldId id="285" r:id="rId14"/>
    <p:sldId id="286" r:id="rId15"/>
    <p:sldId id="264" r:id="rId16"/>
    <p:sldId id="271" r:id="rId17"/>
    <p:sldId id="267" r:id="rId18"/>
    <p:sldId id="278" r:id="rId19"/>
    <p:sldId id="280" r:id="rId20"/>
    <p:sldId id="265" r:id="rId21"/>
    <p:sldId id="284" r:id="rId22"/>
    <p:sldId id="287" r:id="rId23"/>
    <p:sldId id="269" r:id="rId24"/>
    <p:sldId id="268" r:id="rId25"/>
    <p:sldId id="266" r:id="rId26"/>
    <p:sldId id="276" r:id="rId27"/>
    <p:sldId id="277" r:id="rId28"/>
    <p:sldId id="283" r:id="rId29"/>
    <p:sldId id="281" r:id="rId30"/>
    <p:sldId id="25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C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012" autoAdjust="0"/>
    <p:restoredTop sz="94660"/>
  </p:normalViewPr>
  <p:slideViewPr>
    <p:cSldViewPr snapToGrid="0">
      <p:cViewPr>
        <p:scale>
          <a:sx n="66" d="100"/>
          <a:sy n="66" d="100"/>
        </p:scale>
        <p:origin x="2275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FB5E5-51C5-4623-AC94-B5BA9B746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39DB2-F254-4E10-B669-B684FE9761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8322505" y="4389120"/>
            <a:ext cx="3869495" cy="24688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42"/>
          <a:stretch>
            <a:fillRect/>
          </a:stretch>
        </p:blipFill>
        <p:spPr>
          <a:xfrm>
            <a:off x="3231270" y="-149065"/>
            <a:ext cx="6065129" cy="61129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481" y="0"/>
            <a:ext cx="2353519" cy="3095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417" y="3449359"/>
            <a:ext cx="1771342" cy="8141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26" y="2447503"/>
            <a:ext cx="2001291" cy="919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8322505" y="4389120"/>
            <a:ext cx="3869495" cy="24688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81" y="0"/>
            <a:ext cx="2353519" cy="3095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51" y="5623560"/>
            <a:ext cx="2318630" cy="106570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14" y="850292"/>
            <a:ext cx="3035701" cy="13952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284" y="4348402"/>
            <a:ext cx="1608716" cy="739410"/>
          </a:xfrm>
          <a:prstGeom prst="rect">
            <a:avLst/>
          </a:prstGeom>
        </p:spPr>
      </p:pic>
      <p:grpSp>
        <p:nvGrpSpPr>
          <p:cNvPr id="12" name="组合 44"/>
          <p:cNvGrpSpPr/>
          <p:nvPr/>
        </p:nvGrpSpPr>
        <p:grpSpPr bwMode="auto">
          <a:xfrm>
            <a:off x="5028356" y="2063875"/>
            <a:ext cx="4810125" cy="2913063"/>
            <a:chOff x="3488689" y="2131106"/>
            <a:chExt cx="4809648" cy="2912748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488689" y="2815245"/>
              <a:ext cx="47604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28"/>
            <p:cNvSpPr txBox="1">
              <a:spLocks noChangeArrowheads="1"/>
            </p:cNvSpPr>
            <p:nvPr/>
          </p:nvSpPr>
          <p:spPr bwMode="auto">
            <a:xfrm>
              <a:off x="5218898" y="2131106"/>
              <a:ext cx="30794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9"/>
            <p:cNvSpPr txBox="1">
              <a:spLocks noChangeArrowheads="1"/>
            </p:cNvSpPr>
            <p:nvPr/>
          </p:nvSpPr>
          <p:spPr bwMode="auto">
            <a:xfrm>
              <a:off x="3488689" y="2131106"/>
              <a:ext cx="18154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7"/>
            <p:cNvSpPr txBox="1">
              <a:spLocks noChangeArrowheads="1"/>
            </p:cNvSpPr>
            <p:nvPr/>
          </p:nvSpPr>
          <p:spPr bwMode="auto">
            <a:xfrm>
              <a:off x="5218898" y="2889931"/>
              <a:ext cx="30794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0"/>
            <p:cNvSpPr txBox="1">
              <a:spLocks noChangeArrowheads="1"/>
            </p:cNvSpPr>
            <p:nvPr/>
          </p:nvSpPr>
          <p:spPr bwMode="auto">
            <a:xfrm>
              <a:off x="3488689" y="2889931"/>
              <a:ext cx="18154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5218898" y="3648756"/>
              <a:ext cx="30794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3488689" y="3648756"/>
              <a:ext cx="18154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25"/>
            <p:cNvSpPr txBox="1">
              <a:spLocks noChangeArrowheads="1"/>
            </p:cNvSpPr>
            <p:nvPr/>
          </p:nvSpPr>
          <p:spPr bwMode="auto">
            <a:xfrm>
              <a:off x="5218898" y="4405993"/>
              <a:ext cx="30794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32"/>
            <p:cNvSpPr txBox="1">
              <a:spLocks noChangeArrowheads="1"/>
            </p:cNvSpPr>
            <p:nvPr/>
          </p:nvSpPr>
          <p:spPr bwMode="auto">
            <a:xfrm>
              <a:off x="3488689" y="4405993"/>
              <a:ext cx="18154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488689" y="3558115"/>
              <a:ext cx="47604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488689" y="4300984"/>
              <a:ext cx="47604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488689" y="5043854"/>
              <a:ext cx="47604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45"/>
          <p:cNvSpPr txBox="1">
            <a:spLocks noChangeArrowheads="1"/>
          </p:cNvSpPr>
          <p:nvPr/>
        </p:nvSpPr>
        <p:spPr bwMode="auto">
          <a:xfrm>
            <a:off x="2545403" y="2383481"/>
            <a:ext cx="120436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目</a:t>
            </a:r>
            <a:endParaRPr lang="en-US" altLang="zh-CN" sz="6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录</a:t>
            </a:r>
            <a:endParaRPr lang="zh-CN" alt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6972583" y="3557736"/>
            <a:ext cx="5219417" cy="333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66" y="5623560"/>
            <a:ext cx="2318630" cy="1065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06" y="4255805"/>
            <a:ext cx="1608716" cy="73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0"/>
            <a:ext cx="5278879" cy="52788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68" y="1085556"/>
            <a:ext cx="2924436" cy="1344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823784" y="2284259"/>
            <a:ext cx="513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1.</a:t>
            </a:r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68" y="87814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821802" y="2190142"/>
            <a:ext cx="4697513" cy="38134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6584359" y="2166266"/>
            <a:ext cx="4697513" cy="3813416"/>
          </a:xfrm>
          <a:prstGeom prst="rect">
            <a:avLst/>
          </a:prstGeom>
        </p:spPr>
      </p:pic>
      <p:cxnSp>
        <p:nvCxnSpPr>
          <p:cNvPr id="7" name="Straight Connector 66"/>
          <p:cNvCxnSpPr/>
          <p:nvPr/>
        </p:nvCxnSpPr>
        <p:spPr>
          <a:xfrm>
            <a:off x="6051837" y="2201907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8" name="Content Placeholder 2"/>
          <p:cNvSpPr txBox="1"/>
          <p:nvPr/>
        </p:nvSpPr>
        <p:spPr>
          <a:xfrm>
            <a:off x="791724" y="1162685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91724" y="5468266"/>
            <a:ext cx="4727592" cy="561169"/>
            <a:chOff x="791724" y="4785360"/>
            <a:chExt cx="4727592" cy="561169"/>
          </a:xfrm>
        </p:grpSpPr>
        <p:sp>
          <p:nvSpPr>
            <p:cNvPr id="11" name="矩形 10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84359" y="5468266"/>
            <a:ext cx="4727592" cy="561169"/>
            <a:chOff x="791724" y="4785360"/>
            <a:chExt cx="4727592" cy="561169"/>
          </a:xfrm>
        </p:grpSpPr>
        <p:sp>
          <p:nvSpPr>
            <p:cNvPr id="14" name="矩形 13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Content Placeholder 2"/>
          <p:cNvSpPr txBox="1"/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Freeform 26"/>
          <p:cNvSpPr/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" y="1526311"/>
            <a:ext cx="6083660" cy="5331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00278" y="1642931"/>
            <a:ext cx="8102158" cy="94561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/>
            <a:endParaRPr lang="zh-CN" altLang="en-US" sz="3190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00278" y="2697506"/>
            <a:ext cx="8102158" cy="27173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1436" y="188906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1436" y="3596705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61436" y="4263302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979960" y="318999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35850" y="2724120"/>
            <a:ext cx="428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35850" y="3933643"/>
            <a:ext cx="428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35850" y="5143166"/>
            <a:ext cx="428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16700" y="2843917"/>
            <a:ext cx="585083" cy="585083"/>
            <a:chOff x="3644900" y="2305020"/>
            <a:chExt cx="774700" cy="774700"/>
          </a:xfrm>
        </p:grpSpPr>
        <p:sp>
          <p:nvSpPr>
            <p:cNvPr id="11" name="圆角矩形 10"/>
            <p:cNvSpPr/>
            <p:nvPr/>
          </p:nvSpPr>
          <p:spPr>
            <a:xfrm>
              <a:off x="3644900" y="230502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251"/>
            <p:cNvSpPr>
              <a:spLocks noEditPoints="1"/>
            </p:cNvSpPr>
            <p:nvPr/>
          </p:nvSpPr>
          <p:spPr bwMode="auto">
            <a:xfrm>
              <a:off x="3796336" y="2498482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16700" y="4056599"/>
            <a:ext cx="585083" cy="585083"/>
            <a:chOff x="3644900" y="2305020"/>
            <a:chExt cx="774700" cy="774700"/>
          </a:xfrm>
        </p:grpSpPr>
        <p:sp>
          <p:nvSpPr>
            <p:cNvPr id="14" name="圆角矩形 13"/>
            <p:cNvSpPr/>
            <p:nvPr/>
          </p:nvSpPr>
          <p:spPr>
            <a:xfrm>
              <a:off x="3644900" y="230502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Freeform 251"/>
            <p:cNvSpPr>
              <a:spLocks noEditPoints="1"/>
            </p:cNvSpPr>
            <p:nvPr/>
          </p:nvSpPr>
          <p:spPr bwMode="auto">
            <a:xfrm>
              <a:off x="3796336" y="2498482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16700" y="5266122"/>
            <a:ext cx="585083" cy="585083"/>
            <a:chOff x="3644900" y="2305020"/>
            <a:chExt cx="774700" cy="774700"/>
          </a:xfrm>
        </p:grpSpPr>
        <p:sp>
          <p:nvSpPr>
            <p:cNvPr id="17" name="圆角矩形 16"/>
            <p:cNvSpPr/>
            <p:nvPr/>
          </p:nvSpPr>
          <p:spPr>
            <a:xfrm>
              <a:off x="3644900" y="230502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Freeform 251"/>
            <p:cNvSpPr>
              <a:spLocks noEditPoints="1"/>
            </p:cNvSpPr>
            <p:nvPr/>
          </p:nvSpPr>
          <p:spPr bwMode="auto">
            <a:xfrm>
              <a:off x="3796336" y="2498482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t="1784"/>
          <a:stretch>
            <a:fillRect/>
          </a:stretch>
        </p:blipFill>
        <p:spPr>
          <a:xfrm>
            <a:off x="0" y="2255520"/>
            <a:ext cx="5981131" cy="35956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46535" y="1769864"/>
            <a:ext cx="6497905" cy="3702960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015" y="1812435"/>
            <a:ext cx="6320943" cy="36241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793344" y="4438695"/>
            <a:ext cx="357061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7712796" y="4075097"/>
            <a:ext cx="137468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6972583" y="3557736"/>
            <a:ext cx="5219417" cy="333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66" y="5623560"/>
            <a:ext cx="2318630" cy="1065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06" y="4255805"/>
            <a:ext cx="1608716" cy="73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0"/>
            <a:ext cx="5278879" cy="52788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68" y="1085556"/>
            <a:ext cx="2924436" cy="1344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823784" y="2284259"/>
            <a:ext cx="513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2.</a:t>
            </a:r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68" y="87814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397000"/>
            <a:ext cx="12192000" cy="46863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4553" y="1959454"/>
            <a:ext cx="2177488" cy="182052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607" y="1971259"/>
            <a:ext cx="2177488" cy="182052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323" y="1959454"/>
            <a:ext cx="2177488" cy="182052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94" y="1959454"/>
            <a:ext cx="2177488" cy="18205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99564" y="3537228"/>
            <a:ext cx="1193800" cy="34724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33390" y="3561504"/>
            <a:ext cx="846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31323" y="3537228"/>
            <a:ext cx="1193800" cy="34724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965149" y="3561504"/>
            <a:ext cx="846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63082" y="3537228"/>
            <a:ext cx="1193800" cy="34724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796908" y="3561504"/>
            <a:ext cx="846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76350" y="3537228"/>
            <a:ext cx="1193800" cy="34724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610176" y="3561504"/>
            <a:ext cx="846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29111" y="43970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162074" y="468702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622098" y="43970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955061" y="468702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573367" y="43970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06330" y="468702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457961" y="43970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790924" y="468702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Rounded Rectangle 29"/>
          <p:cNvSpPr/>
          <p:nvPr/>
        </p:nvSpPr>
        <p:spPr>
          <a:xfrm>
            <a:off x="1959783" y="2581052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ounded Rectangle 30"/>
          <p:cNvSpPr/>
          <p:nvPr/>
        </p:nvSpPr>
        <p:spPr>
          <a:xfrm>
            <a:off x="4127250" y="2581052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ounded Rectangle 31"/>
          <p:cNvSpPr/>
          <p:nvPr/>
        </p:nvSpPr>
        <p:spPr>
          <a:xfrm>
            <a:off x="6294716" y="2581052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ounded Rectangle 32"/>
          <p:cNvSpPr/>
          <p:nvPr/>
        </p:nvSpPr>
        <p:spPr>
          <a:xfrm>
            <a:off x="8462183" y="2581052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ounded Rectangle 9"/>
          <p:cNvSpPr/>
          <p:nvPr/>
        </p:nvSpPr>
        <p:spPr>
          <a:xfrm>
            <a:off x="1959783" y="2581052"/>
            <a:ext cx="2032000" cy="3048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27250" y="2581052"/>
            <a:ext cx="2032000" cy="3048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94716" y="2581052"/>
            <a:ext cx="2032000" cy="3048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462183" y="2581052"/>
            <a:ext cx="2032000" cy="3048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4931791" y="2938325"/>
            <a:ext cx="422917" cy="517260"/>
          </a:xfrm>
          <a:custGeom>
            <a:avLst/>
            <a:gdLst>
              <a:gd name="T0" fmla="*/ 116 w 781"/>
              <a:gd name="T1" fmla="*/ 785 h 953"/>
              <a:gd name="T2" fmla="*/ 367 w 781"/>
              <a:gd name="T3" fmla="*/ 785 h 953"/>
              <a:gd name="T4" fmla="*/ 367 w 781"/>
              <a:gd name="T5" fmla="*/ 839 h 953"/>
              <a:gd name="T6" fmla="*/ 116 w 781"/>
              <a:gd name="T7" fmla="*/ 839 h 953"/>
              <a:gd name="T8" fmla="*/ 116 w 781"/>
              <a:gd name="T9" fmla="*/ 785 h 953"/>
              <a:gd name="T10" fmla="*/ 116 w 781"/>
              <a:gd name="T11" fmla="*/ 698 h 953"/>
              <a:gd name="T12" fmla="*/ 367 w 781"/>
              <a:gd name="T13" fmla="*/ 698 h 953"/>
              <a:gd name="T14" fmla="*/ 367 w 781"/>
              <a:gd name="T15" fmla="*/ 752 h 953"/>
              <a:gd name="T16" fmla="*/ 116 w 781"/>
              <a:gd name="T17" fmla="*/ 752 h 953"/>
              <a:gd name="T18" fmla="*/ 116 w 781"/>
              <a:gd name="T19" fmla="*/ 698 h 953"/>
              <a:gd name="T20" fmla="*/ 116 w 781"/>
              <a:gd name="T21" fmla="*/ 605 h 953"/>
              <a:gd name="T22" fmla="*/ 367 w 781"/>
              <a:gd name="T23" fmla="*/ 605 h 953"/>
              <a:gd name="T24" fmla="*/ 367 w 781"/>
              <a:gd name="T25" fmla="*/ 659 h 953"/>
              <a:gd name="T26" fmla="*/ 116 w 781"/>
              <a:gd name="T27" fmla="*/ 659 h 953"/>
              <a:gd name="T28" fmla="*/ 116 w 781"/>
              <a:gd name="T29" fmla="*/ 605 h 953"/>
              <a:gd name="T30" fmla="*/ 116 w 781"/>
              <a:gd name="T31" fmla="*/ 523 h 953"/>
              <a:gd name="T32" fmla="*/ 367 w 781"/>
              <a:gd name="T33" fmla="*/ 523 h 953"/>
              <a:gd name="T34" fmla="*/ 367 w 781"/>
              <a:gd name="T35" fmla="*/ 576 h 953"/>
              <a:gd name="T36" fmla="*/ 116 w 781"/>
              <a:gd name="T37" fmla="*/ 576 h 953"/>
              <a:gd name="T38" fmla="*/ 116 w 781"/>
              <a:gd name="T39" fmla="*/ 523 h 953"/>
              <a:gd name="T40" fmla="*/ 116 w 781"/>
              <a:gd name="T41" fmla="*/ 434 h 953"/>
              <a:gd name="T42" fmla="*/ 367 w 781"/>
              <a:gd name="T43" fmla="*/ 434 h 953"/>
              <a:gd name="T44" fmla="*/ 367 w 781"/>
              <a:gd name="T45" fmla="*/ 488 h 953"/>
              <a:gd name="T46" fmla="*/ 116 w 781"/>
              <a:gd name="T47" fmla="*/ 488 h 953"/>
              <a:gd name="T48" fmla="*/ 116 w 781"/>
              <a:gd name="T49" fmla="*/ 434 h 953"/>
              <a:gd name="T50" fmla="*/ 533 w 781"/>
              <a:gd name="T51" fmla="*/ 169 h 953"/>
              <a:gd name="T52" fmla="*/ 641 w 781"/>
              <a:gd name="T53" fmla="*/ 169 h 953"/>
              <a:gd name="T54" fmla="*/ 641 w 781"/>
              <a:gd name="T55" fmla="*/ 820 h 953"/>
              <a:gd name="T56" fmla="*/ 533 w 781"/>
              <a:gd name="T57" fmla="*/ 820 h 953"/>
              <a:gd name="T58" fmla="*/ 533 w 781"/>
              <a:gd name="T59" fmla="*/ 169 h 953"/>
              <a:gd name="T60" fmla="*/ 271 w 781"/>
              <a:gd name="T61" fmla="*/ 67 h 953"/>
              <a:gd name="T62" fmla="*/ 281 w 781"/>
              <a:gd name="T63" fmla="*/ 106 h 953"/>
              <a:gd name="T64" fmla="*/ 283 w 781"/>
              <a:gd name="T65" fmla="*/ 147 h 953"/>
              <a:gd name="T66" fmla="*/ 278 w 781"/>
              <a:gd name="T67" fmla="*/ 190 h 953"/>
              <a:gd name="T68" fmla="*/ 265 w 781"/>
              <a:gd name="T69" fmla="*/ 231 h 953"/>
              <a:gd name="T70" fmla="*/ 243 w 781"/>
              <a:gd name="T71" fmla="*/ 272 h 953"/>
              <a:gd name="T72" fmla="*/ 214 w 781"/>
              <a:gd name="T73" fmla="*/ 310 h 953"/>
              <a:gd name="T74" fmla="*/ 178 w 781"/>
              <a:gd name="T75" fmla="*/ 345 h 953"/>
              <a:gd name="T76" fmla="*/ 172 w 781"/>
              <a:gd name="T77" fmla="*/ 326 h 953"/>
              <a:gd name="T78" fmla="*/ 162 w 781"/>
              <a:gd name="T79" fmla="*/ 306 h 953"/>
              <a:gd name="T80" fmla="*/ 151 w 781"/>
              <a:gd name="T81" fmla="*/ 288 h 953"/>
              <a:gd name="T82" fmla="*/ 135 w 781"/>
              <a:gd name="T83" fmla="*/ 271 h 953"/>
              <a:gd name="T84" fmla="*/ 124 w 781"/>
              <a:gd name="T85" fmla="*/ 263 h 953"/>
              <a:gd name="T86" fmla="*/ 108 w 781"/>
              <a:gd name="T87" fmla="*/ 253 h 953"/>
              <a:gd name="T88" fmla="*/ 87 w 781"/>
              <a:gd name="T89" fmla="*/ 244 h 953"/>
              <a:gd name="T90" fmla="*/ 57 w 781"/>
              <a:gd name="T91" fmla="*/ 274 h 953"/>
              <a:gd name="T92" fmla="*/ 54 w 781"/>
              <a:gd name="T93" fmla="*/ 885 h 953"/>
              <a:gd name="T94" fmla="*/ 723 w 781"/>
              <a:gd name="T95" fmla="*/ 885 h 953"/>
              <a:gd name="T96" fmla="*/ 725 w 781"/>
              <a:gd name="T97" fmla="*/ 67 h 953"/>
              <a:gd name="T98" fmla="*/ 271 w 781"/>
              <a:gd name="T99" fmla="*/ 67 h 953"/>
              <a:gd name="T100" fmla="*/ 248 w 781"/>
              <a:gd name="T101" fmla="*/ 0 h 953"/>
              <a:gd name="T102" fmla="*/ 781 w 781"/>
              <a:gd name="T103" fmla="*/ 0 h 953"/>
              <a:gd name="T104" fmla="*/ 777 w 781"/>
              <a:gd name="T105" fmla="*/ 953 h 953"/>
              <a:gd name="T106" fmla="*/ 0 w 781"/>
              <a:gd name="T107" fmla="*/ 953 h 953"/>
              <a:gd name="T108" fmla="*/ 3 w 781"/>
              <a:gd name="T109" fmla="*/ 241 h 953"/>
              <a:gd name="T110" fmla="*/ 248 w 781"/>
              <a:gd name="T111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5" name="Freeform 7"/>
          <p:cNvSpPr>
            <a:spLocks noEditPoints="1"/>
          </p:cNvSpPr>
          <p:nvPr/>
        </p:nvSpPr>
        <p:spPr bwMode="auto">
          <a:xfrm>
            <a:off x="2688417" y="2845609"/>
            <a:ext cx="574733" cy="702692"/>
          </a:xfrm>
          <a:custGeom>
            <a:avLst/>
            <a:gdLst>
              <a:gd name="T0" fmla="*/ 346 w 1061"/>
              <a:gd name="T1" fmla="*/ 1063 h 1297"/>
              <a:gd name="T2" fmla="*/ 355 w 1061"/>
              <a:gd name="T3" fmla="*/ 1123 h 1297"/>
              <a:gd name="T4" fmla="*/ 339 w 1061"/>
              <a:gd name="T5" fmla="*/ 1140 h 1297"/>
              <a:gd name="T6" fmla="*/ 320 w 1061"/>
              <a:gd name="T7" fmla="*/ 1158 h 1297"/>
              <a:gd name="T8" fmla="*/ 255 w 1061"/>
              <a:gd name="T9" fmla="*/ 1161 h 1297"/>
              <a:gd name="T10" fmla="*/ 246 w 1061"/>
              <a:gd name="T11" fmla="*/ 1154 h 1297"/>
              <a:gd name="T12" fmla="*/ 220 w 1061"/>
              <a:gd name="T13" fmla="*/ 1137 h 1297"/>
              <a:gd name="T14" fmla="*/ 211 w 1061"/>
              <a:gd name="T15" fmla="*/ 1075 h 1297"/>
              <a:gd name="T16" fmla="*/ 227 w 1061"/>
              <a:gd name="T17" fmla="*/ 1059 h 1297"/>
              <a:gd name="T18" fmla="*/ 94 w 1061"/>
              <a:gd name="T19" fmla="*/ 979 h 1297"/>
              <a:gd name="T20" fmla="*/ 501 w 1061"/>
              <a:gd name="T21" fmla="*/ 957 h 1297"/>
              <a:gd name="T22" fmla="*/ 94 w 1061"/>
              <a:gd name="T23" fmla="*/ 730 h 1297"/>
              <a:gd name="T24" fmla="*/ 0 w 1061"/>
              <a:gd name="T25" fmla="*/ 730 h 1297"/>
              <a:gd name="T26" fmla="*/ 482 w 1061"/>
              <a:gd name="T27" fmla="*/ 759 h 1297"/>
              <a:gd name="T28" fmla="*/ 259 w 1061"/>
              <a:gd name="T29" fmla="*/ 607 h 1297"/>
              <a:gd name="T30" fmla="*/ 170 w 1061"/>
              <a:gd name="T31" fmla="*/ 665 h 1297"/>
              <a:gd name="T32" fmla="*/ 149 w 1061"/>
              <a:gd name="T33" fmla="*/ 771 h 1297"/>
              <a:gd name="T34" fmla="*/ 211 w 1061"/>
              <a:gd name="T35" fmla="*/ 862 h 1297"/>
              <a:gd name="T36" fmla="*/ 233 w 1061"/>
              <a:gd name="T37" fmla="*/ 896 h 1297"/>
              <a:gd name="T38" fmla="*/ 335 w 1061"/>
              <a:gd name="T39" fmla="*/ 885 h 1297"/>
              <a:gd name="T40" fmla="*/ 379 w 1061"/>
              <a:gd name="T41" fmla="*/ 846 h 1297"/>
              <a:gd name="T42" fmla="*/ 423 w 1061"/>
              <a:gd name="T43" fmla="*/ 743 h 1297"/>
              <a:gd name="T44" fmla="*/ 382 w 1061"/>
              <a:gd name="T45" fmla="*/ 645 h 1297"/>
              <a:gd name="T46" fmla="*/ 285 w 1061"/>
              <a:gd name="T47" fmla="*/ 603 h 1297"/>
              <a:gd name="T48" fmla="*/ 384 w 1061"/>
              <a:gd name="T49" fmla="*/ 594 h 1297"/>
              <a:gd name="T50" fmla="*/ 458 w 1061"/>
              <a:gd name="T51" fmla="*/ 708 h 1297"/>
              <a:gd name="T52" fmla="*/ 430 w 1061"/>
              <a:gd name="T53" fmla="*/ 847 h 1297"/>
              <a:gd name="T54" fmla="*/ 374 w 1061"/>
              <a:gd name="T55" fmla="*/ 898 h 1297"/>
              <a:gd name="T56" fmla="*/ 357 w 1061"/>
              <a:gd name="T57" fmla="*/ 1047 h 1297"/>
              <a:gd name="T58" fmla="*/ 198 w 1061"/>
              <a:gd name="T59" fmla="*/ 1036 h 1297"/>
              <a:gd name="T60" fmla="*/ 190 w 1061"/>
              <a:gd name="T61" fmla="*/ 895 h 1297"/>
              <a:gd name="T62" fmla="*/ 122 w 1061"/>
              <a:gd name="T63" fmla="*/ 814 h 1297"/>
              <a:gd name="T64" fmla="*/ 125 w 1061"/>
              <a:gd name="T65" fmla="*/ 664 h 1297"/>
              <a:gd name="T66" fmla="*/ 244 w 1061"/>
              <a:gd name="T67" fmla="*/ 569 h 1297"/>
              <a:gd name="T68" fmla="*/ 141 w 1061"/>
              <a:gd name="T69" fmla="*/ 605 h 1297"/>
              <a:gd name="T70" fmla="*/ 501 w 1061"/>
              <a:gd name="T71" fmla="*/ 531 h 1297"/>
              <a:gd name="T72" fmla="*/ 301 w 1061"/>
              <a:gd name="T73" fmla="*/ 428 h 1297"/>
              <a:gd name="T74" fmla="*/ 301 w 1061"/>
              <a:gd name="T75" fmla="*/ 428 h 1297"/>
              <a:gd name="T76" fmla="*/ 798 w 1061"/>
              <a:gd name="T77" fmla="*/ 331 h 1297"/>
              <a:gd name="T78" fmla="*/ 918 w 1061"/>
              <a:gd name="T79" fmla="*/ 257 h 1297"/>
              <a:gd name="T80" fmla="*/ 974 w 1061"/>
              <a:gd name="T81" fmla="*/ 295 h 1297"/>
              <a:gd name="T82" fmla="*/ 1040 w 1061"/>
              <a:gd name="T83" fmla="*/ 790 h 1297"/>
              <a:gd name="T84" fmla="*/ 974 w 1061"/>
              <a:gd name="T85" fmla="*/ 778 h 1297"/>
              <a:gd name="T86" fmla="*/ 823 w 1061"/>
              <a:gd name="T87" fmla="*/ 881 h 1297"/>
              <a:gd name="T88" fmla="*/ 268 w 1061"/>
              <a:gd name="T89" fmla="*/ 355 h 1297"/>
              <a:gd name="T90" fmla="*/ 219 w 1061"/>
              <a:gd name="T91" fmla="*/ 307 h 1297"/>
              <a:gd name="T92" fmla="*/ 268 w 1061"/>
              <a:gd name="T93" fmla="*/ 260 h 1297"/>
              <a:gd name="T94" fmla="*/ 761 w 1061"/>
              <a:gd name="T95" fmla="*/ 417 h 1297"/>
              <a:gd name="T96" fmla="*/ 848 w 1061"/>
              <a:gd name="T97" fmla="*/ 258 h 1297"/>
              <a:gd name="T98" fmla="*/ 796 w 1061"/>
              <a:gd name="T99" fmla="*/ 5 h 1297"/>
              <a:gd name="T100" fmla="*/ 877 w 1061"/>
              <a:gd name="T101" fmla="*/ 97 h 1297"/>
              <a:gd name="T102" fmla="*/ 848 w 1061"/>
              <a:gd name="T103" fmla="*/ 225 h 1297"/>
              <a:gd name="T104" fmla="*/ 734 w 1061"/>
              <a:gd name="T105" fmla="*/ 260 h 1297"/>
              <a:gd name="T106" fmla="*/ 653 w 1061"/>
              <a:gd name="T107" fmla="*/ 168 h 1297"/>
              <a:gd name="T108" fmla="*/ 684 w 1061"/>
              <a:gd name="T109" fmla="*/ 38 h 1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6" name="Freeform 8"/>
          <p:cNvSpPr>
            <a:spLocks noEditPoints="1"/>
          </p:cNvSpPr>
          <p:nvPr/>
        </p:nvSpPr>
        <p:spPr bwMode="auto">
          <a:xfrm>
            <a:off x="6976722" y="2941035"/>
            <a:ext cx="667991" cy="511837"/>
          </a:xfrm>
          <a:custGeom>
            <a:avLst/>
            <a:gdLst>
              <a:gd name="T0" fmla="*/ 274 w 1232"/>
              <a:gd name="T1" fmla="*/ 806 h 944"/>
              <a:gd name="T2" fmla="*/ 356 w 1232"/>
              <a:gd name="T3" fmla="*/ 811 h 944"/>
              <a:gd name="T4" fmla="*/ 461 w 1232"/>
              <a:gd name="T5" fmla="*/ 792 h 944"/>
              <a:gd name="T6" fmla="*/ 460 w 1232"/>
              <a:gd name="T7" fmla="*/ 665 h 944"/>
              <a:gd name="T8" fmla="*/ 572 w 1232"/>
              <a:gd name="T9" fmla="*/ 568 h 944"/>
              <a:gd name="T10" fmla="*/ 380 w 1232"/>
              <a:gd name="T11" fmla="*/ 678 h 944"/>
              <a:gd name="T12" fmla="*/ 460 w 1232"/>
              <a:gd name="T13" fmla="*/ 568 h 944"/>
              <a:gd name="T14" fmla="*/ 247 w 1232"/>
              <a:gd name="T15" fmla="*/ 636 h 944"/>
              <a:gd name="T16" fmla="*/ 314 w 1232"/>
              <a:gd name="T17" fmla="*/ 568 h 944"/>
              <a:gd name="T18" fmla="*/ 169 w 1232"/>
              <a:gd name="T19" fmla="*/ 640 h 944"/>
              <a:gd name="T20" fmla="*/ 165 w 1232"/>
              <a:gd name="T21" fmla="*/ 568 h 944"/>
              <a:gd name="T22" fmla="*/ 539 w 1232"/>
              <a:gd name="T23" fmla="*/ 944 h 944"/>
              <a:gd name="T24" fmla="*/ 655 w 1232"/>
              <a:gd name="T25" fmla="*/ 657 h 944"/>
              <a:gd name="T26" fmla="*/ 699 w 1232"/>
              <a:gd name="T27" fmla="*/ 590 h 944"/>
              <a:gd name="T28" fmla="*/ 726 w 1232"/>
              <a:gd name="T29" fmla="*/ 524 h 944"/>
              <a:gd name="T30" fmla="*/ 599 w 1232"/>
              <a:gd name="T31" fmla="*/ 526 h 944"/>
              <a:gd name="T32" fmla="*/ 531 w 1232"/>
              <a:gd name="T33" fmla="*/ 424 h 944"/>
              <a:gd name="T34" fmla="*/ 482 w 1232"/>
              <a:gd name="T35" fmla="*/ 476 h 944"/>
              <a:gd name="T36" fmla="*/ 190 w 1232"/>
              <a:gd name="T37" fmla="*/ 476 h 944"/>
              <a:gd name="T38" fmla="*/ 185 w 1232"/>
              <a:gd name="T39" fmla="*/ 424 h 944"/>
              <a:gd name="T40" fmla="*/ 152 w 1232"/>
              <a:gd name="T41" fmla="*/ 526 h 944"/>
              <a:gd name="T42" fmla="*/ 518 w 1232"/>
              <a:gd name="T43" fmla="*/ 280 h 944"/>
              <a:gd name="T44" fmla="*/ 621 w 1232"/>
              <a:gd name="T45" fmla="*/ 347 h 944"/>
              <a:gd name="T46" fmla="*/ 356 w 1232"/>
              <a:gd name="T47" fmla="*/ 280 h 944"/>
              <a:gd name="T48" fmla="*/ 472 w 1232"/>
              <a:gd name="T49" fmla="*/ 280 h 944"/>
              <a:gd name="T50" fmla="*/ 185 w 1232"/>
              <a:gd name="T51" fmla="*/ 381 h 944"/>
              <a:gd name="T52" fmla="*/ 71 w 1232"/>
              <a:gd name="T53" fmla="*/ 280 h 944"/>
              <a:gd name="T54" fmla="*/ 139 w 1232"/>
              <a:gd name="T55" fmla="*/ 381 h 944"/>
              <a:gd name="T56" fmla="*/ 780 w 1232"/>
              <a:gd name="T57" fmla="*/ 241 h 944"/>
              <a:gd name="T58" fmla="*/ 780 w 1232"/>
              <a:gd name="T59" fmla="*/ 241 h 944"/>
              <a:gd name="T60" fmla="*/ 506 w 1232"/>
              <a:gd name="T61" fmla="*/ 237 h 944"/>
              <a:gd name="T62" fmla="*/ 491 w 1232"/>
              <a:gd name="T63" fmla="*/ 160 h 944"/>
              <a:gd name="T64" fmla="*/ 149 w 1232"/>
              <a:gd name="T65" fmla="*/ 182 h 944"/>
              <a:gd name="T66" fmla="*/ 179 w 1232"/>
              <a:gd name="T67" fmla="*/ 201 h 944"/>
              <a:gd name="T68" fmla="*/ 356 w 1232"/>
              <a:gd name="T69" fmla="*/ 237 h 944"/>
              <a:gd name="T70" fmla="*/ 404 w 1232"/>
              <a:gd name="T71" fmla="*/ 146 h 944"/>
              <a:gd name="T72" fmla="*/ 290 w 1232"/>
              <a:gd name="T73" fmla="*/ 128 h 944"/>
              <a:gd name="T74" fmla="*/ 212 w 1232"/>
              <a:gd name="T75" fmla="*/ 237 h 944"/>
              <a:gd name="T76" fmla="*/ 356 w 1232"/>
              <a:gd name="T77" fmla="*/ 68 h 944"/>
              <a:gd name="T78" fmla="*/ 493 w 1232"/>
              <a:gd name="T79" fmla="*/ 108 h 944"/>
              <a:gd name="T80" fmla="*/ 626 w 1232"/>
              <a:gd name="T81" fmla="*/ 237 h 944"/>
              <a:gd name="T82" fmla="*/ 648 w 1232"/>
              <a:gd name="T83" fmla="*/ 280 h 944"/>
              <a:gd name="T84" fmla="*/ 672 w 1232"/>
              <a:gd name="T85" fmla="*/ 424 h 944"/>
              <a:gd name="T86" fmla="*/ 650 w 1232"/>
              <a:gd name="T87" fmla="*/ 526 h 944"/>
              <a:gd name="T88" fmla="*/ 599 w 1232"/>
              <a:gd name="T89" fmla="*/ 609 h 944"/>
              <a:gd name="T90" fmla="*/ 450 w 1232"/>
              <a:gd name="T91" fmla="*/ 717 h 944"/>
              <a:gd name="T92" fmla="*/ 314 w 1232"/>
              <a:gd name="T93" fmla="*/ 738 h 944"/>
              <a:gd name="T94" fmla="*/ 179 w 1232"/>
              <a:gd name="T95" fmla="*/ 698 h 944"/>
              <a:gd name="T96" fmla="*/ 44 w 1232"/>
              <a:gd name="T97" fmla="*/ 568 h 944"/>
              <a:gd name="T98" fmla="*/ 23 w 1232"/>
              <a:gd name="T99" fmla="*/ 526 h 944"/>
              <a:gd name="T100" fmla="*/ 0 w 1232"/>
              <a:gd name="T101" fmla="*/ 381 h 944"/>
              <a:gd name="T102" fmla="*/ 20 w 1232"/>
              <a:gd name="T103" fmla="*/ 280 h 944"/>
              <a:gd name="T104" fmla="*/ 71 w 1232"/>
              <a:gd name="T105" fmla="*/ 198 h 944"/>
              <a:gd name="T106" fmla="*/ 222 w 1232"/>
              <a:gd name="T107" fmla="*/ 89 h 944"/>
              <a:gd name="T108" fmla="*/ 1045 w 1232"/>
              <a:gd name="T109" fmla="*/ 0 h 944"/>
              <a:gd name="T110" fmla="*/ 1045 w 1232"/>
              <a:gd name="T111" fmla="*/ 0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9201119" y="2920974"/>
            <a:ext cx="554128" cy="551960"/>
          </a:xfrm>
          <a:custGeom>
            <a:avLst/>
            <a:gdLst>
              <a:gd name="T0" fmla="*/ 588 w 1021"/>
              <a:gd name="T1" fmla="*/ 661 h 1018"/>
              <a:gd name="T2" fmla="*/ 587 w 1021"/>
              <a:gd name="T3" fmla="*/ 940 h 1018"/>
              <a:gd name="T4" fmla="*/ 590 w 1021"/>
              <a:gd name="T5" fmla="*/ 943 h 1018"/>
              <a:gd name="T6" fmla="*/ 821 w 1021"/>
              <a:gd name="T7" fmla="*/ 942 h 1018"/>
              <a:gd name="T8" fmla="*/ 823 w 1021"/>
              <a:gd name="T9" fmla="*/ 663 h 1018"/>
              <a:gd name="T10" fmla="*/ 820 w 1021"/>
              <a:gd name="T11" fmla="*/ 661 h 1018"/>
              <a:gd name="T12" fmla="*/ 273 w 1021"/>
              <a:gd name="T13" fmla="*/ 661 h 1018"/>
              <a:gd name="T14" fmla="*/ 268 w 1021"/>
              <a:gd name="T15" fmla="*/ 663 h 1018"/>
              <a:gd name="T16" fmla="*/ 241 w 1021"/>
              <a:gd name="T17" fmla="*/ 691 h 1018"/>
              <a:gd name="T18" fmla="*/ 241 w 1021"/>
              <a:gd name="T19" fmla="*/ 779 h 1018"/>
              <a:gd name="T20" fmla="*/ 241 w 1021"/>
              <a:gd name="T21" fmla="*/ 782 h 1018"/>
              <a:gd name="T22" fmla="*/ 270 w 1021"/>
              <a:gd name="T23" fmla="*/ 809 h 1018"/>
              <a:gd name="T24" fmla="*/ 419 w 1021"/>
              <a:gd name="T25" fmla="*/ 809 h 1018"/>
              <a:gd name="T26" fmla="*/ 422 w 1021"/>
              <a:gd name="T27" fmla="*/ 809 h 1018"/>
              <a:gd name="T28" fmla="*/ 450 w 1021"/>
              <a:gd name="T29" fmla="*/ 780 h 1018"/>
              <a:gd name="T30" fmla="*/ 450 w 1021"/>
              <a:gd name="T31" fmla="*/ 693 h 1018"/>
              <a:gd name="T32" fmla="*/ 449 w 1021"/>
              <a:gd name="T33" fmla="*/ 688 h 1018"/>
              <a:gd name="T34" fmla="*/ 420 w 1021"/>
              <a:gd name="T35" fmla="*/ 661 h 1018"/>
              <a:gd name="T36" fmla="*/ 273 w 1021"/>
              <a:gd name="T37" fmla="*/ 661 h 1018"/>
              <a:gd name="T38" fmla="*/ 891 w 1021"/>
              <a:gd name="T39" fmla="*/ 497 h 1018"/>
              <a:gd name="T40" fmla="*/ 893 w 1021"/>
              <a:gd name="T41" fmla="*/ 498 h 1018"/>
              <a:gd name="T42" fmla="*/ 893 w 1021"/>
              <a:gd name="T43" fmla="*/ 1018 h 1018"/>
              <a:gd name="T44" fmla="*/ 128 w 1021"/>
              <a:gd name="T45" fmla="*/ 1018 h 1018"/>
              <a:gd name="T46" fmla="*/ 127 w 1021"/>
              <a:gd name="T47" fmla="*/ 1016 h 1018"/>
              <a:gd name="T48" fmla="*/ 127 w 1021"/>
              <a:gd name="T49" fmla="*/ 497 h 1018"/>
              <a:gd name="T50" fmla="*/ 783 w 1021"/>
              <a:gd name="T51" fmla="*/ 0 h 1018"/>
              <a:gd name="T52" fmla="*/ 783 w 1021"/>
              <a:gd name="T53" fmla="*/ 226 h 1018"/>
              <a:gd name="T54" fmla="*/ 788 w 1021"/>
              <a:gd name="T55" fmla="*/ 234 h 1018"/>
              <a:gd name="T56" fmla="*/ 1021 w 1021"/>
              <a:gd name="T57" fmla="*/ 424 h 1018"/>
              <a:gd name="T58" fmla="*/ 1020 w 1021"/>
              <a:gd name="T59" fmla="*/ 425 h 1018"/>
              <a:gd name="T60" fmla="*/ 3 w 1021"/>
              <a:gd name="T61" fmla="*/ 425 h 1018"/>
              <a:gd name="T62" fmla="*/ 0 w 1021"/>
              <a:gd name="T63" fmla="*/ 425 h 1018"/>
              <a:gd name="T64" fmla="*/ 1 w 1021"/>
              <a:gd name="T65" fmla="*/ 422 h 1018"/>
              <a:gd name="T66" fmla="*/ 480 w 1021"/>
              <a:gd name="T67" fmla="*/ 31 h 1018"/>
              <a:gd name="T68" fmla="*/ 490 w 1021"/>
              <a:gd name="T69" fmla="*/ 28 h 1018"/>
              <a:gd name="T70" fmla="*/ 534 w 1021"/>
              <a:gd name="T71" fmla="*/ 30 h 1018"/>
              <a:gd name="T72" fmla="*/ 542 w 1021"/>
              <a:gd name="T73" fmla="*/ 33 h 1018"/>
              <a:gd name="T74" fmla="*/ 677 w 1021"/>
              <a:gd name="T75" fmla="*/ 142 h 1018"/>
              <a:gd name="T76" fmla="*/ 682 w 1021"/>
              <a:gd name="T77" fmla="*/ 139 h 1018"/>
              <a:gd name="T78" fmla="*/ 783 w 1021"/>
              <a:gd name="T79" fmla="*/ 0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13195" y="1594738"/>
            <a:ext cx="834333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113195" y="3964693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122133" y="4285035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4284895" y="3964693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293833" y="4285035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485170" y="3964693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494108" y="4285035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647345" y="3964693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656283" y="4285035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27167" y="1206178"/>
            <a:ext cx="7784929" cy="1434353"/>
            <a:chOff x="2127167" y="1206178"/>
            <a:chExt cx="7784929" cy="1434353"/>
          </a:xfrm>
        </p:grpSpPr>
        <p:sp>
          <p:nvSpPr>
            <p:cNvPr id="6" name="矩形 9"/>
            <p:cNvSpPr>
              <a:spLocks noChangeArrowheads="1"/>
            </p:cNvSpPr>
            <p:nvPr/>
          </p:nvSpPr>
          <p:spPr bwMode="auto">
            <a:xfrm>
              <a:off x="2127167" y="1206178"/>
              <a:ext cx="1034576" cy="103482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矩形 24"/>
            <p:cNvSpPr>
              <a:spLocks noChangeArrowheads="1"/>
            </p:cNvSpPr>
            <p:nvPr/>
          </p:nvSpPr>
          <p:spPr bwMode="auto">
            <a:xfrm>
              <a:off x="2335202" y="1392360"/>
              <a:ext cx="7576894" cy="1248171"/>
            </a:xfrm>
            <a:prstGeom prst="rect">
              <a:avLst/>
            </a:prstGeom>
            <a:noFill/>
            <a:ln w="19050" cap="flat" cmpd="sng">
              <a:solidFill>
                <a:schemeClr val="accent6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矩形 25"/>
            <p:cNvSpPr>
              <a:spLocks noChangeArrowheads="1"/>
            </p:cNvSpPr>
            <p:nvPr/>
          </p:nvSpPr>
          <p:spPr bwMode="auto">
            <a:xfrm>
              <a:off x="3268555" y="1438225"/>
              <a:ext cx="6508209" cy="1023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16"/>
            <p:cNvSpPr>
              <a:spLocks noEditPoints="1" noChangeArrowheads="1"/>
            </p:cNvSpPr>
            <p:nvPr/>
          </p:nvSpPr>
          <p:spPr bwMode="auto">
            <a:xfrm>
              <a:off x="2262496" y="1473469"/>
              <a:ext cx="557780" cy="560856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2"/>
                <a:gd name="T97" fmla="*/ 0 h 294"/>
                <a:gd name="T98" fmla="*/ 292 w 292"/>
                <a:gd name="T99" fmla="*/ 294 h 2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zh-CN" sz="1065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8"/>
            <p:cNvSpPr>
              <a:spLocks noEditPoints="1" noChangeArrowheads="1"/>
            </p:cNvSpPr>
            <p:nvPr/>
          </p:nvSpPr>
          <p:spPr bwMode="auto">
            <a:xfrm>
              <a:off x="2743479" y="1412857"/>
              <a:ext cx="282932" cy="304673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48"/>
                <a:gd name="T157" fmla="*/ 0 h 160"/>
                <a:gd name="T158" fmla="*/ 148 w 148"/>
                <a:gd name="T159" fmla="*/ 160 h 16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zh-CN" sz="1065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矩形 30"/>
          <p:cNvSpPr>
            <a:spLocks noChangeArrowheads="1"/>
          </p:cNvSpPr>
          <p:nvPr/>
        </p:nvSpPr>
        <p:spPr bwMode="auto">
          <a:xfrm>
            <a:off x="2127167" y="2979533"/>
            <a:ext cx="1034576" cy="103482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30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31"/>
          <p:cNvSpPr>
            <a:spLocks noChangeArrowheads="1"/>
          </p:cNvSpPr>
          <p:nvPr/>
        </p:nvSpPr>
        <p:spPr bwMode="auto">
          <a:xfrm>
            <a:off x="2335202" y="3165715"/>
            <a:ext cx="7576894" cy="1248171"/>
          </a:xfrm>
          <a:prstGeom prst="rect">
            <a:avLst/>
          </a:prstGeom>
          <a:noFill/>
          <a:ln w="19050" cap="flat" cmpd="sng">
            <a:solidFill>
              <a:schemeClr val="accent6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30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32"/>
          <p:cNvSpPr>
            <a:spLocks noChangeArrowheads="1"/>
          </p:cNvSpPr>
          <p:nvPr/>
        </p:nvSpPr>
        <p:spPr bwMode="auto">
          <a:xfrm>
            <a:off x="3268555" y="3211580"/>
            <a:ext cx="6508209" cy="102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78"/>
          <p:cNvSpPr>
            <a:spLocks noEditPoints="1" noChangeArrowheads="1"/>
          </p:cNvSpPr>
          <p:nvPr/>
        </p:nvSpPr>
        <p:spPr bwMode="auto">
          <a:xfrm>
            <a:off x="2315396" y="3185598"/>
            <a:ext cx="658118" cy="658107"/>
          </a:xfrm>
          <a:custGeom>
            <a:avLst/>
            <a:gdLst>
              <a:gd name="T0" fmla="*/ 174 w 347"/>
              <a:gd name="T1" fmla="*/ 0 h 347"/>
              <a:gd name="T2" fmla="*/ 0 w 347"/>
              <a:gd name="T3" fmla="*/ 174 h 347"/>
              <a:gd name="T4" fmla="*/ 174 w 347"/>
              <a:gd name="T5" fmla="*/ 347 h 347"/>
              <a:gd name="T6" fmla="*/ 347 w 347"/>
              <a:gd name="T7" fmla="*/ 174 h 347"/>
              <a:gd name="T8" fmla="*/ 174 w 347"/>
              <a:gd name="T9" fmla="*/ 0 h 347"/>
              <a:gd name="T10" fmla="*/ 332 w 347"/>
              <a:gd name="T11" fmla="*/ 166 h 347"/>
              <a:gd name="T12" fmla="*/ 283 w 347"/>
              <a:gd name="T13" fmla="*/ 166 h 347"/>
              <a:gd name="T14" fmla="*/ 231 w 347"/>
              <a:gd name="T15" fmla="*/ 26 h 347"/>
              <a:gd name="T16" fmla="*/ 332 w 347"/>
              <a:gd name="T17" fmla="*/ 166 h 347"/>
              <a:gd name="T18" fmla="*/ 174 w 347"/>
              <a:gd name="T19" fmla="*/ 332 h 347"/>
              <a:gd name="T20" fmla="*/ 147 w 347"/>
              <a:gd name="T21" fmla="*/ 181 h 347"/>
              <a:gd name="T22" fmla="*/ 200 w 347"/>
              <a:gd name="T23" fmla="*/ 181 h 347"/>
              <a:gd name="T24" fmla="*/ 174 w 347"/>
              <a:gd name="T25" fmla="*/ 332 h 347"/>
              <a:gd name="T26" fmla="*/ 147 w 347"/>
              <a:gd name="T27" fmla="*/ 166 h 347"/>
              <a:gd name="T28" fmla="*/ 174 w 347"/>
              <a:gd name="T29" fmla="*/ 15 h 347"/>
              <a:gd name="T30" fmla="*/ 174 w 347"/>
              <a:gd name="T31" fmla="*/ 15 h 347"/>
              <a:gd name="T32" fmla="*/ 200 w 347"/>
              <a:gd name="T33" fmla="*/ 166 h 347"/>
              <a:gd name="T34" fmla="*/ 147 w 347"/>
              <a:gd name="T35" fmla="*/ 166 h 347"/>
              <a:gd name="T36" fmla="*/ 153 w 347"/>
              <a:gd name="T37" fmla="*/ 19 h 347"/>
              <a:gd name="T38" fmla="*/ 133 w 347"/>
              <a:gd name="T39" fmla="*/ 166 h 347"/>
              <a:gd name="T40" fmla="*/ 79 w 347"/>
              <a:gd name="T41" fmla="*/ 166 h 347"/>
              <a:gd name="T42" fmla="*/ 153 w 347"/>
              <a:gd name="T43" fmla="*/ 19 h 347"/>
              <a:gd name="T44" fmla="*/ 133 w 347"/>
              <a:gd name="T45" fmla="*/ 181 h 347"/>
              <a:gd name="T46" fmla="*/ 153 w 347"/>
              <a:gd name="T47" fmla="*/ 329 h 347"/>
              <a:gd name="T48" fmla="*/ 79 w 347"/>
              <a:gd name="T49" fmla="*/ 181 h 347"/>
              <a:gd name="T50" fmla="*/ 133 w 347"/>
              <a:gd name="T51" fmla="*/ 181 h 347"/>
              <a:gd name="T52" fmla="*/ 194 w 347"/>
              <a:gd name="T53" fmla="*/ 329 h 347"/>
              <a:gd name="T54" fmla="*/ 215 w 347"/>
              <a:gd name="T55" fmla="*/ 181 h 347"/>
              <a:gd name="T56" fmla="*/ 268 w 347"/>
              <a:gd name="T57" fmla="*/ 181 h 347"/>
              <a:gd name="T58" fmla="*/ 194 w 347"/>
              <a:gd name="T59" fmla="*/ 329 h 347"/>
              <a:gd name="T60" fmla="*/ 215 w 347"/>
              <a:gd name="T61" fmla="*/ 166 h 347"/>
              <a:gd name="T62" fmla="*/ 194 w 347"/>
              <a:gd name="T63" fmla="*/ 19 h 347"/>
              <a:gd name="T64" fmla="*/ 268 w 347"/>
              <a:gd name="T65" fmla="*/ 166 h 347"/>
              <a:gd name="T66" fmla="*/ 215 w 347"/>
              <a:gd name="T67" fmla="*/ 166 h 347"/>
              <a:gd name="T68" fmla="*/ 117 w 347"/>
              <a:gd name="T69" fmla="*/ 26 h 347"/>
              <a:gd name="T70" fmla="*/ 64 w 347"/>
              <a:gd name="T71" fmla="*/ 166 h 347"/>
              <a:gd name="T72" fmla="*/ 15 w 347"/>
              <a:gd name="T73" fmla="*/ 166 h 347"/>
              <a:gd name="T74" fmla="*/ 117 w 347"/>
              <a:gd name="T75" fmla="*/ 26 h 347"/>
              <a:gd name="T76" fmla="*/ 15 w 347"/>
              <a:gd name="T77" fmla="*/ 181 h 347"/>
              <a:gd name="T78" fmla="*/ 64 w 347"/>
              <a:gd name="T79" fmla="*/ 181 h 347"/>
              <a:gd name="T80" fmla="*/ 117 w 347"/>
              <a:gd name="T81" fmla="*/ 322 h 347"/>
              <a:gd name="T82" fmla="*/ 15 w 347"/>
              <a:gd name="T83" fmla="*/ 181 h 347"/>
              <a:gd name="T84" fmla="*/ 231 w 347"/>
              <a:gd name="T85" fmla="*/ 322 h 347"/>
              <a:gd name="T86" fmla="*/ 283 w 347"/>
              <a:gd name="T87" fmla="*/ 181 h 347"/>
              <a:gd name="T88" fmla="*/ 332 w 347"/>
              <a:gd name="T89" fmla="*/ 181 h 347"/>
              <a:gd name="T90" fmla="*/ 231 w 347"/>
              <a:gd name="T91" fmla="*/ 322 h 3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47"/>
              <a:gd name="T139" fmla="*/ 0 h 347"/>
              <a:gd name="T140" fmla="*/ 347 w 347"/>
              <a:gd name="T141" fmla="*/ 347 h 34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9" tIns="45625" rIns="91249" bIns="45625"/>
          <a:lstStyle/>
          <a:p>
            <a:endParaRPr lang="zh-CN" altLang="zh-CN" sz="2305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37"/>
          <p:cNvSpPr>
            <a:spLocks noChangeArrowheads="1"/>
          </p:cNvSpPr>
          <p:nvPr/>
        </p:nvSpPr>
        <p:spPr bwMode="auto">
          <a:xfrm>
            <a:off x="2127167" y="4752888"/>
            <a:ext cx="1034576" cy="103482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30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38"/>
          <p:cNvSpPr>
            <a:spLocks noChangeArrowheads="1"/>
          </p:cNvSpPr>
          <p:nvPr/>
        </p:nvSpPr>
        <p:spPr bwMode="auto">
          <a:xfrm>
            <a:off x="2335202" y="4939070"/>
            <a:ext cx="7576894" cy="1248171"/>
          </a:xfrm>
          <a:prstGeom prst="rect">
            <a:avLst/>
          </a:prstGeom>
          <a:noFill/>
          <a:ln w="19050" cap="flat" cmpd="sng">
            <a:solidFill>
              <a:schemeClr val="accent6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30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39"/>
          <p:cNvSpPr>
            <a:spLocks noChangeArrowheads="1"/>
          </p:cNvSpPr>
          <p:nvPr/>
        </p:nvSpPr>
        <p:spPr bwMode="auto">
          <a:xfrm>
            <a:off x="3268555" y="4984935"/>
            <a:ext cx="6508209" cy="102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18"/>
          <p:cNvSpPr>
            <a:spLocks noEditPoints="1" noChangeArrowheads="1"/>
          </p:cNvSpPr>
          <p:nvPr/>
        </p:nvSpPr>
        <p:spPr bwMode="auto">
          <a:xfrm>
            <a:off x="2297055" y="4984935"/>
            <a:ext cx="694799" cy="523262"/>
          </a:xfrm>
          <a:custGeom>
            <a:avLst/>
            <a:gdLst>
              <a:gd name="T0" fmla="*/ 1304 w 1423"/>
              <a:gd name="T1" fmla="*/ 301 h 1114"/>
              <a:gd name="T2" fmla="*/ 1302 w 1423"/>
              <a:gd name="T3" fmla="*/ 297 h 1114"/>
              <a:gd name="T4" fmla="*/ 719 w 1423"/>
              <a:gd name="T5" fmla="*/ 113 h 1114"/>
              <a:gd name="T6" fmla="*/ 496 w 1423"/>
              <a:gd name="T7" fmla="*/ 416 h 1114"/>
              <a:gd name="T8" fmla="*/ 441 w 1423"/>
              <a:gd name="T9" fmla="*/ 482 h 1114"/>
              <a:gd name="T10" fmla="*/ 375 w 1423"/>
              <a:gd name="T11" fmla="*/ 536 h 1114"/>
              <a:gd name="T12" fmla="*/ 290 w 1423"/>
              <a:gd name="T13" fmla="*/ 648 h 1114"/>
              <a:gd name="T14" fmla="*/ 470 w 1423"/>
              <a:gd name="T15" fmla="*/ 973 h 1114"/>
              <a:gd name="T16" fmla="*/ 610 w 1423"/>
              <a:gd name="T17" fmla="*/ 960 h 1114"/>
              <a:gd name="T18" fmla="*/ 775 w 1423"/>
              <a:gd name="T19" fmla="*/ 921 h 1114"/>
              <a:gd name="T20" fmla="*/ 932 w 1423"/>
              <a:gd name="T21" fmla="*/ 927 h 1114"/>
              <a:gd name="T22" fmla="*/ 1151 w 1423"/>
              <a:gd name="T23" fmla="*/ 893 h 1114"/>
              <a:gd name="T24" fmla="*/ 1304 w 1423"/>
              <a:gd name="T25" fmla="*/ 301 h 1114"/>
              <a:gd name="T26" fmla="*/ 1024 w 1423"/>
              <a:gd name="T27" fmla="*/ 311 h 1114"/>
              <a:gd name="T28" fmla="*/ 1024 w 1423"/>
              <a:gd name="T29" fmla="*/ 311 h 1114"/>
              <a:gd name="T30" fmla="*/ 873 w 1423"/>
              <a:gd name="T31" fmla="*/ 299 h 1114"/>
              <a:gd name="T32" fmla="*/ 873 w 1423"/>
              <a:gd name="T33" fmla="*/ 299 h 1114"/>
              <a:gd name="T34" fmla="*/ 799 w 1423"/>
              <a:gd name="T35" fmla="*/ 278 h 1114"/>
              <a:gd name="T36" fmla="*/ 821 w 1423"/>
              <a:gd name="T37" fmla="*/ 203 h 1114"/>
              <a:gd name="T38" fmla="*/ 828 w 1423"/>
              <a:gd name="T39" fmla="*/ 200 h 1114"/>
              <a:gd name="T40" fmla="*/ 1101 w 1423"/>
              <a:gd name="T41" fmla="*/ 234 h 1114"/>
              <a:gd name="T42" fmla="*/ 1108 w 1423"/>
              <a:gd name="T43" fmla="*/ 244 h 1114"/>
              <a:gd name="T44" fmla="*/ 1087 w 1423"/>
              <a:gd name="T45" fmla="*/ 318 h 1114"/>
              <a:gd name="T46" fmla="*/ 1024 w 1423"/>
              <a:gd name="T47" fmla="*/ 311 h 1114"/>
              <a:gd name="T48" fmla="*/ 14 w 1423"/>
              <a:gd name="T49" fmla="*/ 967 h 1114"/>
              <a:gd name="T50" fmla="*/ 53 w 1423"/>
              <a:gd name="T51" fmla="*/ 1037 h 1114"/>
              <a:gd name="T52" fmla="*/ 115 w 1423"/>
              <a:gd name="T53" fmla="*/ 1064 h 1114"/>
              <a:gd name="T54" fmla="*/ 24 w 1423"/>
              <a:gd name="T55" fmla="*/ 900 h 1114"/>
              <a:gd name="T56" fmla="*/ 14 w 1423"/>
              <a:gd name="T57" fmla="*/ 967 h 1114"/>
              <a:gd name="T58" fmla="*/ 400 w 1423"/>
              <a:gd name="T59" fmla="*/ 959 h 1114"/>
              <a:gd name="T60" fmla="*/ 265 w 1423"/>
              <a:gd name="T61" fmla="*/ 714 h 1114"/>
              <a:gd name="T62" fmla="*/ 190 w 1423"/>
              <a:gd name="T63" fmla="*/ 686 h 1114"/>
              <a:gd name="T64" fmla="*/ 175 w 1423"/>
              <a:gd name="T65" fmla="*/ 764 h 1114"/>
              <a:gd name="T66" fmla="*/ 310 w 1423"/>
              <a:gd name="T67" fmla="*/ 1008 h 1114"/>
              <a:gd name="T68" fmla="*/ 385 w 1423"/>
              <a:gd name="T69" fmla="*/ 1037 h 1114"/>
              <a:gd name="T70" fmla="*/ 400 w 1423"/>
              <a:gd name="T71" fmla="*/ 959 h 1114"/>
              <a:gd name="T72" fmla="*/ 266 w 1423"/>
              <a:gd name="T73" fmla="*/ 1026 h 1114"/>
              <a:gd name="T74" fmla="*/ 136 w 1423"/>
              <a:gd name="T75" fmla="*/ 792 h 1114"/>
              <a:gd name="T76" fmla="*/ 65 w 1423"/>
              <a:gd name="T77" fmla="*/ 764 h 1114"/>
              <a:gd name="T78" fmla="*/ 50 w 1423"/>
              <a:gd name="T79" fmla="*/ 840 h 1114"/>
              <a:gd name="T80" fmla="*/ 180 w 1423"/>
              <a:gd name="T81" fmla="*/ 1074 h 1114"/>
              <a:gd name="T82" fmla="*/ 251 w 1423"/>
              <a:gd name="T83" fmla="*/ 1101 h 1114"/>
              <a:gd name="T84" fmla="*/ 266 w 1423"/>
              <a:gd name="T85" fmla="*/ 1026 h 111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423"/>
              <a:gd name="T130" fmla="*/ 0 h 1114"/>
              <a:gd name="T131" fmla="*/ 1423 w 1423"/>
              <a:gd name="T132" fmla="*/ 1114 h 111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423" h="1114">
                <a:moveTo>
                  <a:pt x="1304" y="301"/>
                </a:moveTo>
                <a:cubicBezTo>
                  <a:pt x="1303" y="298"/>
                  <a:pt x="1304" y="300"/>
                  <a:pt x="1302" y="297"/>
                </a:cubicBezTo>
                <a:cubicBezTo>
                  <a:pt x="1184" y="83"/>
                  <a:pt x="922" y="0"/>
                  <a:pt x="719" y="113"/>
                </a:cubicBezTo>
                <a:cubicBezTo>
                  <a:pt x="602" y="177"/>
                  <a:pt x="570" y="311"/>
                  <a:pt x="496" y="416"/>
                </a:cubicBezTo>
                <a:cubicBezTo>
                  <a:pt x="476" y="444"/>
                  <a:pt x="458" y="465"/>
                  <a:pt x="441" y="482"/>
                </a:cubicBezTo>
                <a:cubicBezTo>
                  <a:pt x="418" y="504"/>
                  <a:pt x="397" y="520"/>
                  <a:pt x="375" y="536"/>
                </a:cubicBezTo>
                <a:cubicBezTo>
                  <a:pt x="334" y="566"/>
                  <a:pt x="296" y="593"/>
                  <a:pt x="290" y="648"/>
                </a:cubicBezTo>
                <a:cubicBezTo>
                  <a:pt x="470" y="973"/>
                  <a:pt x="470" y="973"/>
                  <a:pt x="470" y="973"/>
                </a:cubicBezTo>
                <a:cubicBezTo>
                  <a:pt x="519" y="997"/>
                  <a:pt x="563" y="978"/>
                  <a:pt x="610" y="960"/>
                </a:cubicBezTo>
                <a:cubicBezTo>
                  <a:pt x="654" y="943"/>
                  <a:pt x="697" y="925"/>
                  <a:pt x="775" y="921"/>
                </a:cubicBezTo>
                <a:cubicBezTo>
                  <a:pt x="827" y="918"/>
                  <a:pt x="880" y="924"/>
                  <a:pt x="932" y="927"/>
                </a:cubicBezTo>
                <a:cubicBezTo>
                  <a:pt x="1008" y="932"/>
                  <a:pt x="1082" y="931"/>
                  <a:pt x="1151" y="893"/>
                </a:cubicBezTo>
                <a:cubicBezTo>
                  <a:pt x="1354" y="780"/>
                  <a:pt x="1423" y="515"/>
                  <a:pt x="1304" y="301"/>
                </a:cubicBezTo>
                <a:close/>
                <a:moveTo>
                  <a:pt x="1024" y="311"/>
                </a:moveTo>
                <a:cubicBezTo>
                  <a:pt x="1024" y="311"/>
                  <a:pt x="1024" y="311"/>
                  <a:pt x="1024" y="311"/>
                </a:cubicBezTo>
                <a:cubicBezTo>
                  <a:pt x="983" y="270"/>
                  <a:pt x="917" y="279"/>
                  <a:pt x="873" y="299"/>
                </a:cubicBezTo>
                <a:cubicBezTo>
                  <a:pt x="873" y="299"/>
                  <a:pt x="873" y="299"/>
                  <a:pt x="873" y="299"/>
                </a:cubicBezTo>
                <a:cubicBezTo>
                  <a:pt x="847" y="313"/>
                  <a:pt x="814" y="304"/>
                  <a:pt x="799" y="278"/>
                </a:cubicBezTo>
                <a:cubicBezTo>
                  <a:pt x="785" y="251"/>
                  <a:pt x="794" y="218"/>
                  <a:pt x="821" y="203"/>
                </a:cubicBezTo>
                <a:cubicBezTo>
                  <a:pt x="823" y="202"/>
                  <a:pt x="828" y="200"/>
                  <a:pt x="828" y="200"/>
                </a:cubicBezTo>
                <a:cubicBezTo>
                  <a:pt x="927" y="155"/>
                  <a:pt x="1035" y="168"/>
                  <a:pt x="1101" y="234"/>
                </a:cubicBezTo>
                <a:cubicBezTo>
                  <a:pt x="1101" y="234"/>
                  <a:pt x="1106" y="240"/>
                  <a:pt x="1108" y="244"/>
                </a:cubicBezTo>
                <a:cubicBezTo>
                  <a:pt x="1122" y="270"/>
                  <a:pt x="1113" y="303"/>
                  <a:pt x="1087" y="318"/>
                </a:cubicBezTo>
                <a:cubicBezTo>
                  <a:pt x="1066" y="329"/>
                  <a:pt x="1041" y="326"/>
                  <a:pt x="1024" y="311"/>
                </a:cubicBezTo>
                <a:close/>
                <a:moveTo>
                  <a:pt x="14" y="967"/>
                </a:moveTo>
                <a:cubicBezTo>
                  <a:pt x="53" y="1037"/>
                  <a:pt x="53" y="1037"/>
                  <a:pt x="53" y="1037"/>
                </a:cubicBezTo>
                <a:cubicBezTo>
                  <a:pt x="67" y="1062"/>
                  <a:pt x="94" y="1074"/>
                  <a:pt x="115" y="1064"/>
                </a:cubicBezTo>
                <a:cubicBezTo>
                  <a:pt x="24" y="900"/>
                  <a:pt x="24" y="900"/>
                  <a:pt x="24" y="900"/>
                </a:cubicBezTo>
                <a:cubicBezTo>
                  <a:pt x="5" y="912"/>
                  <a:pt x="0" y="941"/>
                  <a:pt x="14" y="967"/>
                </a:cubicBezTo>
                <a:close/>
                <a:moveTo>
                  <a:pt x="400" y="959"/>
                </a:moveTo>
                <a:cubicBezTo>
                  <a:pt x="265" y="714"/>
                  <a:pt x="265" y="714"/>
                  <a:pt x="265" y="714"/>
                </a:cubicBezTo>
                <a:cubicBezTo>
                  <a:pt x="248" y="685"/>
                  <a:pt x="215" y="672"/>
                  <a:pt x="190" y="686"/>
                </a:cubicBezTo>
                <a:cubicBezTo>
                  <a:pt x="166" y="699"/>
                  <a:pt x="159" y="734"/>
                  <a:pt x="175" y="764"/>
                </a:cubicBezTo>
                <a:cubicBezTo>
                  <a:pt x="310" y="1008"/>
                  <a:pt x="310" y="1008"/>
                  <a:pt x="310" y="1008"/>
                </a:cubicBezTo>
                <a:cubicBezTo>
                  <a:pt x="327" y="1038"/>
                  <a:pt x="360" y="1051"/>
                  <a:pt x="385" y="1037"/>
                </a:cubicBezTo>
                <a:cubicBezTo>
                  <a:pt x="410" y="1023"/>
                  <a:pt x="416" y="988"/>
                  <a:pt x="400" y="959"/>
                </a:cubicBezTo>
                <a:close/>
                <a:moveTo>
                  <a:pt x="266" y="1026"/>
                </a:moveTo>
                <a:cubicBezTo>
                  <a:pt x="136" y="792"/>
                  <a:pt x="136" y="792"/>
                  <a:pt x="136" y="792"/>
                </a:cubicBezTo>
                <a:cubicBezTo>
                  <a:pt x="121" y="764"/>
                  <a:pt x="89" y="751"/>
                  <a:pt x="65" y="764"/>
                </a:cubicBezTo>
                <a:cubicBezTo>
                  <a:pt x="41" y="778"/>
                  <a:pt x="35" y="811"/>
                  <a:pt x="50" y="840"/>
                </a:cubicBezTo>
                <a:cubicBezTo>
                  <a:pt x="180" y="1074"/>
                  <a:pt x="180" y="1074"/>
                  <a:pt x="180" y="1074"/>
                </a:cubicBezTo>
                <a:cubicBezTo>
                  <a:pt x="196" y="1102"/>
                  <a:pt x="228" y="1114"/>
                  <a:pt x="251" y="1101"/>
                </a:cubicBezTo>
                <a:cubicBezTo>
                  <a:pt x="275" y="1088"/>
                  <a:pt x="282" y="1055"/>
                  <a:pt x="266" y="10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9" tIns="45636" rIns="91269" bIns="45636"/>
          <a:lstStyle/>
          <a:p>
            <a:endParaRPr lang="zh-CN" altLang="zh-CN" sz="1595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13195" y="4485305"/>
            <a:ext cx="2289988" cy="1099527"/>
            <a:chOff x="2342147" y="4720255"/>
            <a:chExt cx="2289988" cy="1099527"/>
          </a:xfrm>
        </p:grpSpPr>
        <p:sp>
          <p:nvSpPr>
            <p:cNvPr id="6" name="矩形 5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17175" y="4485305"/>
            <a:ext cx="2289988" cy="1099527"/>
            <a:chOff x="2342147" y="4720255"/>
            <a:chExt cx="2289988" cy="1099527"/>
          </a:xfrm>
        </p:grpSpPr>
        <p:sp>
          <p:nvSpPr>
            <p:cNvPr id="9" name="矩形 8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41663" y="4486310"/>
            <a:ext cx="2289988" cy="1099527"/>
            <a:chOff x="2342147" y="4720255"/>
            <a:chExt cx="2289988" cy="1099527"/>
          </a:xfrm>
        </p:grpSpPr>
        <p:sp>
          <p:nvSpPr>
            <p:cNvPr id="13" name="矩形 12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78860" y="1117735"/>
            <a:ext cx="2289988" cy="1099527"/>
            <a:chOff x="2342147" y="4720255"/>
            <a:chExt cx="2289988" cy="1099527"/>
          </a:xfrm>
        </p:grpSpPr>
        <p:sp>
          <p:nvSpPr>
            <p:cNvPr id="16" name="矩形 15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71639" y="1070215"/>
            <a:ext cx="2289988" cy="1099527"/>
            <a:chOff x="2342147" y="4720255"/>
            <a:chExt cx="2289988" cy="1099527"/>
          </a:xfrm>
        </p:grpSpPr>
        <p:sp>
          <p:nvSpPr>
            <p:cNvPr id="19" name="矩形 18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184132" y="2478783"/>
            <a:ext cx="2220667" cy="1914368"/>
            <a:chOff x="2413084" y="2713733"/>
            <a:chExt cx="2220667" cy="1914368"/>
          </a:xfrm>
          <a:solidFill>
            <a:schemeClr val="accent6">
              <a:lumMod val="50000"/>
            </a:schemeClr>
          </a:solidFill>
        </p:grpSpPr>
        <p:sp>
          <p:nvSpPr>
            <p:cNvPr id="22" name="等腰三角形 21"/>
            <p:cNvSpPr/>
            <p:nvPr/>
          </p:nvSpPr>
          <p:spPr>
            <a:xfrm>
              <a:off x="2413084" y="2713733"/>
              <a:ext cx="2220667" cy="191436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321421" y="3753376"/>
              <a:ext cx="404017" cy="4039"/>
              <a:chOff x="7754938" y="4291013"/>
              <a:chExt cx="158751" cy="1587"/>
            </a:xfrm>
            <a:grpFill/>
          </p:grpSpPr>
          <p:sp>
            <p:nvSpPr>
              <p:cNvPr id="24" name="Rectangle 99"/>
              <p:cNvSpPr>
                <a:spLocks noChangeArrowheads="1"/>
              </p:cNvSpPr>
              <p:nvPr/>
            </p:nvSpPr>
            <p:spPr bwMode="auto">
              <a:xfrm>
                <a:off x="7754938" y="4291013"/>
                <a:ext cx="1588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Rectangle 100"/>
              <p:cNvSpPr>
                <a:spLocks noChangeArrowheads="1"/>
              </p:cNvSpPr>
              <p:nvPr/>
            </p:nvSpPr>
            <p:spPr bwMode="auto">
              <a:xfrm>
                <a:off x="7912101" y="4291013"/>
                <a:ext cx="1588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等腰三角形 25"/>
          <p:cNvSpPr/>
          <p:nvPr/>
        </p:nvSpPr>
        <p:spPr>
          <a:xfrm rot="10800000">
            <a:off x="3558188" y="2478782"/>
            <a:ext cx="2220667" cy="1914368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4932244" y="2478783"/>
            <a:ext cx="2220667" cy="1914368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 rot="10800000">
            <a:off x="6306300" y="2478783"/>
            <a:ext cx="2220667" cy="1914368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7680355" y="2478783"/>
            <a:ext cx="2220667" cy="1914368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06126" y="35184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意义一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40946" y="35184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意义三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271902" y="35184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意义五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47298" y="29564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62150" y="29564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意义四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6972583" y="3557736"/>
            <a:ext cx="5219417" cy="333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66" y="5623560"/>
            <a:ext cx="2318630" cy="1065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06" y="4255805"/>
            <a:ext cx="1608716" cy="73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0"/>
            <a:ext cx="5278879" cy="52788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68" y="1085556"/>
            <a:ext cx="2924436" cy="1344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823784" y="2284259"/>
            <a:ext cx="513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3.</a:t>
            </a:r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68" y="87814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" y="1526311"/>
            <a:ext cx="6083660" cy="5331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3893000" y="1458986"/>
            <a:ext cx="42122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花好月圆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67061" y="2771861"/>
            <a:ext cx="9681029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50089" y="3061923"/>
            <a:ext cx="9114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04094" y="4245202"/>
            <a:ext cx="1534449" cy="1417217"/>
            <a:chOff x="1299805" y="4235559"/>
            <a:chExt cx="1660984" cy="1567543"/>
          </a:xfrm>
          <a:solidFill>
            <a:schemeClr val="accent6">
              <a:lumMod val="50000"/>
            </a:schemeClr>
          </a:solidFill>
        </p:grpSpPr>
        <p:sp>
          <p:nvSpPr>
            <p:cNvPr id="9" name="椭圆 8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278</a:t>
              </a:r>
              <a:endPara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  <a:endPara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845164" y="4565288"/>
            <a:ext cx="1534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  <a:endParaRPr lang="en-US" altLang="zh-CN" sz="240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120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806663" y="4245202"/>
            <a:ext cx="1534449" cy="1417217"/>
            <a:chOff x="1299805" y="4235559"/>
            <a:chExt cx="1660984" cy="1567543"/>
          </a:xfrm>
          <a:solidFill>
            <a:schemeClr val="accent6">
              <a:lumMod val="50000"/>
            </a:schemeClr>
          </a:solidFill>
        </p:grpSpPr>
        <p:sp>
          <p:nvSpPr>
            <p:cNvPr id="14" name="椭圆 13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657</a:t>
              </a:r>
              <a:endPara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  <a:endPara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66783" y="4245202"/>
            <a:ext cx="1534449" cy="1417217"/>
            <a:chOff x="1299805" y="4235559"/>
            <a:chExt cx="1660984" cy="1567543"/>
          </a:xfrm>
          <a:solidFill>
            <a:schemeClr val="accent6">
              <a:lumMod val="50000"/>
            </a:schemeClr>
          </a:solidFill>
        </p:grpSpPr>
        <p:sp>
          <p:nvSpPr>
            <p:cNvPr id="17" name="椭圆 16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768</a:t>
              </a:r>
              <a:endPara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  <a:endPara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88402" y="4216545"/>
            <a:ext cx="1534449" cy="1417217"/>
            <a:chOff x="1299805" y="4235559"/>
            <a:chExt cx="1660984" cy="1567543"/>
          </a:xfrm>
          <a:solidFill>
            <a:schemeClr val="accent6">
              <a:lumMod val="50000"/>
            </a:schemeClr>
          </a:solidFill>
        </p:grpSpPr>
        <p:sp>
          <p:nvSpPr>
            <p:cNvPr id="20" name="椭圆 19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987</a:t>
              </a:r>
              <a:endPara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  <a:endPara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ysClr val="windowText" lastClr="000000"/>
                </a:solidFill>
              </a:rPr>
              <a:t>中秋团圆 温情中秋</a:t>
            </a:r>
            <a:endParaRPr lang="zh-CN" altLang="en-US" sz="20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15" name="矩形 14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20" name="矩形 1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25" name="矩形 24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7" y="2311454"/>
            <a:ext cx="5246750" cy="30145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1803621" y="1615838"/>
            <a:ext cx="2610678" cy="3291415"/>
          </a:xfrm>
          <a:prstGeom prst="roundRect">
            <a:avLst>
              <a:gd name="adj" fmla="val 580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646212" y="1615838"/>
            <a:ext cx="2610678" cy="3975652"/>
          </a:xfrm>
          <a:prstGeom prst="roundRect">
            <a:avLst>
              <a:gd name="adj" fmla="val 7911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488803" y="1615838"/>
            <a:ext cx="2610678" cy="3291415"/>
          </a:xfrm>
          <a:prstGeom prst="roundRect">
            <a:avLst>
              <a:gd name="adj" fmla="val 580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168056" y="1960394"/>
            <a:ext cx="1789452" cy="2154436"/>
            <a:chOff x="2259496" y="1987826"/>
            <a:chExt cx="1789452" cy="2154436"/>
          </a:xfrm>
        </p:grpSpPr>
        <p:sp>
          <p:nvSpPr>
            <p:cNvPr id="27" name="文本框 26"/>
            <p:cNvSpPr txBox="1"/>
            <p:nvPr/>
          </p:nvSpPr>
          <p:spPr>
            <a:xfrm>
              <a:off x="2259496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35"/>
            <p:cNvSpPr txBox="1"/>
            <p:nvPr/>
          </p:nvSpPr>
          <p:spPr>
            <a:xfrm>
              <a:off x="2307104" y="2387936"/>
              <a:ext cx="174184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44795" y="1960394"/>
            <a:ext cx="1907087" cy="2646879"/>
            <a:chOff x="5036235" y="1987826"/>
            <a:chExt cx="1907087" cy="2646879"/>
          </a:xfrm>
        </p:grpSpPr>
        <p:sp>
          <p:nvSpPr>
            <p:cNvPr id="30" name="文本框 29"/>
            <p:cNvSpPr txBox="1"/>
            <p:nvPr/>
          </p:nvSpPr>
          <p:spPr>
            <a:xfrm>
              <a:off x="5102087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5"/>
            <p:cNvSpPr txBox="1"/>
            <p:nvPr/>
          </p:nvSpPr>
          <p:spPr>
            <a:xfrm>
              <a:off x="5036235" y="2387936"/>
              <a:ext cx="1907087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923220" y="1960394"/>
            <a:ext cx="1741844" cy="2154436"/>
            <a:chOff x="8014660" y="1987826"/>
            <a:chExt cx="1741844" cy="2154436"/>
          </a:xfrm>
        </p:grpSpPr>
        <p:sp>
          <p:nvSpPr>
            <p:cNvPr id="33" name="文本框 32"/>
            <p:cNvSpPr txBox="1"/>
            <p:nvPr/>
          </p:nvSpPr>
          <p:spPr>
            <a:xfrm>
              <a:off x="8014660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5"/>
            <p:cNvSpPr txBox="1"/>
            <p:nvPr/>
          </p:nvSpPr>
          <p:spPr>
            <a:xfrm>
              <a:off x="8014660" y="2387936"/>
              <a:ext cx="174184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58995" y="4125375"/>
            <a:ext cx="1099930" cy="1099930"/>
            <a:chOff x="2650435" y="4152807"/>
            <a:chExt cx="1099930" cy="1099930"/>
          </a:xfrm>
        </p:grpSpPr>
        <p:sp>
          <p:nvSpPr>
            <p:cNvPr id="36" name="椭圆 35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900998" y="4429314"/>
              <a:ext cx="598804" cy="601055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5401586" y="4870623"/>
            <a:ext cx="1099930" cy="1099930"/>
            <a:chOff x="5493026" y="4898055"/>
            <a:chExt cx="1099930" cy="1099930"/>
          </a:xfrm>
        </p:grpSpPr>
        <p:sp>
          <p:nvSpPr>
            <p:cNvPr id="39" name="椭圆 38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703427" y="5115969"/>
              <a:ext cx="658735" cy="658735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8244177" y="4125375"/>
            <a:ext cx="1099930" cy="1099930"/>
            <a:chOff x="8335617" y="4152807"/>
            <a:chExt cx="1099930" cy="1099930"/>
          </a:xfrm>
        </p:grpSpPr>
        <p:sp>
          <p:nvSpPr>
            <p:cNvPr id="42" name="椭圆 41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8494269" y="4337057"/>
              <a:ext cx="782625" cy="7855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4142264" y="1828368"/>
            <a:ext cx="1886549" cy="1888469"/>
          </a:xfrm>
          <a:custGeom>
            <a:avLst/>
            <a:gdLst>
              <a:gd name="connsiteX0" fmla="*/ 1446530 w 2495550"/>
              <a:gd name="connsiteY0" fmla="*/ 0 h 2498090"/>
              <a:gd name="connsiteX1" fmla="*/ 2495550 w 2495550"/>
              <a:gd name="connsiteY1" fmla="*/ 1070610 h 2498090"/>
              <a:gd name="connsiteX2" fmla="*/ 2490470 w 2495550"/>
              <a:gd name="connsiteY2" fmla="*/ 1463040 h 2498090"/>
              <a:gd name="connsiteX3" fmla="*/ 2479511 w 2495550"/>
              <a:gd name="connsiteY3" fmla="*/ 1474054 h 2498090"/>
              <a:gd name="connsiteX4" fmla="*/ 2433363 w 2495550"/>
              <a:gd name="connsiteY4" fmla="*/ 1476384 h 2498090"/>
              <a:gd name="connsiteX5" fmla="*/ 1483175 w 2495550"/>
              <a:gd name="connsiteY5" fmla="*/ 2426572 h 2498090"/>
              <a:gd name="connsiteX6" fmla="*/ 1480580 w 2495550"/>
              <a:gd name="connsiteY6" fmla="*/ 2477967 h 2498090"/>
              <a:gd name="connsiteX7" fmla="*/ 1471930 w 2495550"/>
              <a:gd name="connsiteY7" fmla="*/ 2486660 h 2498090"/>
              <a:gd name="connsiteX8" fmla="*/ 1075690 w 2495550"/>
              <a:gd name="connsiteY8" fmla="*/ 2498090 h 2498090"/>
              <a:gd name="connsiteX9" fmla="*/ 0 w 2495550"/>
              <a:gd name="connsiteY9" fmla="*/ 1433830 h 2498090"/>
              <a:gd name="connsiteX10" fmla="*/ 144653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446530" y="0"/>
                </a:moveTo>
                <a:lnTo>
                  <a:pt x="2495550" y="1070610"/>
                </a:lnTo>
                <a:cubicBezTo>
                  <a:pt x="2493857" y="1201420"/>
                  <a:pt x="2492163" y="1332230"/>
                  <a:pt x="2490470" y="1463040"/>
                </a:cubicBezTo>
                <a:lnTo>
                  <a:pt x="2479511" y="1474054"/>
                </a:lnTo>
                <a:lnTo>
                  <a:pt x="2433363" y="1476384"/>
                </a:lnTo>
                <a:cubicBezTo>
                  <a:pt x="1932357" y="1527264"/>
                  <a:pt x="1534055" y="1925565"/>
                  <a:pt x="1483175" y="2426572"/>
                </a:cubicBezTo>
                <a:lnTo>
                  <a:pt x="1480580" y="2477967"/>
                </a:lnTo>
                <a:lnTo>
                  <a:pt x="1471930" y="2486660"/>
                </a:lnTo>
                <a:lnTo>
                  <a:pt x="1075690" y="2498090"/>
                </a:lnTo>
                <a:lnTo>
                  <a:pt x="0" y="1433830"/>
                </a:lnTo>
                <a:lnTo>
                  <a:pt x="144653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6105442" y="1830288"/>
            <a:ext cx="1888469" cy="1886549"/>
          </a:xfrm>
          <a:custGeom>
            <a:avLst/>
            <a:gdLst>
              <a:gd name="connsiteX0" fmla="*/ 1064260 w 2498090"/>
              <a:gd name="connsiteY0" fmla="*/ 0 h 2495550"/>
              <a:gd name="connsiteX1" fmla="*/ 2498090 w 2498090"/>
              <a:gd name="connsiteY1" fmla="*/ 1446530 h 2495550"/>
              <a:gd name="connsiteX2" fmla="*/ 1427480 w 2498090"/>
              <a:gd name="connsiteY2" fmla="*/ 2495550 h 2495550"/>
              <a:gd name="connsiteX3" fmla="*/ 1035050 w 2498090"/>
              <a:gd name="connsiteY3" fmla="*/ 2490470 h 2495550"/>
              <a:gd name="connsiteX4" fmla="*/ 1006225 w 2498090"/>
              <a:gd name="connsiteY4" fmla="*/ 2461788 h 2495550"/>
              <a:gd name="connsiteX5" fmla="*/ 1004318 w 2498090"/>
              <a:gd name="connsiteY5" fmla="*/ 2424032 h 2495550"/>
              <a:gd name="connsiteX6" fmla="*/ 54130 w 2498090"/>
              <a:gd name="connsiteY6" fmla="*/ 1473844 h 2495550"/>
              <a:gd name="connsiteX7" fmla="*/ 11423 w 2498090"/>
              <a:gd name="connsiteY7" fmla="*/ 1471688 h 2495550"/>
              <a:gd name="connsiteX8" fmla="*/ 0 w 2498090"/>
              <a:gd name="connsiteY8" fmla="*/ 1075690 h 2495550"/>
              <a:gd name="connsiteX9" fmla="*/ 1064260 w 2498090"/>
              <a:gd name="connsiteY9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90" h="2495550">
                <a:moveTo>
                  <a:pt x="1064260" y="0"/>
                </a:moveTo>
                <a:lnTo>
                  <a:pt x="2498090" y="1446530"/>
                </a:lnTo>
                <a:lnTo>
                  <a:pt x="1427480" y="2495550"/>
                </a:lnTo>
                <a:cubicBezTo>
                  <a:pt x="1296670" y="2493857"/>
                  <a:pt x="1165860" y="2492163"/>
                  <a:pt x="1035050" y="2490470"/>
                </a:cubicBezTo>
                <a:lnTo>
                  <a:pt x="1006225" y="2461788"/>
                </a:lnTo>
                <a:lnTo>
                  <a:pt x="1004318" y="2424032"/>
                </a:lnTo>
                <a:cubicBezTo>
                  <a:pt x="953438" y="1923025"/>
                  <a:pt x="555137" y="1524724"/>
                  <a:pt x="54130" y="1473844"/>
                </a:cubicBezTo>
                <a:lnTo>
                  <a:pt x="11423" y="1471688"/>
                </a:lnTo>
                <a:lnTo>
                  <a:pt x="0" y="1075690"/>
                </a:lnTo>
                <a:lnTo>
                  <a:pt x="106426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4135210" y="3775166"/>
            <a:ext cx="1886549" cy="1888469"/>
          </a:xfrm>
          <a:custGeom>
            <a:avLst/>
            <a:gdLst>
              <a:gd name="connsiteX0" fmla="*/ 1075690 w 2495550"/>
              <a:gd name="connsiteY0" fmla="*/ 0 h 2498090"/>
              <a:gd name="connsiteX1" fmla="*/ 1471930 w 2495550"/>
              <a:gd name="connsiteY1" fmla="*/ 11430 h 2498090"/>
              <a:gd name="connsiteX2" fmla="*/ 1490543 w 2495550"/>
              <a:gd name="connsiteY2" fmla="*/ 30136 h 2498090"/>
              <a:gd name="connsiteX3" fmla="*/ 1492506 w 2495550"/>
              <a:gd name="connsiteY3" fmla="*/ 69007 h 2498090"/>
              <a:gd name="connsiteX4" fmla="*/ 2442694 w 2495550"/>
              <a:gd name="connsiteY4" fmla="*/ 1019195 h 2498090"/>
              <a:gd name="connsiteX5" fmla="*/ 2476387 w 2495550"/>
              <a:gd name="connsiteY5" fmla="*/ 1020897 h 2498090"/>
              <a:gd name="connsiteX6" fmla="*/ 2490470 w 2495550"/>
              <a:gd name="connsiteY6" fmla="*/ 1035050 h 2498090"/>
              <a:gd name="connsiteX7" fmla="*/ 2495550 w 2495550"/>
              <a:gd name="connsiteY7" fmla="*/ 1427480 h 2498090"/>
              <a:gd name="connsiteX8" fmla="*/ 1446530 w 2495550"/>
              <a:gd name="connsiteY8" fmla="*/ 2498090 h 2498090"/>
              <a:gd name="connsiteX9" fmla="*/ 0 w 2495550"/>
              <a:gd name="connsiteY9" fmla="*/ 1064260 h 2498090"/>
              <a:gd name="connsiteX10" fmla="*/ 107569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075690" y="0"/>
                </a:moveTo>
                <a:lnTo>
                  <a:pt x="1471930" y="11430"/>
                </a:lnTo>
                <a:lnTo>
                  <a:pt x="1490543" y="30136"/>
                </a:lnTo>
                <a:lnTo>
                  <a:pt x="1492506" y="69007"/>
                </a:lnTo>
                <a:cubicBezTo>
                  <a:pt x="1543386" y="570014"/>
                  <a:pt x="1941688" y="968315"/>
                  <a:pt x="2442694" y="1019195"/>
                </a:cubicBezTo>
                <a:lnTo>
                  <a:pt x="2476387" y="1020897"/>
                </a:lnTo>
                <a:lnTo>
                  <a:pt x="2490470" y="1035050"/>
                </a:lnTo>
                <a:cubicBezTo>
                  <a:pt x="2492163" y="1165860"/>
                  <a:pt x="2493857" y="1296670"/>
                  <a:pt x="2495550" y="1427480"/>
                </a:cubicBezTo>
                <a:lnTo>
                  <a:pt x="1446530" y="2498090"/>
                </a:lnTo>
                <a:lnTo>
                  <a:pt x="0" y="1064260"/>
                </a:lnTo>
                <a:lnTo>
                  <a:pt x="107569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任意多边形 7"/>
          <p:cNvSpPr/>
          <p:nvPr/>
        </p:nvSpPr>
        <p:spPr>
          <a:xfrm>
            <a:off x="6098388" y="3777086"/>
            <a:ext cx="1888469" cy="1886549"/>
          </a:xfrm>
          <a:custGeom>
            <a:avLst/>
            <a:gdLst>
              <a:gd name="connsiteX0" fmla="*/ 1427480 w 2498090"/>
              <a:gd name="connsiteY0" fmla="*/ 0 h 2495550"/>
              <a:gd name="connsiteX1" fmla="*/ 2498090 w 2498090"/>
              <a:gd name="connsiteY1" fmla="*/ 1049020 h 2495550"/>
              <a:gd name="connsiteX2" fmla="*/ 1064260 w 2498090"/>
              <a:gd name="connsiteY2" fmla="*/ 2495550 h 2495550"/>
              <a:gd name="connsiteX3" fmla="*/ 0 w 2498090"/>
              <a:gd name="connsiteY3" fmla="*/ 1419860 h 2495550"/>
              <a:gd name="connsiteX4" fmla="*/ 11430 w 2498090"/>
              <a:gd name="connsiteY4" fmla="*/ 1023620 h 2495550"/>
              <a:gd name="connsiteX5" fmla="*/ 16023 w 2498090"/>
              <a:gd name="connsiteY5" fmla="*/ 1019051 h 2495550"/>
              <a:gd name="connsiteX6" fmla="*/ 63461 w 2498090"/>
              <a:gd name="connsiteY6" fmla="*/ 1016655 h 2495550"/>
              <a:gd name="connsiteX7" fmla="*/ 1013649 w 2498090"/>
              <a:gd name="connsiteY7" fmla="*/ 66467 h 2495550"/>
              <a:gd name="connsiteX8" fmla="*/ 1015781 w 2498090"/>
              <a:gd name="connsiteY8" fmla="*/ 24254 h 2495550"/>
              <a:gd name="connsiteX9" fmla="*/ 1035050 w 2498090"/>
              <a:gd name="connsiteY9" fmla="*/ 5080 h 2495550"/>
              <a:gd name="connsiteX10" fmla="*/ 1427480 w 2498090"/>
              <a:gd name="connsiteY10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8090" h="2495550">
                <a:moveTo>
                  <a:pt x="1427480" y="0"/>
                </a:moveTo>
                <a:lnTo>
                  <a:pt x="2498090" y="1049020"/>
                </a:lnTo>
                <a:lnTo>
                  <a:pt x="1064260" y="2495550"/>
                </a:lnTo>
                <a:lnTo>
                  <a:pt x="0" y="1419860"/>
                </a:lnTo>
                <a:lnTo>
                  <a:pt x="11430" y="1023620"/>
                </a:lnTo>
                <a:lnTo>
                  <a:pt x="16023" y="1019051"/>
                </a:lnTo>
                <a:lnTo>
                  <a:pt x="63461" y="1016655"/>
                </a:lnTo>
                <a:cubicBezTo>
                  <a:pt x="564468" y="965775"/>
                  <a:pt x="962769" y="567474"/>
                  <a:pt x="1013649" y="66467"/>
                </a:cubicBezTo>
                <a:lnTo>
                  <a:pt x="1015781" y="24254"/>
                </a:lnTo>
                <a:lnTo>
                  <a:pt x="1035050" y="5080"/>
                </a:lnTo>
                <a:cubicBezTo>
                  <a:pt x="1165860" y="3387"/>
                  <a:pt x="1296670" y="1693"/>
                  <a:pt x="142748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694400" y="3329543"/>
            <a:ext cx="1081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核心关键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组合 146"/>
          <p:cNvPicPr>
            <a:picLocks noChangeArrowheads="1"/>
          </p:cNvPicPr>
          <p:nvPr/>
        </p:nvPicPr>
        <p:blipFill>
          <a:blip r:embed="rId4" cstate="email">
            <a:biLevel thresh="25000"/>
          </a:blip>
          <a:srcRect/>
          <a:stretch>
            <a:fillRect/>
          </a:stretch>
        </p:blipFill>
        <p:spPr bwMode="auto">
          <a:xfrm>
            <a:off x="4827700" y="2362740"/>
            <a:ext cx="487318" cy="41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871388" y="4247804"/>
            <a:ext cx="374293" cy="3691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914229" y="2353984"/>
            <a:ext cx="353783" cy="41018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790878" y="4258994"/>
            <a:ext cx="522985" cy="420438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4636829" y="2858931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740570" y="2877952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87137" y="2879274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790878" y="2898295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636829" y="4770597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740570" y="4789618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6687137" y="4790939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90878" y="4809960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904913" y="3716837"/>
            <a:ext cx="3113591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966479" y="3711871"/>
            <a:ext cx="3113591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/>
          <p:nvPr/>
        </p:nvSpPr>
        <p:spPr>
          <a:xfrm>
            <a:off x="1029125" y="3937572"/>
            <a:ext cx="2986387" cy="82226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1028673" y="2838602"/>
            <a:ext cx="2986387" cy="8253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8353860" y="3926735"/>
            <a:ext cx="2986387" cy="82226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8353861" y="2825471"/>
            <a:ext cx="2986387" cy="8253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6972583" y="3557736"/>
            <a:ext cx="5219417" cy="333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66" y="5623560"/>
            <a:ext cx="2318630" cy="1065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06" y="4255805"/>
            <a:ext cx="1608716" cy="73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0"/>
            <a:ext cx="5278879" cy="52788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68" y="1085556"/>
            <a:ext cx="2924436" cy="1344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823784" y="2284259"/>
            <a:ext cx="513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4.</a:t>
            </a:r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68" y="87814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03418" y="1999130"/>
            <a:ext cx="4148512" cy="4033384"/>
            <a:chOff x="3296991" y="1378038"/>
            <a:chExt cx="3760631" cy="3760631"/>
          </a:xfrm>
          <a:solidFill>
            <a:srgbClr val="CCAEBB"/>
          </a:solidFill>
        </p:grpSpPr>
        <p:sp>
          <p:nvSpPr>
            <p:cNvPr id="12" name="饼形 11"/>
            <p:cNvSpPr/>
            <p:nvPr/>
          </p:nvSpPr>
          <p:spPr>
            <a:xfrm>
              <a:off x="5177307" y="2318196"/>
              <a:ext cx="1880315" cy="1880315"/>
            </a:xfrm>
            <a:prstGeom prst="pie">
              <a:avLst>
                <a:gd name="adj1" fmla="val 0"/>
                <a:gd name="adj2" fmla="val 1079999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饼形 12"/>
            <p:cNvSpPr/>
            <p:nvPr/>
          </p:nvSpPr>
          <p:spPr>
            <a:xfrm rot="5400000">
              <a:off x="4237150" y="3258354"/>
              <a:ext cx="1880315" cy="1880315"/>
            </a:xfrm>
            <a:prstGeom prst="pie">
              <a:avLst>
                <a:gd name="adj1" fmla="val 0"/>
                <a:gd name="adj2" fmla="val 1079999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饼形 13"/>
            <p:cNvSpPr/>
            <p:nvPr/>
          </p:nvSpPr>
          <p:spPr>
            <a:xfrm rot="16200000">
              <a:off x="4237149" y="1378038"/>
              <a:ext cx="1880315" cy="1880315"/>
            </a:xfrm>
            <a:prstGeom prst="pie">
              <a:avLst>
                <a:gd name="adj1" fmla="val 0"/>
                <a:gd name="adj2" fmla="val 1079999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饼形 14"/>
            <p:cNvSpPr/>
            <p:nvPr/>
          </p:nvSpPr>
          <p:spPr>
            <a:xfrm rot="10800000">
              <a:off x="3296991" y="2318195"/>
              <a:ext cx="1880315" cy="1880315"/>
            </a:xfrm>
            <a:prstGeom prst="pie">
              <a:avLst>
                <a:gd name="adj1" fmla="val 0"/>
                <a:gd name="adj2" fmla="val 1079999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997001" y="3078049"/>
              <a:ext cx="360609" cy="360609"/>
            </a:xfrm>
            <a:prstGeom prst="ellipse">
              <a:avLst/>
            </a:prstGeom>
            <a:solidFill>
              <a:srgbClr val="F0DA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98390" y="1745403"/>
            <a:ext cx="4801409" cy="892552"/>
            <a:chOff x="6398390" y="1745403"/>
            <a:chExt cx="4801409" cy="892552"/>
          </a:xfrm>
        </p:grpSpPr>
        <p:sp>
          <p:nvSpPr>
            <p:cNvPr id="18" name="椭圆 1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1</a:t>
              </a:r>
              <a:endParaRPr lang="zh-CN" altLang="en-US" sz="20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98390" y="2867227"/>
            <a:ext cx="4801409" cy="892552"/>
            <a:chOff x="6398390" y="1745403"/>
            <a:chExt cx="4801409" cy="892552"/>
          </a:xfrm>
        </p:grpSpPr>
        <p:sp>
          <p:nvSpPr>
            <p:cNvPr id="23" name="椭圆 2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2</a:t>
              </a:r>
              <a:endParaRPr lang="zh-CN" altLang="en-US" sz="20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398390" y="4076875"/>
            <a:ext cx="4801409" cy="892552"/>
            <a:chOff x="6398390" y="1745403"/>
            <a:chExt cx="4801409" cy="892552"/>
          </a:xfrm>
        </p:grpSpPr>
        <p:sp>
          <p:nvSpPr>
            <p:cNvPr id="28" name="椭圆 2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3</a:t>
              </a:r>
              <a:endParaRPr lang="zh-CN" altLang="en-US" sz="2000" dirty="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398390" y="5245279"/>
            <a:ext cx="4801409" cy="892552"/>
            <a:chOff x="6398390" y="1745403"/>
            <a:chExt cx="4801409" cy="892552"/>
          </a:xfrm>
        </p:grpSpPr>
        <p:sp>
          <p:nvSpPr>
            <p:cNvPr id="33" name="椭圆 3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4</a:t>
              </a:r>
              <a:endParaRPr lang="zh-CN" altLang="en-US" sz="2000" dirty="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290828" y="1344617"/>
            <a:ext cx="9411574" cy="4067574"/>
            <a:chOff x="1664208" y="1428314"/>
            <a:chExt cx="9411574" cy="4067574"/>
          </a:xfrm>
        </p:grpSpPr>
        <p:grpSp>
          <p:nvGrpSpPr>
            <p:cNvPr id="6" name="组合 5"/>
            <p:cNvGrpSpPr/>
            <p:nvPr/>
          </p:nvGrpSpPr>
          <p:grpSpPr>
            <a:xfrm>
              <a:off x="1664208" y="1428314"/>
              <a:ext cx="9411574" cy="4067574"/>
              <a:chOff x="1384119" y="1352114"/>
              <a:chExt cx="9411574" cy="406757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384119" y="3246329"/>
                <a:ext cx="2044323" cy="204432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171643" y="1352114"/>
                <a:ext cx="2044323" cy="204432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965615" y="3375365"/>
                <a:ext cx="2044323" cy="204432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6808983" y="1531239"/>
                <a:ext cx="2044323" cy="204432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8751370" y="3315424"/>
                <a:ext cx="2044323" cy="204432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右箭头 27"/>
              <p:cNvSpPr/>
              <p:nvPr/>
            </p:nvSpPr>
            <p:spPr>
              <a:xfrm rot="18594703">
                <a:off x="3170397" y="3096727"/>
                <a:ext cx="312424" cy="437394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右箭头 28"/>
              <p:cNvSpPr/>
              <p:nvPr/>
            </p:nvSpPr>
            <p:spPr>
              <a:xfrm rot="2559132">
                <a:off x="5031362" y="3090177"/>
                <a:ext cx="312424" cy="437394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右箭头 29"/>
              <p:cNvSpPr/>
              <p:nvPr/>
            </p:nvSpPr>
            <p:spPr>
              <a:xfrm rot="18866985">
                <a:off x="6760878" y="3292296"/>
                <a:ext cx="312424" cy="437394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右箭头 30"/>
              <p:cNvSpPr/>
              <p:nvPr/>
            </p:nvSpPr>
            <p:spPr>
              <a:xfrm rot="2616165">
                <a:off x="8688463" y="3165794"/>
                <a:ext cx="312424" cy="437394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2340761" y="3451565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128285" y="1599265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765625" y="1686076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940259" y="3587193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708012" y="3587193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969506" y="4036340"/>
              <a:ext cx="1433723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757030" y="2184040"/>
              <a:ext cx="1433723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551003" y="4165258"/>
              <a:ext cx="1433723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70" y="2264159"/>
              <a:ext cx="1433723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336757" y="4171968"/>
              <a:ext cx="1433723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1910207" y="4198806"/>
              <a:ext cx="1623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709724" y="2313077"/>
              <a:ext cx="1623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96055" y="4288368"/>
              <a:ext cx="1623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338278" y="2405889"/>
              <a:ext cx="1623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336757" y="4311566"/>
              <a:ext cx="1623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84" y="1829385"/>
            <a:ext cx="4749993" cy="3971306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6687111" y="2052596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20486" y="2380183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687110" y="4262439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20485" y="4590026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342717" y="1818513"/>
            <a:ext cx="3279515" cy="46216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573963" y="1868311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42717" y="4069663"/>
            <a:ext cx="3279515" cy="46216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554913" y="4121941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045241" y="3881120"/>
            <a:ext cx="3107373" cy="16154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500244" y="4146394"/>
            <a:ext cx="2367687" cy="1105211"/>
            <a:chOff x="559886" y="3078191"/>
            <a:chExt cx="2367687" cy="1105211"/>
          </a:xfrm>
        </p:grpSpPr>
        <p:sp>
          <p:nvSpPr>
            <p:cNvPr id="32" name="文本框 31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4607617" y="3881120"/>
            <a:ext cx="3107373" cy="16154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062620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36" name="文本框 35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169993" y="3881120"/>
            <a:ext cx="3107373" cy="16154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8624996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40" name="文本框 39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241" y="2071009"/>
            <a:ext cx="3101702" cy="1782118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452" y="2054075"/>
            <a:ext cx="3101702" cy="1782118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990" y="2059213"/>
            <a:ext cx="3101702" cy="178211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6972583" y="3557736"/>
            <a:ext cx="5219417" cy="3330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66" y="5623560"/>
            <a:ext cx="2318630" cy="1065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06" y="4255805"/>
            <a:ext cx="1608716" cy="739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0"/>
            <a:ext cx="5278879" cy="52788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68" y="1085556"/>
            <a:ext cx="2924436" cy="1344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823784" y="2284259"/>
            <a:ext cx="513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5.</a:t>
            </a:r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68" y="87814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Rectangle 17"/>
          <p:cNvSpPr/>
          <p:nvPr/>
        </p:nvSpPr>
        <p:spPr bwMode="auto">
          <a:xfrm>
            <a:off x="1159906" y="2052138"/>
            <a:ext cx="1942965" cy="3264363"/>
          </a:xfrm>
          <a:prstGeom prst="rect">
            <a:avLst/>
          </a:prstGeom>
          <a:noFill/>
          <a:ln w="9525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17"/>
          <p:cNvSpPr/>
          <p:nvPr/>
        </p:nvSpPr>
        <p:spPr bwMode="auto">
          <a:xfrm>
            <a:off x="3731912" y="2052138"/>
            <a:ext cx="1942965" cy="3264363"/>
          </a:xfrm>
          <a:prstGeom prst="rect">
            <a:avLst/>
          </a:prstGeom>
          <a:noFill/>
          <a:ln w="9525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6379442" y="2052138"/>
            <a:ext cx="1942965" cy="3264363"/>
          </a:xfrm>
          <a:prstGeom prst="rect">
            <a:avLst/>
          </a:prstGeom>
          <a:noFill/>
          <a:ln w="9525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 bwMode="auto">
          <a:xfrm>
            <a:off x="8929870" y="2052138"/>
            <a:ext cx="1942965" cy="3264363"/>
          </a:xfrm>
          <a:prstGeom prst="rect">
            <a:avLst/>
          </a:prstGeom>
          <a:noFill/>
          <a:ln w="9525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7"/>
          <p:cNvSpPr/>
          <p:nvPr/>
        </p:nvSpPr>
        <p:spPr bwMode="auto">
          <a:xfrm>
            <a:off x="4293483" y="2321579"/>
            <a:ext cx="900545" cy="9012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4488576" y="2609518"/>
            <a:ext cx="513876" cy="341981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3"/>
          <p:cNvSpPr/>
          <p:nvPr/>
        </p:nvSpPr>
        <p:spPr bwMode="auto">
          <a:xfrm>
            <a:off x="9506547" y="2321579"/>
            <a:ext cx="900545" cy="9012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9703738" y="2556595"/>
            <a:ext cx="483312" cy="447827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"/>
          <p:cNvSpPr/>
          <p:nvPr/>
        </p:nvSpPr>
        <p:spPr bwMode="auto">
          <a:xfrm>
            <a:off x="1675478" y="2321579"/>
            <a:ext cx="901267" cy="9012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1985811" y="2537810"/>
            <a:ext cx="325755" cy="485397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0"/>
          <p:cNvSpPr/>
          <p:nvPr/>
        </p:nvSpPr>
        <p:spPr bwMode="auto">
          <a:xfrm>
            <a:off x="6916699" y="2321579"/>
            <a:ext cx="900545" cy="9012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7161672" y="2575860"/>
            <a:ext cx="410964" cy="409296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98285" y="37212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548466" y="407063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574715" y="37212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4124896" y="407063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197931" y="37212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748112" y="407063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789054" y="37212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339235" y="407063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 rot="2191437">
            <a:off x="3057299" y="1780498"/>
            <a:ext cx="1999384" cy="4870275"/>
          </a:xfrm>
          <a:custGeom>
            <a:avLst/>
            <a:gdLst>
              <a:gd name="connsiteX0" fmla="*/ 0 w 1999384"/>
              <a:gd name="connsiteY0" fmla="*/ 345965 h 4870275"/>
              <a:gd name="connsiteX1" fmla="*/ 467137 w 1999384"/>
              <a:gd name="connsiteY1" fmla="*/ 0 h 4870275"/>
              <a:gd name="connsiteX2" fmla="*/ 1388478 w 1999384"/>
              <a:gd name="connsiteY2" fmla="*/ 0 h 4870275"/>
              <a:gd name="connsiteX3" fmla="*/ 1999384 w 1999384"/>
              <a:gd name="connsiteY3" fmla="*/ 824871 h 4870275"/>
              <a:gd name="connsiteX4" fmla="*/ 1999384 w 1999384"/>
              <a:gd name="connsiteY4" fmla="*/ 4320412 h 4870275"/>
              <a:gd name="connsiteX5" fmla="*/ 1256936 w 1999384"/>
              <a:gd name="connsiteY5" fmla="*/ 4870275 h 4870275"/>
              <a:gd name="connsiteX6" fmla="*/ 725805 w 1999384"/>
              <a:gd name="connsiteY6" fmla="*/ 4870275 h 4870275"/>
              <a:gd name="connsiteX7" fmla="*/ 0 w 1999384"/>
              <a:gd name="connsiteY7" fmla="*/ 3890263 h 487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9384" h="4870275">
                <a:moveTo>
                  <a:pt x="0" y="345965"/>
                </a:moveTo>
                <a:lnTo>
                  <a:pt x="467137" y="0"/>
                </a:lnTo>
                <a:lnTo>
                  <a:pt x="1388478" y="0"/>
                </a:lnTo>
                <a:lnTo>
                  <a:pt x="1999384" y="824871"/>
                </a:lnTo>
                <a:lnTo>
                  <a:pt x="1999384" y="4320412"/>
                </a:lnTo>
                <a:lnTo>
                  <a:pt x="1256936" y="4870275"/>
                </a:lnTo>
                <a:lnTo>
                  <a:pt x="725805" y="4870275"/>
                </a:lnTo>
                <a:lnTo>
                  <a:pt x="0" y="389026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191437">
            <a:off x="7273045" y="1067925"/>
            <a:ext cx="1999384" cy="4870275"/>
          </a:xfrm>
          <a:custGeom>
            <a:avLst/>
            <a:gdLst>
              <a:gd name="connsiteX0" fmla="*/ 0 w 1999384"/>
              <a:gd name="connsiteY0" fmla="*/ 345965 h 4870275"/>
              <a:gd name="connsiteX1" fmla="*/ 467137 w 1999384"/>
              <a:gd name="connsiteY1" fmla="*/ 0 h 4870275"/>
              <a:gd name="connsiteX2" fmla="*/ 1388478 w 1999384"/>
              <a:gd name="connsiteY2" fmla="*/ 0 h 4870275"/>
              <a:gd name="connsiteX3" fmla="*/ 1999384 w 1999384"/>
              <a:gd name="connsiteY3" fmla="*/ 824871 h 4870275"/>
              <a:gd name="connsiteX4" fmla="*/ 1999384 w 1999384"/>
              <a:gd name="connsiteY4" fmla="*/ 4320412 h 4870275"/>
              <a:gd name="connsiteX5" fmla="*/ 1256936 w 1999384"/>
              <a:gd name="connsiteY5" fmla="*/ 4870275 h 4870275"/>
              <a:gd name="connsiteX6" fmla="*/ 725805 w 1999384"/>
              <a:gd name="connsiteY6" fmla="*/ 4870275 h 4870275"/>
              <a:gd name="connsiteX7" fmla="*/ 0 w 1999384"/>
              <a:gd name="connsiteY7" fmla="*/ 3890263 h 487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9384" h="4870275">
                <a:moveTo>
                  <a:pt x="0" y="345965"/>
                </a:moveTo>
                <a:lnTo>
                  <a:pt x="467137" y="0"/>
                </a:lnTo>
                <a:lnTo>
                  <a:pt x="1388478" y="0"/>
                </a:lnTo>
                <a:lnTo>
                  <a:pt x="1999384" y="824871"/>
                </a:lnTo>
                <a:lnTo>
                  <a:pt x="1999384" y="4320412"/>
                </a:lnTo>
                <a:lnTo>
                  <a:pt x="1256936" y="4870275"/>
                </a:lnTo>
                <a:lnTo>
                  <a:pt x="725805" y="4870275"/>
                </a:lnTo>
                <a:lnTo>
                  <a:pt x="0" y="389026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2191437">
            <a:off x="5157552" y="1447207"/>
            <a:ext cx="1999384" cy="4870275"/>
          </a:xfrm>
          <a:custGeom>
            <a:avLst/>
            <a:gdLst>
              <a:gd name="connsiteX0" fmla="*/ 0 w 1999384"/>
              <a:gd name="connsiteY0" fmla="*/ 345965 h 4870275"/>
              <a:gd name="connsiteX1" fmla="*/ 467137 w 1999384"/>
              <a:gd name="connsiteY1" fmla="*/ 0 h 4870275"/>
              <a:gd name="connsiteX2" fmla="*/ 1388478 w 1999384"/>
              <a:gd name="connsiteY2" fmla="*/ 0 h 4870275"/>
              <a:gd name="connsiteX3" fmla="*/ 1999384 w 1999384"/>
              <a:gd name="connsiteY3" fmla="*/ 824871 h 4870275"/>
              <a:gd name="connsiteX4" fmla="*/ 1999384 w 1999384"/>
              <a:gd name="connsiteY4" fmla="*/ 4320412 h 4870275"/>
              <a:gd name="connsiteX5" fmla="*/ 1256936 w 1999384"/>
              <a:gd name="connsiteY5" fmla="*/ 4870275 h 4870275"/>
              <a:gd name="connsiteX6" fmla="*/ 725805 w 1999384"/>
              <a:gd name="connsiteY6" fmla="*/ 4870275 h 4870275"/>
              <a:gd name="connsiteX7" fmla="*/ 0 w 1999384"/>
              <a:gd name="connsiteY7" fmla="*/ 3890263 h 487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9384" h="4870275">
                <a:moveTo>
                  <a:pt x="0" y="345965"/>
                </a:moveTo>
                <a:lnTo>
                  <a:pt x="467137" y="0"/>
                </a:lnTo>
                <a:lnTo>
                  <a:pt x="1388478" y="0"/>
                </a:lnTo>
                <a:lnTo>
                  <a:pt x="1999384" y="824871"/>
                </a:lnTo>
                <a:lnTo>
                  <a:pt x="1999384" y="4320412"/>
                </a:lnTo>
                <a:lnTo>
                  <a:pt x="1256936" y="4870275"/>
                </a:lnTo>
                <a:lnTo>
                  <a:pt x="725805" y="4870275"/>
                </a:lnTo>
                <a:lnTo>
                  <a:pt x="0" y="389026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87600" y="2296160"/>
            <a:ext cx="1341120" cy="40436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781808" y="2786437"/>
            <a:ext cx="76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62504" y="3406940"/>
            <a:ext cx="591312" cy="59131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387600" y="4206240"/>
            <a:ext cx="1341120" cy="2133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19680" y="4395877"/>
            <a:ext cx="1036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92752" y="1941784"/>
            <a:ext cx="1341120" cy="40436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886960" y="2432061"/>
            <a:ext cx="76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92752" y="3851864"/>
            <a:ext cx="1341120" cy="2133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624832" y="4041501"/>
            <a:ext cx="1036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46786" y="3051464"/>
            <a:ext cx="592412" cy="59241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593840" y="1577741"/>
            <a:ext cx="1341120" cy="40436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988048" y="2068018"/>
            <a:ext cx="76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93840" y="3487821"/>
            <a:ext cx="1341120" cy="2133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725920" y="3677458"/>
            <a:ext cx="1036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947874" y="2687421"/>
            <a:ext cx="592412" cy="59241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8696209" y="1214120"/>
            <a:ext cx="1341120" cy="40436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9090417" y="1704397"/>
            <a:ext cx="76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96209" y="3124200"/>
            <a:ext cx="1341120" cy="2133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828289" y="3313837"/>
            <a:ext cx="1036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9045713" y="2289172"/>
            <a:ext cx="592412" cy="59241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l="7472" r="26311"/>
          <a:stretch>
            <a:fillRect/>
          </a:stretch>
        </p:blipFill>
        <p:spPr>
          <a:xfrm>
            <a:off x="985521" y="1919908"/>
            <a:ext cx="4297680" cy="372126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051837" y="1813641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/>
          <p:nvPr/>
        </p:nvSpPr>
        <p:spPr>
          <a:xfrm>
            <a:off x="6806690" y="2943960"/>
            <a:ext cx="4436523" cy="24197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。专业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的团队，完善的售后，热情的服务，科学严谨的逻辑，一丝不苟的工作态度，定能使您的发展如虎添翼！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232" t="5367" r="5623" b="9221"/>
          <a:stretch>
            <a:fillRect/>
          </a:stretch>
        </p:blipFill>
        <p:spPr>
          <a:xfrm>
            <a:off x="-23149" y="-11574"/>
            <a:ext cx="12215149" cy="68695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0" y="-2"/>
            <a:ext cx="995424" cy="9954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5" y="349191"/>
            <a:ext cx="1896020" cy="64623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911450" y="1539104"/>
            <a:ext cx="8533441" cy="1400719"/>
            <a:chOff x="2340075" y="1304381"/>
            <a:chExt cx="6376027" cy="1046591"/>
          </a:xfrm>
        </p:grpSpPr>
        <p:sp>
          <p:nvSpPr>
            <p:cNvPr id="25" name="矩形 24"/>
            <p:cNvSpPr/>
            <p:nvPr/>
          </p:nvSpPr>
          <p:spPr>
            <a:xfrm>
              <a:off x="3495675" y="1304381"/>
              <a:ext cx="5220427" cy="10429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340075" y="1304381"/>
              <a:ext cx="1046591" cy="104659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11450" y="3096071"/>
            <a:ext cx="8533441" cy="1400719"/>
            <a:chOff x="2340075" y="1304381"/>
            <a:chExt cx="6376027" cy="1046591"/>
          </a:xfrm>
        </p:grpSpPr>
        <p:sp>
          <p:nvSpPr>
            <p:cNvPr id="28" name="矩形 27"/>
            <p:cNvSpPr/>
            <p:nvPr/>
          </p:nvSpPr>
          <p:spPr>
            <a:xfrm>
              <a:off x="3495675" y="1304381"/>
              <a:ext cx="5220427" cy="10429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340075" y="1304381"/>
              <a:ext cx="1046591" cy="104659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911450" y="4667696"/>
            <a:ext cx="8533441" cy="1400719"/>
            <a:chOff x="2340075" y="1304381"/>
            <a:chExt cx="6376027" cy="1046591"/>
          </a:xfrm>
        </p:grpSpPr>
        <p:sp>
          <p:nvSpPr>
            <p:cNvPr id="31" name="矩形 30"/>
            <p:cNvSpPr/>
            <p:nvPr/>
          </p:nvSpPr>
          <p:spPr>
            <a:xfrm>
              <a:off x="3495675" y="1304381"/>
              <a:ext cx="5220427" cy="10429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40075" y="1304381"/>
              <a:ext cx="1046591" cy="104659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214042" y="1914840"/>
            <a:ext cx="5474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14042" y="3424658"/>
            <a:ext cx="5474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214042" y="4996283"/>
            <a:ext cx="5474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itle 13"/>
          <p:cNvSpPr txBox="1"/>
          <p:nvPr/>
        </p:nvSpPr>
        <p:spPr>
          <a:xfrm>
            <a:off x="2193010" y="1726972"/>
            <a:ext cx="837598" cy="1020102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6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itle 13"/>
          <p:cNvSpPr txBox="1"/>
          <p:nvPr/>
        </p:nvSpPr>
        <p:spPr>
          <a:xfrm>
            <a:off x="2193010" y="3283939"/>
            <a:ext cx="837598" cy="1020102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6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itle 13"/>
          <p:cNvSpPr txBox="1"/>
          <p:nvPr/>
        </p:nvSpPr>
        <p:spPr>
          <a:xfrm>
            <a:off x="2193010" y="4855564"/>
            <a:ext cx="837598" cy="1020102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6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987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734" t="47048"/>
          <a:stretch>
            <a:fillRect/>
          </a:stretch>
        </p:blipFill>
        <p:spPr>
          <a:xfrm>
            <a:off x="8322505" y="4389120"/>
            <a:ext cx="3869495" cy="24688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81" y="0"/>
            <a:ext cx="2353519" cy="3095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085" y="3449359"/>
            <a:ext cx="2392139" cy="10994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144" y="586124"/>
            <a:ext cx="2654552" cy="12201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0210" y="-312199"/>
            <a:ext cx="3889585" cy="75231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3451</Words>
  <Application>WPS 演示</Application>
  <PresentationFormat>宽屏</PresentationFormat>
  <Paragraphs>329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TypeLand 康熙字典體試用版</vt:lpstr>
      <vt:lpstr>Calibri</vt:lpstr>
      <vt:lpstr>Arial Unicode MS</vt:lpstr>
      <vt:lpstr>Calibri Light</vt:lpstr>
      <vt:lpstr>Source Sans Pro Light</vt:lpstr>
      <vt:lpstr>Adobe 明體 Std L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apple</dc:creator>
  <cp:lastModifiedBy>admin</cp:lastModifiedBy>
  <cp:revision>39</cp:revision>
  <dcterms:created xsi:type="dcterms:W3CDTF">2016-09-03T01:53:00Z</dcterms:created>
  <dcterms:modified xsi:type="dcterms:W3CDTF">2018-08-15T08:42:51Z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