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5050"/>
    <a:srgbClr val="F1D5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20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206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09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744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78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86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73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69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475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22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18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96CF7-34FE-422C-A93C-F154F6A432F9}" type="datetimeFigureOut">
              <a:rPr lang="zh-CN" altLang="en-US" smtClean="0"/>
              <a:t>2018/7/16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34D4A-6DAE-4DA1-AC29-FA82D5346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87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042"/>
            <a:ext cx="12192000" cy="60596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812042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082954" y="406021"/>
            <a:ext cx="364395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中秋</a:t>
            </a:r>
            <a:endParaRPr lang="zh-CN" altLang="en-US" sz="13800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26297" y="2575846"/>
            <a:ext cx="923330" cy="2225750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中秋传统文化活动宣传</a:t>
            </a:r>
            <a:endParaRPr lang="en-US" altLang="zh-CN" sz="2400" b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121221" y="2470245"/>
            <a:ext cx="566741" cy="545910"/>
            <a:chOff x="7312291" y="2470245"/>
            <a:chExt cx="821775" cy="79157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7312291" y="2470245"/>
              <a:ext cx="0" cy="7915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312291" y="2470245"/>
              <a:ext cx="82177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 rot="5400000" flipH="1">
            <a:off x="7821565" y="4350870"/>
            <a:ext cx="566741" cy="545910"/>
            <a:chOff x="7312291" y="2470245"/>
            <a:chExt cx="821775" cy="79157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7312291" y="2470245"/>
              <a:ext cx="0" cy="7915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312291" y="2470245"/>
              <a:ext cx="82177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488" y="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7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991" y="-1"/>
            <a:ext cx="2770497" cy="27704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04" y="-2"/>
            <a:ext cx="1439840" cy="14398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03086" y="793507"/>
            <a:ext cx="2375531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目   </a:t>
            </a:r>
            <a:r>
              <a:rPr lang="zh-CN" altLang="en-US" sz="5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录</a:t>
            </a:r>
            <a:endParaRPr lang="en-US" altLang="zh-CN" sz="5400" b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07247" y="2470245"/>
            <a:ext cx="4281965" cy="600501"/>
            <a:chOff x="5527343" y="2374710"/>
            <a:chExt cx="4281965" cy="600501"/>
          </a:xfrm>
        </p:grpSpPr>
        <p:grpSp>
          <p:nvGrpSpPr>
            <p:cNvPr id="8" name="组合 7"/>
            <p:cNvGrpSpPr/>
            <p:nvPr/>
          </p:nvGrpSpPr>
          <p:grpSpPr>
            <a:xfrm>
              <a:off x="5527343" y="2374710"/>
              <a:ext cx="4281965" cy="600501"/>
              <a:chOff x="5213445" y="2552131"/>
              <a:chExt cx="4281965" cy="60050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5213445" y="2567857"/>
                <a:ext cx="60050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01</a:t>
                </a:r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986078" y="2552131"/>
                <a:ext cx="3509332" cy="5232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28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标题一 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添加</a:t>
                </a:r>
                <a:r>
                  <a:rPr lang="zh-CN" altLang="en-US" sz="28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文本</a:t>
                </a:r>
                <a:endParaRPr lang="zh-CN" altLang="en-US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5527343" y="2374710"/>
              <a:ext cx="600501" cy="60050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07247" y="3288487"/>
            <a:ext cx="4281965" cy="600501"/>
            <a:chOff x="5527343" y="2374710"/>
            <a:chExt cx="4281965" cy="600501"/>
          </a:xfrm>
        </p:grpSpPr>
        <p:grpSp>
          <p:nvGrpSpPr>
            <p:cNvPr id="28" name="组合 27"/>
            <p:cNvGrpSpPr/>
            <p:nvPr/>
          </p:nvGrpSpPr>
          <p:grpSpPr>
            <a:xfrm>
              <a:off x="5527343" y="2374710"/>
              <a:ext cx="4281965" cy="600501"/>
              <a:chOff x="5213445" y="2552131"/>
              <a:chExt cx="4281965" cy="600501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5213445" y="2567857"/>
                <a:ext cx="60050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986078" y="2552131"/>
                <a:ext cx="3509332" cy="5232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28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标题一 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添加</a:t>
                </a:r>
                <a:r>
                  <a:rPr lang="zh-CN" altLang="en-US" sz="28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文本</a:t>
                </a:r>
                <a:endParaRPr lang="zh-CN" altLang="en-US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5527343" y="2374710"/>
              <a:ext cx="600501" cy="60050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07247" y="4106729"/>
            <a:ext cx="4281965" cy="600501"/>
            <a:chOff x="5527343" y="2374710"/>
            <a:chExt cx="4281965" cy="600501"/>
          </a:xfrm>
        </p:grpSpPr>
        <p:grpSp>
          <p:nvGrpSpPr>
            <p:cNvPr id="33" name="组合 32"/>
            <p:cNvGrpSpPr/>
            <p:nvPr/>
          </p:nvGrpSpPr>
          <p:grpSpPr>
            <a:xfrm>
              <a:off x="5527343" y="2374710"/>
              <a:ext cx="4281965" cy="600501"/>
              <a:chOff x="5213445" y="2552131"/>
              <a:chExt cx="4281965" cy="60050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5213445" y="2567857"/>
                <a:ext cx="60050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03</a:t>
                </a:r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986078" y="2552131"/>
                <a:ext cx="3509332" cy="5232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28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标题一 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添加</a:t>
                </a:r>
                <a:r>
                  <a:rPr lang="zh-CN" altLang="en-US" sz="28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文本</a:t>
                </a:r>
                <a:endParaRPr lang="zh-CN" altLang="en-US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5527343" y="2374710"/>
              <a:ext cx="600501" cy="60050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07247" y="4924972"/>
            <a:ext cx="4281965" cy="600501"/>
            <a:chOff x="5527343" y="2374710"/>
            <a:chExt cx="4281965" cy="600501"/>
          </a:xfrm>
        </p:grpSpPr>
        <p:grpSp>
          <p:nvGrpSpPr>
            <p:cNvPr id="38" name="组合 37"/>
            <p:cNvGrpSpPr/>
            <p:nvPr/>
          </p:nvGrpSpPr>
          <p:grpSpPr>
            <a:xfrm>
              <a:off x="5527343" y="2374710"/>
              <a:ext cx="4281965" cy="600501"/>
              <a:chOff x="5213445" y="2552131"/>
              <a:chExt cx="4281965" cy="600501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5213445" y="2567857"/>
                <a:ext cx="60050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04</a:t>
                </a:r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5986078" y="2552131"/>
                <a:ext cx="3509332" cy="5232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28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标题一 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添加</a:t>
                </a:r>
                <a:r>
                  <a:rPr lang="zh-CN" altLang="en-US" sz="2800" b="1" dirty="0" smtClean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文本</a:t>
                </a:r>
                <a:endParaRPr lang="zh-CN" altLang="en-US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5527343" y="2374710"/>
              <a:ext cx="600501" cy="60050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3907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042"/>
            <a:ext cx="12192000" cy="605960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812042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4865535" y="1110126"/>
            <a:ext cx="2460930" cy="23083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1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01</a:t>
            </a:r>
            <a:endParaRPr lang="zh-CN" altLang="en-US" sz="1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367284" y="3579907"/>
            <a:ext cx="368489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单击</a:t>
            </a: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添加文本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520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82137"/>
            <a:ext cx="12192000" cy="6266585"/>
          </a:xfrm>
          <a:prstGeom prst="rect">
            <a:avLst/>
          </a:prstGeom>
          <a:solidFill>
            <a:srgbClr val="EEE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39840" cy="1439840"/>
          </a:xfrm>
          <a:prstGeom prst="rect">
            <a:avLst/>
          </a:prstGeom>
        </p:spPr>
      </p:pic>
      <p:sp>
        <p:nvSpPr>
          <p:cNvPr id="4" name="文本框 2"/>
          <p:cNvSpPr>
            <a:spLocks noChangeArrowheads="1"/>
          </p:cNvSpPr>
          <p:nvPr/>
        </p:nvSpPr>
        <p:spPr bwMode="auto">
          <a:xfrm>
            <a:off x="1219105" y="619717"/>
            <a:ext cx="298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此处添加你的标题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t="1519"/>
          <a:stretch/>
        </p:blipFill>
        <p:spPr>
          <a:xfrm>
            <a:off x="8688847" y="1746912"/>
            <a:ext cx="2625146" cy="41325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211" y="1746912"/>
            <a:ext cx="2707898" cy="4132518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081676" y="3636507"/>
            <a:ext cx="2736012" cy="586854"/>
          </a:xfrm>
          <a:prstGeom prst="round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2"/>
          <p:cNvSpPr>
            <a:spLocks noChangeArrowheads="1"/>
          </p:cNvSpPr>
          <p:nvPr/>
        </p:nvSpPr>
        <p:spPr bwMode="auto">
          <a:xfrm>
            <a:off x="957432" y="3698953"/>
            <a:ext cx="298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7432" y="4299865"/>
            <a:ext cx="3600920" cy="1311423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2" name="椭圆 11"/>
          <p:cNvSpPr/>
          <p:nvPr/>
        </p:nvSpPr>
        <p:spPr>
          <a:xfrm>
            <a:off x="1929049" y="2039487"/>
            <a:ext cx="1201003" cy="1201003"/>
          </a:xfrm>
          <a:prstGeom prst="ellipse">
            <a:avLst/>
          </a:prstGeom>
          <a:solidFill>
            <a:srgbClr val="F1D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180" y="2180024"/>
            <a:ext cx="1239003" cy="123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5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042"/>
            <a:ext cx="12192000" cy="605960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812042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4865535" y="1110126"/>
            <a:ext cx="2460930" cy="23083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1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02</a:t>
            </a:r>
            <a:endParaRPr lang="zh-CN" altLang="en-US" sz="1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367284" y="3579907"/>
            <a:ext cx="368489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单击</a:t>
            </a: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添加文本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9013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82137"/>
            <a:ext cx="12192000" cy="6266585"/>
          </a:xfrm>
          <a:prstGeom prst="rect">
            <a:avLst/>
          </a:prstGeom>
          <a:solidFill>
            <a:srgbClr val="EEE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39840" cy="1439840"/>
          </a:xfrm>
          <a:prstGeom prst="rect">
            <a:avLst/>
          </a:prstGeom>
        </p:spPr>
      </p:pic>
      <p:sp>
        <p:nvSpPr>
          <p:cNvPr id="4" name="文本框 2"/>
          <p:cNvSpPr>
            <a:spLocks noChangeArrowheads="1"/>
          </p:cNvSpPr>
          <p:nvPr/>
        </p:nvSpPr>
        <p:spPr bwMode="auto">
          <a:xfrm>
            <a:off x="1219105" y="619717"/>
            <a:ext cx="298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此处添加你的标题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762" y="1852809"/>
            <a:ext cx="4390476" cy="3152381"/>
          </a:xfrm>
          <a:prstGeom prst="rect">
            <a:avLst/>
          </a:prstGeom>
        </p:spPr>
      </p:pic>
      <p:pic>
        <p:nvPicPr>
          <p:cNvPr id="7" name="Picture 40" descr="C:\Users\Nyamka\Desktop\Presentation MOCK_UP\AAAAAAAAAAAA\Desktop_Scre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539" y="1852809"/>
            <a:ext cx="4614922" cy="3814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流程图: 终止 7"/>
          <p:cNvSpPr/>
          <p:nvPr/>
        </p:nvSpPr>
        <p:spPr>
          <a:xfrm>
            <a:off x="9203046" y="4094328"/>
            <a:ext cx="1406133" cy="464024"/>
          </a:xfrm>
          <a:prstGeom prst="flowChartTerminator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终止 8"/>
          <p:cNvSpPr/>
          <p:nvPr/>
        </p:nvSpPr>
        <p:spPr>
          <a:xfrm>
            <a:off x="1279547" y="4326340"/>
            <a:ext cx="1406133" cy="464024"/>
          </a:xfrm>
          <a:prstGeom prst="flowChartTerminator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4" y="2860482"/>
            <a:ext cx="1107697" cy="110769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263" y="2632853"/>
            <a:ext cx="1107697" cy="110769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838931" y="4397416"/>
            <a:ext cx="2287362" cy="1062056"/>
            <a:chOff x="2314559" y="4406499"/>
            <a:chExt cx="2287362" cy="1062056"/>
          </a:xfrm>
        </p:grpSpPr>
        <p:sp>
          <p:nvSpPr>
            <p:cNvPr id="13" name="Title 20"/>
            <p:cNvSpPr txBox="1"/>
            <p:nvPr/>
          </p:nvSpPr>
          <p:spPr>
            <a:xfrm>
              <a:off x="2899113" y="4406499"/>
              <a:ext cx="1118255" cy="307777"/>
            </a:xfrm>
            <a:prstGeom prst="rect">
              <a:avLst/>
            </a:prstGeom>
          </p:spPr>
          <p:txBody>
            <a:bodyPr vert="horz" wrap="none" lIns="45720" tIns="0" rIns="4572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228600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输入标题</a:t>
              </a:r>
            </a:p>
          </p:txBody>
        </p:sp>
        <p:sp>
          <p:nvSpPr>
            <p:cNvPr id="14" name="Title 20"/>
            <p:cNvSpPr txBox="1"/>
            <p:nvPr/>
          </p:nvSpPr>
          <p:spPr>
            <a:xfrm>
              <a:off x="2314559" y="4948413"/>
              <a:ext cx="2287362" cy="520142"/>
            </a:xfrm>
            <a:prstGeom prst="rect">
              <a:avLst/>
            </a:prstGeom>
          </p:spPr>
          <p:txBody>
            <a:bodyPr vert="horz" wrap="square" lIns="45720" tIns="22860" rIns="45720" bIns="2286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228600">
                <a:lnSpc>
                  <a:spcPct val="110000"/>
                </a:lnSpc>
              </a:pPr>
              <a:r>
                <a:rPr kumimoji="1"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单击此处添加文字单击此处添加文字单击此处添加文字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62430" y="4174165"/>
            <a:ext cx="2287362" cy="1062056"/>
            <a:chOff x="2314559" y="4406499"/>
            <a:chExt cx="2287362" cy="1062056"/>
          </a:xfrm>
        </p:grpSpPr>
        <p:sp>
          <p:nvSpPr>
            <p:cNvPr id="16" name="Title 20"/>
            <p:cNvSpPr txBox="1"/>
            <p:nvPr/>
          </p:nvSpPr>
          <p:spPr>
            <a:xfrm>
              <a:off x="2899113" y="4406499"/>
              <a:ext cx="1118255" cy="307777"/>
            </a:xfrm>
            <a:prstGeom prst="rect">
              <a:avLst/>
            </a:prstGeom>
          </p:spPr>
          <p:txBody>
            <a:bodyPr vert="horz" wrap="none" lIns="45720" tIns="0" rIns="4572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228600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输入标题</a:t>
              </a:r>
            </a:p>
          </p:txBody>
        </p:sp>
        <p:sp>
          <p:nvSpPr>
            <p:cNvPr id="17" name="Title 20"/>
            <p:cNvSpPr txBox="1"/>
            <p:nvPr/>
          </p:nvSpPr>
          <p:spPr>
            <a:xfrm>
              <a:off x="2314559" y="4948413"/>
              <a:ext cx="2287362" cy="520142"/>
            </a:xfrm>
            <a:prstGeom prst="rect">
              <a:avLst/>
            </a:prstGeom>
          </p:spPr>
          <p:txBody>
            <a:bodyPr vert="horz" wrap="square" lIns="45720" tIns="22860" rIns="45720" bIns="2286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228600">
                <a:lnSpc>
                  <a:spcPct val="110000"/>
                </a:lnSpc>
              </a:pPr>
              <a:r>
                <a:rPr kumimoji="1"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单击此处添加文字单击此处添加文字单击此处添加文字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5647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042"/>
            <a:ext cx="12192000" cy="605960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812042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4865535" y="1110126"/>
            <a:ext cx="2460930" cy="23083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1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03</a:t>
            </a:r>
            <a:endParaRPr lang="zh-CN" altLang="en-US" sz="1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367284" y="3579907"/>
            <a:ext cx="368489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单击</a:t>
            </a: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添加文本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648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82137"/>
            <a:ext cx="12192000" cy="6266585"/>
          </a:xfrm>
          <a:prstGeom prst="rect">
            <a:avLst/>
          </a:prstGeom>
          <a:solidFill>
            <a:srgbClr val="EEE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39840" cy="1439840"/>
          </a:xfrm>
          <a:prstGeom prst="rect">
            <a:avLst/>
          </a:prstGeom>
        </p:spPr>
      </p:pic>
      <p:sp>
        <p:nvSpPr>
          <p:cNvPr id="4" name="文本框 2"/>
          <p:cNvSpPr>
            <a:spLocks noChangeArrowheads="1"/>
          </p:cNvSpPr>
          <p:nvPr/>
        </p:nvSpPr>
        <p:spPr bwMode="auto">
          <a:xfrm>
            <a:off x="1219105" y="619717"/>
            <a:ext cx="298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此处添加你的标题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602" y="2531091"/>
            <a:ext cx="1905000" cy="1905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595" y="2021103"/>
            <a:ext cx="4971429" cy="34190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441743" y="2021103"/>
            <a:ext cx="2429302" cy="3419048"/>
          </a:xfrm>
          <a:prstGeom prst="rect">
            <a:avLst/>
          </a:prstGeom>
          <a:solidFill>
            <a:srgbClr val="F1D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335515" y="2021103"/>
            <a:ext cx="245659" cy="3419048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922146" y="3768236"/>
            <a:ext cx="1550383" cy="1120297"/>
            <a:chOff x="2314559" y="1984978"/>
            <a:chExt cx="1550383" cy="1120297"/>
          </a:xfrm>
        </p:grpSpPr>
        <p:sp>
          <p:nvSpPr>
            <p:cNvPr id="11" name="Title 20"/>
            <p:cNvSpPr txBox="1"/>
            <p:nvPr/>
          </p:nvSpPr>
          <p:spPr>
            <a:xfrm>
              <a:off x="2530622" y="1984978"/>
              <a:ext cx="1118255" cy="307777"/>
            </a:xfrm>
            <a:prstGeom prst="rect">
              <a:avLst/>
            </a:prstGeom>
          </p:spPr>
          <p:txBody>
            <a:bodyPr vert="horz" wrap="none" lIns="45720" tIns="0" rIns="4572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228600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输入标题</a:t>
              </a:r>
            </a:p>
          </p:txBody>
        </p:sp>
        <p:sp>
          <p:nvSpPr>
            <p:cNvPr id="12" name="Title 20"/>
            <p:cNvSpPr txBox="1"/>
            <p:nvPr/>
          </p:nvSpPr>
          <p:spPr>
            <a:xfrm>
              <a:off x="2314559" y="2348145"/>
              <a:ext cx="1550383" cy="757130"/>
            </a:xfrm>
            <a:prstGeom prst="rect">
              <a:avLst/>
            </a:prstGeom>
          </p:spPr>
          <p:txBody>
            <a:bodyPr vert="horz" wrap="square" lIns="45720" tIns="22860" rIns="45720" bIns="2286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228600">
                <a:lnSpc>
                  <a:spcPct val="110000"/>
                </a:lnSpc>
              </a:pPr>
              <a:r>
                <a:rPr kumimoji="1"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单击此处添加文字单击此处添加文字单击此处添加文字</a:t>
              </a: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250" y="2482571"/>
            <a:ext cx="1097214" cy="1097214"/>
          </a:xfrm>
          <a:prstGeom prst="rect">
            <a:avLst/>
          </a:prstGeom>
        </p:spPr>
      </p:pic>
      <p:sp>
        <p:nvSpPr>
          <p:cNvPr id="14" name="íS1íďe"/>
          <p:cNvSpPr/>
          <p:nvPr/>
        </p:nvSpPr>
        <p:spPr>
          <a:xfrm>
            <a:off x="9054259" y="4275594"/>
            <a:ext cx="2578029" cy="320994"/>
          </a:xfrm>
          <a:prstGeom prst="rect">
            <a:avLst/>
          </a:prstGeom>
        </p:spPr>
        <p:txBody>
          <a:bodyPr wrap="square" lIns="90000" tIns="46800" rIns="90000" bIns="46800" anchor="b">
            <a:normAutofit lnSpcReduction="10000"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文本框 105"/>
          <p:cNvSpPr>
            <a:spLocks noChangeArrowheads="1"/>
          </p:cNvSpPr>
          <p:nvPr/>
        </p:nvSpPr>
        <p:spPr bwMode="auto">
          <a:xfrm>
            <a:off x="9398430" y="4689389"/>
            <a:ext cx="1889686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单击此处添加段落文本单击此处添加段落文本单击</a:t>
            </a:r>
            <a:r>
              <a:rPr lang="zh-CN" altLang="en-US" sz="105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此处</a:t>
            </a:r>
            <a:endParaRPr lang="zh-CN" altLang="en-US" sz="10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0242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82137"/>
            <a:ext cx="12192000" cy="6266585"/>
          </a:xfrm>
          <a:prstGeom prst="rect">
            <a:avLst/>
          </a:prstGeom>
          <a:solidFill>
            <a:srgbClr val="EEE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39840" cy="1439840"/>
          </a:xfrm>
          <a:prstGeom prst="rect">
            <a:avLst/>
          </a:prstGeom>
        </p:spPr>
      </p:pic>
      <p:sp>
        <p:nvSpPr>
          <p:cNvPr id="4" name="文本框 2"/>
          <p:cNvSpPr>
            <a:spLocks noChangeArrowheads="1"/>
          </p:cNvSpPr>
          <p:nvPr/>
        </p:nvSpPr>
        <p:spPr bwMode="auto">
          <a:xfrm>
            <a:off x="1219105" y="619717"/>
            <a:ext cx="298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此处添加你的标题</a:t>
            </a:r>
          </a:p>
        </p:txBody>
      </p:sp>
      <p:sp>
        <p:nvSpPr>
          <p:cNvPr id="6" name="平行四边形 2"/>
          <p:cNvSpPr/>
          <p:nvPr/>
        </p:nvSpPr>
        <p:spPr>
          <a:xfrm rot="2353060">
            <a:off x="4542861" y="3896659"/>
            <a:ext cx="902694" cy="6492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  <a:gd name="connsiteX0-101" fmla="*/ 0 w 894278"/>
              <a:gd name="connsiteY0-102" fmla="*/ 612000 h 612000"/>
              <a:gd name="connsiteX1-103" fmla="*/ 143655 w 894278"/>
              <a:gd name="connsiteY1-104" fmla="*/ 0 h 612000"/>
              <a:gd name="connsiteX2-105" fmla="*/ 894278 w 894278"/>
              <a:gd name="connsiteY2-106" fmla="*/ 10138 h 612000"/>
              <a:gd name="connsiteX3-107" fmla="*/ 889602 w 894278"/>
              <a:gd name="connsiteY3-108" fmla="*/ 590004 h 612000"/>
              <a:gd name="connsiteX4-109" fmla="*/ 0 w 894278"/>
              <a:gd name="connsiteY4-110" fmla="*/ 612000 h 612000"/>
              <a:gd name="connsiteX0-111" fmla="*/ 0 w 901763"/>
              <a:gd name="connsiteY0-112" fmla="*/ 612000 h 612000"/>
              <a:gd name="connsiteX1-113" fmla="*/ 143655 w 901763"/>
              <a:gd name="connsiteY1-114" fmla="*/ 0 h 612000"/>
              <a:gd name="connsiteX2-115" fmla="*/ 894278 w 901763"/>
              <a:gd name="connsiteY2-116" fmla="*/ 10138 h 612000"/>
              <a:gd name="connsiteX3-117" fmla="*/ 901487 w 901763"/>
              <a:gd name="connsiteY3-118" fmla="*/ 589544 h 612000"/>
              <a:gd name="connsiteX4-119" fmla="*/ 0 w 901763"/>
              <a:gd name="connsiteY4-120" fmla="*/ 612000 h 612000"/>
              <a:gd name="connsiteX0-121" fmla="*/ 0 w 901770"/>
              <a:gd name="connsiteY0-122" fmla="*/ 612000 h 612000"/>
              <a:gd name="connsiteX1-123" fmla="*/ 143655 w 901770"/>
              <a:gd name="connsiteY1-124" fmla="*/ 0 h 612000"/>
              <a:gd name="connsiteX2-125" fmla="*/ 894617 w 901770"/>
              <a:gd name="connsiteY2-126" fmla="*/ 6980 h 612000"/>
              <a:gd name="connsiteX3-127" fmla="*/ 901487 w 901770"/>
              <a:gd name="connsiteY3-128" fmla="*/ 589544 h 612000"/>
              <a:gd name="connsiteX4-129" fmla="*/ 0 w 901770"/>
              <a:gd name="connsiteY4-13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01770" h="612000">
                <a:moveTo>
                  <a:pt x="0" y="612000"/>
                </a:moveTo>
                <a:lnTo>
                  <a:pt x="143655" y="0"/>
                </a:lnTo>
                <a:lnTo>
                  <a:pt x="894617" y="6980"/>
                </a:lnTo>
                <a:cubicBezTo>
                  <a:pt x="892431" y="197573"/>
                  <a:pt x="903673" y="398951"/>
                  <a:pt x="901487" y="58954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1D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平行四边形 2"/>
          <p:cNvSpPr/>
          <p:nvPr/>
        </p:nvSpPr>
        <p:spPr>
          <a:xfrm rot="8460000" flipV="1">
            <a:off x="6591697" y="374015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D11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平行四边形 2"/>
          <p:cNvSpPr/>
          <p:nvPr/>
        </p:nvSpPr>
        <p:spPr>
          <a:xfrm rot="7740000">
            <a:off x="5193110" y="2393950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1D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平行四边形 2"/>
          <p:cNvSpPr/>
          <p:nvPr/>
        </p:nvSpPr>
        <p:spPr>
          <a:xfrm rot="13140000">
            <a:off x="6709172" y="3033713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1D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平行四边形 2"/>
          <p:cNvSpPr/>
          <p:nvPr/>
        </p:nvSpPr>
        <p:spPr>
          <a:xfrm rot="18540000">
            <a:off x="6071791" y="4550569"/>
            <a:ext cx="920750" cy="649288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1D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平行四边形 2"/>
          <p:cNvSpPr/>
          <p:nvPr/>
        </p:nvSpPr>
        <p:spPr>
          <a:xfrm rot="3060000" flipV="1">
            <a:off x="5532835" y="218440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平行四边形 2"/>
          <p:cNvSpPr/>
          <p:nvPr/>
        </p:nvSpPr>
        <p:spPr bwMode="auto">
          <a:xfrm rot="3060000" flipV="1">
            <a:off x="4996260" y="4765675"/>
            <a:ext cx="1620838" cy="6111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平行四边形 2"/>
          <p:cNvSpPr/>
          <p:nvPr/>
        </p:nvSpPr>
        <p:spPr bwMode="auto">
          <a:xfrm rot="8460000" flipH="1">
            <a:off x="3981053" y="3240090"/>
            <a:ext cx="1620838" cy="611189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D11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8110644" y="1842732"/>
            <a:ext cx="133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添加小标题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10644" y="2212064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1" name="TextBox 76"/>
          <p:cNvSpPr txBox="1"/>
          <p:nvPr/>
        </p:nvSpPr>
        <p:spPr>
          <a:xfrm>
            <a:off x="8110644" y="4383896"/>
            <a:ext cx="133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添加小标题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10644" y="4753228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3" name="TextBox 76"/>
          <p:cNvSpPr txBox="1"/>
          <p:nvPr/>
        </p:nvSpPr>
        <p:spPr>
          <a:xfrm>
            <a:off x="2639979" y="1842732"/>
            <a:ext cx="1445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添加小标题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34000" y="2212064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5" name="TextBox 76"/>
          <p:cNvSpPr txBox="1"/>
          <p:nvPr/>
        </p:nvSpPr>
        <p:spPr>
          <a:xfrm>
            <a:off x="2730501" y="4383896"/>
            <a:ext cx="135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添加小标题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34000" y="4753228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30" y="3438956"/>
            <a:ext cx="614674" cy="61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88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042"/>
            <a:ext cx="12192000" cy="605960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812042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4865535" y="1110126"/>
            <a:ext cx="2460930" cy="23083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1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04</a:t>
            </a:r>
            <a:endParaRPr lang="zh-CN" altLang="en-US" sz="1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367284" y="3579907"/>
            <a:ext cx="368489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单击</a:t>
            </a: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添加文本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7896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82137"/>
            <a:ext cx="12192000" cy="6266585"/>
          </a:xfrm>
          <a:prstGeom prst="rect">
            <a:avLst/>
          </a:prstGeom>
          <a:solidFill>
            <a:srgbClr val="EEE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39840" cy="1439840"/>
          </a:xfrm>
          <a:prstGeom prst="rect">
            <a:avLst/>
          </a:prstGeom>
        </p:spPr>
      </p:pic>
      <p:sp>
        <p:nvSpPr>
          <p:cNvPr id="4" name="文本框 2"/>
          <p:cNvSpPr>
            <a:spLocks noChangeArrowheads="1"/>
          </p:cNvSpPr>
          <p:nvPr/>
        </p:nvSpPr>
        <p:spPr bwMode="auto">
          <a:xfrm>
            <a:off x="1219105" y="619717"/>
            <a:ext cx="298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此处添加你的标题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511" y="1821977"/>
            <a:ext cx="1800000" cy="27619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590" y="1821977"/>
            <a:ext cx="5517308" cy="369115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096511" y="1821977"/>
            <a:ext cx="1683977" cy="2761905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9474" y="1824405"/>
            <a:ext cx="1767936" cy="275947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284744" y="4408226"/>
            <a:ext cx="5252665" cy="1104907"/>
          </a:xfrm>
          <a:prstGeom prst="rect">
            <a:avLst/>
          </a:prstGeom>
          <a:solidFill>
            <a:srgbClr val="F1D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163307" y="2658169"/>
            <a:ext cx="1550383" cy="989172"/>
            <a:chOff x="2314559" y="2000367"/>
            <a:chExt cx="1550383" cy="989172"/>
          </a:xfrm>
        </p:grpSpPr>
        <p:sp>
          <p:nvSpPr>
            <p:cNvPr id="13" name="Title 20"/>
            <p:cNvSpPr txBox="1"/>
            <p:nvPr/>
          </p:nvSpPr>
          <p:spPr>
            <a:xfrm>
              <a:off x="2581918" y="2000367"/>
              <a:ext cx="1015663" cy="276999"/>
            </a:xfrm>
            <a:prstGeom prst="rect">
              <a:avLst/>
            </a:prstGeom>
          </p:spPr>
          <p:txBody>
            <a:bodyPr vert="horz" wrap="none" lIns="45720" tIns="0" rIns="4572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228600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输入标题</a:t>
              </a:r>
            </a:p>
          </p:txBody>
        </p:sp>
        <p:sp>
          <p:nvSpPr>
            <p:cNvPr id="14" name="Title 20"/>
            <p:cNvSpPr txBox="1"/>
            <p:nvPr/>
          </p:nvSpPr>
          <p:spPr>
            <a:xfrm>
              <a:off x="2314559" y="2348145"/>
              <a:ext cx="1550383" cy="641394"/>
            </a:xfrm>
            <a:prstGeom prst="rect">
              <a:avLst/>
            </a:prstGeom>
          </p:spPr>
          <p:txBody>
            <a:bodyPr vert="horz" wrap="square" lIns="45720" tIns="22860" rIns="45720" bIns="2286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228600">
                <a:lnSpc>
                  <a:spcPct val="110000"/>
                </a:lnSpc>
              </a:pPr>
              <a:r>
                <a:rPr kumimoji="1"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单击此处添加文字单击此处添加文字单击此处添加文字</a:t>
              </a:r>
            </a:p>
          </p:txBody>
        </p:sp>
      </p:grpSp>
      <p:sp>
        <p:nvSpPr>
          <p:cNvPr id="15" name="Title 20"/>
          <p:cNvSpPr txBox="1"/>
          <p:nvPr/>
        </p:nvSpPr>
        <p:spPr>
          <a:xfrm>
            <a:off x="8373866" y="4534976"/>
            <a:ext cx="1118255" cy="307777"/>
          </a:xfrm>
          <a:prstGeom prst="rect">
            <a:avLst/>
          </a:prstGeom>
        </p:spPr>
        <p:txBody>
          <a:bodyPr vert="horz" wrap="none" lIns="45720" tIns="0" rIns="4572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defTabSz="228600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rPr>
              <a:t>输入标题</a:t>
            </a:r>
          </a:p>
        </p:txBody>
      </p:sp>
      <p:sp>
        <p:nvSpPr>
          <p:cNvPr id="16" name="Title 20"/>
          <p:cNvSpPr txBox="1"/>
          <p:nvPr/>
        </p:nvSpPr>
        <p:spPr>
          <a:xfrm>
            <a:off x="7789312" y="4873531"/>
            <a:ext cx="2287362" cy="520142"/>
          </a:xfrm>
          <a:prstGeom prst="rect">
            <a:avLst/>
          </a:prstGeom>
        </p:spPr>
        <p:txBody>
          <a:bodyPr vert="horz" wrap="square" lIns="45720" tIns="22860" rIns="45720" bIns="2286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defTabSz="228600">
              <a:lnSpc>
                <a:spcPct val="11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单击此处添加文字单击此处添加文字单击此处添加文字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854201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042"/>
            <a:ext cx="12192000" cy="60596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812042"/>
          </a:xfrm>
          <a:prstGeom prst="rect">
            <a:avLst/>
          </a:prstGeom>
          <a:solidFill>
            <a:srgbClr val="D5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396852" y="406021"/>
            <a:ext cx="364395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谢谢</a:t>
            </a:r>
            <a:endParaRPr lang="zh-CN" altLang="en-US" sz="13800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488" y="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80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267</Words>
  <Application>Microsoft Office PowerPoint</Application>
  <PresentationFormat>宽屏</PresentationFormat>
  <Paragraphs>47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Lato Regular</vt:lpstr>
      <vt:lpstr>黑体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8</cp:revision>
  <dcterms:created xsi:type="dcterms:W3CDTF">2018-07-16T03:11:40Z</dcterms:created>
  <dcterms:modified xsi:type="dcterms:W3CDTF">2018-07-16T03:54:33Z</dcterms:modified>
</cp:coreProperties>
</file>