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7" r:id="rId5"/>
    <p:sldId id="288" r:id="rId6"/>
    <p:sldId id="28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6" r:id="rId30"/>
    <p:sldId id="285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0605-BA94-43FF-ABCC-E27DB9B7D45B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D6DB-4CF4-46A4-9136-DD166DE338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64236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0605-BA94-43FF-ABCC-E27DB9B7D45B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D6DB-4CF4-46A4-9136-DD166DE338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99299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0605-BA94-43FF-ABCC-E27DB9B7D45B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D6DB-4CF4-46A4-9136-DD166DE338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90194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0605-BA94-43FF-ABCC-E27DB9B7D45B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D6DB-4CF4-46A4-9136-DD166DE338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52910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0605-BA94-43FF-ABCC-E27DB9B7D45B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D6DB-4CF4-46A4-9136-DD166DE338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1883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0605-BA94-43FF-ABCC-E27DB9B7D45B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D6DB-4CF4-46A4-9136-DD166DE338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1479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0605-BA94-43FF-ABCC-E27DB9B7D45B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D6DB-4CF4-46A4-9136-DD166DE338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76723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0605-BA94-43FF-ABCC-E27DB9B7D45B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D6DB-4CF4-46A4-9136-DD166DE338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13901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0605-BA94-43FF-ABCC-E27DB9B7D45B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D6DB-4CF4-46A4-9136-DD166DE338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58738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0605-BA94-43FF-ABCC-E27DB9B7D45B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D6DB-4CF4-46A4-9136-DD166DE338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00262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0605-BA94-43FF-ABCC-E27DB9B7D45B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D6DB-4CF4-46A4-9136-DD166DE338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65403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40605-BA94-43FF-ABCC-E27DB9B7D45B}" type="datetimeFigureOut">
              <a:rPr lang="zh-CN" altLang="en-US" smtClean="0"/>
              <a:t>2016/9/25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AD6DB-4CF4-46A4-9136-DD166DE338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039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3.png"/><Relationship Id="rId7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1.png"/><Relationship Id="rId7" Type="http://schemas.openxmlformats.org/officeDocument/2006/relationships/image" Target="../media/image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51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89" y="298841"/>
            <a:ext cx="9917460" cy="626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455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0" y="0"/>
            <a:ext cx="12192001" cy="1062200"/>
            <a:chOff x="0" y="0"/>
            <a:chExt cx="12192001" cy="1062200"/>
          </a:xfrm>
        </p:grpSpPr>
        <p:sp>
          <p:nvSpPr>
            <p:cNvPr id="6" name="任意多边形 5"/>
            <p:cNvSpPr/>
            <p:nvPr/>
          </p:nvSpPr>
          <p:spPr>
            <a:xfrm>
              <a:off x="0" y="0"/>
              <a:ext cx="12192000" cy="975558"/>
            </a:xfrm>
            <a:custGeom>
              <a:avLst/>
              <a:gdLst>
                <a:gd name="connsiteX0" fmla="*/ 0 w 12192000"/>
                <a:gd name="connsiteY0" fmla="*/ 0 h 975558"/>
                <a:gd name="connsiteX1" fmla="*/ 12192000 w 12192000"/>
                <a:gd name="connsiteY1" fmla="*/ 0 h 975558"/>
                <a:gd name="connsiteX2" fmla="*/ 12192000 w 12192000"/>
                <a:gd name="connsiteY2" fmla="*/ 975558 h 975558"/>
                <a:gd name="connsiteX3" fmla="*/ 149640 w 12192000"/>
                <a:gd name="connsiteY3" fmla="*/ 975558 h 975558"/>
                <a:gd name="connsiteX4" fmla="*/ 14352 w 12192000"/>
                <a:gd name="connsiteY4" fmla="*/ 934233 h 975558"/>
                <a:gd name="connsiteX5" fmla="*/ 0 w 12192000"/>
                <a:gd name="connsiteY5" fmla="*/ 922392 h 975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975558">
                  <a:moveTo>
                    <a:pt x="0" y="0"/>
                  </a:moveTo>
                  <a:lnTo>
                    <a:pt x="12192000" y="0"/>
                  </a:lnTo>
                  <a:lnTo>
                    <a:pt x="12192000" y="975558"/>
                  </a:lnTo>
                  <a:lnTo>
                    <a:pt x="149640" y="975558"/>
                  </a:lnTo>
                  <a:cubicBezTo>
                    <a:pt x="99526" y="975558"/>
                    <a:pt x="52971" y="960324"/>
                    <a:pt x="14352" y="934233"/>
                  </a:cubicBezTo>
                  <a:lnTo>
                    <a:pt x="0" y="922392"/>
                  </a:lnTo>
                  <a:close/>
                </a:path>
              </a:pathLst>
            </a:custGeom>
            <a:gradFill>
              <a:gsLst>
                <a:gs pos="34000">
                  <a:srgbClr val="C9000A"/>
                </a:gs>
                <a:gs pos="75000">
                  <a:srgbClr val="EF900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360892" y="475493"/>
              <a:ext cx="10831108" cy="482896"/>
            </a:xfrm>
            <a:custGeom>
              <a:avLst/>
              <a:gdLst>
                <a:gd name="connsiteX0" fmla="*/ 7275390 w 10831108"/>
                <a:gd name="connsiteY0" fmla="*/ 234 h 482896"/>
                <a:gd name="connsiteX1" fmla="*/ 10547524 w 10831108"/>
                <a:gd name="connsiteY1" fmla="*/ 120152 h 482896"/>
                <a:gd name="connsiteX2" fmla="*/ 10831108 w 10831108"/>
                <a:gd name="connsiteY2" fmla="*/ 154298 h 482896"/>
                <a:gd name="connsiteX3" fmla="*/ 10831108 w 10831108"/>
                <a:gd name="connsiteY3" fmla="*/ 482896 h 482896"/>
                <a:gd name="connsiteX4" fmla="*/ 0 w 10831108"/>
                <a:gd name="connsiteY4" fmla="*/ 482896 h 482896"/>
                <a:gd name="connsiteX5" fmla="*/ 1258965 w 10831108"/>
                <a:gd name="connsiteY5" fmla="*/ 330392 h 482896"/>
                <a:gd name="connsiteX6" fmla="*/ 3303663 w 10831108"/>
                <a:gd name="connsiteY6" fmla="*/ 152393 h 482896"/>
                <a:gd name="connsiteX7" fmla="*/ 7275390 w 10831108"/>
                <a:gd name="connsiteY7" fmla="*/ 234 h 48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31108" h="482896">
                  <a:moveTo>
                    <a:pt x="7275390" y="234"/>
                  </a:moveTo>
                  <a:cubicBezTo>
                    <a:pt x="8501208" y="-3521"/>
                    <a:pt x="9610429" y="38075"/>
                    <a:pt x="10547524" y="120152"/>
                  </a:cubicBezTo>
                  <a:lnTo>
                    <a:pt x="10831108" y="154298"/>
                  </a:lnTo>
                  <a:lnTo>
                    <a:pt x="10831108" y="482896"/>
                  </a:lnTo>
                  <a:lnTo>
                    <a:pt x="0" y="482896"/>
                  </a:lnTo>
                  <a:lnTo>
                    <a:pt x="1258965" y="330392"/>
                  </a:lnTo>
                  <a:cubicBezTo>
                    <a:pt x="1918127" y="261906"/>
                    <a:pt x="2601921" y="202049"/>
                    <a:pt x="3303663" y="152393"/>
                  </a:cubicBezTo>
                  <a:cubicBezTo>
                    <a:pt x="4707153" y="53085"/>
                    <a:pt x="6049570" y="3985"/>
                    <a:pt x="7275390" y="234"/>
                  </a:cubicBezTo>
                  <a:close/>
                </a:path>
              </a:pathLst>
            </a:custGeom>
            <a:gradFill>
              <a:gsLst>
                <a:gs pos="34000">
                  <a:srgbClr val="7A0103"/>
                </a:gs>
                <a:gs pos="75000">
                  <a:srgbClr val="D2480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Rectangle 29"/>
            <p:cNvSpPr>
              <a:spLocks noChangeArrowheads="1"/>
            </p:cNvSpPr>
            <p:nvPr/>
          </p:nvSpPr>
          <p:spPr bwMode="auto">
            <a:xfrm rot="5400000">
              <a:off x="6026487" y="-5103314"/>
              <a:ext cx="139029" cy="12191999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940175" y="71315"/>
              <a:ext cx="3912144" cy="769441"/>
              <a:chOff x="2615928" y="129459"/>
              <a:chExt cx="3912144" cy="76944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2615928" y="129459"/>
                <a:ext cx="3912144" cy="769441"/>
                <a:chOff x="2004973" y="116759"/>
                <a:chExt cx="3912144" cy="769441"/>
              </a:xfrm>
            </p:grpSpPr>
            <p:sp>
              <p:nvSpPr>
                <p:cNvPr id="12" name="文本框 11"/>
                <p:cNvSpPr txBox="1"/>
                <p:nvPr/>
              </p:nvSpPr>
              <p:spPr>
                <a:xfrm>
                  <a:off x="2004973" y="116759"/>
                  <a:ext cx="142240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dist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4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63500" algn="ctr" rotWithShape="0">
                          <a:srgbClr val="B84A00"/>
                        </a:outerShdw>
                      </a:effectLst>
                      <a:uLnTx/>
                      <a:uFillTx/>
                      <a:latin typeface="冬青黑体简体中文 W6" panose="020B0600000000000000" pitchFamily="34" charset="-122"/>
                      <a:ea typeface="冬青黑体简体中文 W6" panose="020B0600000000000000" pitchFamily="34" charset="-122"/>
                    </a:rPr>
                    <a:t>目录</a:t>
                  </a:r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3292754" y="409843"/>
                  <a:ext cx="262436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dist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63500" algn="ctr" rotWithShape="0">
                          <a:srgbClr val="B84A00"/>
                        </a:outerShdw>
                      </a:effectLst>
                      <a:uLnTx/>
                      <a:uFillTx/>
                      <a:latin typeface="冬青黑体简体中文 W6" panose="020B0600000000000000" pitchFamily="34" charset="-122"/>
                      <a:ea typeface="冬青黑体简体中文 W6" panose="020B0600000000000000" pitchFamily="34" charset="-122"/>
                    </a:rPr>
                    <a:t>CONTENTS</a:t>
                  </a:r>
                  <a:endPara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63500" algn="ctr" rotWithShape="0">
                        <a:srgbClr val="B84A00"/>
                      </a:outerShdw>
                    </a:effectLst>
                    <a:uLnTx/>
                    <a:uFillTx/>
                    <a:latin typeface="冬青黑体简体中文 W6" panose="020B0600000000000000" pitchFamily="34" charset="-122"/>
                    <a:ea typeface="冬青黑体简体中文 W6" panose="020B0600000000000000" pitchFamily="34" charset="-122"/>
                  </a:endParaRPr>
                </a:p>
              </p:txBody>
            </p:sp>
          </p:grpSp>
          <p:cxnSp>
            <p:nvCxnSpPr>
              <p:cNvPr id="11" name="直接连接符 10"/>
              <p:cNvCxnSpPr/>
              <p:nvPr/>
            </p:nvCxnSpPr>
            <p:spPr bwMode="auto">
              <a:xfrm>
                <a:off x="3982127" y="401051"/>
                <a:ext cx="2545945" cy="0"/>
              </a:xfrm>
              <a:prstGeom prst="line">
                <a:avLst/>
              </a:prstGeom>
              <a:gradFill rotWithShape="0">
                <a:gsLst>
                  <a:gs pos="0">
                    <a:srgbClr val="99CCFF">
                      <a:gamma/>
                      <a:shade val="46275"/>
                      <a:invGamma/>
                    </a:srgbClr>
                  </a:gs>
                  <a:gs pos="50000">
                    <a:srgbClr val="99CCFF"/>
                  </a:gs>
                  <a:gs pos="100000">
                    <a:srgbClr val="99CC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 cap="flat" cmpd="sng" algn="ctr">
                <a:solidFill>
                  <a:srgbClr val="FFFFFF">
                    <a:alpha val="51000"/>
                  </a:srgbClr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</p:spPr>
          </p:cxnSp>
        </p:grpSp>
      </p:grpSp>
      <p:grpSp>
        <p:nvGrpSpPr>
          <p:cNvPr id="20" name="组合 19"/>
          <p:cNvGrpSpPr/>
          <p:nvPr/>
        </p:nvGrpSpPr>
        <p:grpSpPr>
          <a:xfrm>
            <a:off x="-1" y="6718301"/>
            <a:ext cx="12192001" cy="139700"/>
            <a:chOff x="-1" y="6718300"/>
            <a:chExt cx="9144001" cy="186655"/>
          </a:xfrm>
        </p:grpSpPr>
        <p:sp>
          <p:nvSpPr>
            <p:cNvPr id="21" name="矩形 20"/>
            <p:cNvSpPr/>
            <p:nvPr/>
          </p:nvSpPr>
          <p:spPr bwMode="auto">
            <a:xfrm flipV="1">
              <a:off x="-1" y="6718300"/>
              <a:ext cx="9144001" cy="160921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2" name="矩形 21"/>
            <p:cNvSpPr/>
            <p:nvPr/>
          </p:nvSpPr>
          <p:spPr bwMode="auto">
            <a:xfrm flipV="1">
              <a:off x="-1" y="6744034"/>
              <a:ext cx="9144001" cy="160921"/>
            </a:xfrm>
            <a:prstGeom prst="rect">
              <a:avLst/>
            </a:prstGeom>
            <a:gradFill flip="none" rotWithShape="1">
              <a:gsLst>
                <a:gs pos="0">
                  <a:srgbClr val="FF9933"/>
                </a:gs>
                <a:gs pos="84000">
                  <a:srgbClr val="FF6600"/>
                </a:gs>
              </a:gsLst>
              <a:lin ang="16200000" scaled="1"/>
              <a:tileRect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solidFill>
                  <a:srgbClr val="4D4D4D"/>
                </a:solidFill>
                <a:latin typeface="Arial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781864" y="-52387"/>
            <a:ext cx="1267261" cy="985736"/>
            <a:chOff x="123389" y="-85408"/>
            <a:chExt cx="1529772" cy="118992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1121" y="-85408"/>
              <a:ext cx="1153570" cy="1147608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89" y="723775"/>
              <a:ext cx="1529772" cy="380746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5002831"/>
            <a:ext cx="2775840" cy="1732124"/>
          </a:xfrm>
          <a:prstGeom prst="rect">
            <a:avLst/>
          </a:prstGeom>
        </p:spPr>
      </p:pic>
      <p:sp>
        <p:nvSpPr>
          <p:cNvPr id="99" name="Line 99"/>
          <p:cNvSpPr>
            <a:spLocks noChangeShapeType="1"/>
          </p:cNvSpPr>
          <p:nvPr/>
        </p:nvSpPr>
        <p:spPr bwMode="auto">
          <a:xfrm>
            <a:off x="4165867" y="3690802"/>
            <a:ext cx="5412092" cy="0"/>
          </a:xfrm>
          <a:prstGeom prst="line">
            <a:avLst/>
          </a:prstGeom>
          <a:noFill/>
          <a:ln w="25400">
            <a:solidFill>
              <a:srgbClr val="EA0000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0" name="Text Box 100"/>
          <p:cNvSpPr txBox="1">
            <a:spLocks noChangeArrowheads="1"/>
          </p:cNvSpPr>
          <p:nvPr/>
        </p:nvSpPr>
        <p:spPr bwMode="auto">
          <a:xfrm>
            <a:off x="5024930" y="3198810"/>
            <a:ext cx="27760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eaLnBrk="0" hangingPunct="0"/>
            <a:r>
              <a:rPr lang="zh-CN" altLang="en-US" sz="24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1" name="组合 100"/>
          <p:cNvGrpSpPr>
            <a:grpSpLocks/>
          </p:cNvGrpSpPr>
          <p:nvPr/>
        </p:nvGrpSpPr>
        <p:grpSpPr bwMode="auto">
          <a:xfrm>
            <a:off x="3443856" y="3172338"/>
            <a:ext cx="701674" cy="513707"/>
            <a:chOff x="2257934" y="833901"/>
            <a:chExt cx="595056" cy="595378"/>
          </a:xfrm>
        </p:grpSpPr>
        <p:sp>
          <p:nvSpPr>
            <p:cNvPr id="102" name="矩形 101"/>
            <p:cNvSpPr/>
            <p:nvPr/>
          </p:nvSpPr>
          <p:spPr>
            <a:xfrm>
              <a:off x="2257934" y="833901"/>
              <a:ext cx="595056" cy="595378"/>
            </a:xfrm>
            <a:prstGeom prst="rect">
              <a:avLst/>
            </a:prstGeom>
            <a:gradFill flip="none" rotWithShape="1">
              <a:gsLst>
                <a:gs pos="26000">
                  <a:srgbClr val="FF0000"/>
                </a:gs>
                <a:gs pos="100000">
                  <a:srgbClr val="FFC0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2267358" y="843089"/>
              <a:ext cx="576208" cy="577003"/>
            </a:xfrm>
            <a:prstGeom prst="rect">
              <a:avLst/>
            </a:prstGeom>
            <a:gradFill flip="none" rotWithShape="1">
              <a:gsLst>
                <a:gs pos="26000">
                  <a:srgbClr val="FF0000"/>
                </a:gs>
                <a:gs pos="100000">
                  <a:srgbClr val="FFC0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4" name="Text Box 98"/>
          <p:cNvSpPr txBox="1">
            <a:spLocks noChangeArrowheads="1"/>
          </p:cNvSpPr>
          <p:nvPr/>
        </p:nvSpPr>
        <p:spPr bwMode="gray">
          <a:xfrm>
            <a:off x="3573672" y="3167582"/>
            <a:ext cx="4427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 eaLnBrk="0" hangingPunct="0"/>
            <a:r>
              <a:rPr lang="en-US" altLang="zh-CN" sz="28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</a:t>
            </a:r>
          </a:p>
        </p:txBody>
      </p:sp>
      <p:grpSp>
        <p:nvGrpSpPr>
          <p:cNvPr id="105" name="组合 104"/>
          <p:cNvGrpSpPr>
            <a:grpSpLocks/>
          </p:cNvGrpSpPr>
          <p:nvPr/>
        </p:nvGrpSpPr>
        <p:grpSpPr bwMode="auto">
          <a:xfrm>
            <a:off x="4165868" y="2394618"/>
            <a:ext cx="5412091" cy="505517"/>
            <a:chOff x="2856087" y="1216348"/>
            <a:chExt cx="3960134" cy="504885"/>
          </a:xfrm>
        </p:grpSpPr>
        <p:sp>
          <p:nvSpPr>
            <p:cNvPr id="106" name="Line 96"/>
            <p:cNvSpPr>
              <a:spLocks noChangeShapeType="1"/>
            </p:cNvSpPr>
            <p:nvPr/>
          </p:nvSpPr>
          <p:spPr bwMode="auto">
            <a:xfrm>
              <a:off x="2856087" y="1721233"/>
              <a:ext cx="3960134" cy="0"/>
            </a:xfrm>
            <a:prstGeom prst="line">
              <a:avLst/>
            </a:prstGeom>
            <a:noFill/>
            <a:ln w="25400">
              <a:solidFill>
                <a:srgbClr val="EA0000"/>
              </a:solidFill>
              <a:prstDash val="sysDot"/>
              <a:round/>
              <a:headEnd/>
              <a:tailEnd type="oval" w="med" len="med"/>
            </a:ln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Text Box 97"/>
            <p:cNvSpPr txBox="1">
              <a:spLocks noChangeArrowheads="1"/>
            </p:cNvSpPr>
            <p:nvPr/>
          </p:nvSpPr>
          <p:spPr bwMode="auto">
            <a:xfrm>
              <a:off x="3484680" y="1216348"/>
              <a:ext cx="20313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eaLnBrk="0" hangingPunct="0"/>
              <a:r>
                <a:rPr lang="zh-CN" altLang="en-US" sz="2400">
                  <a:solidFill>
                    <a:prstClr val="black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8" name="矩形 107"/>
          <p:cNvSpPr/>
          <p:nvPr/>
        </p:nvSpPr>
        <p:spPr bwMode="auto">
          <a:xfrm>
            <a:off x="3443859" y="2381022"/>
            <a:ext cx="701674" cy="51435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4000">
                <a:schemeClr val="bg1">
                  <a:lumMod val="85000"/>
                </a:schemeClr>
              </a:gs>
              <a:gs pos="53000">
                <a:srgbClr val="BCBCBC"/>
              </a:gs>
              <a:gs pos="33000">
                <a:srgbClr val="B4B4B4"/>
              </a:gs>
              <a:gs pos="100000">
                <a:schemeClr val="bg1">
                  <a:lumMod val="85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effectLst>
            <a:outerShdw dist="12700" dir="2520000" sx="99000" sy="99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9" name="矩形 108"/>
          <p:cNvSpPr/>
          <p:nvPr/>
        </p:nvSpPr>
        <p:spPr bwMode="auto">
          <a:xfrm>
            <a:off x="3454973" y="2388960"/>
            <a:ext cx="679450" cy="498475"/>
          </a:xfrm>
          <a:prstGeom prst="rect">
            <a:avLst/>
          </a:prstGeom>
          <a:gradFill flip="none" rotWithShape="1">
            <a:gsLst>
              <a:gs pos="26000">
                <a:srgbClr val="FF0000"/>
              </a:gs>
              <a:gs pos="10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0" name="Text Box 98"/>
          <p:cNvSpPr txBox="1">
            <a:spLocks noChangeArrowheads="1"/>
          </p:cNvSpPr>
          <p:nvPr/>
        </p:nvSpPr>
        <p:spPr bwMode="gray">
          <a:xfrm>
            <a:off x="3573672" y="2376260"/>
            <a:ext cx="44279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 eaLnBrk="0" hangingPunct="0"/>
            <a:r>
              <a:rPr lang="en-US" altLang="zh-CN" sz="28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111" name="Line 110"/>
          <p:cNvSpPr>
            <a:spLocks noChangeShapeType="1"/>
          </p:cNvSpPr>
          <p:nvPr/>
        </p:nvSpPr>
        <p:spPr bwMode="auto">
          <a:xfrm>
            <a:off x="4165868" y="4483624"/>
            <a:ext cx="5412091" cy="0"/>
          </a:xfrm>
          <a:prstGeom prst="line">
            <a:avLst/>
          </a:prstGeom>
          <a:noFill/>
          <a:ln w="25400">
            <a:solidFill>
              <a:srgbClr val="EA0000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" name="Text Box 111"/>
          <p:cNvSpPr txBox="1">
            <a:spLocks noChangeArrowheads="1"/>
          </p:cNvSpPr>
          <p:nvPr/>
        </p:nvSpPr>
        <p:spPr bwMode="auto">
          <a:xfrm>
            <a:off x="5024930" y="3986191"/>
            <a:ext cx="27760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eaLnBrk="0" hangingPunct="0"/>
            <a:r>
              <a:rPr lang="zh-CN" altLang="en-US" sz="24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3" name="矩形 112"/>
          <p:cNvSpPr/>
          <p:nvPr/>
        </p:nvSpPr>
        <p:spPr bwMode="auto">
          <a:xfrm>
            <a:off x="3443859" y="3965160"/>
            <a:ext cx="701674" cy="51370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4000">
                <a:schemeClr val="bg1">
                  <a:lumMod val="85000"/>
                </a:schemeClr>
              </a:gs>
              <a:gs pos="53000">
                <a:srgbClr val="BCBCBC"/>
              </a:gs>
              <a:gs pos="33000">
                <a:srgbClr val="B4B4B4"/>
              </a:gs>
              <a:gs pos="100000">
                <a:schemeClr val="bg1">
                  <a:lumMod val="85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effectLst>
            <a:outerShdw dist="12700" dir="2520000" sx="99000" sy="99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4" name="矩形 113"/>
          <p:cNvSpPr/>
          <p:nvPr/>
        </p:nvSpPr>
        <p:spPr bwMode="auto">
          <a:xfrm>
            <a:off x="3454973" y="3973088"/>
            <a:ext cx="679450" cy="497852"/>
          </a:xfrm>
          <a:prstGeom prst="rect">
            <a:avLst/>
          </a:prstGeom>
          <a:gradFill flip="none" rotWithShape="1">
            <a:gsLst>
              <a:gs pos="26000">
                <a:srgbClr val="FF0000"/>
              </a:gs>
              <a:gs pos="10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5" name="Text Box 98"/>
          <p:cNvSpPr txBox="1">
            <a:spLocks noChangeArrowheads="1"/>
          </p:cNvSpPr>
          <p:nvPr/>
        </p:nvSpPr>
        <p:spPr bwMode="gray">
          <a:xfrm>
            <a:off x="3573672" y="3960404"/>
            <a:ext cx="4427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 eaLnBrk="0" hangingPunct="0"/>
            <a:r>
              <a:rPr lang="en-US" altLang="zh-CN" sz="28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3</a:t>
            </a:r>
          </a:p>
        </p:txBody>
      </p:sp>
      <p:sp>
        <p:nvSpPr>
          <p:cNvPr id="116" name="Line 110"/>
          <p:cNvSpPr>
            <a:spLocks noChangeShapeType="1"/>
          </p:cNvSpPr>
          <p:nvPr/>
        </p:nvSpPr>
        <p:spPr bwMode="auto">
          <a:xfrm>
            <a:off x="4165868" y="5277374"/>
            <a:ext cx="5412091" cy="0"/>
          </a:xfrm>
          <a:prstGeom prst="line">
            <a:avLst/>
          </a:prstGeom>
          <a:noFill/>
          <a:ln w="25400">
            <a:solidFill>
              <a:srgbClr val="EA0000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7" name="Text Box 111"/>
          <p:cNvSpPr txBox="1">
            <a:spLocks noChangeArrowheads="1"/>
          </p:cNvSpPr>
          <p:nvPr/>
        </p:nvSpPr>
        <p:spPr bwMode="auto">
          <a:xfrm>
            <a:off x="5024930" y="4779941"/>
            <a:ext cx="27760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eaLnBrk="0" hangingPunct="0"/>
            <a:r>
              <a:rPr lang="zh-CN" altLang="en-US" sz="24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8" name="矩形 117"/>
          <p:cNvSpPr/>
          <p:nvPr/>
        </p:nvSpPr>
        <p:spPr bwMode="auto">
          <a:xfrm>
            <a:off x="3443859" y="4758910"/>
            <a:ext cx="701674" cy="51370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4000">
                <a:schemeClr val="bg1">
                  <a:lumMod val="85000"/>
                </a:schemeClr>
              </a:gs>
              <a:gs pos="53000">
                <a:srgbClr val="BCBCBC"/>
              </a:gs>
              <a:gs pos="33000">
                <a:srgbClr val="B4B4B4"/>
              </a:gs>
              <a:gs pos="100000">
                <a:schemeClr val="bg1">
                  <a:lumMod val="85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effectLst>
            <a:outerShdw dist="12700" dir="2520000" sx="99000" sy="99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9" name="矩形 118"/>
          <p:cNvSpPr/>
          <p:nvPr/>
        </p:nvSpPr>
        <p:spPr bwMode="auto">
          <a:xfrm>
            <a:off x="3454973" y="4766838"/>
            <a:ext cx="679450" cy="497852"/>
          </a:xfrm>
          <a:prstGeom prst="rect">
            <a:avLst/>
          </a:prstGeom>
          <a:gradFill flip="none" rotWithShape="1">
            <a:gsLst>
              <a:gs pos="26000">
                <a:srgbClr val="FF0000"/>
              </a:gs>
              <a:gs pos="10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" name="Text Box 98"/>
          <p:cNvSpPr txBox="1">
            <a:spLocks noChangeArrowheads="1"/>
          </p:cNvSpPr>
          <p:nvPr/>
        </p:nvSpPr>
        <p:spPr bwMode="gray">
          <a:xfrm>
            <a:off x="3573672" y="4754154"/>
            <a:ext cx="4427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 eaLnBrk="0" hangingPunct="0"/>
            <a:r>
              <a:rPr lang="en-US" altLang="zh-CN" sz="28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8366582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4148" y="2185912"/>
            <a:ext cx="3082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b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第一部分</a:t>
            </a:r>
            <a:endParaRPr lang="en-US" sz="5400" b="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849211" y="3258223"/>
            <a:ext cx="8512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向天歌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，是集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服务提供商。向天歌由多位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作品、最实用的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培训和最贴心的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服务。</a:t>
            </a:r>
            <a:endParaRPr 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cxnSp>
        <p:nvCxnSpPr>
          <p:cNvPr id="7" name="Straight Connector 8"/>
          <p:cNvCxnSpPr/>
          <p:nvPr/>
        </p:nvCxnSpPr>
        <p:spPr>
          <a:xfrm>
            <a:off x="5761614" y="4055121"/>
            <a:ext cx="6878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0"/>
          <p:cNvSpPr txBox="1"/>
          <p:nvPr/>
        </p:nvSpPr>
        <p:spPr>
          <a:xfrm>
            <a:off x="4963888" y="5924331"/>
            <a:ext cx="2264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更多关于向天歌</a:t>
            </a:r>
            <a:r>
              <a: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</a:p>
          <a:p>
            <a:pPr algn="dist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请访问：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www.topppt.cn</a:t>
            </a:r>
          </a:p>
        </p:txBody>
      </p:sp>
    </p:spTree>
    <p:extLst>
      <p:ext uri="{BB962C8B-B14F-4D97-AF65-F5344CB8AC3E}">
        <p14:creationId xmlns:p14="http://schemas.microsoft.com/office/powerpoint/2010/main" val="104178326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52799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02413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8170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6"/>
          <p:cNvSpPr>
            <a:spLocks noChangeAspect="1"/>
          </p:cNvSpPr>
          <p:nvPr/>
        </p:nvSpPr>
        <p:spPr>
          <a:xfrm>
            <a:off x="955433" y="4017615"/>
            <a:ext cx="2160016" cy="193324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4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75"/>
          <p:cNvSpPr/>
          <p:nvPr/>
        </p:nvSpPr>
        <p:spPr>
          <a:xfrm>
            <a:off x="7811386" y="5057218"/>
            <a:ext cx="585787" cy="58578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5"/>
          <p:cNvGrpSpPr/>
          <p:nvPr/>
        </p:nvGrpSpPr>
        <p:grpSpPr>
          <a:xfrm>
            <a:off x="3115449" y="4017615"/>
            <a:ext cx="4320032" cy="1933243"/>
            <a:chOff x="3252034" y="4034638"/>
            <a:chExt cx="4320032" cy="1933243"/>
          </a:xfrm>
        </p:grpSpPr>
        <p:sp>
          <p:nvSpPr>
            <p:cNvPr id="5" name="Rectangle 72"/>
            <p:cNvSpPr>
              <a:spLocks noChangeAspect="1"/>
            </p:cNvSpPr>
            <p:nvPr/>
          </p:nvSpPr>
          <p:spPr>
            <a:xfrm>
              <a:off x="3252034" y="4034638"/>
              <a:ext cx="2160016" cy="1933243"/>
            </a:xfrm>
            <a:prstGeom prst="rect">
              <a:avLst/>
            </a:prstGeom>
            <a:solidFill>
              <a:srgbClr val="CC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Rectangle 73"/>
            <p:cNvSpPr>
              <a:spLocks noChangeAspect="1"/>
            </p:cNvSpPr>
            <p:nvPr/>
          </p:nvSpPr>
          <p:spPr>
            <a:xfrm>
              <a:off x="5412050" y="4034638"/>
              <a:ext cx="2160016" cy="1933243"/>
            </a:xfrm>
            <a:prstGeom prst="rect">
              <a:avLst/>
            </a:prstGeom>
            <a:solidFill>
              <a:srgbClr val="CC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4"/>
          <p:cNvGrpSpPr/>
          <p:nvPr/>
        </p:nvGrpSpPr>
        <p:grpSpPr>
          <a:xfrm>
            <a:off x="7811386" y="3814115"/>
            <a:ext cx="3089475" cy="762342"/>
            <a:chOff x="7947971" y="1624635"/>
            <a:chExt cx="3089475" cy="762342"/>
          </a:xfrm>
        </p:grpSpPr>
        <p:grpSp>
          <p:nvGrpSpPr>
            <p:cNvPr id="8" name="Group 17"/>
            <p:cNvGrpSpPr/>
            <p:nvPr/>
          </p:nvGrpSpPr>
          <p:grpSpPr>
            <a:xfrm>
              <a:off x="7947971" y="1625257"/>
              <a:ext cx="761098" cy="761720"/>
              <a:chOff x="6815965" y="4544568"/>
              <a:chExt cx="761098" cy="761720"/>
            </a:xfrm>
          </p:grpSpPr>
          <p:sp>
            <p:nvSpPr>
              <p:cNvPr id="16" name="Donut 18"/>
              <p:cNvSpPr/>
              <p:nvPr/>
            </p:nvSpPr>
            <p:spPr>
              <a:xfrm>
                <a:off x="6815965" y="4545190"/>
                <a:ext cx="761098" cy="761098"/>
              </a:xfrm>
              <a:prstGeom prst="donu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Block Arc 19"/>
              <p:cNvSpPr/>
              <p:nvPr/>
            </p:nvSpPr>
            <p:spPr>
              <a:xfrm>
                <a:off x="6815965" y="4544568"/>
                <a:ext cx="761098" cy="761098"/>
              </a:xfrm>
              <a:prstGeom prst="blockArc">
                <a:avLst>
                  <a:gd name="adj1" fmla="val 16263629"/>
                  <a:gd name="adj2" fmla="val 11977234"/>
                  <a:gd name="adj3" fmla="val 24803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Text Placeholder 33"/>
            <p:cNvSpPr txBox="1">
              <a:spLocks/>
            </p:cNvSpPr>
            <p:nvPr/>
          </p:nvSpPr>
          <p:spPr>
            <a:xfrm flipH="1">
              <a:off x="8839219" y="1773676"/>
              <a:ext cx="509679" cy="27898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AU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78%</a:t>
              </a:r>
            </a:p>
          </p:txBody>
        </p:sp>
        <p:sp>
          <p:nvSpPr>
            <p:cNvPr id="10" name="Text Placeholder 32"/>
            <p:cNvSpPr txBox="1">
              <a:spLocks/>
            </p:cNvSpPr>
            <p:nvPr/>
          </p:nvSpPr>
          <p:spPr>
            <a:xfrm flipH="1">
              <a:off x="8839219" y="2065079"/>
              <a:ext cx="509679" cy="219946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Group 22"/>
            <p:cNvGrpSpPr/>
            <p:nvPr/>
          </p:nvGrpSpPr>
          <p:grpSpPr>
            <a:xfrm>
              <a:off x="9619498" y="1624635"/>
              <a:ext cx="761098" cy="761720"/>
              <a:chOff x="6815965" y="4544568"/>
              <a:chExt cx="761098" cy="761720"/>
            </a:xfrm>
          </p:grpSpPr>
          <p:sp>
            <p:nvSpPr>
              <p:cNvPr id="14" name="Donut 23"/>
              <p:cNvSpPr/>
              <p:nvPr/>
            </p:nvSpPr>
            <p:spPr>
              <a:xfrm>
                <a:off x="6815965" y="4545190"/>
                <a:ext cx="761098" cy="761098"/>
              </a:xfrm>
              <a:prstGeom prst="donu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Block Arc 24"/>
              <p:cNvSpPr/>
              <p:nvPr/>
            </p:nvSpPr>
            <p:spPr>
              <a:xfrm>
                <a:off x="6815965" y="4544568"/>
                <a:ext cx="761098" cy="761098"/>
              </a:xfrm>
              <a:prstGeom prst="blockArc">
                <a:avLst>
                  <a:gd name="adj1" fmla="val 16263629"/>
                  <a:gd name="adj2" fmla="val 9936357"/>
                  <a:gd name="adj3" fmla="val 24736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Text Placeholder 33"/>
            <p:cNvSpPr txBox="1">
              <a:spLocks/>
            </p:cNvSpPr>
            <p:nvPr/>
          </p:nvSpPr>
          <p:spPr>
            <a:xfrm flipH="1">
              <a:off x="10527767" y="1773676"/>
              <a:ext cx="509679" cy="27898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AU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78%</a:t>
              </a:r>
            </a:p>
          </p:txBody>
        </p:sp>
        <p:sp>
          <p:nvSpPr>
            <p:cNvPr id="13" name="Text Placeholder 32"/>
            <p:cNvSpPr txBox="1">
              <a:spLocks/>
            </p:cNvSpPr>
            <p:nvPr/>
          </p:nvSpPr>
          <p:spPr>
            <a:xfrm flipH="1">
              <a:off x="10527767" y="2065079"/>
              <a:ext cx="509679" cy="219946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8" name="图片占位符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5433" y="1610609"/>
            <a:ext cx="6480048" cy="2407006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7811386" y="1591389"/>
            <a:ext cx="3523593" cy="1526256"/>
            <a:chOff x="8651345" y="3118110"/>
            <a:chExt cx="2991094" cy="1526256"/>
          </a:xfrm>
        </p:grpSpPr>
        <p:sp>
          <p:nvSpPr>
            <p:cNvPr id="20" name="TextBox 15"/>
            <p:cNvSpPr txBox="1"/>
            <p:nvPr/>
          </p:nvSpPr>
          <p:spPr>
            <a:xfrm>
              <a:off x="8651345" y="3118110"/>
              <a:ext cx="1703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向天而歌</a:t>
              </a:r>
            </a:p>
          </p:txBody>
        </p:sp>
        <p:sp>
          <p:nvSpPr>
            <p:cNvPr id="21" name="TextBox 16"/>
            <p:cNvSpPr txBox="1"/>
            <p:nvPr/>
          </p:nvSpPr>
          <p:spPr>
            <a:xfrm>
              <a:off x="8657049" y="3474815"/>
              <a:ext cx="2985390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向天歌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，是集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模板开发、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设计定制、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培训于一体的专业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服务提供商。向天歌由多位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领域的资深设计师创立，致力于为客户奉献最用心的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作品、最实用的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培训和最贴心的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服务。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04283" y="5211407"/>
            <a:ext cx="199992" cy="277408"/>
            <a:chOff x="8656244" y="2445177"/>
            <a:chExt cx="133765" cy="185546"/>
          </a:xfrm>
          <a:solidFill>
            <a:schemeClr val="bg1"/>
          </a:solidFill>
        </p:grpSpPr>
        <p:sp>
          <p:nvSpPr>
            <p:cNvPr id="23" name="Freeform 467"/>
            <p:cNvSpPr>
              <a:spLocks noEditPoints="1"/>
            </p:cNvSpPr>
            <p:nvPr/>
          </p:nvSpPr>
          <p:spPr bwMode="auto">
            <a:xfrm>
              <a:off x="8656244" y="2445177"/>
              <a:ext cx="133765" cy="185546"/>
            </a:xfrm>
            <a:custGeom>
              <a:avLst/>
              <a:gdLst>
                <a:gd name="T0" fmla="*/ 27 w 93"/>
                <a:gd name="T1" fmla="*/ 0 h 129"/>
                <a:gd name="T2" fmla="*/ 27 w 93"/>
                <a:gd name="T3" fmla="*/ 0 h 129"/>
                <a:gd name="T4" fmla="*/ 0 w 93"/>
                <a:gd name="T5" fmla="*/ 27 h 129"/>
                <a:gd name="T6" fmla="*/ 0 w 93"/>
                <a:gd name="T7" fmla="*/ 129 h 129"/>
                <a:gd name="T8" fmla="*/ 93 w 93"/>
                <a:gd name="T9" fmla="*/ 129 h 129"/>
                <a:gd name="T10" fmla="*/ 93 w 93"/>
                <a:gd name="T11" fmla="*/ 0 h 129"/>
                <a:gd name="T12" fmla="*/ 27 w 93"/>
                <a:gd name="T13" fmla="*/ 0 h 129"/>
                <a:gd name="T14" fmla="*/ 83 w 93"/>
                <a:gd name="T15" fmla="*/ 118 h 129"/>
                <a:gd name="T16" fmla="*/ 11 w 93"/>
                <a:gd name="T17" fmla="*/ 118 h 129"/>
                <a:gd name="T18" fmla="*/ 11 w 93"/>
                <a:gd name="T19" fmla="*/ 38 h 129"/>
                <a:gd name="T20" fmla="*/ 38 w 93"/>
                <a:gd name="T21" fmla="*/ 38 h 129"/>
                <a:gd name="T22" fmla="*/ 38 w 93"/>
                <a:gd name="T23" fmla="*/ 11 h 129"/>
                <a:gd name="T24" fmla="*/ 83 w 93"/>
                <a:gd name="T25" fmla="*/ 11 h 129"/>
                <a:gd name="T26" fmla="*/ 83 w 93"/>
                <a:gd name="T27" fmla="*/ 1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29">
                  <a:moveTo>
                    <a:pt x="27" y="0"/>
                  </a:moveTo>
                  <a:lnTo>
                    <a:pt x="27" y="0"/>
                  </a:lnTo>
                  <a:lnTo>
                    <a:pt x="0" y="27"/>
                  </a:lnTo>
                  <a:lnTo>
                    <a:pt x="0" y="129"/>
                  </a:lnTo>
                  <a:lnTo>
                    <a:pt x="93" y="129"/>
                  </a:lnTo>
                  <a:lnTo>
                    <a:pt x="93" y="0"/>
                  </a:lnTo>
                  <a:lnTo>
                    <a:pt x="27" y="0"/>
                  </a:lnTo>
                  <a:close/>
                  <a:moveTo>
                    <a:pt x="83" y="118"/>
                  </a:moveTo>
                  <a:lnTo>
                    <a:pt x="11" y="118"/>
                  </a:lnTo>
                  <a:lnTo>
                    <a:pt x="11" y="38"/>
                  </a:lnTo>
                  <a:lnTo>
                    <a:pt x="38" y="38"/>
                  </a:lnTo>
                  <a:lnTo>
                    <a:pt x="38" y="11"/>
                  </a:lnTo>
                  <a:lnTo>
                    <a:pt x="83" y="11"/>
                  </a:lnTo>
                  <a:lnTo>
                    <a:pt x="83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848" tIns="41424" rIns="82848" bIns="41424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906">
                <a:solidFill>
                  <a:prstClr val="black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4" name="Rectangle 468"/>
            <p:cNvSpPr>
              <a:spLocks noChangeArrowheads="1"/>
            </p:cNvSpPr>
            <p:nvPr/>
          </p:nvSpPr>
          <p:spPr bwMode="auto">
            <a:xfrm>
              <a:off x="8685010" y="2515655"/>
              <a:ext cx="61848" cy="1294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2848" tIns="41424" rIns="82848" bIns="41424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906">
                <a:solidFill>
                  <a:prstClr val="black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469"/>
            <p:cNvSpPr>
              <a:spLocks noChangeArrowheads="1"/>
            </p:cNvSpPr>
            <p:nvPr/>
          </p:nvSpPr>
          <p:spPr bwMode="auto">
            <a:xfrm>
              <a:off x="8685010" y="2544422"/>
              <a:ext cx="44588" cy="115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2848" tIns="41424" rIns="82848" bIns="41424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906">
                <a:solidFill>
                  <a:prstClr val="black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470"/>
            <p:cNvSpPr>
              <a:spLocks noChangeArrowheads="1"/>
            </p:cNvSpPr>
            <p:nvPr/>
          </p:nvSpPr>
          <p:spPr bwMode="auto">
            <a:xfrm>
              <a:off x="8685010" y="2571751"/>
              <a:ext cx="76232" cy="115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2848" tIns="41424" rIns="82848" bIns="41424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906">
                <a:solidFill>
                  <a:prstClr val="black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7" name="TextBox 16"/>
          <p:cNvSpPr txBox="1"/>
          <p:nvPr/>
        </p:nvSpPr>
        <p:spPr>
          <a:xfrm>
            <a:off x="3383395" y="4400041"/>
            <a:ext cx="36369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向天歌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，是集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模板开发、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设计定制、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培训于一体的专业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服务提供商。向天歌由多位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作品、最实用的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培训和最贴心的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服务。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8461842" y="5092538"/>
            <a:ext cx="2873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向天歌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，是集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模板开发、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设计定制、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培训于一体的专业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服务提供商。</a:t>
            </a:r>
            <a:endParaRPr lang="en-US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pitchFamily="2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/>
          <a:srcRect b="41741"/>
          <a:stretch/>
        </p:blipFill>
        <p:spPr>
          <a:xfrm>
            <a:off x="947414" y="1612330"/>
            <a:ext cx="6488067" cy="2350826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36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38" name="图片 37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38920822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449324"/>
            <a:ext cx="12192000" cy="4800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1"/>
          <p:cNvSpPr txBox="1"/>
          <p:nvPr/>
        </p:nvSpPr>
        <p:spPr>
          <a:xfrm>
            <a:off x="4525179" y="4610504"/>
            <a:ext cx="31196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向天歌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服务提供商。更多关于向天歌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请访问：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97629" y="4610505"/>
            <a:ext cx="31196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向天歌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服务提供商。更多关于向天歌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请访问：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sp>
        <p:nvSpPr>
          <p:cNvPr id="18" name="TextBox 11"/>
          <p:cNvSpPr txBox="1"/>
          <p:nvPr/>
        </p:nvSpPr>
        <p:spPr>
          <a:xfrm>
            <a:off x="1252728" y="4623717"/>
            <a:ext cx="31196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向天歌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服务提供商。更多关于向天歌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请访问：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/>
          <a:srcRect b="30722"/>
          <a:stretch/>
        </p:blipFill>
        <p:spPr>
          <a:xfrm>
            <a:off x="7864351" y="2442276"/>
            <a:ext cx="2910888" cy="136346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/>
          <a:srcRect b="21930"/>
          <a:stretch/>
        </p:blipFill>
        <p:spPr>
          <a:xfrm>
            <a:off x="4587178" y="2429676"/>
            <a:ext cx="2894699" cy="137606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/>
          <a:srcRect t="29750" b="2079"/>
          <a:stretch/>
        </p:blipFill>
        <p:spPr>
          <a:xfrm>
            <a:off x="1310006" y="2451801"/>
            <a:ext cx="2894698" cy="1355673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4716670" y="4048908"/>
            <a:ext cx="2492412" cy="457200"/>
            <a:chOff x="1516270" y="1731442"/>
            <a:chExt cx="2492412" cy="457200"/>
          </a:xfrm>
        </p:grpSpPr>
        <p:sp>
          <p:nvSpPr>
            <p:cNvPr id="22" name="圆角矩形 21"/>
            <p:cNvSpPr/>
            <p:nvPr/>
          </p:nvSpPr>
          <p:spPr>
            <a:xfrm>
              <a:off x="1516270" y="1731442"/>
              <a:ext cx="2492412" cy="457200"/>
            </a:xfrm>
            <a:prstGeom prst="roundRect">
              <a:avLst/>
            </a:prstGeom>
            <a:gradFill>
              <a:gsLst>
                <a:gs pos="66000">
                  <a:srgbClr val="F5A331"/>
                </a:gs>
                <a:gs pos="43000">
                  <a:srgbClr val="DE3E07"/>
                </a:gs>
                <a:gs pos="0">
                  <a:srgbClr val="BE0411"/>
                </a:gs>
                <a:gs pos="100000">
                  <a:srgbClr val="FCE1B4"/>
                </a:gs>
              </a:gsLst>
              <a:lin ang="19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516270" y="1759987"/>
              <a:ext cx="24924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gradFill>
                    <a:gsLst>
                      <a:gs pos="0">
                        <a:srgbClr val="ECE8C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向天歌</a:t>
              </a:r>
              <a:r>
                <a:rPr lang="en-US" altLang="zh-CN" sz="2000" b="1" dirty="0">
                  <a:gradFill>
                    <a:gsLst>
                      <a:gs pos="0">
                        <a:srgbClr val="ECE8C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000" b="1" dirty="0">
                  <a:gradFill>
                    <a:gsLst>
                      <a:gs pos="0">
                        <a:srgbClr val="ECE8C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定制培训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511149" y="4048908"/>
            <a:ext cx="2492412" cy="457200"/>
            <a:chOff x="1516270" y="1731442"/>
            <a:chExt cx="2492412" cy="457200"/>
          </a:xfrm>
        </p:grpSpPr>
        <p:sp>
          <p:nvSpPr>
            <p:cNvPr id="27" name="圆角矩形 26"/>
            <p:cNvSpPr/>
            <p:nvPr/>
          </p:nvSpPr>
          <p:spPr>
            <a:xfrm>
              <a:off x="1516270" y="1731442"/>
              <a:ext cx="2492412" cy="457200"/>
            </a:xfrm>
            <a:prstGeom prst="roundRect">
              <a:avLst/>
            </a:prstGeom>
            <a:gradFill>
              <a:gsLst>
                <a:gs pos="66000">
                  <a:srgbClr val="F5A331"/>
                </a:gs>
                <a:gs pos="43000">
                  <a:srgbClr val="DE3E07"/>
                </a:gs>
                <a:gs pos="0">
                  <a:srgbClr val="BE0411"/>
                </a:gs>
                <a:gs pos="100000">
                  <a:srgbClr val="FCE1B4"/>
                </a:gs>
              </a:gsLst>
              <a:lin ang="19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516270" y="1759987"/>
              <a:ext cx="24924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gradFill>
                    <a:gsLst>
                      <a:gs pos="0">
                        <a:srgbClr val="ECE8C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向天歌</a:t>
              </a:r>
              <a:r>
                <a:rPr lang="en-US" altLang="zh-CN" sz="2000" b="1" dirty="0">
                  <a:gradFill>
                    <a:gsLst>
                      <a:gs pos="0">
                        <a:srgbClr val="ECE8C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000" b="1" dirty="0">
                  <a:gradFill>
                    <a:gsLst>
                      <a:gs pos="0">
                        <a:srgbClr val="ECE8C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定制培训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111241" y="4048908"/>
            <a:ext cx="2492412" cy="457200"/>
            <a:chOff x="1516270" y="1731442"/>
            <a:chExt cx="2492412" cy="457200"/>
          </a:xfrm>
        </p:grpSpPr>
        <p:sp>
          <p:nvSpPr>
            <p:cNvPr id="30" name="圆角矩形 29"/>
            <p:cNvSpPr/>
            <p:nvPr/>
          </p:nvSpPr>
          <p:spPr>
            <a:xfrm>
              <a:off x="1516270" y="1731442"/>
              <a:ext cx="2492412" cy="457200"/>
            </a:xfrm>
            <a:prstGeom prst="roundRect">
              <a:avLst/>
            </a:prstGeom>
            <a:gradFill>
              <a:gsLst>
                <a:gs pos="66000">
                  <a:srgbClr val="F5A331"/>
                </a:gs>
                <a:gs pos="43000">
                  <a:srgbClr val="DE3E07"/>
                </a:gs>
                <a:gs pos="0">
                  <a:srgbClr val="BE0411"/>
                </a:gs>
                <a:gs pos="100000">
                  <a:srgbClr val="FCE1B4"/>
                </a:gs>
              </a:gsLst>
              <a:lin ang="19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516270" y="1759987"/>
              <a:ext cx="24924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gradFill>
                    <a:gsLst>
                      <a:gs pos="0">
                        <a:srgbClr val="ECE8C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向天歌</a:t>
              </a:r>
              <a:r>
                <a:rPr lang="en-US" altLang="zh-CN" sz="2000" b="1" dirty="0">
                  <a:gradFill>
                    <a:gsLst>
                      <a:gs pos="0">
                        <a:srgbClr val="ECE8C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000" b="1" dirty="0">
                  <a:gradFill>
                    <a:gsLst>
                      <a:gs pos="0">
                        <a:srgbClr val="ECE8C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定制培训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32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34" name="图片 33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435800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2858" y="2200657"/>
            <a:ext cx="2282251" cy="1736161"/>
          </a:xfrm>
          <a:prstGeom prst="rect">
            <a:avLst/>
          </a:prstGeom>
        </p:spPr>
      </p:pic>
      <p:sp>
        <p:nvSpPr>
          <p:cNvPr id="3" name="TextBox 15"/>
          <p:cNvSpPr txBox="1"/>
          <p:nvPr/>
        </p:nvSpPr>
        <p:spPr>
          <a:xfrm>
            <a:off x="783541" y="4042737"/>
            <a:ext cx="759571" cy="1446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798" b="1" dirty="0">
                <a:solidFill>
                  <a:srgbClr val="C00000"/>
                </a:solidFill>
                <a:latin typeface="TitilliumText22L Lt" pitchFamily="50" charset="0"/>
              </a:rPr>
              <a:t>”</a:t>
            </a:r>
          </a:p>
        </p:txBody>
      </p:sp>
      <p:sp>
        <p:nvSpPr>
          <p:cNvPr id="4" name="TextBox 16"/>
          <p:cNvSpPr txBox="1"/>
          <p:nvPr/>
        </p:nvSpPr>
        <p:spPr>
          <a:xfrm>
            <a:off x="1400696" y="4287790"/>
            <a:ext cx="20616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服务提供商。更多关于向天歌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，请访问：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sp>
        <p:nvSpPr>
          <p:cNvPr id="5" name="TextBox 17"/>
          <p:cNvSpPr txBox="1"/>
          <p:nvPr/>
        </p:nvSpPr>
        <p:spPr>
          <a:xfrm>
            <a:off x="3387782" y="4040634"/>
            <a:ext cx="759571" cy="1446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798" b="1" dirty="0">
                <a:solidFill>
                  <a:srgbClr val="C00000"/>
                </a:solidFill>
                <a:latin typeface="TitilliumText22L Lt" pitchFamily="50" charset="0"/>
              </a:rPr>
              <a:t>”</a:t>
            </a:r>
          </a:p>
        </p:txBody>
      </p:sp>
      <p:sp>
        <p:nvSpPr>
          <p:cNvPr id="6" name="TextBox 18"/>
          <p:cNvSpPr txBox="1"/>
          <p:nvPr/>
        </p:nvSpPr>
        <p:spPr>
          <a:xfrm>
            <a:off x="4004937" y="4285688"/>
            <a:ext cx="20616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服务提供商。更多关于向天歌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，请访问：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sp>
        <p:nvSpPr>
          <p:cNvPr id="7" name="TextBox 19"/>
          <p:cNvSpPr txBox="1"/>
          <p:nvPr/>
        </p:nvSpPr>
        <p:spPr>
          <a:xfrm>
            <a:off x="5992023" y="4038533"/>
            <a:ext cx="759571" cy="1446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798" b="1" dirty="0">
                <a:solidFill>
                  <a:srgbClr val="C00000"/>
                </a:solidFill>
                <a:latin typeface="TitilliumText22L Lt" pitchFamily="50" charset="0"/>
              </a:rPr>
              <a:t>”</a:t>
            </a:r>
          </a:p>
        </p:txBody>
      </p:sp>
      <p:sp>
        <p:nvSpPr>
          <p:cNvPr id="8" name="TextBox 20"/>
          <p:cNvSpPr txBox="1"/>
          <p:nvPr/>
        </p:nvSpPr>
        <p:spPr>
          <a:xfrm>
            <a:off x="6609178" y="4283586"/>
            <a:ext cx="20616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服务提供商。更多关于向天歌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，请访问：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8596264" y="4036431"/>
            <a:ext cx="759571" cy="1446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798" b="1" dirty="0">
                <a:solidFill>
                  <a:srgbClr val="C00000"/>
                </a:solidFill>
                <a:latin typeface="TitilliumText22L Lt" pitchFamily="50" charset="0"/>
              </a:rPr>
              <a:t>”</a:t>
            </a:r>
          </a:p>
        </p:txBody>
      </p:sp>
      <p:sp>
        <p:nvSpPr>
          <p:cNvPr id="10" name="TextBox 22"/>
          <p:cNvSpPr txBox="1"/>
          <p:nvPr/>
        </p:nvSpPr>
        <p:spPr>
          <a:xfrm>
            <a:off x="9213419" y="4281485"/>
            <a:ext cx="20616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服务提供商。更多关于向天歌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，请访问：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2681" y="2200658"/>
            <a:ext cx="2252312" cy="173616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1502" y="2200657"/>
            <a:ext cx="2252311" cy="173616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4797" y="2200657"/>
            <a:ext cx="2228332" cy="1736161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226053" y="3439439"/>
            <a:ext cx="2234615" cy="414599"/>
          </a:xfrm>
          <a:prstGeom prst="rect">
            <a:avLst/>
          </a:prstGeom>
          <a:solidFill>
            <a:srgbClr val="C00000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234797" y="3477741"/>
            <a:ext cx="2234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6399042" y="3432678"/>
            <a:ext cx="2254772" cy="414599"/>
          </a:xfrm>
          <a:prstGeom prst="rect">
            <a:avLst/>
          </a:prstGeom>
          <a:solidFill>
            <a:srgbClr val="C00000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371808" y="3477741"/>
            <a:ext cx="2234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3788853" y="3442459"/>
            <a:ext cx="2254772" cy="414599"/>
          </a:xfrm>
          <a:prstGeom prst="rect">
            <a:avLst/>
          </a:prstGeom>
          <a:solidFill>
            <a:srgbClr val="C00000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761619" y="3487522"/>
            <a:ext cx="2234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8992857" y="3442459"/>
            <a:ext cx="2282006" cy="414599"/>
          </a:xfrm>
          <a:prstGeom prst="rect">
            <a:avLst/>
          </a:prstGeom>
          <a:solidFill>
            <a:srgbClr val="C00000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000322" y="3487522"/>
            <a:ext cx="2227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23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8941261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6"/>
          <p:cNvSpPr/>
          <p:nvPr/>
        </p:nvSpPr>
        <p:spPr>
          <a:xfrm rot="13500000">
            <a:off x="1409097" y="2405451"/>
            <a:ext cx="1561369" cy="1561369"/>
          </a:xfrm>
          <a:custGeom>
            <a:avLst/>
            <a:gdLst>
              <a:gd name="connsiteX0" fmla="*/ 0 w 1697566"/>
              <a:gd name="connsiteY0" fmla="*/ 848783 h 1697566"/>
              <a:gd name="connsiteX1" fmla="*/ 848783 w 1697566"/>
              <a:gd name="connsiteY1" fmla="*/ 0 h 1697566"/>
              <a:gd name="connsiteX2" fmla="*/ 1697566 w 1697566"/>
              <a:gd name="connsiteY2" fmla="*/ 0 h 1697566"/>
              <a:gd name="connsiteX3" fmla="*/ 1697566 w 1697566"/>
              <a:gd name="connsiteY3" fmla="*/ 848783 h 1697566"/>
              <a:gd name="connsiteX4" fmla="*/ 848783 w 1697566"/>
              <a:gd name="connsiteY4" fmla="*/ 1697566 h 1697566"/>
              <a:gd name="connsiteX5" fmla="*/ 0 w 1697566"/>
              <a:gd name="connsiteY5" fmla="*/ 848783 h 16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CC9B00">
              <a:alpha val="85000"/>
            </a:srgbClr>
          </a:solidFill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70523" tIns="370523" rIns="370523" bIns="370523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3200">
              <a:solidFill>
                <a:prstClr val="white"/>
              </a:solidFill>
            </a:endParaRPr>
          </a:p>
        </p:txBody>
      </p:sp>
      <p:sp>
        <p:nvSpPr>
          <p:cNvPr id="3" name="Freeform 17"/>
          <p:cNvSpPr/>
          <p:nvPr/>
        </p:nvSpPr>
        <p:spPr>
          <a:xfrm rot="2700000">
            <a:off x="9281960" y="2422284"/>
            <a:ext cx="1561369" cy="1561369"/>
          </a:xfrm>
          <a:custGeom>
            <a:avLst/>
            <a:gdLst>
              <a:gd name="connsiteX0" fmla="*/ 0 w 1697566"/>
              <a:gd name="connsiteY0" fmla="*/ 848783 h 1697566"/>
              <a:gd name="connsiteX1" fmla="*/ 848783 w 1697566"/>
              <a:gd name="connsiteY1" fmla="*/ 0 h 1697566"/>
              <a:gd name="connsiteX2" fmla="*/ 1697566 w 1697566"/>
              <a:gd name="connsiteY2" fmla="*/ 0 h 1697566"/>
              <a:gd name="connsiteX3" fmla="*/ 1697566 w 1697566"/>
              <a:gd name="connsiteY3" fmla="*/ 848783 h 1697566"/>
              <a:gd name="connsiteX4" fmla="*/ 848783 w 1697566"/>
              <a:gd name="connsiteY4" fmla="*/ 1697566 h 1697566"/>
              <a:gd name="connsiteX5" fmla="*/ 0 w 1697566"/>
              <a:gd name="connsiteY5" fmla="*/ 848783 h 16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C00000">
              <a:alpha val="85000"/>
            </a:srgbClr>
          </a:solidFill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70523" tIns="370523" rIns="370523" bIns="370523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3200">
              <a:solidFill>
                <a:prstClr val="white"/>
              </a:solidFill>
            </a:endParaRPr>
          </a:p>
        </p:txBody>
      </p:sp>
      <p:sp>
        <p:nvSpPr>
          <p:cNvPr id="4" name="Freeform 18"/>
          <p:cNvSpPr/>
          <p:nvPr/>
        </p:nvSpPr>
        <p:spPr>
          <a:xfrm rot="2700000">
            <a:off x="3069733" y="2422285"/>
            <a:ext cx="1561370" cy="1561370"/>
          </a:xfrm>
          <a:custGeom>
            <a:avLst/>
            <a:gdLst>
              <a:gd name="connsiteX0" fmla="*/ 0 w 1697566"/>
              <a:gd name="connsiteY0" fmla="*/ 848783 h 1697566"/>
              <a:gd name="connsiteX1" fmla="*/ 848783 w 1697566"/>
              <a:gd name="connsiteY1" fmla="*/ 0 h 1697566"/>
              <a:gd name="connsiteX2" fmla="*/ 1697566 w 1697566"/>
              <a:gd name="connsiteY2" fmla="*/ 0 h 1697566"/>
              <a:gd name="connsiteX3" fmla="*/ 1697566 w 1697566"/>
              <a:gd name="connsiteY3" fmla="*/ 848783 h 1697566"/>
              <a:gd name="connsiteX4" fmla="*/ 848783 w 1697566"/>
              <a:gd name="connsiteY4" fmla="*/ 1697566 h 1697566"/>
              <a:gd name="connsiteX5" fmla="*/ 0 w 1697566"/>
              <a:gd name="connsiteY5" fmla="*/ 848783 h 16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7566" h="1697566">
                <a:moveTo>
                  <a:pt x="1697566" y="848783"/>
                </a:moveTo>
                <a:cubicBezTo>
                  <a:pt x="1697566" y="1317553"/>
                  <a:pt x="1317553" y="1697566"/>
                  <a:pt x="848783" y="1697566"/>
                </a:cubicBezTo>
                <a:lnTo>
                  <a:pt x="0" y="1697566"/>
                </a:lnTo>
                <a:lnTo>
                  <a:pt x="0" y="848783"/>
                </a:lnTo>
                <a:cubicBezTo>
                  <a:pt x="0" y="380013"/>
                  <a:pt x="380013" y="0"/>
                  <a:pt x="848783" y="0"/>
                </a:cubicBezTo>
                <a:cubicBezTo>
                  <a:pt x="1317553" y="0"/>
                  <a:pt x="1697566" y="380013"/>
                  <a:pt x="1697566" y="848783"/>
                </a:cubicBezTo>
                <a:close/>
              </a:path>
            </a:pathLst>
          </a:custGeom>
          <a:solidFill>
            <a:srgbClr val="C00000">
              <a:alpha val="85000"/>
            </a:srgbClr>
          </a:solidFill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70523" tIns="370524" rIns="370524" bIns="370523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3200">
              <a:solidFill>
                <a:prstClr val="white"/>
              </a:solidFill>
            </a:endParaRPr>
          </a:p>
        </p:txBody>
      </p:sp>
      <p:sp>
        <p:nvSpPr>
          <p:cNvPr id="5" name="Freeform 19"/>
          <p:cNvSpPr/>
          <p:nvPr/>
        </p:nvSpPr>
        <p:spPr>
          <a:xfrm rot="2700000">
            <a:off x="7632512" y="2422285"/>
            <a:ext cx="1561369" cy="1561369"/>
          </a:xfrm>
          <a:custGeom>
            <a:avLst/>
            <a:gdLst>
              <a:gd name="connsiteX0" fmla="*/ 0 w 1697566"/>
              <a:gd name="connsiteY0" fmla="*/ 848783 h 1697566"/>
              <a:gd name="connsiteX1" fmla="*/ 848783 w 1697566"/>
              <a:gd name="connsiteY1" fmla="*/ 0 h 1697566"/>
              <a:gd name="connsiteX2" fmla="*/ 1697566 w 1697566"/>
              <a:gd name="connsiteY2" fmla="*/ 0 h 1697566"/>
              <a:gd name="connsiteX3" fmla="*/ 1697566 w 1697566"/>
              <a:gd name="connsiteY3" fmla="*/ 848783 h 1697566"/>
              <a:gd name="connsiteX4" fmla="*/ 848783 w 1697566"/>
              <a:gd name="connsiteY4" fmla="*/ 1697566 h 1697566"/>
              <a:gd name="connsiteX5" fmla="*/ 0 w 1697566"/>
              <a:gd name="connsiteY5" fmla="*/ 848783 h 16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CC9B00">
              <a:alpha val="85000"/>
            </a:srgbClr>
          </a:solidFill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70523" tIns="370523" rIns="370523" bIns="370523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3200">
              <a:solidFill>
                <a:prstClr val="white"/>
              </a:solidFill>
            </a:endParaRPr>
          </a:p>
        </p:txBody>
      </p:sp>
      <p:sp>
        <p:nvSpPr>
          <p:cNvPr id="6" name="Oval 20"/>
          <p:cNvSpPr>
            <a:spLocks/>
          </p:cNvSpPr>
          <p:nvPr/>
        </p:nvSpPr>
        <p:spPr>
          <a:xfrm>
            <a:off x="1637733" y="2626976"/>
            <a:ext cx="1092686" cy="1092686"/>
          </a:xfrm>
          <a:prstGeom prst="ellipse">
            <a:avLst/>
          </a:prstGeom>
          <a:solidFill>
            <a:schemeClr val="bg1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7" name="Oval 21"/>
          <p:cNvSpPr>
            <a:spLocks/>
          </p:cNvSpPr>
          <p:nvPr/>
        </p:nvSpPr>
        <p:spPr>
          <a:xfrm>
            <a:off x="3301305" y="2645078"/>
            <a:ext cx="1092686" cy="1092686"/>
          </a:xfrm>
          <a:prstGeom prst="ellipse">
            <a:avLst/>
          </a:prstGeom>
          <a:solidFill>
            <a:schemeClr val="bg1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8" name="Oval 22"/>
          <p:cNvSpPr>
            <a:spLocks/>
          </p:cNvSpPr>
          <p:nvPr/>
        </p:nvSpPr>
        <p:spPr>
          <a:xfrm>
            <a:off x="7879986" y="2645078"/>
            <a:ext cx="1092686" cy="1092686"/>
          </a:xfrm>
          <a:prstGeom prst="ellipse">
            <a:avLst/>
          </a:prstGeom>
          <a:solidFill>
            <a:schemeClr val="bg1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9" name="Oval 23"/>
          <p:cNvSpPr>
            <a:spLocks/>
          </p:cNvSpPr>
          <p:nvPr/>
        </p:nvSpPr>
        <p:spPr>
          <a:xfrm>
            <a:off x="9536476" y="2645078"/>
            <a:ext cx="1092686" cy="1092686"/>
          </a:xfrm>
          <a:prstGeom prst="ellipse">
            <a:avLst/>
          </a:prstGeom>
          <a:solidFill>
            <a:schemeClr val="bg1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cxnSp>
        <p:nvCxnSpPr>
          <p:cNvPr id="10" name="Straight Connector 25"/>
          <p:cNvCxnSpPr/>
          <p:nvPr/>
        </p:nvCxnSpPr>
        <p:spPr>
          <a:xfrm rot="5400000" flipV="1">
            <a:off x="1973019" y="4211551"/>
            <a:ext cx="397340" cy="393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9"/>
          <p:cNvCxnSpPr/>
          <p:nvPr/>
        </p:nvCxnSpPr>
        <p:spPr>
          <a:xfrm rot="5400000" flipV="1">
            <a:off x="3620692" y="4211551"/>
            <a:ext cx="397340" cy="393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/>
          <p:nvPr/>
        </p:nvCxnSpPr>
        <p:spPr>
          <a:xfrm rot="5400000" flipV="1">
            <a:off x="8220043" y="4211551"/>
            <a:ext cx="397340" cy="393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5"/>
          <p:cNvCxnSpPr/>
          <p:nvPr/>
        </p:nvCxnSpPr>
        <p:spPr>
          <a:xfrm rot="5400000" flipV="1">
            <a:off x="9866759" y="4211551"/>
            <a:ext cx="397340" cy="393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38"/>
          <p:cNvSpPr/>
          <p:nvPr/>
        </p:nvSpPr>
        <p:spPr>
          <a:xfrm rot="2700000">
            <a:off x="6035549" y="2405736"/>
            <a:ext cx="1561369" cy="1561369"/>
          </a:xfrm>
          <a:custGeom>
            <a:avLst/>
            <a:gdLst>
              <a:gd name="connsiteX0" fmla="*/ 0 w 1697566"/>
              <a:gd name="connsiteY0" fmla="*/ 848783 h 1697566"/>
              <a:gd name="connsiteX1" fmla="*/ 848783 w 1697566"/>
              <a:gd name="connsiteY1" fmla="*/ 0 h 1697566"/>
              <a:gd name="connsiteX2" fmla="*/ 1697566 w 1697566"/>
              <a:gd name="connsiteY2" fmla="*/ 0 h 1697566"/>
              <a:gd name="connsiteX3" fmla="*/ 1697566 w 1697566"/>
              <a:gd name="connsiteY3" fmla="*/ 848783 h 1697566"/>
              <a:gd name="connsiteX4" fmla="*/ 848783 w 1697566"/>
              <a:gd name="connsiteY4" fmla="*/ 1697566 h 1697566"/>
              <a:gd name="connsiteX5" fmla="*/ 0 w 1697566"/>
              <a:gd name="connsiteY5" fmla="*/ 848783 h 16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C00000">
              <a:alpha val="85000"/>
            </a:srgbClr>
          </a:solidFill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70523" tIns="370523" rIns="370523" bIns="370523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3200">
              <a:solidFill>
                <a:prstClr val="white"/>
              </a:solidFill>
            </a:endParaRPr>
          </a:p>
        </p:txBody>
      </p:sp>
      <p:sp>
        <p:nvSpPr>
          <p:cNvPr id="15" name="Freeform 40"/>
          <p:cNvSpPr/>
          <p:nvPr/>
        </p:nvSpPr>
        <p:spPr>
          <a:xfrm rot="13500000">
            <a:off x="4683705" y="2405738"/>
            <a:ext cx="1561369" cy="1561369"/>
          </a:xfrm>
          <a:custGeom>
            <a:avLst/>
            <a:gdLst>
              <a:gd name="connsiteX0" fmla="*/ 0 w 1697566"/>
              <a:gd name="connsiteY0" fmla="*/ 848783 h 1697566"/>
              <a:gd name="connsiteX1" fmla="*/ 848783 w 1697566"/>
              <a:gd name="connsiteY1" fmla="*/ 0 h 1697566"/>
              <a:gd name="connsiteX2" fmla="*/ 1697566 w 1697566"/>
              <a:gd name="connsiteY2" fmla="*/ 0 h 1697566"/>
              <a:gd name="connsiteX3" fmla="*/ 1697566 w 1697566"/>
              <a:gd name="connsiteY3" fmla="*/ 848783 h 1697566"/>
              <a:gd name="connsiteX4" fmla="*/ 848783 w 1697566"/>
              <a:gd name="connsiteY4" fmla="*/ 1697566 h 1697566"/>
              <a:gd name="connsiteX5" fmla="*/ 0 w 1697566"/>
              <a:gd name="connsiteY5" fmla="*/ 848783 h 169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CC9B00">
              <a:alpha val="85000"/>
            </a:srgbClr>
          </a:solidFill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70523" tIns="370523" rIns="370523" bIns="370523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3200">
              <a:solidFill>
                <a:prstClr val="white"/>
              </a:solidFill>
            </a:endParaRPr>
          </a:p>
        </p:txBody>
      </p:sp>
      <p:sp>
        <p:nvSpPr>
          <p:cNvPr id="16" name="Oval 41"/>
          <p:cNvSpPr>
            <a:spLocks/>
          </p:cNvSpPr>
          <p:nvPr/>
        </p:nvSpPr>
        <p:spPr>
          <a:xfrm>
            <a:off x="4905301" y="2628530"/>
            <a:ext cx="1092686" cy="1092686"/>
          </a:xfrm>
          <a:prstGeom prst="ellipse">
            <a:avLst/>
          </a:prstGeom>
          <a:solidFill>
            <a:schemeClr val="bg1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7" name="Oval 42"/>
          <p:cNvSpPr>
            <a:spLocks/>
          </p:cNvSpPr>
          <p:nvPr/>
        </p:nvSpPr>
        <p:spPr>
          <a:xfrm>
            <a:off x="6290065" y="2628530"/>
            <a:ext cx="1092686" cy="1092686"/>
          </a:xfrm>
          <a:prstGeom prst="ellipse">
            <a:avLst/>
          </a:prstGeom>
          <a:solidFill>
            <a:schemeClr val="bg1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cxnSp>
        <p:nvCxnSpPr>
          <p:cNvPr id="18" name="Straight Connector 44"/>
          <p:cNvCxnSpPr/>
          <p:nvPr/>
        </p:nvCxnSpPr>
        <p:spPr>
          <a:xfrm rot="5400000" flipV="1">
            <a:off x="5284176" y="4195004"/>
            <a:ext cx="397340" cy="393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47"/>
          <p:cNvCxnSpPr/>
          <p:nvPr/>
        </p:nvCxnSpPr>
        <p:spPr>
          <a:xfrm rot="5400000" flipV="1">
            <a:off x="6659165" y="4195004"/>
            <a:ext cx="397340" cy="393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714497" y="3047272"/>
            <a:ext cx="1020511" cy="311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380155" y="3047272"/>
            <a:ext cx="1020511" cy="311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66963" y="3047272"/>
            <a:ext cx="1020511" cy="311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9213" y="3047272"/>
            <a:ext cx="1020511" cy="311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996021" y="3047272"/>
            <a:ext cx="1020511" cy="311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622254" y="3047272"/>
            <a:ext cx="1020511" cy="311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97971" y="4562255"/>
            <a:ext cx="983483" cy="481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极致无岸，向天而歌。</a:t>
            </a:r>
            <a:endParaRPr lang="zh-CN" altLang="en-US" sz="1400" dirty="0">
              <a:solidFill>
                <a:sysClr val="windowText" lastClr="00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398668" y="4562255"/>
            <a:ext cx="983483" cy="481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极致无岸，向天而歌。</a:t>
            </a:r>
            <a:endParaRPr lang="zh-CN" altLang="en-US" sz="1400" dirty="0">
              <a:solidFill>
                <a:sysClr val="windowText" lastClr="000000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032386" y="4562255"/>
            <a:ext cx="983483" cy="481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极致无岸，向天而歌。</a:t>
            </a:r>
            <a:endParaRPr lang="zh-CN" altLang="en-US" sz="1400" dirty="0">
              <a:solidFill>
                <a:sysClr val="windowText" lastClr="00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27726" y="4562255"/>
            <a:ext cx="983483" cy="481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极致无岸，向天而歌。</a:t>
            </a:r>
            <a:endParaRPr lang="zh-CN" altLang="en-US" sz="1400" dirty="0">
              <a:solidFill>
                <a:sysClr val="windowText" lastClr="00000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996021" y="4562255"/>
            <a:ext cx="983483" cy="481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极致无岸，向天而歌。</a:t>
            </a:r>
            <a:endParaRPr lang="zh-CN" altLang="en-US" sz="1400" dirty="0">
              <a:solidFill>
                <a:sysClr val="windowText" lastClr="00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659282" y="4562255"/>
            <a:ext cx="983483" cy="481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极致无岸，向天而歌。</a:t>
            </a:r>
            <a:endParaRPr lang="zh-CN" altLang="en-US" sz="1400" dirty="0">
              <a:solidFill>
                <a:sysClr val="windowText" lastClr="000000"/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33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88460785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4148" y="2185912"/>
            <a:ext cx="3082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b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第二部分</a:t>
            </a:r>
            <a:endParaRPr lang="en-US" sz="5400" b="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849211" y="3258223"/>
            <a:ext cx="8512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向天歌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，是集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服务提供商。向天歌由多位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作品、最实用的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培训和最贴心的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服务。</a:t>
            </a:r>
            <a:endParaRPr 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cxnSp>
        <p:nvCxnSpPr>
          <p:cNvPr id="7" name="Straight Connector 8"/>
          <p:cNvCxnSpPr/>
          <p:nvPr/>
        </p:nvCxnSpPr>
        <p:spPr>
          <a:xfrm>
            <a:off x="5761614" y="4055121"/>
            <a:ext cx="6878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0"/>
          <p:cNvSpPr txBox="1"/>
          <p:nvPr/>
        </p:nvSpPr>
        <p:spPr>
          <a:xfrm>
            <a:off x="4963888" y="5924331"/>
            <a:ext cx="2264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更多关于向天歌</a:t>
            </a:r>
            <a:r>
              <a: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</a:p>
          <a:p>
            <a:pPr algn="dist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请访问：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www.topppt.cn</a:t>
            </a:r>
          </a:p>
        </p:txBody>
      </p:sp>
    </p:spTree>
    <p:extLst>
      <p:ext uri="{BB962C8B-B14F-4D97-AF65-F5344CB8AC3E}">
        <p14:creationId xmlns:p14="http://schemas.microsoft.com/office/powerpoint/2010/main" val="2987756388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449324"/>
            <a:ext cx="12192000" cy="4800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711279" y="3649389"/>
            <a:ext cx="2200275" cy="1969770"/>
            <a:chOff x="1869913" y="4119121"/>
            <a:chExt cx="2485148" cy="1969770"/>
          </a:xfrm>
        </p:grpSpPr>
        <p:sp>
          <p:nvSpPr>
            <p:cNvPr id="35" name="文本框 34"/>
            <p:cNvSpPr txBox="1"/>
            <p:nvPr/>
          </p:nvSpPr>
          <p:spPr>
            <a:xfrm>
              <a:off x="1869914" y="4488453"/>
              <a:ext cx="2485147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极致无岸，向天而歌。向天歌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服务提供商。更多关于向天歌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，请访问：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www.topppt.cn</a:t>
              </a:r>
            </a:p>
          </p:txBody>
        </p:sp>
        <p:sp>
          <p:nvSpPr>
            <p:cNvPr id="36" name="TextBox 10"/>
            <p:cNvSpPr txBox="1"/>
            <p:nvPr/>
          </p:nvSpPr>
          <p:spPr>
            <a:xfrm>
              <a:off x="1869913" y="4119121"/>
              <a:ext cx="23456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605558" y="3649389"/>
            <a:ext cx="2200275" cy="1969770"/>
            <a:chOff x="1869913" y="4119121"/>
            <a:chExt cx="2485148" cy="1969770"/>
          </a:xfrm>
        </p:grpSpPr>
        <p:sp>
          <p:nvSpPr>
            <p:cNvPr id="40" name="文本框 39"/>
            <p:cNvSpPr txBox="1"/>
            <p:nvPr/>
          </p:nvSpPr>
          <p:spPr>
            <a:xfrm>
              <a:off x="1869914" y="4488453"/>
              <a:ext cx="2485147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极致无岸，向天而歌。向天歌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服务提供商。更多关于向天歌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，请访问：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www.topppt.cn</a:t>
              </a:r>
            </a:p>
          </p:txBody>
        </p:sp>
        <p:sp>
          <p:nvSpPr>
            <p:cNvPr id="41" name="TextBox 10"/>
            <p:cNvSpPr txBox="1"/>
            <p:nvPr/>
          </p:nvSpPr>
          <p:spPr>
            <a:xfrm>
              <a:off x="1869913" y="4119121"/>
              <a:ext cx="23456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520132" y="3658532"/>
            <a:ext cx="2200275" cy="1969770"/>
            <a:chOff x="1869913" y="4119121"/>
            <a:chExt cx="2485148" cy="1969770"/>
          </a:xfrm>
        </p:grpSpPr>
        <p:sp>
          <p:nvSpPr>
            <p:cNvPr id="45" name="文本框 44"/>
            <p:cNvSpPr txBox="1"/>
            <p:nvPr/>
          </p:nvSpPr>
          <p:spPr>
            <a:xfrm>
              <a:off x="1869914" y="4488453"/>
              <a:ext cx="2485147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极致无岸，向天而歌。向天歌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服务提供商。更多关于向天歌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，请访问：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www.topppt.cn</a:t>
              </a:r>
            </a:p>
          </p:txBody>
        </p:sp>
        <p:sp>
          <p:nvSpPr>
            <p:cNvPr id="46" name="TextBox 10"/>
            <p:cNvSpPr txBox="1"/>
            <p:nvPr/>
          </p:nvSpPr>
          <p:spPr>
            <a:xfrm>
              <a:off x="1869913" y="4119121"/>
              <a:ext cx="23456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364233" y="3649389"/>
            <a:ext cx="2200275" cy="1969770"/>
            <a:chOff x="1869913" y="4119121"/>
            <a:chExt cx="2485148" cy="1969770"/>
          </a:xfrm>
        </p:grpSpPr>
        <p:sp>
          <p:nvSpPr>
            <p:cNvPr id="50" name="文本框 49"/>
            <p:cNvSpPr txBox="1"/>
            <p:nvPr/>
          </p:nvSpPr>
          <p:spPr>
            <a:xfrm>
              <a:off x="1869914" y="4488453"/>
              <a:ext cx="2485147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极致无岸，向天而歌。向天歌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服务提供商。更多关于向天歌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，请访问：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www.topppt.cn</a:t>
              </a:r>
            </a:p>
          </p:txBody>
        </p:sp>
        <p:sp>
          <p:nvSpPr>
            <p:cNvPr id="51" name="TextBox 10"/>
            <p:cNvSpPr txBox="1"/>
            <p:nvPr/>
          </p:nvSpPr>
          <p:spPr>
            <a:xfrm>
              <a:off x="1869913" y="4119121"/>
              <a:ext cx="23456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2"/>
          <a:srcRect b="30722"/>
          <a:stretch/>
        </p:blipFill>
        <p:spPr>
          <a:xfrm>
            <a:off x="6396616" y="2223761"/>
            <a:ext cx="2350128" cy="1100805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3"/>
          <a:srcRect b="21930"/>
          <a:stretch/>
        </p:blipFill>
        <p:spPr>
          <a:xfrm>
            <a:off x="3499615" y="2204063"/>
            <a:ext cx="2337059" cy="1110978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/>
          <a:srcRect t="29750" b="2079"/>
          <a:stretch/>
        </p:blipFill>
        <p:spPr>
          <a:xfrm>
            <a:off x="642888" y="2186766"/>
            <a:ext cx="2337057" cy="10945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/>
          <a:srcRect b="19873"/>
          <a:stretch/>
        </p:blipFill>
        <p:spPr>
          <a:xfrm>
            <a:off x="9306686" y="2223761"/>
            <a:ext cx="2315372" cy="110080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20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22" name="图片 21"/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8312000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b="9188"/>
          <a:stretch/>
        </p:blipFill>
        <p:spPr>
          <a:xfrm>
            <a:off x="1108843" y="1435864"/>
            <a:ext cx="5760720" cy="4240890"/>
          </a:xfrm>
          <a:prstGeom prst="rect">
            <a:avLst/>
          </a:prstGeom>
        </p:spPr>
      </p:pic>
      <p:sp>
        <p:nvSpPr>
          <p:cNvPr id="3" name="Rectangle 22"/>
          <p:cNvSpPr/>
          <p:nvPr/>
        </p:nvSpPr>
        <p:spPr>
          <a:xfrm>
            <a:off x="5400214" y="4606653"/>
            <a:ext cx="5805377" cy="1499191"/>
          </a:xfrm>
          <a:prstGeom prst="rect">
            <a:avLst/>
          </a:prstGeom>
          <a:solidFill>
            <a:srgbClr val="C0000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本框 3"/>
          <p:cNvSpPr txBox="1"/>
          <p:nvPr/>
        </p:nvSpPr>
        <p:spPr>
          <a:xfrm>
            <a:off x="7435928" y="1419225"/>
            <a:ext cx="3641647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服务提供商。向天歌由多位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作品、最实用的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培训和最贴心的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服务。因为专业、愈逐极致，我们力求为客户提供兼顾商业价值体现与视觉艺术并重的作品。更多关于向天歌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，请访问：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sp>
        <p:nvSpPr>
          <p:cNvPr id="5" name="矩形 4"/>
          <p:cNvSpPr/>
          <p:nvPr/>
        </p:nvSpPr>
        <p:spPr>
          <a:xfrm>
            <a:off x="6984111" y="4968181"/>
            <a:ext cx="4093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向天歌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8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35656074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r="29095"/>
          <a:stretch/>
        </p:blipFill>
        <p:spPr>
          <a:xfrm>
            <a:off x="5242294" y="1543050"/>
            <a:ext cx="5787656" cy="4267200"/>
          </a:xfrm>
          <a:prstGeom prst="rect">
            <a:avLst/>
          </a:prstGeom>
        </p:spPr>
      </p:pic>
      <p:sp>
        <p:nvSpPr>
          <p:cNvPr id="3" name="Rectangle 22"/>
          <p:cNvSpPr/>
          <p:nvPr/>
        </p:nvSpPr>
        <p:spPr>
          <a:xfrm>
            <a:off x="605790" y="2252454"/>
            <a:ext cx="5805377" cy="1499191"/>
          </a:xfrm>
          <a:prstGeom prst="rect">
            <a:avLst/>
          </a:prstGeom>
          <a:solidFill>
            <a:srgbClr val="C0000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916686" y="2732854"/>
            <a:ext cx="4233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向天歌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03219" y="4223964"/>
            <a:ext cx="36416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服务提供商。向天歌由多位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作品、最实用的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培训和最贴心的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7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1663981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b="5359"/>
          <a:stretch/>
        </p:blipFill>
        <p:spPr>
          <a:xfrm>
            <a:off x="859536" y="2132993"/>
            <a:ext cx="5497686" cy="356482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568309" y="2696997"/>
            <a:ext cx="3641647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服务提供商。向天歌由多位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作品、最实用的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培训和最贴心的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服务。因为专业、愈逐极致，我们力求为客户提供兼顾商业价值体现与视觉艺术并重的作品。更多关于向天歌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，请访问：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712270" y="1456945"/>
            <a:ext cx="1642110" cy="1642109"/>
            <a:chOff x="5712270" y="1456945"/>
            <a:chExt cx="1642110" cy="1642109"/>
          </a:xfrm>
        </p:grpSpPr>
        <p:sp>
          <p:nvSpPr>
            <p:cNvPr id="4" name="Oval 47"/>
            <p:cNvSpPr/>
            <p:nvPr/>
          </p:nvSpPr>
          <p:spPr bwMode="auto">
            <a:xfrm>
              <a:off x="5712270" y="1456945"/>
              <a:ext cx="1642110" cy="164210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3648" y="1805225"/>
              <a:ext cx="1259354" cy="945547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8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11852256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形状 3"/>
          <p:cNvSpPr/>
          <p:nvPr/>
        </p:nvSpPr>
        <p:spPr>
          <a:xfrm>
            <a:off x="2988881" y="2681586"/>
            <a:ext cx="1727925" cy="1727925"/>
          </a:xfrm>
          <a:prstGeom prst="leftCircularArrow">
            <a:avLst>
              <a:gd name="adj1" fmla="val 3886"/>
              <a:gd name="adj2" fmla="val 486698"/>
              <a:gd name="adj3" fmla="val 2262209"/>
              <a:gd name="adj4" fmla="val 9024489"/>
              <a:gd name="adj5" fmla="val 453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环形箭头 6"/>
          <p:cNvSpPr/>
          <p:nvPr/>
        </p:nvSpPr>
        <p:spPr>
          <a:xfrm>
            <a:off x="4909152" y="1923786"/>
            <a:ext cx="1913373" cy="1913373"/>
          </a:xfrm>
          <a:prstGeom prst="circularArrow">
            <a:avLst>
              <a:gd name="adj1" fmla="val 3510"/>
              <a:gd name="adj2" fmla="val 435572"/>
              <a:gd name="adj3" fmla="val 19388917"/>
              <a:gd name="adj4" fmla="val 12575511"/>
              <a:gd name="adj5" fmla="val 4095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形状 9"/>
          <p:cNvSpPr/>
          <p:nvPr/>
        </p:nvSpPr>
        <p:spPr>
          <a:xfrm>
            <a:off x="6853613" y="2681586"/>
            <a:ext cx="1727925" cy="1727925"/>
          </a:xfrm>
          <a:prstGeom prst="leftCircularArrow">
            <a:avLst>
              <a:gd name="adj1" fmla="val 3886"/>
              <a:gd name="adj2" fmla="val 486698"/>
              <a:gd name="adj3" fmla="val 2262209"/>
              <a:gd name="adj4" fmla="val 9024489"/>
              <a:gd name="adj5" fmla="val 453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18" name="Straight Connector 34"/>
          <p:cNvCxnSpPr>
            <a:cxnSpLocks noChangeAspect="1"/>
          </p:cNvCxnSpPr>
          <p:nvPr/>
        </p:nvCxnSpPr>
        <p:spPr>
          <a:xfrm flipH="1">
            <a:off x="1424337" y="4470095"/>
            <a:ext cx="9485741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1327233" y="4801431"/>
            <a:ext cx="94857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极致无岸，向天而歌。向天歌</a:t>
            </a:r>
            <a:r>
              <a:rPr lang="en-US" altLang="zh-CN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，是集</a:t>
            </a:r>
            <a:r>
              <a:rPr lang="en-US" altLang="zh-CN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altLang="zh-CN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altLang="zh-CN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altLang="zh-CN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服务提供商。我们拥有全国领先的</a:t>
            </a:r>
            <a:r>
              <a:rPr lang="en-US" altLang="zh-CN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设计团队，并在商务展示领域为您提供领先行业的呈现方式与创意构成。因为专业、愈逐极致，我们力求为客户提供兼顾商业价值体现与视觉艺术并重的作品。更多关于向天歌</a:t>
            </a:r>
            <a:r>
              <a:rPr lang="en-US" altLang="zh-CN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，请访问：</a:t>
            </a:r>
            <a:r>
              <a:rPr lang="en-US" altLang="zh-CN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www.topppt.cn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2197279" y="2613343"/>
            <a:ext cx="1612587" cy="1453552"/>
            <a:chOff x="2197279" y="2613343"/>
            <a:chExt cx="1612587" cy="1453552"/>
          </a:xfrm>
        </p:grpSpPr>
        <p:sp>
          <p:nvSpPr>
            <p:cNvPr id="3" name="圆角矩形 2"/>
            <p:cNvSpPr/>
            <p:nvPr/>
          </p:nvSpPr>
          <p:spPr>
            <a:xfrm>
              <a:off x="2197279" y="2613343"/>
              <a:ext cx="1451329" cy="1197043"/>
            </a:xfrm>
            <a:prstGeom prst="roundRect">
              <a:avLst>
                <a:gd name="adj" fmla="val 10000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任意多边形 4"/>
            <p:cNvSpPr/>
            <p:nvPr/>
          </p:nvSpPr>
          <p:spPr>
            <a:xfrm>
              <a:off x="2519796" y="3553877"/>
              <a:ext cx="1290070" cy="513018"/>
            </a:xfrm>
            <a:custGeom>
              <a:avLst/>
              <a:gdLst>
                <a:gd name="connsiteX0" fmla="*/ 0 w 1290070"/>
                <a:gd name="connsiteY0" fmla="*/ 51302 h 513018"/>
                <a:gd name="connsiteX1" fmla="*/ 51302 w 1290070"/>
                <a:gd name="connsiteY1" fmla="*/ 0 h 513018"/>
                <a:gd name="connsiteX2" fmla="*/ 1238768 w 1290070"/>
                <a:gd name="connsiteY2" fmla="*/ 0 h 513018"/>
                <a:gd name="connsiteX3" fmla="*/ 1290070 w 1290070"/>
                <a:gd name="connsiteY3" fmla="*/ 51302 h 513018"/>
                <a:gd name="connsiteX4" fmla="*/ 1290070 w 1290070"/>
                <a:gd name="connsiteY4" fmla="*/ 461716 h 513018"/>
                <a:gd name="connsiteX5" fmla="*/ 1238768 w 1290070"/>
                <a:gd name="connsiteY5" fmla="*/ 513018 h 513018"/>
                <a:gd name="connsiteX6" fmla="*/ 51302 w 1290070"/>
                <a:gd name="connsiteY6" fmla="*/ 513018 h 513018"/>
                <a:gd name="connsiteX7" fmla="*/ 0 w 1290070"/>
                <a:gd name="connsiteY7" fmla="*/ 461716 h 513018"/>
                <a:gd name="connsiteX8" fmla="*/ 0 w 1290070"/>
                <a:gd name="connsiteY8" fmla="*/ 51302 h 51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0070" h="513018">
                  <a:moveTo>
                    <a:pt x="0" y="51302"/>
                  </a:moveTo>
                  <a:cubicBezTo>
                    <a:pt x="0" y="22969"/>
                    <a:pt x="22969" y="0"/>
                    <a:pt x="51302" y="0"/>
                  </a:cubicBezTo>
                  <a:lnTo>
                    <a:pt x="1238768" y="0"/>
                  </a:lnTo>
                  <a:cubicBezTo>
                    <a:pt x="1267101" y="0"/>
                    <a:pt x="1290070" y="22969"/>
                    <a:pt x="1290070" y="51302"/>
                  </a:cubicBezTo>
                  <a:lnTo>
                    <a:pt x="1290070" y="461716"/>
                  </a:lnTo>
                  <a:cubicBezTo>
                    <a:pt x="1290070" y="490049"/>
                    <a:pt x="1267101" y="513018"/>
                    <a:pt x="1238768" y="513018"/>
                  </a:cubicBezTo>
                  <a:lnTo>
                    <a:pt x="51302" y="513018"/>
                  </a:lnTo>
                  <a:cubicBezTo>
                    <a:pt x="22969" y="513018"/>
                    <a:pt x="0" y="490049"/>
                    <a:pt x="0" y="461716"/>
                  </a:cubicBezTo>
                  <a:lnTo>
                    <a:pt x="0" y="5130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886" tIns="30266" rIns="37886" bIns="30266" numCol="1" spcCol="1270" anchor="ctr" anchorCtr="0">
              <a:noAutofit/>
            </a:bodyPr>
            <a:lstStyle/>
            <a:p>
              <a:endParaRPr lang="en-US" altLang="zh-CN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643204" y="3641109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6268" y="2817790"/>
              <a:ext cx="632880" cy="535306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4130093" y="2356834"/>
            <a:ext cx="1612140" cy="1436291"/>
            <a:chOff x="4130093" y="2356834"/>
            <a:chExt cx="1612140" cy="1436291"/>
          </a:xfrm>
        </p:grpSpPr>
        <p:sp>
          <p:nvSpPr>
            <p:cNvPr id="6" name="圆角矩形 5"/>
            <p:cNvSpPr/>
            <p:nvPr/>
          </p:nvSpPr>
          <p:spPr>
            <a:xfrm>
              <a:off x="4130093" y="2596082"/>
              <a:ext cx="1451329" cy="1197043"/>
            </a:xfrm>
            <a:prstGeom prst="roundRect">
              <a:avLst>
                <a:gd name="adj" fmla="val 10000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任意多边形 7"/>
            <p:cNvSpPr/>
            <p:nvPr/>
          </p:nvSpPr>
          <p:spPr>
            <a:xfrm>
              <a:off x="4452163" y="2356834"/>
              <a:ext cx="1290070" cy="513018"/>
            </a:xfrm>
            <a:custGeom>
              <a:avLst/>
              <a:gdLst>
                <a:gd name="connsiteX0" fmla="*/ 0 w 1290070"/>
                <a:gd name="connsiteY0" fmla="*/ 51302 h 513018"/>
                <a:gd name="connsiteX1" fmla="*/ 51302 w 1290070"/>
                <a:gd name="connsiteY1" fmla="*/ 0 h 513018"/>
                <a:gd name="connsiteX2" fmla="*/ 1238768 w 1290070"/>
                <a:gd name="connsiteY2" fmla="*/ 0 h 513018"/>
                <a:gd name="connsiteX3" fmla="*/ 1290070 w 1290070"/>
                <a:gd name="connsiteY3" fmla="*/ 51302 h 513018"/>
                <a:gd name="connsiteX4" fmla="*/ 1290070 w 1290070"/>
                <a:gd name="connsiteY4" fmla="*/ 461716 h 513018"/>
                <a:gd name="connsiteX5" fmla="*/ 1238768 w 1290070"/>
                <a:gd name="connsiteY5" fmla="*/ 513018 h 513018"/>
                <a:gd name="connsiteX6" fmla="*/ 51302 w 1290070"/>
                <a:gd name="connsiteY6" fmla="*/ 513018 h 513018"/>
                <a:gd name="connsiteX7" fmla="*/ 0 w 1290070"/>
                <a:gd name="connsiteY7" fmla="*/ 461716 h 513018"/>
                <a:gd name="connsiteX8" fmla="*/ 0 w 1290070"/>
                <a:gd name="connsiteY8" fmla="*/ 51302 h 51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0070" h="513018">
                  <a:moveTo>
                    <a:pt x="0" y="51302"/>
                  </a:moveTo>
                  <a:cubicBezTo>
                    <a:pt x="0" y="22969"/>
                    <a:pt x="22969" y="0"/>
                    <a:pt x="51302" y="0"/>
                  </a:cubicBezTo>
                  <a:lnTo>
                    <a:pt x="1238768" y="0"/>
                  </a:lnTo>
                  <a:cubicBezTo>
                    <a:pt x="1267101" y="0"/>
                    <a:pt x="1290070" y="22969"/>
                    <a:pt x="1290070" y="51302"/>
                  </a:cubicBezTo>
                  <a:lnTo>
                    <a:pt x="1290070" y="461716"/>
                  </a:lnTo>
                  <a:cubicBezTo>
                    <a:pt x="1290070" y="490049"/>
                    <a:pt x="1267101" y="513018"/>
                    <a:pt x="1238768" y="513018"/>
                  </a:cubicBezTo>
                  <a:lnTo>
                    <a:pt x="51302" y="513018"/>
                  </a:lnTo>
                  <a:cubicBezTo>
                    <a:pt x="22969" y="513018"/>
                    <a:pt x="0" y="490049"/>
                    <a:pt x="0" y="461716"/>
                  </a:cubicBezTo>
                  <a:lnTo>
                    <a:pt x="0" y="51302"/>
                  </a:lnTo>
                  <a:close/>
                </a:path>
              </a:pathLst>
            </a:custGeom>
            <a:solidFill>
              <a:srgbClr val="CC9B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886" tIns="30266" rIns="37886" bIns="30266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b="1" dirty="0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591115" y="244295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7395" y="3020760"/>
              <a:ext cx="632880" cy="535306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6062012" y="2613343"/>
            <a:ext cx="1612587" cy="1453552"/>
            <a:chOff x="6062012" y="2613343"/>
            <a:chExt cx="1612587" cy="1453552"/>
          </a:xfrm>
        </p:grpSpPr>
        <p:sp>
          <p:nvSpPr>
            <p:cNvPr id="9" name="圆角矩形 8"/>
            <p:cNvSpPr/>
            <p:nvPr/>
          </p:nvSpPr>
          <p:spPr>
            <a:xfrm>
              <a:off x="6062012" y="2613343"/>
              <a:ext cx="1451329" cy="1197043"/>
            </a:xfrm>
            <a:prstGeom prst="roundRect">
              <a:avLst>
                <a:gd name="adj" fmla="val 10000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任意多边形 10"/>
            <p:cNvSpPr/>
            <p:nvPr/>
          </p:nvSpPr>
          <p:spPr>
            <a:xfrm>
              <a:off x="6384529" y="3553877"/>
              <a:ext cx="1290070" cy="513018"/>
            </a:xfrm>
            <a:custGeom>
              <a:avLst/>
              <a:gdLst>
                <a:gd name="connsiteX0" fmla="*/ 0 w 1290070"/>
                <a:gd name="connsiteY0" fmla="*/ 51302 h 513018"/>
                <a:gd name="connsiteX1" fmla="*/ 51302 w 1290070"/>
                <a:gd name="connsiteY1" fmla="*/ 0 h 513018"/>
                <a:gd name="connsiteX2" fmla="*/ 1238768 w 1290070"/>
                <a:gd name="connsiteY2" fmla="*/ 0 h 513018"/>
                <a:gd name="connsiteX3" fmla="*/ 1290070 w 1290070"/>
                <a:gd name="connsiteY3" fmla="*/ 51302 h 513018"/>
                <a:gd name="connsiteX4" fmla="*/ 1290070 w 1290070"/>
                <a:gd name="connsiteY4" fmla="*/ 461716 h 513018"/>
                <a:gd name="connsiteX5" fmla="*/ 1238768 w 1290070"/>
                <a:gd name="connsiteY5" fmla="*/ 513018 h 513018"/>
                <a:gd name="connsiteX6" fmla="*/ 51302 w 1290070"/>
                <a:gd name="connsiteY6" fmla="*/ 513018 h 513018"/>
                <a:gd name="connsiteX7" fmla="*/ 0 w 1290070"/>
                <a:gd name="connsiteY7" fmla="*/ 461716 h 513018"/>
                <a:gd name="connsiteX8" fmla="*/ 0 w 1290070"/>
                <a:gd name="connsiteY8" fmla="*/ 51302 h 51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0070" h="513018">
                  <a:moveTo>
                    <a:pt x="0" y="51302"/>
                  </a:moveTo>
                  <a:cubicBezTo>
                    <a:pt x="0" y="22969"/>
                    <a:pt x="22969" y="0"/>
                    <a:pt x="51302" y="0"/>
                  </a:cubicBezTo>
                  <a:lnTo>
                    <a:pt x="1238768" y="0"/>
                  </a:lnTo>
                  <a:cubicBezTo>
                    <a:pt x="1267101" y="0"/>
                    <a:pt x="1290070" y="22969"/>
                    <a:pt x="1290070" y="51302"/>
                  </a:cubicBezTo>
                  <a:lnTo>
                    <a:pt x="1290070" y="461716"/>
                  </a:lnTo>
                  <a:cubicBezTo>
                    <a:pt x="1290070" y="490049"/>
                    <a:pt x="1267101" y="513018"/>
                    <a:pt x="1238768" y="513018"/>
                  </a:cubicBezTo>
                  <a:lnTo>
                    <a:pt x="51302" y="513018"/>
                  </a:lnTo>
                  <a:cubicBezTo>
                    <a:pt x="22969" y="513018"/>
                    <a:pt x="0" y="490049"/>
                    <a:pt x="0" y="461716"/>
                  </a:cubicBezTo>
                  <a:lnTo>
                    <a:pt x="0" y="5130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886" tIns="30266" rIns="37886" bIns="30266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b="1" dirty="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526542" y="365449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1236" y="2814894"/>
              <a:ext cx="632880" cy="535306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7994378" y="2356834"/>
            <a:ext cx="1612588" cy="1453552"/>
            <a:chOff x="7994378" y="2356834"/>
            <a:chExt cx="1612588" cy="1453552"/>
          </a:xfrm>
        </p:grpSpPr>
        <p:sp>
          <p:nvSpPr>
            <p:cNvPr id="12" name="圆角矩形 11"/>
            <p:cNvSpPr/>
            <p:nvPr/>
          </p:nvSpPr>
          <p:spPr>
            <a:xfrm>
              <a:off x="7994378" y="2613343"/>
              <a:ext cx="1451329" cy="1197043"/>
            </a:xfrm>
            <a:prstGeom prst="roundRect">
              <a:avLst>
                <a:gd name="adj" fmla="val 10000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任意多边形 12"/>
            <p:cNvSpPr/>
            <p:nvPr/>
          </p:nvSpPr>
          <p:spPr>
            <a:xfrm>
              <a:off x="8316896" y="2356834"/>
              <a:ext cx="1290070" cy="513018"/>
            </a:xfrm>
            <a:custGeom>
              <a:avLst/>
              <a:gdLst>
                <a:gd name="connsiteX0" fmla="*/ 0 w 1290070"/>
                <a:gd name="connsiteY0" fmla="*/ 51302 h 513018"/>
                <a:gd name="connsiteX1" fmla="*/ 51302 w 1290070"/>
                <a:gd name="connsiteY1" fmla="*/ 0 h 513018"/>
                <a:gd name="connsiteX2" fmla="*/ 1238768 w 1290070"/>
                <a:gd name="connsiteY2" fmla="*/ 0 h 513018"/>
                <a:gd name="connsiteX3" fmla="*/ 1290070 w 1290070"/>
                <a:gd name="connsiteY3" fmla="*/ 51302 h 513018"/>
                <a:gd name="connsiteX4" fmla="*/ 1290070 w 1290070"/>
                <a:gd name="connsiteY4" fmla="*/ 461716 h 513018"/>
                <a:gd name="connsiteX5" fmla="*/ 1238768 w 1290070"/>
                <a:gd name="connsiteY5" fmla="*/ 513018 h 513018"/>
                <a:gd name="connsiteX6" fmla="*/ 51302 w 1290070"/>
                <a:gd name="connsiteY6" fmla="*/ 513018 h 513018"/>
                <a:gd name="connsiteX7" fmla="*/ 0 w 1290070"/>
                <a:gd name="connsiteY7" fmla="*/ 461716 h 513018"/>
                <a:gd name="connsiteX8" fmla="*/ 0 w 1290070"/>
                <a:gd name="connsiteY8" fmla="*/ 51302 h 51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0070" h="513018">
                  <a:moveTo>
                    <a:pt x="0" y="51302"/>
                  </a:moveTo>
                  <a:cubicBezTo>
                    <a:pt x="0" y="22969"/>
                    <a:pt x="22969" y="0"/>
                    <a:pt x="51302" y="0"/>
                  </a:cubicBezTo>
                  <a:lnTo>
                    <a:pt x="1238768" y="0"/>
                  </a:lnTo>
                  <a:cubicBezTo>
                    <a:pt x="1267101" y="0"/>
                    <a:pt x="1290070" y="22969"/>
                    <a:pt x="1290070" y="51302"/>
                  </a:cubicBezTo>
                  <a:lnTo>
                    <a:pt x="1290070" y="461716"/>
                  </a:lnTo>
                  <a:cubicBezTo>
                    <a:pt x="1290070" y="490049"/>
                    <a:pt x="1267101" y="513018"/>
                    <a:pt x="1238768" y="513018"/>
                  </a:cubicBezTo>
                  <a:lnTo>
                    <a:pt x="51302" y="513018"/>
                  </a:lnTo>
                  <a:cubicBezTo>
                    <a:pt x="22969" y="513018"/>
                    <a:pt x="0" y="490049"/>
                    <a:pt x="0" y="461716"/>
                  </a:cubicBezTo>
                  <a:lnTo>
                    <a:pt x="0" y="51302"/>
                  </a:lnTo>
                  <a:close/>
                </a:path>
              </a:pathLst>
            </a:custGeom>
            <a:solidFill>
              <a:srgbClr val="CC9B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886" tIns="30266" rIns="37886" bIns="30266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b="1" dirty="0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456630" y="2412299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3602" y="3037719"/>
              <a:ext cx="632880" cy="535306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33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494692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4148" y="2185912"/>
            <a:ext cx="3082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b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第三部分</a:t>
            </a:r>
            <a:endParaRPr lang="en-US" sz="5400" b="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849211" y="3258223"/>
            <a:ext cx="8512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向天歌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，是集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服务提供商。向天歌由多位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作品、最实用的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培训和最贴心的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服务。</a:t>
            </a:r>
            <a:endParaRPr 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cxnSp>
        <p:nvCxnSpPr>
          <p:cNvPr id="7" name="Straight Connector 8"/>
          <p:cNvCxnSpPr/>
          <p:nvPr/>
        </p:nvCxnSpPr>
        <p:spPr>
          <a:xfrm>
            <a:off x="5761614" y="4055121"/>
            <a:ext cx="6878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0"/>
          <p:cNvSpPr txBox="1"/>
          <p:nvPr/>
        </p:nvSpPr>
        <p:spPr>
          <a:xfrm>
            <a:off x="4963888" y="5924331"/>
            <a:ext cx="2264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更多关于向天歌</a:t>
            </a:r>
            <a:r>
              <a: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</a:p>
          <a:p>
            <a:pPr algn="dist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请访问：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www.topppt.cn</a:t>
            </a:r>
          </a:p>
        </p:txBody>
      </p:sp>
    </p:spTree>
    <p:extLst>
      <p:ext uri="{BB962C8B-B14F-4D97-AF65-F5344CB8AC3E}">
        <p14:creationId xmlns:p14="http://schemas.microsoft.com/office/powerpoint/2010/main" val="373710405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/>
          <a:srcRect t="14495" r="515" b="5577"/>
          <a:stretch/>
        </p:blipFill>
        <p:spPr>
          <a:xfrm>
            <a:off x="6065978" y="3661904"/>
            <a:ext cx="4643189" cy="188806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r="16086"/>
          <a:stretch/>
        </p:blipFill>
        <p:spPr>
          <a:xfrm>
            <a:off x="1377517" y="1712023"/>
            <a:ext cx="4643188" cy="3837942"/>
          </a:xfrm>
          <a:prstGeom prst="rect">
            <a:avLst/>
          </a:prstGeom>
        </p:spPr>
      </p:pic>
      <p:sp>
        <p:nvSpPr>
          <p:cNvPr id="2" name="Rectangle 11"/>
          <p:cNvSpPr/>
          <p:nvPr/>
        </p:nvSpPr>
        <p:spPr>
          <a:xfrm>
            <a:off x="6066427" y="1712023"/>
            <a:ext cx="2298734" cy="1904162"/>
          </a:xfrm>
          <a:prstGeom prst="rect">
            <a:avLst/>
          </a:prstGeom>
          <a:gradFill>
            <a:gsLst>
              <a:gs pos="58000">
                <a:srgbClr val="BC0006"/>
              </a:gs>
              <a:gs pos="85000">
                <a:srgbClr val="DE3E0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dirty="0"/>
          </a:p>
        </p:txBody>
      </p:sp>
      <p:sp>
        <p:nvSpPr>
          <p:cNvPr id="3" name="Rectangle 12"/>
          <p:cNvSpPr/>
          <p:nvPr/>
        </p:nvSpPr>
        <p:spPr>
          <a:xfrm>
            <a:off x="8410435" y="1712023"/>
            <a:ext cx="2298734" cy="1904162"/>
          </a:xfrm>
          <a:prstGeom prst="rect">
            <a:avLst/>
          </a:prstGeom>
          <a:solidFill>
            <a:srgbClr val="CC9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400" dirty="0">
              <a:solidFill>
                <a:prstClr val="white"/>
              </a:solidFill>
            </a:endParaRPr>
          </a:p>
        </p:txBody>
      </p:sp>
      <p:sp>
        <p:nvSpPr>
          <p:cNvPr id="6" name="Freeform 211"/>
          <p:cNvSpPr>
            <a:spLocks noEditPoints="1"/>
          </p:cNvSpPr>
          <p:nvPr/>
        </p:nvSpPr>
        <p:spPr bwMode="auto">
          <a:xfrm>
            <a:off x="6886263" y="2231222"/>
            <a:ext cx="658614" cy="865760"/>
          </a:xfrm>
          <a:custGeom>
            <a:avLst/>
            <a:gdLst>
              <a:gd name="T0" fmla="*/ 191 w 218"/>
              <a:gd name="T1" fmla="*/ 36 h 288"/>
              <a:gd name="T2" fmla="*/ 157 w 218"/>
              <a:gd name="T3" fmla="*/ 0 h 288"/>
              <a:gd name="T4" fmla="*/ 61 w 218"/>
              <a:gd name="T5" fmla="*/ 0 h 288"/>
              <a:gd name="T6" fmla="*/ 28 w 218"/>
              <a:gd name="T7" fmla="*/ 36 h 288"/>
              <a:gd name="T8" fmla="*/ 0 w 218"/>
              <a:gd name="T9" fmla="*/ 36 h 288"/>
              <a:gd name="T10" fmla="*/ 0 w 218"/>
              <a:gd name="T11" fmla="*/ 288 h 288"/>
              <a:gd name="T12" fmla="*/ 218 w 218"/>
              <a:gd name="T13" fmla="*/ 288 h 288"/>
              <a:gd name="T14" fmla="*/ 218 w 218"/>
              <a:gd name="T15" fmla="*/ 36 h 288"/>
              <a:gd name="T16" fmla="*/ 191 w 218"/>
              <a:gd name="T17" fmla="*/ 36 h 288"/>
              <a:gd name="T18" fmla="*/ 74 w 218"/>
              <a:gd name="T19" fmla="*/ 16 h 288"/>
              <a:gd name="T20" fmla="*/ 142 w 218"/>
              <a:gd name="T21" fmla="*/ 16 h 288"/>
              <a:gd name="T22" fmla="*/ 151 w 218"/>
              <a:gd name="T23" fmla="*/ 24 h 288"/>
              <a:gd name="T24" fmla="*/ 142 w 218"/>
              <a:gd name="T25" fmla="*/ 33 h 288"/>
              <a:gd name="T26" fmla="*/ 74 w 218"/>
              <a:gd name="T27" fmla="*/ 33 h 288"/>
              <a:gd name="T28" fmla="*/ 66 w 218"/>
              <a:gd name="T29" fmla="*/ 24 h 288"/>
              <a:gd name="T30" fmla="*/ 74 w 218"/>
              <a:gd name="T31" fmla="*/ 16 h 288"/>
              <a:gd name="T32" fmla="*/ 171 w 218"/>
              <a:gd name="T33" fmla="*/ 236 h 288"/>
              <a:gd name="T34" fmla="*/ 45 w 218"/>
              <a:gd name="T35" fmla="*/ 236 h 288"/>
              <a:gd name="T36" fmla="*/ 45 w 218"/>
              <a:gd name="T37" fmla="*/ 217 h 288"/>
              <a:gd name="T38" fmla="*/ 171 w 218"/>
              <a:gd name="T39" fmla="*/ 217 h 288"/>
              <a:gd name="T40" fmla="*/ 171 w 218"/>
              <a:gd name="T41" fmla="*/ 236 h 288"/>
              <a:gd name="T42" fmla="*/ 171 w 218"/>
              <a:gd name="T43" fmla="*/ 193 h 288"/>
              <a:gd name="T44" fmla="*/ 45 w 218"/>
              <a:gd name="T45" fmla="*/ 193 h 288"/>
              <a:gd name="T46" fmla="*/ 45 w 218"/>
              <a:gd name="T47" fmla="*/ 174 h 288"/>
              <a:gd name="T48" fmla="*/ 171 w 218"/>
              <a:gd name="T49" fmla="*/ 174 h 288"/>
              <a:gd name="T50" fmla="*/ 171 w 218"/>
              <a:gd name="T51" fmla="*/ 193 h 288"/>
              <a:gd name="T52" fmla="*/ 171 w 218"/>
              <a:gd name="T53" fmla="*/ 150 h 288"/>
              <a:gd name="T54" fmla="*/ 45 w 218"/>
              <a:gd name="T55" fmla="*/ 150 h 288"/>
              <a:gd name="T56" fmla="*/ 45 w 218"/>
              <a:gd name="T57" fmla="*/ 131 h 288"/>
              <a:gd name="T58" fmla="*/ 171 w 218"/>
              <a:gd name="T59" fmla="*/ 131 h 288"/>
              <a:gd name="T60" fmla="*/ 171 w 218"/>
              <a:gd name="T61" fmla="*/ 150 h 288"/>
              <a:gd name="T62" fmla="*/ 171 w 218"/>
              <a:gd name="T63" fmla="*/ 107 h 288"/>
              <a:gd name="T64" fmla="*/ 45 w 218"/>
              <a:gd name="T65" fmla="*/ 107 h 288"/>
              <a:gd name="T66" fmla="*/ 45 w 218"/>
              <a:gd name="T67" fmla="*/ 88 h 288"/>
              <a:gd name="T68" fmla="*/ 171 w 218"/>
              <a:gd name="T69" fmla="*/ 88 h 288"/>
              <a:gd name="T70" fmla="*/ 171 w 218"/>
              <a:gd name="T71" fmla="*/ 10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540279" y="2008696"/>
            <a:ext cx="2057414" cy="1310812"/>
            <a:chOff x="7796528" y="2465916"/>
            <a:chExt cx="1836486" cy="1310812"/>
          </a:xfrm>
        </p:grpSpPr>
        <p:sp>
          <p:nvSpPr>
            <p:cNvPr id="8" name="TextBox 15"/>
            <p:cNvSpPr txBox="1"/>
            <p:nvPr/>
          </p:nvSpPr>
          <p:spPr>
            <a:xfrm>
              <a:off x="7809228" y="2465916"/>
              <a:ext cx="1703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向天而歌</a:t>
              </a:r>
            </a:p>
          </p:txBody>
        </p:sp>
        <p:sp>
          <p:nvSpPr>
            <p:cNvPr id="9" name="TextBox 16"/>
            <p:cNvSpPr txBox="1"/>
            <p:nvPr/>
          </p:nvSpPr>
          <p:spPr>
            <a:xfrm>
              <a:off x="7796528" y="2822621"/>
              <a:ext cx="183648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向天歌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，是集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服务提供商。</a:t>
              </a:r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11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014508845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/>
          <a:srcRect l="10061"/>
          <a:stretch/>
        </p:blipFill>
        <p:spPr>
          <a:xfrm>
            <a:off x="7820732" y="1035213"/>
            <a:ext cx="4371267" cy="3146842"/>
          </a:xfrm>
          <a:prstGeom prst="rect">
            <a:avLst/>
          </a:prstGeom>
        </p:spPr>
      </p:pic>
      <p:sp>
        <p:nvSpPr>
          <p:cNvPr id="2" name="Rectangle 37"/>
          <p:cNvSpPr/>
          <p:nvPr/>
        </p:nvSpPr>
        <p:spPr>
          <a:xfrm>
            <a:off x="4371267" y="1021358"/>
            <a:ext cx="3449466" cy="3146842"/>
          </a:xfrm>
          <a:prstGeom prst="rect">
            <a:avLst/>
          </a:prstGeom>
          <a:gradFill>
            <a:gsLst>
              <a:gs pos="58000">
                <a:srgbClr val="BC0006"/>
              </a:gs>
              <a:gs pos="85000">
                <a:srgbClr val="DE3E0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pic>
        <p:nvPicPr>
          <p:cNvPr id="3" name="图片占位符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021358"/>
            <a:ext cx="4371267" cy="314598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547770" y="1709933"/>
            <a:ext cx="3079664" cy="1978606"/>
            <a:chOff x="7340288" y="2465916"/>
            <a:chExt cx="2748965" cy="1978606"/>
          </a:xfrm>
        </p:grpSpPr>
        <p:sp>
          <p:nvSpPr>
            <p:cNvPr id="6" name="TextBox 15"/>
            <p:cNvSpPr txBox="1"/>
            <p:nvPr/>
          </p:nvSpPr>
          <p:spPr>
            <a:xfrm>
              <a:off x="7809227" y="2465916"/>
              <a:ext cx="1703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极致无岸</a:t>
              </a:r>
            </a:p>
          </p:txBody>
        </p:sp>
        <p:sp>
          <p:nvSpPr>
            <p:cNvPr id="7" name="TextBox 16"/>
            <p:cNvSpPr txBox="1"/>
            <p:nvPr/>
          </p:nvSpPr>
          <p:spPr>
            <a:xfrm>
              <a:off x="7340288" y="3059527"/>
              <a:ext cx="274896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向天歌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，是集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服务提供商。向天歌由多位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领域的资深设计师创立，致力于为客户奉献最用心的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作品、最实用的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培训和最贴心的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服务。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40419" y="4675055"/>
            <a:ext cx="2057414" cy="1310812"/>
            <a:chOff x="7796528" y="2465916"/>
            <a:chExt cx="1836486" cy="1310812"/>
          </a:xfrm>
        </p:grpSpPr>
        <p:sp>
          <p:nvSpPr>
            <p:cNvPr id="9" name="TextBox 15"/>
            <p:cNvSpPr txBox="1"/>
            <p:nvPr/>
          </p:nvSpPr>
          <p:spPr>
            <a:xfrm>
              <a:off x="7809227" y="2465916"/>
              <a:ext cx="1703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极致无岸</a:t>
              </a:r>
            </a:p>
          </p:txBody>
        </p:sp>
        <p:sp>
          <p:nvSpPr>
            <p:cNvPr id="10" name="TextBox 16"/>
            <p:cNvSpPr txBox="1"/>
            <p:nvPr/>
          </p:nvSpPr>
          <p:spPr>
            <a:xfrm>
              <a:off x="7796528" y="2822621"/>
              <a:ext cx="183648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向天歌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，是集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模板开发、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设计定制、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培训于一体的专业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服务提供商。</a:t>
              </a:r>
              <a:endPara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073122" y="4675055"/>
            <a:ext cx="2057414" cy="1310812"/>
            <a:chOff x="7796528" y="2465916"/>
            <a:chExt cx="1836486" cy="1310812"/>
          </a:xfrm>
        </p:grpSpPr>
        <p:sp>
          <p:nvSpPr>
            <p:cNvPr id="12" name="TextBox 15"/>
            <p:cNvSpPr txBox="1"/>
            <p:nvPr/>
          </p:nvSpPr>
          <p:spPr>
            <a:xfrm>
              <a:off x="7809228" y="2465916"/>
              <a:ext cx="1703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向天而歌</a:t>
              </a:r>
            </a:p>
          </p:txBody>
        </p:sp>
        <p:sp>
          <p:nvSpPr>
            <p:cNvPr id="13" name="TextBox 16"/>
            <p:cNvSpPr txBox="1"/>
            <p:nvPr/>
          </p:nvSpPr>
          <p:spPr>
            <a:xfrm>
              <a:off x="7796528" y="2822621"/>
              <a:ext cx="183648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向天歌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，是集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模板开发、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设计定制、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培训于一体的专业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服务提供商。</a:t>
              </a:r>
              <a:endPara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605824" y="4675055"/>
            <a:ext cx="2057414" cy="1310812"/>
            <a:chOff x="7796528" y="2465916"/>
            <a:chExt cx="1836486" cy="1310812"/>
          </a:xfrm>
        </p:grpSpPr>
        <p:sp>
          <p:nvSpPr>
            <p:cNvPr id="15" name="TextBox 15"/>
            <p:cNvSpPr txBox="1"/>
            <p:nvPr/>
          </p:nvSpPr>
          <p:spPr>
            <a:xfrm>
              <a:off x="7809227" y="2465916"/>
              <a:ext cx="1703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极致无岸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796528" y="2822621"/>
              <a:ext cx="183648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向天歌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，是集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模板开发、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设计定制、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培训于一体的专业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服务提供商。</a:t>
              </a:r>
              <a:endPara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/>
          <a:srcRect l="10767" r="11740"/>
          <a:stretch/>
        </p:blipFill>
        <p:spPr>
          <a:xfrm>
            <a:off x="0" y="1007503"/>
            <a:ext cx="4371975" cy="315983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21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53862130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44"/>
          <p:cNvCxnSpPr/>
          <p:nvPr/>
        </p:nvCxnSpPr>
        <p:spPr>
          <a:xfrm>
            <a:off x="2352862" y="3231059"/>
            <a:ext cx="0" cy="75298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45"/>
          <p:cNvCxnSpPr/>
          <p:nvPr/>
        </p:nvCxnSpPr>
        <p:spPr>
          <a:xfrm>
            <a:off x="3873735" y="3231059"/>
            <a:ext cx="0" cy="75298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50"/>
          <p:cNvCxnSpPr/>
          <p:nvPr/>
        </p:nvCxnSpPr>
        <p:spPr>
          <a:xfrm>
            <a:off x="5858882" y="3231059"/>
            <a:ext cx="0" cy="75298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57"/>
          <p:cNvCxnSpPr/>
          <p:nvPr/>
        </p:nvCxnSpPr>
        <p:spPr>
          <a:xfrm>
            <a:off x="7858210" y="3231059"/>
            <a:ext cx="0" cy="75298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8"/>
          <p:cNvCxnSpPr/>
          <p:nvPr/>
        </p:nvCxnSpPr>
        <p:spPr>
          <a:xfrm>
            <a:off x="9610412" y="3231059"/>
            <a:ext cx="0" cy="114047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7" descr="F:\Trabajos\Envato\Graphic River\Mica PPT\mountain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9149" y="3343661"/>
            <a:ext cx="10452934" cy="137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1839201" y="1581202"/>
            <a:ext cx="1246495" cy="1305382"/>
            <a:chOff x="1624889" y="1666927"/>
            <a:chExt cx="1246495" cy="1305382"/>
          </a:xfrm>
        </p:grpSpPr>
        <p:grpSp>
          <p:nvGrpSpPr>
            <p:cNvPr id="9" name="Group 47"/>
            <p:cNvGrpSpPr/>
            <p:nvPr/>
          </p:nvGrpSpPr>
          <p:grpSpPr>
            <a:xfrm>
              <a:off x="1929410" y="1666927"/>
              <a:ext cx="418280" cy="418280"/>
              <a:chOff x="7322925" y="1113826"/>
              <a:chExt cx="418280" cy="418280"/>
            </a:xfrm>
          </p:grpSpPr>
          <p:sp>
            <p:nvSpPr>
              <p:cNvPr id="11" name="Teardrop 48"/>
              <p:cNvSpPr/>
              <p:nvPr/>
            </p:nvSpPr>
            <p:spPr>
              <a:xfrm rot="8100000">
                <a:off x="7322925" y="1113826"/>
                <a:ext cx="418280" cy="418280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eform 6"/>
              <p:cNvSpPr>
                <a:spLocks noEditPoints="1"/>
              </p:cNvSpPr>
              <p:nvPr/>
            </p:nvSpPr>
            <p:spPr bwMode="auto">
              <a:xfrm>
                <a:off x="7431874" y="1200224"/>
                <a:ext cx="209778" cy="230756"/>
              </a:xfrm>
              <a:custGeom>
                <a:avLst/>
                <a:gdLst>
                  <a:gd name="T0" fmla="*/ 347 w 376"/>
                  <a:gd name="T1" fmla="*/ 284 h 376"/>
                  <a:gd name="T2" fmla="*/ 347 w 376"/>
                  <a:gd name="T3" fmla="*/ 238 h 376"/>
                  <a:gd name="T4" fmla="*/ 278 w 376"/>
                  <a:gd name="T5" fmla="*/ 169 h 376"/>
                  <a:gd name="T6" fmla="*/ 238 w 376"/>
                  <a:gd name="T7" fmla="*/ 169 h 376"/>
                  <a:gd name="T8" fmla="*/ 207 w 376"/>
                  <a:gd name="T9" fmla="*/ 148 h 376"/>
                  <a:gd name="T10" fmla="*/ 207 w 376"/>
                  <a:gd name="T11" fmla="*/ 92 h 376"/>
                  <a:gd name="T12" fmla="*/ 236 w 376"/>
                  <a:gd name="T13" fmla="*/ 48 h 376"/>
                  <a:gd name="T14" fmla="*/ 188 w 376"/>
                  <a:gd name="T15" fmla="*/ 0 h 376"/>
                  <a:gd name="T16" fmla="*/ 140 w 376"/>
                  <a:gd name="T17" fmla="*/ 48 h 376"/>
                  <a:gd name="T18" fmla="*/ 169 w 376"/>
                  <a:gd name="T19" fmla="*/ 92 h 376"/>
                  <a:gd name="T20" fmla="*/ 169 w 376"/>
                  <a:gd name="T21" fmla="*/ 148 h 376"/>
                  <a:gd name="T22" fmla="*/ 138 w 376"/>
                  <a:gd name="T23" fmla="*/ 169 h 376"/>
                  <a:gd name="T24" fmla="*/ 98 w 376"/>
                  <a:gd name="T25" fmla="*/ 169 h 376"/>
                  <a:gd name="T26" fmla="*/ 29 w 376"/>
                  <a:gd name="T27" fmla="*/ 238 h 376"/>
                  <a:gd name="T28" fmla="*/ 29 w 376"/>
                  <a:gd name="T29" fmla="*/ 284 h 376"/>
                  <a:gd name="T30" fmla="*/ 0 w 376"/>
                  <a:gd name="T31" fmla="*/ 328 h 376"/>
                  <a:gd name="T32" fmla="*/ 48 w 376"/>
                  <a:gd name="T33" fmla="*/ 376 h 376"/>
                  <a:gd name="T34" fmla="*/ 96 w 376"/>
                  <a:gd name="T35" fmla="*/ 328 h 376"/>
                  <a:gd name="T36" fmla="*/ 67 w 376"/>
                  <a:gd name="T37" fmla="*/ 284 h 376"/>
                  <a:gd name="T38" fmla="*/ 67 w 376"/>
                  <a:gd name="T39" fmla="*/ 238 h 376"/>
                  <a:gd name="T40" fmla="*/ 98 w 376"/>
                  <a:gd name="T41" fmla="*/ 207 h 376"/>
                  <a:gd name="T42" fmla="*/ 138 w 376"/>
                  <a:gd name="T43" fmla="*/ 207 h 376"/>
                  <a:gd name="T44" fmla="*/ 169 w 376"/>
                  <a:gd name="T45" fmla="*/ 202 h 376"/>
                  <a:gd name="T46" fmla="*/ 169 w 376"/>
                  <a:gd name="T47" fmla="*/ 284 h 376"/>
                  <a:gd name="T48" fmla="*/ 140 w 376"/>
                  <a:gd name="T49" fmla="*/ 328 h 376"/>
                  <a:gd name="T50" fmla="*/ 188 w 376"/>
                  <a:gd name="T51" fmla="*/ 376 h 376"/>
                  <a:gd name="T52" fmla="*/ 236 w 376"/>
                  <a:gd name="T53" fmla="*/ 328 h 376"/>
                  <a:gd name="T54" fmla="*/ 207 w 376"/>
                  <a:gd name="T55" fmla="*/ 284 h 376"/>
                  <a:gd name="T56" fmla="*/ 207 w 376"/>
                  <a:gd name="T57" fmla="*/ 202 h 376"/>
                  <a:gd name="T58" fmla="*/ 238 w 376"/>
                  <a:gd name="T59" fmla="*/ 207 h 376"/>
                  <a:gd name="T60" fmla="*/ 278 w 376"/>
                  <a:gd name="T61" fmla="*/ 207 h 376"/>
                  <a:gd name="T62" fmla="*/ 309 w 376"/>
                  <a:gd name="T63" fmla="*/ 238 h 376"/>
                  <a:gd name="T64" fmla="*/ 309 w 376"/>
                  <a:gd name="T65" fmla="*/ 284 h 376"/>
                  <a:gd name="T66" fmla="*/ 280 w 376"/>
                  <a:gd name="T67" fmla="*/ 328 h 376"/>
                  <a:gd name="T68" fmla="*/ 328 w 376"/>
                  <a:gd name="T69" fmla="*/ 376 h 376"/>
                  <a:gd name="T70" fmla="*/ 376 w 376"/>
                  <a:gd name="T71" fmla="*/ 328 h 376"/>
                  <a:gd name="T72" fmla="*/ 347 w 376"/>
                  <a:gd name="T73" fmla="*/ 284 h 376"/>
                  <a:gd name="T74" fmla="*/ 75 w 376"/>
                  <a:gd name="T75" fmla="*/ 328 h 376"/>
                  <a:gd name="T76" fmla="*/ 48 w 376"/>
                  <a:gd name="T77" fmla="*/ 356 h 376"/>
                  <a:gd name="T78" fmla="*/ 20 w 376"/>
                  <a:gd name="T79" fmla="*/ 328 h 376"/>
                  <a:gd name="T80" fmla="*/ 48 w 376"/>
                  <a:gd name="T81" fmla="*/ 300 h 376"/>
                  <a:gd name="T82" fmla="*/ 75 w 376"/>
                  <a:gd name="T83" fmla="*/ 328 h 376"/>
                  <a:gd name="T84" fmla="*/ 160 w 376"/>
                  <a:gd name="T85" fmla="*/ 48 h 376"/>
                  <a:gd name="T86" fmla="*/ 188 w 376"/>
                  <a:gd name="T87" fmla="*/ 20 h 376"/>
                  <a:gd name="T88" fmla="*/ 215 w 376"/>
                  <a:gd name="T89" fmla="*/ 48 h 376"/>
                  <a:gd name="T90" fmla="*/ 188 w 376"/>
                  <a:gd name="T91" fmla="*/ 76 h 376"/>
                  <a:gd name="T92" fmla="*/ 160 w 376"/>
                  <a:gd name="T93" fmla="*/ 48 h 376"/>
                  <a:gd name="T94" fmla="*/ 215 w 376"/>
                  <a:gd name="T95" fmla="*/ 328 h 376"/>
                  <a:gd name="T96" fmla="*/ 188 w 376"/>
                  <a:gd name="T97" fmla="*/ 356 h 376"/>
                  <a:gd name="T98" fmla="*/ 160 w 376"/>
                  <a:gd name="T99" fmla="*/ 328 h 376"/>
                  <a:gd name="T100" fmla="*/ 188 w 376"/>
                  <a:gd name="T101" fmla="*/ 300 h 376"/>
                  <a:gd name="T102" fmla="*/ 215 w 376"/>
                  <a:gd name="T103" fmla="*/ 328 h 376"/>
                  <a:gd name="T104" fmla="*/ 328 w 376"/>
                  <a:gd name="T105" fmla="*/ 356 h 376"/>
                  <a:gd name="T106" fmla="*/ 300 w 376"/>
                  <a:gd name="T107" fmla="*/ 328 h 376"/>
                  <a:gd name="T108" fmla="*/ 328 w 376"/>
                  <a:gd name="T109" fmla="*/ 300 h 376"/>
                  <a:gd name="T110" fmla="*/ 355 w 376"/>
                  <a:gd name="T111" fmla="*/ 328 h 376"/>
                  <a:gd name="T112" fmla="*/ 328 w 376"/>
                  <a:gd name="T113" fmla="*/ 356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6" h="376">
                    <a:moveTo>
                      <a:pt x="347" y="284"/>
                    </a:moveTo>
                    <a:cubicBezTo>
                      <a:pt x="347" y="238"/>
                      <a:pt x="347" y="238"/>
                      <a:pt x="347" y="238"/>
                    </a:cubicBezTo>
                    <a:cubicBezTo>
                      <a:pt x="347" y="210"/>
                      <a:pt x="328" y="169"/>
                      <a:pt x="278" y="169"/>
                    </a:cubicBezTo>
                    <a:cubicBezTo>
                      <a:pt x="238" y="169"/>
                      <a:pt x="238" y="169"/>
                      <a:pt x="238" y="169"/>
                    </a:cubicBezTo>
                    <a:cubicBezTo>
                      <a:pt x="210" y="169"/>
                      <a:pt x="207" y="155"/>
                      <a:pt x="207" y="148"/>
                    </a:cubicBezTo>
                    <a:cubicBezTo>
                      <a:pt x="207" y="92"/>
                      <a:pt x="207" y="92"/>
                      <a:pt x="207" y="92"/>
                    </a:cubicBezTo>
                    <a:cubicBezTo>
                      <a:pt x="224" y="85"/>
                      <a:pt x="236" y="68"/>
                      <a:pt x="236" y="48"/>
                    </a:cubicBezTo>
                    <a:cubicBezTo>
                      <a:pt x="236" y="21"/>
                      <a:pt x="214" y="0"/>
                      <a:pt x="188" y="0"/>
                    </a:cubicBezTo>
                    <a:cubicBezTo>
                      <a:pt x="161" y="0"/>
                      <a:pt x="140" y="21"/>
                      <a:pt x="140" y="48"/>
                    </a:cubicBezTo>
                    <a:cubicBezTo>
                      <a:pt x="140" y="68"/>
                      <a:pt x="152" y="85"/>
                      <a:pt x="169" y="92"/>
                    </a:cubicBezTo>
                    <a:cubicBezTo>
                      <a:pt x="169" y="148"/>
                      <a:pt x="169" y="148"/>
                      <a:pt x="169" y="148"/>
                    </a:cubicBezTo>
                    <a:cubicBezTo>
                      <a:pt x="169" y="153"/>
                      <a:pt x="167" y="169"/>
                      <a:pt x="138" y="169"/>
                    </a:cubicBezTo>
                    <a:cubicBezTo>
                      <a:pt x="98" y="169"/>
                      <a:pt x="98" y="169"/>
                      <a:pt x="98" y="169"/>
                    </a:cubicBezTo>
                    <a:cubicBezTo>
                      <a:pt x="47" y="169"/>
                      <a:pt x="29" y="210"/>
                      <a:pt x="29" y="238"/>
                    </a:cubicBezTo>
                    <a:cubicBezTo>
                      <a:pt x="29" y="284"/>
                      <a:pt x="29" y="284"/>
                      <a:pt x="29" y="284"/>
                    </a:cubicBezTo>
                    <a:cubicBezTo>
                      <a:pt x="12" y="291"/>
                      <a:pt x="0" y="308"/>
                      <a:pt x="0" y="328"/>
                    </a:cubicBezTo>
                    <a:cubicBezTo>
                      <a:pt x="0" y="354"/>
                      <a:pt x="21" y="376"/>
                      <a:pt x="48" y="376"/>
                    </a:cubicBezTo>
                    <a:cubicBezTo>
                      <a:pt x="74" y="376"/>
                      <a:pt x="96" y="354"/>
                      <a:pt x="96" y="328"/>
                    </a:cubicBezTo>
                    <a:cubicBezTo>
                      <a:pt x="96" y="308"/>
                      <a:pt x="84" y="291"/>
                      <a:pt x="67" y="284"/>
                    </a:cubicBezTo>
                    <a:cubicBezTo>
                      <a:pt x="67" y="238"/>
                      <a:pt x="67" y="238"/>
                      <a:pt x="67" y="238"/>
                    </a:cubicBezTo>
                    <a:cubicBezTo>
                      <a:pt x="67" y="233"/>
                      <a:pt x="68" y="207"/>
                      <a:pt x="98" y="207"/>
                    </a:cubicBezTo>
                    <a:cubicBezTo>
                      <a:pt x="138" y="207"/>
                      <a:pt x="138" y="207"/>
                      <a:pt x="138" y="207"/>
                    </a:cubicBezTo>
                    <a:cubicBezTo>
                      <a:pt x="150" y="207"/>
                      <a:pt x="160" y="205"/>
                      <a:pt x="169" y="202"/>
                    </a:cubicBezTo>
                    <a:cubicBezTo>
                      <a:pt x="169" y="284"/>
                      <a:pt x="169" y="284"/>
                      <a:pt x="169" y="284"/>
                    </a:cubicBezTo>
                    <a:cubicBezTo>
                      <a:pt x="152" y="291"/>
                      <a:pt x="140" y="308"/>
                      <a:pt x="140" y="328"/>
                    </a:cubicBezTo>
                    <a:cubicBezTo>
                      <a:pt x="140" y="354"/>
                      <a:pt x="161" y="376"/>
                      <a:pt x="188" y="376"/>
                    </a:cubicBezTo>
                    <a:cubicBezTo>
                      <a:pt x="214" y="376"/>
                      <a:pt x="236" y="354"/>
                      <a:pt x="236" y="328"/>
                    </a:cubicBezTo>
                    <a:cubicBezTo>
                      <a:pt x="236" y="308"/>
                      <a:pt x="224" y="291"/>
                      <a:pt x="207" y="284"/>
                    </a:cubicBezTo>
                    <a:cubicBezTo>
                      <a:pt x="207" y="202"/>
                      <a:pt x="207" y="202"/>
                      <a:pt x="207" y="202"/>
                    </a:cubicBezTo>
                    <a:cubicBezTo>
                      <a:pt x="215" y="205"/>
                      <a:pt x="226" y="207"/>
                      <a:pt x="238" y="207"/>
                    </a:cubicBezTo>
                    <a:cubicBezTo>
                      <a:pt x="278" y="207"/>
                      <a:pt x="278" y="207"/>
                      <a:pt x="278" y="207"/>
                    </a:cubicBezTo>
                    <a:cubicBezTo>
                      <a:pt x="306" y="207"/>
                      <a:pt x="309" y="231"/>
                      <a:pt x="309" y="238"/>
                    </a:cubicBezTo>
                    <a:cubicBezTo>
                      <a:pt x="309" y="284"/>
                      <a:pt x="309" y="284"/>
                      <a:pt x="309" y="284"/>
                    </a:cubicBezTo>
                    <a:cubicBezTo>
                      <a:pt x="292" y="291"/>
                      <a:pt x="280" y="308"/>
                      <a:pt x="280" y="328"/>
                    </a:cubicBezTo>
                    <a:cubicBezTo>
                      <a:pt x="280" y="354"/>
                      <a:pt x="301" y="376"/>
                      <a:pt x="328" y="376"/>
                    </a:cubicBezTo>
                    <a:cubicBezTo>
                      <a:pt x="354" y="376"/>
                      <a:pt x="376" y="354"/>
                      <a:pt x="376" y="328"/>
                    </a:cubicBezTo>
                    <a:cubicBezTo>
                      <a:pt x="376" y="308"/>
                      <a:pt x="364" y="291"/>
                      <a:pt x="347" y="284"/>
                    </a:cubicBezTo>
                    <a:close/>
                    <a:moveTo>
                      <a:pt x="75" y="328"/>
                    </a:moveTo>
                    <a:cubicBezTo>
                      <a:pt x="75" y="343"/>
                      <a:pt x="63" y="356"/>
                      <a:pt x="48" y="356"/>
                    </a:cubicBezTo>
                    <a:cubicBezTo>
                      <a:pt x="32" y="356"/>
                      <a:pt x="20" y="343"/>
                      <a:pt x="20" y="328"/>
                    </a:cubicBezTo>
                    <a:cubicBezTo>
                      <a:pt x="20" y="313"/>
                      <a:pt x="32" y="300"/>
                      <a:pt x="48" y="300"/>
                    </a:cubicBezTo>
                    <a:cubicBezTo>
                      <a:pt x="63" y="300"/>
                      <a:pt x="75" y="313"/>
                      <a:pt x="75" y="328"/>
                    </a:cubicBezTo>
                    <a:close/>
                    <a:moveTo>
                      <a:pt x="160" y="48"/>
                    </a:moveTo>
                    <a:cubicBezTo>
                      <a:pt x="160" y="33"/>
                      <a:pt x="172" y="20"/>
                      <a:pt x="188" y="20"/>
                    </a:cubicBezTo>
                    <a:cubicBezTo>
                      <a:pt x="203" y="20"/>
                      <a:pt x="215" y="33"/>
                      <a:pt x="215" y="48"/>
                    </a:cubicBezTo>
                    <a:cubicBezTo>
                      <a:pt x="215" y="63"/>
                      <a:pt x="203" y="76"/>
                      <a:pt x="188" y="76"/>
                    </a:cubicBezTo>
                    <a:cubicBezTo>
                      <a:pt x="172" y="76"/>
                      <a:pt x="160" y="63"/>
                      <a:pt x="160" y="48"/>
                    </a:cubicBezTo>
                    <a:close/>
                    <a:moveTo>
                      <a:pt x="215" y="328"/>
                    </a:moveTo>
                    <a:cubicBezTo>
                      <a:pt x="215" y="343"/>
                      <a:pt x="203" y="356"/>
                      <a:pt x="188" y="356"/>
                    </a:cubicBezTo>
                    <a:cubicBezTo>
                      <a:pt x="172" y="356"/>
                      <a:pt x="160" y="343"/>
                      <a:pt x="160" y="328"/>
                    </a:cubicBezTo>
                    <a:cubicBezTo>
                      <a:pt x="160" y="313"/>
                      <a:pt x="172" y="300"/>
                      <a:pt x="188" y="300"/>
                    </a:cubicBezTo>
                    <a:cubicBezTo>
                      <a:pt x="203" y="300"/>
                      <a:pt x="215" y="313"/>
                      <a:pt x="215" y="328"/>
                    </a:cubicBezTo>
                    <a:close/>
                    <a:moveTo>
                      <a:pt x="328" y="356"/>
                    </a:moveTo>
                    <a:cubicBezTo>
                      <a:pt x="312" y="356"/>
                      <a:pt x="300" y="343"/>
                      <a:pt x="300" y="328"/>
                    </a:cubicBezTo>
                    <a:cubicBezTo>
                      <a:pt x="300" y="313"/>
                      <a:pt x="312" y="300"/>
                      <a:pt x="328" y="300"/>
                    </a:cubicBezTo>
                    <a:cubicBezTo>
                      <a:pt x="343" y="300"/>
                      <a:pt x="355" y="313"/>
                      <a:pt x="355" y="328"/>
                    </a:cubicBezTo>
                    <a:cubicBezTo>
                      <a:pt x="355" y="343"/>
                      <a:pt x="343" y="356"/>
                      <a:pt x="328" y="35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624889" y="2387534"/>
              <a:ext cx="12464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极致无岸，向天而歌。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34461" y="1581202"/>
            <a:ext cx="1246495" cy="1305382"/>
            <a:chOff x="3443658" y="1666927"/>
            <a:chExt cx="1246495" cy="1305382"/>
          </a:xfrm>
        </p:grpSpPr>
        <p:grpSp>
          <p:nvGrpSpPr>
            <p:cNvPr id="14" name="Group 54"/>
            <p:cNvGrpSpPr/>
            <p:nvPr/>
          </p:nvGrpSpPr>
          <p:grpSpPr>
            <a:xfrm>
              <a:off x="3744210" y="1666927"/>
              <a:ext cx="418280" cy="418280"/>
              <a:chOff x="2708324" y="1506251"/>
              <a:chExt cx="418280" cy="418280"/>
            </a:xfrm>
          </p:grpSpPr>
          <p:sp>
            <p:nvSpPr>
              <p:cNvPr id="16" name="Teardrop 55"/>
              <p:cNvSpPr/>
              <p:nvPr/>
            </p:nvSpPr>
            <p:spPr>
              <a:xfrm rot="8100000">
                <a:off x="2708324" y="1506251"/>
                <a:ext cx="418280" cy="418280"/>
              </a:xfrm>
              <a:prstGeom prst="teardrop">
                <a:avLst/>
              </a:prstGeom>
              <a:solidFill>
                <a:srgbClr val="CC9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Freeform 16"/>
              <p:cNvSpPr>
                <a:spLocks noEditPoints="1"/>
              </p:cNvSpPr>
              <p:nvPr/>
            </p:nvSpPr>
            <p:spPr bwMode="auto">
              <a:xfrm>
                <a:off x="2796143" y="1604602"/>
                <a:ext cx="239343" cy="239070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3443658" y="2387534"/>
              <a:ext cx="12464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极致无岸，向天而歌。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310373" y="1581202"/>
            <a:ext cx="1246495" cy="1305382"/>
            <a:chOff x="5262427" y="1666927"/>
            <a:chExt cx="1246495" cy="1305382"/>
          </a:xfrm>
        </p:grpSpPr>
        <p:grpSp>
          <p:nvGrpSpPr>
            <p:cNvPr id="19" name="Group 51"/>
            <p:cNvGrpSpPr/>
            <p:nvPr/>
          </p:nvGrpSpPr>
          <p:grpSpPr>
            <a:xfrm>
              <a:off x="5559010" y="1666927"/>
              <a:ext cx="418280" cy="418280"/>
              <a:chOff x="4158893" y="1506251"/>
              <a:chExt cx="418280" cy="418280"/>
            </a:xfrm>
          </p:grpSpPr>
          <p:sp>
            <p:nvSpPr>
              <p:cNvPr id="21" name="Teardrop 52"/>
              <p:cNvSpPr/>
              <p:nvPr/>
            </p:nvSpPr>
            <p:spPr>
              <a:xfrm rot="8100000">
                <a:off x="4158893" y="1506251"/>
                <a:ext cx="418280" cy="418280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4238052" y="1639825"/>
                <a:ext cx="258741" cy="168209"/>
              </a:xfrm>
              <a:custGeom>
                <a:avLst/>
                <a:gdLst>
                  <a:gd name="T0" fmla="*/ 304 w 400"/>
                  <a:gd name="T1" fmla="*/ 73 h 260"/>
                  <a:gd name="T2" fmla="*/ 288 w 400"/>
                  <a:gd name="T3" fmla="*/ 74 h 260"/>
                  <a:gd name="T4" fmla="*/ 186 w 400"/>
                  <a:gd name="T5" fmla="*/ 0 h 260"/>
                  <a:gd name="T6" fmla="*/ 80 w 400"/>
                  <a:gd name="T7" fmla="*/ 104 h 260"/>
                  <a:gd name="T8" fmla="*/ 81 w 400"/>
                  <a:gd name="T9" fmla="*/ 119 h 260"/>
                  <a:gd name="T10" fmla="*/ 72 w 400"/>
                  <a:gd name="T11" fmla="*/ 118 h 260"/>
                  <a:gd name="T12" fmla="*/ 0 w 400"/>
                  <a:gd name="T13" fmla="*/ 189 h 260"/>
                  <a:gd name="T14" fmla="*/ 72 w 400"/>
                  <a:gd name="T15" fmla="*/ 260 h 260"/>
                  <a:gd name="T16" fmla="*/ 172 w 400"/>
                  <a:gd name="T17" fmla="*/ 260 h 260"/>
                  <a:gd name="T18" fmla="*/ 172 w 400"/>
                  <a:gd name="T19" fmla="*/ 184 h 260"/>
                  <a:gd name="T20" fmla="*/ 130 w 400"/>
                  <a:gd name="T21" fmla="*/ 184 h 260"/>
                  <a:gd name="T22" fmla="*/ 200 w 400"/>
                  <a:gd name="T23" fmla="*/ 92 h 260"/>
                  <a:gd name="T24" fmla="*/ 270 w 400"/>
                  <a:gd name="T25" fmla="*/ 184 h 260"/>
                  <a:gd name="T26" fmla="*/ 228 w 400"/>
                  <a:gd name="T27" fmla="*/ 184 h 260"/>
                  <a:gd name="T28" fmla="*/ 228 w 400"/>
                  <a:gd name="T29" fmla="*/ 260 h 260"/>
                  <a:gd name="T30" fmla="*/ 304 w 400"/>
                  <a:gd name="T31" fmla="*/ 260 h 260"/>
                  <a:gd name="T32" fmla="*/ 400 w 400"/>
                  <a:gd name="T33" fmla="*/ 166 h 260"/>
                  <a:gd name="T34" fmla="*/ 304 w 400"/>
                  <a:gd name="T35" fmla="*/ 73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0" h="260">
                    <a:moveTo>
                      <a:pt x="304" y="73"/>
                    </a:moveTo>
                    <a:cubicBezTo>
                      <a:pt x="298" y="73"/>
                      <a:pt x="293" y="73"/>
                      <a:pt x="288" y="74"/>
                    </a:cubicBezTo>
                    <a:cubicBezTo>
                      <a:pt x="275" y="31"/>
                      <a:pt x="234" y="0"/>
                      <a:pt x="186" y="0"/>
                    </a:cubicBezTo>
                    <a:cubicBezTo>
                      <a:pt x="127" y="0"/>
                      <a:pt x="80" y="46"/>
                      <a:pt x="80" y="104"/>
                    </a:cubicBezTo>
                    <a:cubicBezTo>
                      <a:pt x="80" y="109"/>
                      <a:pt x="80" y="114"/>
                      <a:pt x="81" y="119"/>
                    </a:cubicBezTo>
                    <a:cubicBezTo>
                      <a:pt x="78" y="119"/>
                      <a:pt x="75" y="118"/>
                      <a:pt x="72" y="118"/>
                    </a:cubicBezTo>
                    <a:cubicBezTo>
                      <a:pt x="32" y="118"/>
                      <a:pt x="0" y="150"/>
                      <a:pt x="0" y="189"/>
                    </a:cubicBezTo>
                    <a:cubicBezTo>
                      <a:pt x="0" y="228"/>
                      <a:pt x="32" y="260"/>
                      <a:pt x="72" y="260"/>
                    </a:cubicBezTo>
                    <a:cubicBezTo>
                      <a:pt x="172" y="260"/>
                      <a:pt x="172" y="260"/>
                      <a:pt x="172" y="260"/>
                    </a:cubicBezTo>
                    <a:cubicBezTo>
                      <a:pt x="172" y="184"/>
                      <a:pt x="172" y="184"/>
                      <a:pt x="172" y="184"/>
                    </a:cubicBezTo>
                    <a:cubicBezTo>
                      <a:pt x="130" y="184"/>
                      <a:pt x="130" y="184"/>
                      <a:pt x="130" y="184"/>
                    </a:cubicBezTo>
                    <a:cubicBezTo>
                      <a:pt x="200" y="92"/>
                      <a:pt x="200" y="92"/>
                      <a:pt x="200" y="92"/>
                    </a:cubicBezTo>
                    <a:cubicBezTo>
                      <a:pt x="270" y="184"/>
                      <a:pt x="270" y="184"/>
                      <a:pt x="270" y="184"/>
                    </a:cubicBezTo>
                    <a:cubicBezTo>
                      <a:pt x="228" y="184"/>
                      <a:pt x="228" y="184"/>
                      <a:pt x="228" y="184"/>
                    </a:cubicBezTo>
                    <a:cubicBezTo>
                      <a:pt x="228" y="260"/>
                      <a:pt x="228" y="260"/>
                      <a:pt x="228" y="260"/>
                    </a:cubicBezTo>
                    <a:cubicBezTo>
                      <a:pt x="304" y="260"/>
                      <a:pt x="304" y="260"/>
                      <a:pt x="304" y="260"/>
                    </a:cubicBezTo>
                    <a:cubicBezTo>
                      <a:pt x="357" y="260"/>
                      <a:pt x="400" y="218"/>
                      <a:pt x="400" y="166"/>
                    </a:cubicBezTo>
                    <a:cubicBezTo>
                      <a:pt x="400" y="115"/>
                      <a:pt x="357" y="73"/>
                      <a:pt x="304" y="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5262427" y="2387534"/>
              <a:ext cx="12464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极致无岸，向天而歌。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355095" y="1581202"/>
            <a:ext cx="1246495" cy="1305382"/>
            <a:chOff x="7081196" y="1666927"/>
            <a:chExt cx="1246495" cy="1305382"/>
          </a:xfrm>
        </p:grpSpPr>
        <p:grpSp>
          <p:nvGrpSpPr>
            <p:cNvPr id="24" name="Group 64"/>
            <p:cNvGrpSpPr/>
            <p:nvPr/>
          </p:nvGrpSpPr>
          <p:grpSpPr>
            <a:xfrm>
              <a:off x="7373810" y="1666927"/>
              <a:ext cx="418280" cy="418280"/>
              <a:chOff x="5665857" y="1506251"/>
              <a:chExt cx="418280" cy="418280"/>
            </a:xfrm>
          </p:grpSpPr>
          <p:sp>
            <p:nvSpPr>
              <p:cNvPr id="26" name="Teardrop 65"/>
              <p:cNvSpPr/>
              <p:nvPr/>
            </p:nvSpPr>
            <p:spPr>
              <a:xfrm rot="8100000">
                <a:off x="5665857" y="1506251"/>
                <a:ext cx="418280" cy="418280"/>
              </a:xfrm>
              <a:prstGeom prst="teardrop">
                <a:avLst/>
              </a:prstGeom>
              <a:solidFill>
                <a:srgbClr val="CC9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26"/>
              <p:cNvSpPr>
                <a:spLocks noEditPoints="1"/>
              </p:cNvSpPr>
              <p:nvPr/>
            </p:nvSpPr>
            <p:spPr bwMode="auto">
              <a:xfrm>
                <a:off x="5795163" y="1614232"/>
                <a:ext cx="175570" cy="219811"/>
              </a:xfrm>
              <a:custGeom>
                <a:avLst/>
                <a:gdLst>
                  <a:gd name="T0" fmla="*/ 311 w 321"/>
                  <a:gd name="T1" fmla="*/ 99 h 402"/>
                  <a:gd name="T2" fmla="*/ 189 w 321"/>
                  <a:gd name="T3" fmla="*/ 11 h 402"/>
                  <a:gd name="T4" fmla="*/ 94 w 321"/>
                  <a:gd name="T5" fmla="*/ 126 h 402"/>
                  <a:gd name="T6" fmla="*/ 109 w 321"/>
                  <a:gd name="T7" fmla="*/ 174 h 402"/>
                  <a:gd name="T8" fmla="*/ 6 w 321"/>
                  <a:gd name="T9" fmla="*/ 328 h 402"/>
                  <a:gd name="T10" fmla="*/ 1 w 321"/>
                  <a:gd name="T11" fmla="*/ 351 h 402"/>
                  <a:gd name="T12" fmla="*/ 8 w 321"/>
                  <a:gd name="T13" fmla="*/ 390 h 402"/>
                  <a:gd name="T14" fmla="*/ 22 w 321"/>
                  <a:gd name="T15" fmla="*/ 401 h 402"/>
                  <a:gd name="T16" fmla="*/ 52 w 321"/>
                  <a:gd name="T17" fmla="*/ 395 h 402"/>
                  <a:gd name="T18" fmla="*/ 71 w 321"/>
                  <a:gd name="T19" fmla="*/ 382 h 402"/>
                  <a:gd name="T20" fmla="*/ 111 w 321"/>
                  <a:gd name="T21" fmla="*/ 316 h 402"/>
                  <a:gd name="T22" fmla="*/ 112 w 321"/>
                  <a:gd name="T23" fmla="*/ 316 h 402"/>
                  <a:gd name="T24" fmla="*/ 140 w 321"/>
                  <a:gd name="T25" fmla="*/ 311 h 402"/>
                  <a:gd name="T26" fmla="*/ 187 w 321"/>
                  <a:gd name="T27" fmla="*/ 233 h 402"/>
                  <a:gd name="T28" fmla="*/ 239 w 321"/>
                  <a:gd name="T29" fmla="*/ 232 h 402"/>
                  <a:gd name="T30" fmla="*/ 311 w 321"/>
                  <a:gd name="T31" fmla="*/ 99 h 402"/>
                  <a:gd name="T32" fmla="*/ 260 w 321"/>
                  <a:gd name="T33" fmla="*/ 130 h 402"/>
                  <a:gd name="T34" fmla="*/ 206 w 321"/>
                  <a:gd name="T35" fmla="*/ 120 h 402"/>
                  <a:gd name="T36" fmla="*/ 179 w 321"/>
                  <a:gd name="T37" fmla="*/ 71 h 402"/>
                  <a:gd name="T38" fmla="*/ 248 w 321"/>
                  <a:gd name="T39" fmla="*/ 58 h 402"/>
                  <a:gd name="T40" fmla="*/ 260 w 321"/>
                  <a:gd name="T41" fmla="*/ 13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1" h="402">
                    <a:moveTo>
                      <a:pt x="311" y="99"/>
                    </a:moveTo>
                    <a:cubicBezTo>
                      <a:pt x="301" y="40"/>
                      <a:pt x="246" y="0"/>
                      <a:pt x="189" y="11"/>
                    </a:cubicBezTo>
                    <a:cubicBezTo>
                      <a:pt x="132" y="21"/>
                      <a:pt x="84" y="67"/>
                      <a:pt x="94" y="126"/>
                    </a:cubicBezTo>
                    <a:cubicBezTo>
                      <a:pt x="96" y="139"/>
                      <a:pt x="102" y="159"/>
                      <a:pt x="109" y="174"/>
                    </a:cubicBezTo>
                    <a:cubicBezTo>
                      <a:pt x="6" y="328"/>
                      <a:pt x="6" y="328"/>
                      <a:pt x="6" y="328"/>
                    </a:cubicBezTo>
                    <a:cubicBezTo>
                      <a:pt x="2" y="334"/>
                      <a:pt x="0" y="344"/>
                      <a:pt x="1" y="351"/>
                    </a:cubicBezTo>
                    <a:cubicBezTo>
                      <a:pt x="8" y="390"/>
                      <a:pt x="8" y="390"/>
                      <a:pt x="8" y="390"/>
                    </a:cubicBezTo>
                    <a:cubicBezTo>
                      <a:pt x="9" y="397"/>
                      <a:pt x="15" y="402"/>
                      <a:pt x="22" y="401"/>
                    </a:cubicBezTo>
                    <a:cubicBezTo>
                      <a:pt x="52" y="395"/>
                      <a:pt x="52" y="395"/>
                      <a:pt x="52" y="395"/>
                    </a:cubicBezTo>
                    <a:cubicBezTo>
                      <a:pt x="59" y="394"/>
                      <a:pt x="67" y="388"/>
                      <a:pt x="71" y="382"/>
                    </a:cubicBezTo>
                    <a:cubicBezTo>
                      <a:pt x="111" y="316"/>
                      <a:pt x="111" y="316"/>
                      <a:pt x="111" y="316"/>
                    </a:cubicBezTo>
                    <a:cubicBezTo>
                      <a:pt x="112" y="316"/>
                      <a:pt x="112" y="316"/>
                      <a:pt x="112" y="316"/>
                    </a:cubicBezTo>
                    <a:cubicBezTo>
                      <a:pt x="140" y="311"/>
                      <a:pt x="140" y="311"/>
                      <a:pt x="140" y="311"/>
                    </a:cubicBezTo>
                    <a:cubicBezTo>
                      <a:pt x="187" y="233"/>
                      <a:pt x="187" y="233"/>
                      <a:pt x="187" y="233"/>
                    </a:cubicBezTo>
                    <a:cubicBezTo>
                      <a:pt x="203" y="236"/>
                      <a:pt x="226" y="235"/>
                      <a:pt x="239" y="232"/>
                    </a:cubicBezTo>
                    <a:cubicBezTo>
                      <a:pt x="296" y="222"/>
                      <a:pt x="321" y="159"/>
                      <a:pt x="311" y="99"/>
                    </a:cubicBezTo>
                    <a:close/>
                    <a:moveTo>
                      <a:pt x="260" y="130"/>
                    </a:moveTo>
                    <a:cubicBezTo>
                      <a:pt x="244" y="153"/>
                      <a:pt x="228" y="137"/>
                      <a:pt x="206" y="120"/>
                    </a:cubicBezTo>
                    <a:cubicBezTo>
                      <a:pt x="184" y="104"/>
                      <a:pt x="163" y="94"/>
                      <a:pt x="179" y="71"/>
                    </a:cubicBezTo>
                    <a:cubicBezTo>
                      <a:pt x="195" y="47"/>
                      <a:pt x="226" y="42"/>
                      <a:pt x="248" y="58"/>
                    </a:cubicBezTo>
                    <a:cubicBezTo>
                      <a:pt x="270" y="74"/>
                      <a:pt x="276" y="107"/>
                      <a:pt x="260" y="13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7081196" y="2387534"/>
              <a:ext cx="12464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极致无岸，向天而歌。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114276" y="1581202"/>
            <a:ext cx="1246495" cy="1305382"/>
            <a:chOff x="8899964" y="1666927"/>
            <a:chExt cx="1246495" cy="1305382"/>
          </a:xfrm>
        </p:grpSpPr>
        <p:grpSp>
          <p:nvGrpSpPr>
            <p:cNvPr id="29" name="Group 60"/>
            <p:cNvGrpSpPr/>
            <p:nvPr/>
          </p:nvGrpSpPr>
          <p:grpSpPr>
            <a:xfrm>
              <a:off x="9188609" y="1666927"/>
              <a:ext cx="418280" cy="418280"/>
              <a:chOff x="7178907" y="1506251"/>
              <a:chExt cx="418280" cy="418280"/>
            </a:xfrm>
          </p:grpSpPr>
          <p:sp>
            <p:nvSpPr>
              <p:cNvPr id="31" name="Teardrop 61"/>
              <p:cNvSpPr/>
              <p:nvPr/>
            </p:nvSpPr>
            <p:spPr>
              <a:xfrm rot="8100000">
                <a:off x="7178907" y="1506251"/>
                <a:ext cx="418280" cy="418280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21"/>
              <p:cNvSpPr>
                <a:spLocks noEditPoints="1"/>
              </p:cNvSpPr>
              <p:nvPr/>
            </p:nvSpPr>
            <p:spPr bwMode="auto">
              <a:xfrm>
                <a:off x="7275187" y="1629449"/>
                <a:ext cx="238323" cy="212150"/>
              </a:xfrm>
              <a:custGeom>
                <a:avLst/>
                <a:gdLst>
                  <a:gd name="T0" fmla="*/ 62 w 401"/>
                  <a:gd name="T1" fmla="*/ 116 h 357"/>
                  <a:gd name="T2" fmla="*/ 117 w 401"/>
                  <a:gd name="T3" fmla="*/ 135 h 357"/>
                  <a:gd name="T4" fmla="*/ 124 w 401"/>
                  <a:gd name="T5" fmla="*/ 133 h 357"/>
                  <a:gd name="T6" fmla="*/ 155 w 401"/>
                  <a:gd name="T7" fmla="*/ 106 h 357"/>
                  <a:gd name="T8" fmla="*/ 156 w 401"/>
                  <a:gd name="T9" fmla="*/ 100 h 357"/>
                  <a:gd name="T10" fmla="*/ 141 w 401"/>
                  <a:gd name="T11" fmla="*/ 81 h 357"/>
                  <a:gd name="T12" fmla="*/ 219 w 401"/>
                  <a:gd name="T13" fmla="*/ 1 h 357"/>
                  <a:gd name="T14" fmla="*/ 160 w 401"/>
                  <a:gd name="T15" fmla="*/ 1 h 357"/>
                  <a:gd name="T16" fmla="*/ 86 w 401"/>
                  <a:gd name="T17" fmla="*/ 39 h 357"/>
                  <a:gd name="T18" fmla="*/ 55 w 401"/>
                  <a:gd name="T19" fmla="*/ 63 h 357"/>
                  <a:gd name="T20" fmla="*/ 43 w 401"/>
                  <a:gd name="T21" fmla="*/ 90 h 357"/>
                  <a:gd name="T22" fmla="*/ 18 w 401"/>
                  <a:gd name="T23" fmla="*/ 98 h 357"/>
                  <a:gd name="T24" fmla="*/ 3 w 401"/>
                  <a:gd name="T25" fmla="*/ 110 h 357"/>
                  <a:gd name="T26" fmla="*/ 2 w 401"/>
                  <a:gd name="T27" fmla="*/ 120 h 357"/>
                  <a:gd name="T28" fmla="*/ 30 w 401"/>
                  <a:gd name="T29" fmla="*/ 150 h 357"/>
                  <a:gd name="T30" fmla="*/ 41 w 401"/>
                  <a:gd name="T31" fmla="*/ 152 h 357"/>
                  <a:gd name="T32" fmla="*/ 55 w 401"/>
                  <a:gd name="T33" fmla="*/ 139 h 357"/>
                  <a:gd name="T34" fmla="*/ 62 w 401"/>
                  <a:gd name="T35" fmla="*/ 116 h 357"/>
                  <a:gd name="T36" fmla="*/ 177 w 401"/>
                  <a:gd name="T37" fmla="*/ 126 h 357"/>
                  <a:gd name="T38" fmla="*/ 169 w 401"/>
                  <a:gd name="T39" fmla="*/ 125 h 357"/>
                  <a:gd name="T40" fmla="*/ 140 w 401"/>
                  <a:gd name="T41" fmla="*/ 150 h 357"/>
                  <a:gd name="T42" fmla="*/ 139 w 401"/>
                  <a:gd name="T43" fmla="*/ 158 h 357"/>
                  <a:gd name="T44" fmla="*/ 305 w 401"/>
                  <a:gd name="T45" fmla="*/ 347 h 357"/>
                  <a:gd name="T46" fmla="*/ 320 w 401"/>
                  <a:gd name="T47" fmla="*/ 348 h 357"/>
                  <a:gd name="T48" fmla="*/ 340 w 401"/>
                  <a:gd name="T49" fmla="*/ 332 h 357"/>
                  <a:gd name="T50" fmla="*/ 341 w 401"/>
                  <a:gd name="T51" fmla="*/ 317 h 357"/>
                  <a:gd name="T52" fmla="*/ 177 w 401"/>
                  <a:gd name="T53" fmla="*/ 126 h 357"/>
                  <a:gd name="T54" fmla="*/ 398 w 401"/>
                  <a:gd name="T55" fmla="*/ 46 h 357"/>
                  <a:gd name="T56" fmla="*/ 389 w 401"/>
                  <a:gd name="T57" fmla="*/ 42 h 357"/>
                  <a:gd name="T58" fmla="*/ 369 w 401"/>
                  <a:gd name="T59" fmla="*/ 72 h 357"/>
                  <a:gd name="T60" fmla="*/ 331 w 401"/>
                  <a:gd name="T61" fmla="*/ 80 h 357"/>
                  <a:gd name="T62" fmla="*/ 320 w 401"/>
                  <a:gd name="T63" fmla="*/ 45 h 357"/>
                  <a:gd name="T64" fmla="*/ 338 w 401"/>
                  <a:gd name="T65" fmla="*/ 13 h 357"/>
                  <a:gd name="T66" fmla="*/ 330 w 401"/>
                  <a:gd name="T67" fmla="*/ 6 h 357"/>
                  <a:gd name="T68" fmla="*/ 274 w 401"/>
                  <a:gd name="T69" fmla="*/ 51 h 357"/>
                  <a:gd name="T70" fmla="*/ 257 w 401"/>
                  <a:gd name="T71" fmla="*/ 121 h 357"/>
                  <a:gd name="T72" fmla="*/ 230 w 401"/>
                  <a:gd name="T73" fmla="*/ 149 h 357"/>
                  <a:gd name="T74" fmla="*/ 257 w 401"/>
                  <a:gd name="T75" fmla="*/ 181 h 357"/>
                  <a:gd name="T76" fmla="*/ 290 w 401"/>
                  <a:gd name="T77" fmla="*/ 149 h 357"/>
                  <a:gd name="T78" fmla="*/ 330 w 401"/>
                  <a:gd name="T79" fmla="*/ 137 h 357"/>
                  <a:gd name="T80" fmla="*/ 391 w 401"/>
                  <a:gd name="T81" fmla="*/ 112 h 357"/>
                  <a:gd name="T82" fmla="*/ 398 w 401"/>
                  <a:gd name="T83" fmla="*/ 46 h 357"/>
                  <a:gd name="T84" fmla="*/ 55 w 401"/>
                  <a:gd name="T85" fmla="*/ 319 h 357"/>
                  <a:gd name="T86" fmla="*/ 55 w 401"/>
                  <a:gd name="T87" fmla="*/ 334 h 357"/>
                  <a:gd name="T88" fmla="*/ 74 w 401"/>
                  <a:gd name="T89" fmla="*/ 353 h 357"/>
                  <a:gd name="T90" fmla="*/ 89 w 401"/>
                  <a:gd name="T91" fmla="*/ 351 h 357"/>
                  <a:gd name="T92" fmla="*/ 187 w 401"/>
                  <a:gd name="T93" fmla="*/ 254 h 357"/>
                  <a:gd name="T94" fmla="*/ 157 w 401"/>
                  <a:gd name="T95" fmla="*/ 220 h 357"/>
                  <a:gd name="T96" fmla="*/ 55 w 401"/>
                  <a:gd name="T97" fmla="*/ 319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1" h="357">
                    <a:moveTo>
                      <a:pt x="62" y="116"/>
                    </a:moveTo>
                    <a:cubicBezTo>
                      <a:pt x="81" y="101"/>
                      <a:pt x="97" y="111"/>
                      <a:pt x="117" y="135"/>
                    </a:cubicBezTo>
                    <a:cubicBezTo>
                      <a:pt x="120" y="138"/>
                      <a:pt x="123" y="135"/>
                      <a:pt x="124" y="133"/>
                    </a:cubicBezTo>
                    <a:cubicBezTo>
                      <a:pt x="126" y="132"/>
                      <a:pt x="154" y="107"/>
                      <a:pt x="155" y="106"/>
                    </a:cubicBezTo>
                    <a:cubicBezTo>
                      <a:pt x="156" y="105"/>
                      <a:pt x="158" y="102"/>
                      <a:pt x="156" y="100"/>
                    </a:cubicBezTo>
                    <a:cubicBezTo>
                      <a:pt x="154" y="98"/>
                      <a:pt x="146" y="88"/>
                      <a:pt x="141" y="81"/>
                    </a:cubicBezTo>
                    <a:cubicBezTo>
                      <a:pt x="105" y="34"/>
                      <a:pt x="240" y="2"/>
                      <a:pt x="219" y="1"/>
                    </a:cubicBezTo>
                    <a:cubicBezTo>
                      <a:pt x="208" y="1"/>
                      <a:pt x="166" y="0"/>
                      <a:pt x="160" y="1"/>
                    </a:cubicBezTo>
                    <a:cubicBezTo>
                      <a:pt x="134" y="4"/>
                      <a:pt x="102" y="28"/>
                      <a:pt x="86" y="39"/>
                    </a:cubicBezTo>
                    <a:cubicBezTo>
                      <a:pt x="64" y="53"/>
                      <a:pt x="57" y="62"/>
                      <a:pt x="55" y="63"/>
                    </a:cubicBezTo>
                    <a:cubicBezTo>
                      <a:pt x="49" y="68"/>
                      <a:pt x="54" y="80"/>
                      <a:pt x="43" y="90"/>
                    </a:cubicBezTo>
                    <a:cubicBezTo>
                      <a:pt x="32" y="100"/>
                      <a:pt x="25" y="92"/>
                      <a:pt x="18" y="98"/>
                    </a:cubicBezTo>
                    <a:cubicBezTo>
                      <a:pt x="15" y="101"/>
                      <a:pt x="5" y="108"/>
                      <a:pt x="3" y="110"/>
                    </a:cubicBezTo>
                    <a:cubicBezTo>
                      <a:pt x="0" y="113"/>
                      <a:pt x="0" y="117"/>
                      <a:pt x="2" y="120"/>
                    </a:cubicBezTo>
                    <a:cubicBezTo>
                      <a:pt x="2" y="120"/>
                      <a:pt x="28" y="148"/>
                      <a:pt x="30" y="150"/>
                    </a:cubicBezTo>
                    <a:cubicBezTo>
                      <a:pt x="32" y="153"/>
                      <a:pt x="38" y="155"/>
                      <a:pt x="41" y="152"/>
                    </a:cubicBezTo>
                    <a:cubicBezTo>
                      <a:pt x="45" y="149"/>
                      <a:pt x="54" y="141"/>
                      <a:pt x="55" y="139"/>
                    </a:cubicBezTo>
                    <a:cubicBezTo>
                      <a:pt x="57" y="138"/>
                      <a:pt x="54" y="122"/>
                      <a:pt x="62" y="116"/>
                    </a:cubicBezTo>
                    <a:close/>
                    <a:moveTo>
                      <a:pt x="177" y="126"/>
                    </a:moveTo>
                    <a:cubicBezTo>
                      <a:pt x="174" y="123"/>
                      <a:pt x="171" y="123"/>
                      <a:pt x="169" y="125"/>
                    </a:cubicBezTo>
                    <a:cubicBezTo>
                      <a:pt x="140" y="150"/>
                      <a:pt x="140" y="150"/>
                      <a:pt x="140" y="150"/>
                    </a:cubicBezTo>
                    <a:cubicBezTo>
                      <a:pt x="138" y="152"/>
                      <a:pt x="137" y="156"/>
                      <a:pt x="139" y="158"/>
                    </a:cubicBezTo>
                    <a:cubicBezTo>
                      <a:pt x="305" y="347"/>
                      <a:pt x="305" y="347"/>
                      <a:pt x="305" y="347"/>
                    </a:cubicBezTo>
                    <a:cubicBezTo>
                      <a:pt x="309" y="352"/>
                      <a:pt x="316" y="352"/>
                      <a:pt x="320" y="348"/>
                    </a:cubicBezTo>
                    <a:cubicBezTo>
                      <a:pt x="340" y="332"/>
                      <a:pt x="340" y="332"/>
                      <a:pt x="340" y="332"/>
                    </a:cubicBezTo>
                    <a:cubicBezTo>
                      <a:pt x="344" y="328"/>
                      <a:pt x="345" y="321"/>
                      <a:pt x="341" y="317"/>
                    </a:cubicBezTo>
                    <a:lnTo>
                      <a:pt x="177" y="126"/>
                    </a:lnTo>
                    <a:close/>
                    <a:moveTo>
                      <a:pt x="398" y="46"/>
                    </a:moveTo>
                    <a:cubicBezTo>
                      <a:pt x="396" y="36"/>
                      <a:pt x="391" y="38"/>
                      <a:pt x="389" y="42"/>
                    </a:cubicBezTo>
                    <a:cubicBezTo>
                      <a:pt x="386" y="46"/>
                      <a:pt x="374" y="64"/>
                      <a:pt x="369" y="72"/>
                    </a:cubicBezTo>
                    <a:cubicBezTo>
                      <a:pt x="364" y="80"/>
                      <a:pt x="353" y="96"/>
                      <a:pt x="331" y="80"/>
                    </a:cubicBezTo>
                    <a:cubicBezTo>
                      <a:pt x="308" y="64"/>
                      <a:pt x="316" y="53"/>
                      <a:pt x="320" y="45"/>
                    </a:cubicBezTo>
                    <a:cubicBezTo>
                      <a:pt x="324" y="38"/>
                      <a:pt x="336" y="16"/>
                      <a:pt x="338" y="13"/>
                    </a:cubicBezTo>
                    <a:cubicBezTo>
                      <a:pt x="340" y="11"/>
                      <a:pt x="338" y="3"/>
                      <a:pt x="330" y="6"/>
                    </a:cubicBezTo>
                    <a:cubicBezTo>
                      <a:pt x="323" y="9"/>
                      <a:pt x="280" y="27"/>
                      <a:pt x="274" y="51"/>
                    </a:cubicBezTo>
                    <a:cubicBezTo>
                      <a:pt x="268" y="76"/>
                      <a:pt x="279" y="99"/>
                      <a:pt x="257" y="121"/>
                    </a:cubicBezTo>
                    <a:cubicBezTo>
                      <a:pt x="230" y="149"/>
                      <a:pt x="230" y="149"/>
                      <a:pt x="230" y="149"/>
                    </a:cubicBezTo>
                    <a:cubicBezTo>
                      <a:pt x="257" y="181"/>
                      <a:pt x="257" y="181"/>
                      <a:pt x="257" y="181"/>
                    </a:cubicBezTo>
                    <a:cubicBezTo>
                      <a:pt x="290" y="149"/>
                      <a:pt x="290" y="149"/>
                      <a:pt x="290" y="149"/>
                    </a:cubicBezTo>
                    <a:cubicBezTo>
                      <a:pt x="298" y="141"/>
                      <a:pt x="315" y="134"/>
                      <a:pt x="330" y="137"/>
                    </a:cubicBezTo>
                    <a:cubicBezTo>
                      <a:pt x="363" y="144"/>
                      <a:pt x="381" y="132"/>
                      <a:pt x="391" y="112"/>
                    </a:cubicBezTo>
                    <a:cubicBezTo>
                      <a:pt x="401" y="94"/>
                      <a:pt x="399" y="56"/>
                      <a:pt x="398" y="46"/>
                    </a:cubicBezTo>
                    <a:close/>
                    <a:moveTo>
                      <a:pt x="55" y="319"/>
                    </a:moveTo>
                    <a:cubicBezTo>
                      <a:pt x="50" y="323"/>
                      <a:pt x="50" y="330"/>
                      <a:pt x="55" y="334"/>
                    </a:cubicBezTo>
                    <a:cubicBezTo>
                      <a:pt x="74" y="353"/>
                      <a:pt x="74" y="353"/>
                      <a:pt x="74" y="353"/>
                    </a:cubicBezTo>
                    <a:cubicBezTo>
                      <a:pt x="78" y="357"/>
                      <a:pt x="84" y="355"/>
                      <a:pt x="89" y="351"/>
                    </a:cubicBezTo>
                    <a:cubicBezTo>
                      <a:pt x="187" y="254"/>
                      <a:pt x="187" y="254"/>
                      <a:pt x="187" y="254"/>
                    </a:cubicBezTo>
                    <a:cubicBezTo>
                      <a:pt x="157" y="220"/>
                      <a:pt x="157" y="220"/>
                      <a:pt x="157" y="220"/>
                    </a:cubicBezTo>
                    <a:lnTo>
                      <a:pt x="55" y="3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8899964" y="2387534"/>
              <a:ext cx="12464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极致无岸，向天而歌。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1375842" y="5042932"/>
            <a:ext cx="95595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极致无岸，向天而歌。向天歌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，是集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服务提供商。我们拥有全国领先的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设计团队，并在商务展示领域为您提供领先行业的呈现方式与创意构成。因为专业、愈逐极致，我们力求为客户提供兼顾商业价值体现与视觉艺术并重的作品。更多关于向天歌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，请访问：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www.topppt.cn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35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37" name="图片 36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5865984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/>
          <a:srcRect l="14389" r="14389"/>
          <a:stretch/>
        </p:blipFill>
        <p:spPr>
          <a:xfrm>
            <a:off x="7343455" y="1519043"/>
            <a:ext cx="1999791" cy="214961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/>
          <a:srcRect r="28681"/>
          <a:stretch/>
        </p:blipFill>
        <p:spPr>
          <a:xfrm>
            <a:off x="771354" y="3747283"/>
            <a:ext cx="1971846" cy="2160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/>
          <a:srcRect r="12652"/>
          <a:stretch/>
        </p:blipFill>
        <p:spPr>
          <a:xfrm>
            <a:off x="4864907" y="1519043"/>
            <a:ext cx="2413250" cy="43882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/>
          <a:srcRect b="18754"/>
          <a:stretch/>
        </p:blipFill>
        <p:spPr>
          <a:xfrm>
            <a:off x="7343456" y="3747283"/>
            <a:ext cx="4058137" cy="2160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/>
          <a:srcRect b="13583"/>
          <a:stretch/>
        </p:blipFill>
        <p:spPr>
          <a:xfrm>
            <a:off x="771354" y="1529428"/>
            <a:ext cx="4049894" cy="2149615"/>
          </a:xfrm>
          <a:prstGeom prst="rect">
            <a:avLst/>
          </a:prstGeom>
        </p:spPr>
      </p:pic>
      <p:sp>
        <p:nvSpPr>
          <p:cNvPr id="2" name="Rectangle 47"/>
          <p:cNvSpPr/>
          <p:nvPr/>
        </p:nvSpPr>
        <p:spPr>
          <a:xfrm>
            <a:off x="2828200" y="3747283"/>
            <a:ext cx="1993048" cy="2160000"/>
          </a:xfrm>
          <a:prstGeom prst="rect">
            <a:avLst/>
          </a:prstGeom>
          <a:solidFill>
            <a:srgbClr val="CC9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3" name="Rectangle 59"/>
          <p:cNvSpPr/>
          <p:nvPr/>
        </p:nvSpPr>
        <p:spPr>
          <a:xfrm>
            <a:off x="9408546" y="1519043"/>
            <a:ext cx="1993048" cy="2160000"/>
          </a:xfrm>
          <a:prstGeom prst="rect">
            <a:avLst/>
          </a:prstGeom>
          <a:gradFill>
            <a:gsLst>
              <a:gs pos="58000">
                <a:srgbClr val="BC0006"/>
              </a:gs>
              <a:gs pos="85000">
                <a:srgbClr val="DE3E0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dirty="0"/>
          </a:p>
        </p:txBody>
      </p:sp>
      <p:grpSp>
        <p:nvGrpSpPr>
          <p:cNvPr id="9" name="组合 8"/>
          <p:cNvGrpSpPr/>
          <p:nvPr/>
        </p:nvGrpSpPr>
        <p:grpSpPr>
          <a:xfrm>
            <a:off x="2945161" y="4064155"/>
            <a:ext cx="1759125" cy="1526256"/>
            <a:chOff x="7809227" y="2465916"/>
            <a:chExt cx="1765553" cy="1526256"/>
          </a:xfrm>
        </p:grpSpPr>
        <p:sp>
          <p:nvSpPr>
            <p:cNvPr id="10" name="TextBox 15"/>
            <p:cNvSpPr txBox="1"/>
            <p:nvPr/>
          </p:nvSpPr>
          <p:spPr>
            <a:xfrm>
              <a:off x="7809227" y="2465916"/>
              <a:ext cx="1703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极致无岸</a:t>
              </a:r>
            </a:p>
          </p:txBody>
        </p:sp>
        <p:sp>
          <p:nvSpPr>
            <p:cNvPr id="11" name="TextBox 16"/>
            <p:cNvSpPr txBox="1"/>
            <p:nvPr/>
          </p:nvSpPr>
          <p:spPr>
            <a:xfrm>
              <a:off x="7854762" y="2822621"/>
              <a:ext cx="172001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向天歌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，是集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服务提供商。</a:t>
              </a:r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524938" y="1835915"/>
            <a:ext cx="1760263" cy="1526256"/>
            <a:chOff x="7809228" y="2465916"/>
            <a:chExt cx="1766695" cy="1526256"/>
          </a:xfrm>
        </p:grpSpPr>
        <p:sp>
          <p:nvSpPr>
            <p:cNvPr id="13" name="TextBox 15"/>
            <p:cNvSpPr txBox="1"/>
            <p:nvPr/>
          </p:nvSpPr>
          <p:spPr>
            <a:xfrm>
              <a:off x="7809228" y="2465916"/>
              <a:ext cx="1703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向天而歌</a:t>
              </a:r>
            </a:p>
          </p:txBody>
        </p:sp>
        <p:sp>
          <p:nvSpPr>
            <p:cNvPr id="14" name="TextBox 16"/>
            <p:cNvSpPr txBox="1"/>
            <p:nvPr/>
          </p:nvSpPr>
          <p:spPr>
            <a:xfrm>
              <a:off x="7853619" y="2822621"/>
              <a:ext cx="172230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向天歌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，是集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服务提供商。</a:t>
              </a:r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16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59018562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009" y="1543232"/>
            <a:ext cx="4443041" cy="299994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b="6885"/>
          <a:stretch/>
        </p:blipFill>
        <p:spPr>
          <a:xfrm>
            <a:off x="6301159" y="1544134"/>
            <a:ext cx="4443041" cy="300881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91008" y="4756976"/>
            <a:ext cx="4443042" cy="1103531"/>
            <a:chOff x="671883" y="2085373"/>
            <a:chExt cx="4443042" cy="1103531"/>
          </a:xfrm>
        </p:grpSpPr>
        <p:sp>
          <p:nvSpPr>
            <p:cNvPr id="5" name="圆角矩形 4"/>
            <p:cNvSpPr/>
            <p:nvPr/>
          </p:nvSpPr>
          <p:spPr>
            <a:xfrm>
              <a:off x="671884" y="2281661"/>
              <a:ext cx="4443041" cy="907243"/>
            </a:xfrm>
            <a:prstGeom prst="roundRect">
              <a:avLst>
                <a:gd name="adj" fmla="val 9083"/>
              </a:avLst>
            </a:pr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671883" y="2609542"/>
              <a:ext cx="444304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向天歌是集PPT模板开发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、PPT设计定制、PPT培训于一体的专业PPT服务提供商。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71884" y="2085373"/>
              <a:ext cx="3176892" cy="457200"/>
              <a:chOff x="614734" y="2056798"/>
              <a:chExt cx="3176892" cy="457200"/>
            </a:xfrm>
          </p:grpSpPr>
          <p:sp>
            <p:nvSpPr>
              <p:cNvPr id="8" name="圆角矩形 7"/>
              <p:cNvSpPr/>
              <p:nvPr/>
            </p:nvSpPr>
            <p:spPr>
              <a:xfrm>
                <a:off x="614734" y="2056798"/>
                <a:ext cx="3162451" cy="457200"/>
              </a:xfrm>
              <a:prstGeom prst="roundRect">
                <a:avLst/>
              </a:prstGeom>
              <a:gradFill>
                <a:gsLst>
                  <a:gs pos="66000">
                    <a:srgbClr val="F5A331"/>
                  </a:gs>
                  <a:gs pos="43000">
                    <a:srgbClr val="DE3E07"/>
                  </a:gs>
                  <a:gs pos="0">
                    <a:srgbClr val="BE0411"/>
                  </a:gs>
                  <a:gs pos="100000">
                    <a:srgbClr val="FCE1B4"/>
                  </a:gs>
                </a:gsLst>
                <a:lin ang="198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748150" y="2085343"/>
                <a:ext cx="30434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gradFill>
                      <a:gsLst>
                        <a:gs pos="0">
                          <a:srgbClr val="ECE8C0"/>
                        </a:gs>
                        <a:gs pos="100000">
                          <a:srgbClr val="FFFF00"/>
                        </a:gs>
                      </a:gsLst>
                      <a:lin ang="21594000" scaled="0"/>
                    </a:gradFill>
                    <a:effectLst>
                      <a:outerShdw blurRad="50800" dist="38100" dir="18900000" algn="bl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向天歌专业</a:t>
                </a:r>
                <a:r>
                  <a:rPr lang="en-US" altLang="zh-CN" sz="2000" b="1" dirty="0">
                    <a:gradFill>
                      <a:gsLst>
                        <a:gs pos="0">
                          <a:srgbClr val="ECE8C0"/>
                        </a:gs>
                        <a:gs pos="100000">
                          <a:srgbClr val="FFFF00"/>
                        </a:gs>
                      </a:gsLst>
                      <a:lin ang="21594000" scaled="0"/>
                    </a:gradFill>
                    <a:effectLst>
                      <a:outerShdw blurRad="50800" dist="38100" dir="18900000" algn="bl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2000" b="1" dirty="0">
                    <a:gradFill>
                      <a:gsLst>
                        <a:gs pos="0">
                          <a:srgbClr val="ECE8C0"/>
                        </a:gs>
                        <a:gs pos="100000">
                          <a:srgbClr val="FFFF00"/>
                        </a:gs>
                      </a:gsLst>
                      <a:lin ang="21594000" scaled="0"/>
                    </a:gradFill>
                    <a:effectLst>
                      <a:outerShdw blurRad="50800" dist="38100" dir="18900000" algn="bl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定制培训</a:t>
                </a: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6301159" y="4756976"/>
            <a:ext cx="4443042" cy="1103531"/>
            <a:chOff x="671883" y="2085373"/>
            <a:chExt cx="4443042" cy="1103531"/>
          </a:xfrm>
        </p:grpSpPr>
        <p:sp>
          <p:nvSpPr>
            <p:cNvPr id="12" name="圆角矩形 11"/>
            <p:cNvSpPr/>
            <p:nvPr/>
          </p:nvSpPr>
          <p:spPr>
            <a:xfrm>
              <a:off x="671884" y="2281661"/>
              <a:ext cx="4443041" cy="907243"/>
            </a:xfrm>
            <a:prstGeom prst="roundRect">
              <a:avLst>
                <a:gd name="adj" fmla="val 9083"/>
              </a:avLst>
            </a:pr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71883" y="2609542"/>
              <a:ext cx="444304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向天歌是集PPT模板开发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、PPT设计定制、PPT培训于一体的专业PPT服务提供商。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671884" y="2085373"/>
              <a:ext cx="3176892" cy="457200"/>
              <a:chOff x="614734" y="2056798"/>
              <a:chExt cx="3176892" cy="457200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614734" y="2056798"/>
                <a:ext cx="3162451" cy="457200"/>
              </a:xfrm>
              <a:prstGeom prst="roundRect">
                <a:avLst/>
              </a:prstGeom>
              <a:gradFill>
                <a:gsLst>
                  <a:gs pos="66000">
                    <a:srgbClr val="F5A331"/>
                  </a:gs>
                  <a:gs pos="43000">
                    <a:srgbClr val="DE3E07"/>
                  </a:gs>
                  <a:gs pos="0">
                    <a:srgbClr val="BE0411"/>
                  </a:gs>
                  <a:gs pos="100000">
                    <a:srgbClr val="FCE1B4"/>
                  </a:gs>
                </a:gsLst>
                <a:lin ang="198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748150" y="2085343"/>
                <a:ext cx="30434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gradFill>
                      <a:gsLst>
                        <a:gs pos="0">
                          <a:srgbClr val="ECE8C0"/>
                        </a:gs>
                        <a:gs pos="100000">
                          <a:srgbClr val="FFFF00"/>
                        </a:gs>
                      </a:gsLst>
                      <a:lin ang="21594000" scaled="0"/>
                    </a:gradFill>
                    <a:effectLst>
                      <a:outerShdw blurRad="50800" dist="38100" dir="18900000" algn="bl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向天歌专业</a:t>
                </a:r>
                <a:r>
                  <a:rPr lang="en-US" altLang="zh-CN" sz="2000" b="1" dirty="0">
                    <a:gradFill>
                      <a:gsLst>
                        <a:gs pos="0">
                          <a:srgbClr val="ECE8C0"/>
                        </a:gs>
                        <a:gs pos="100000">
                          <a:srgbClr val="FFFF00"/>
                        </a:gs>
                      </a:gsLst>
                      <a:lin ang="21594000" scaled="0"/>
                    </a:gradFill>
                    <a:effectLst>
                      <a:outerShdw blurRad="50800" dist="38100" dir="18900000" algn="bl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2000" b="1" dirty="0">
                    <a:gradFill>
                      <a:gsLst>
                        <a:gs pos="0">
                          <a:srgbClr val="ECE8C0"/>
                        </a:gs>
                        <a:gs pos="100000">
                          <a:srgbClr val="FFFF00"/>
                        </a:gs>
                      </a:gsLst>
                      <a:lin ang="21594000" scaled="0"/>
                    </a:gradFill>
                    <a:effectLst>
                      <a:outerShdw blurRad="50800" dist="38100" dir="18900000" algn="bl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定制培训</a:t>
                </a: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18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07666075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2155472" y="2697598"/>
            <a:ext cx="7854375" cy="1768883"/>
            <a:chOff x="1839883" y="2454854"/>
            <a:chExt cx="8501063" cy="1914524"/>
          </a:xfrm>
        </p:grpSpPr>
        <p:sp>
          <p:nvSpPr>
            <p:cNvPr id="2" name="Rectangle 44"/>
            <p:cNvSpPr/>
            <p:nvPr/>
          </p:nvSpPr>
          <p:spPr>
            <a:xfrm rot="3455767">
              <a:off x="8618523" y="2504498"/>
              <a:ext cx="957262" cy="1834947"/>
            </a:xfrm>
            <a:prstGeom prst="rect">
              <a:avLst/>
            </a:prstGeom>
            <a:solidFill>
              <a:srgbClr val="C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Rectangle 35"/>
            <p:cNvSpPr/>
            <p:nvPr/>
          </p:nvSpPr>
          <p:spPr>
            <a:xfrm rot="18144233" flipH="1">
              <a:off x="4119519" y="2504498"/>
              <a:ext cx="957262" cy="1834947"/>
            </a:xfrm>
            <a:prstGeom prst="rect">
              <a:avLst/>
            </a:prstGeom>
            <a:solidFill>
              <a:srgbClr val="7C95A5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Rectangle 39"/>
            <p:cNvSpPr/>
            <p:nvPr/>
          </p:nvSpPr>
          <p:spPr>
            <a:xfrm rot="3455767">
              <a:off x="5603860" y="2504498"/>
              <a:ext cx="957262" cy="1834947"/>
            </a:xfrm>
            <a:prstGeom prst="rect">
              <a:avLst/>
            </a:prstGeom>
            <a:solidFill>
              <a:srgbClr val="637C9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Rectangle 42"/>
            <p:cNvSpPr/>
            <p:nvPr/>
          </p:nvSpPr>
          <p:spPr>
            <a:xfrm rot="18144233" flipH="1">
              <a:off x="7134182" y="2504498"/>
              <a:ext cx="957262" cy="1834947"/>
            </a:xfrm>
            <a:prstGeom prst="rect">
              <a:avLst/>
            </a:prstGeom>
            <a:solidFill>
              <a:srgbClr val="495D6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Rectangle 17"/>
            <p:cNvSpPr/>
            <p:nvPr/>
          </p:nvSpPr>
          <p:spPr>
            <a:xfrm rot="3455767">
              <a:off x="2589197" y="2504498"/>
              <a:ext cx="957262" cy="1834947"/>
            </a:xfrm>
            <a:prstGeom prst="rect">
              <a:avLst/>
            </a:prstGeom>
            <a:solidFill>
              <a:srgbClr val="99AEBA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" name="Straight Connector 21"/>
            <p:cNvCxnSpPr/>
            <p:nvPr/>
          </p:nvCxnSpPr>
          <p:spPr>
            <a:xfrm>
              <a:off x="2308995" y="2498999"/>
              <a:ext cx="0" cy="1481019"/>
            </a:xfrm>
            <a:prstGeom prst="line">
              <a:avLst/>
            </a:prstGeom>
            <a:ln w="12700">
              <a:solidFill>
                <a:srgbClr val="B8CBD3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39"/>
            <p:cNvCxnSpPr/>
            <p:nvPr/>
          </p:nvCxnSpPr>
          <p:spPr>
            <a:xfrm flipV="1">
              <a:off x="3802854" y="2825412"/>
              <a:ext cx="0" cy="1481019"/>
            </a:xfrm>
            <a:prstGeom prst="line">
              <a:avLst/>
            </a:prstGeom>
            <a:ln w="12700">
              <a:solidFill>
                <a:srgbClr val="99AEBA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58"/>
            <p:cNvCxnSpPr/>
            <p:nvPr/>
          </p:nvCxnSpPr>
          <p:spPr>
            <a:xfrm>
              <a:off x="5337946" y="2498999"/>
              <a:ext cx="0" cy="1481019"/>
            </a:xfrm>
            <a:prstGeom prst="line">
              <a:avLst/>
            </a:prstGeom>
            <a:ln w="12700">
              <a:solidFill>
                <a:srgbClr val="7C95A5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61"/>
            <p:cNvCxnSpPr/>
            <p:nvPr/>
          </p:nvCxnSpPr>
          <p:spPr>
            <a:xfrm>
              <a:off x="8333661" y="2498999"/>
              <a:ext cx="0" cy="1481019"/>
            </a:xfrm>
            <a:prstGeom prst="line">
              <a:avLst/>
            </a:prstGeom>
            <a:ln w="12700">
              <a:solidFill>
                <a:srgbClr val="495D6B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64"/>
            <p:cNvCxnSpPr/>
            <p:nvPr/>
          </p:nvCxnSpPr>
          <p:spPr>
            <a:xfrm flipV="1">
              <a:off x="6846093" y="2825412"/>
              <a:ext cx="0" cy="1481019"/>
            </a:xfrm>
            <a:prstGeom prst="line">
              <a:avLst/>
            </a:prstGeom>
            <a:ln w="12700">
              <a:solidFill>
                <a:srgbClr val="637C90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67"/>
            <p:cNvCxnSpPr/>
            <p:nvPr/>
          </p:nvCxnSpPr>
          <p:spPr>
            <a:xfrm flipV="1">
              <a:off x="9868718" y="2825412"/>
              <a:ext cx="0" cy="1481019"/>
            </a:xfrm>
            <a:prstGeom prst="line">
              <a:avLst/>
            </a:prstGeom>
            <a:ln w="12700">
              <a:solidFill>
                <a:srgbClr val="C00000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6"/>
            <p:cNvSpPr/>
            <p:nvPr/>
          </p:nvSpPr>
          <p:spPr>
            <a:xfrm>
              <a:off x="9383684" y="2454854"/>
              <a:ext cx="957262" cy="95726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8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Oval 16"/>
            <p:cNvSpPr/>
            <p:nvPr/>
          </p:nvSpPr>
          <p:spPr>
            <a:xfrm>
              <a:off x="1839883" y="3412116"/>
              <a:ext cx="957262" cy="957262"/>
            </a:xfrm>
            <a:prstGeom prst="ellipse">
              <a:avLst/>
            </a:prstGeom>
            <a:solidFill>
              <a:srgbClr val="B8CB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8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15" name="Oval 122"/>
            <p:cNvSpPr/>
            <p:nvPr/>
          </p:nvSpPr>
          <p:spPr>
            <a:xfrm>
              <a:off x="3354358" y="2454854"/>
              <a:ext cx="957262" cy="957262"/>
            </a:xfrm>
            <a:prstGeom prst="ellipse">
              <a:avLst/>
            </a:prstGeom>
            <a:solidFill>
              <a:srgbClr val="99AE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8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16" name="Oval 36"/>
            <p:cNvSpPr/>
            <p:nvPr/>
          </p:nvSpPr>
          <p:spPr>
            <a:xfrm flipH="1">
              <a:off x="4868833" y="3412116"/>
              <a:ext cx="957262" cy="957262"/>
            </a:xfrm>
            <a:prstGeom prst="ellipse">
              <a:avLst/>
            </a:prstGeom>
            <a:solidFill>
              <a:srgbClr val="7C9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8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  <p:sp>
          <p:nvSpPr>
            <p:cNvPr id="17" name="Oval 41"/>
            <p:cNvSpPr/>
            <p:nvPr/>
          </p:nvSpPr>
          <p:spPr>
            <a:xfrm>
              <a:off x="6369021" y="2454854"/>
              <a:ext cx="957262" cy="957262"/>
            </a:xfrm>
            <a:prstGeom prst="ellipse">
              <a:avLst/>
            </a:prstGeom>
            <a:solidFill>
              <a:srgbClr val="637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8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  <p:sp>
          <p:nvSpPr>
            <p:cNvPr id="18" name="Oval 43"/>
            <p:cNvSpPr/>
            <p:nvPr/>
          </p:nvSpPr>
          <p:spPr>
            <a:xfrm flipH="1">
              <a:off x="7883496" y="3412116"/>
              <a:ext cx="957262" cy="957262"/>
            </a:xfrm>
            <a:prstGeom prst="ellipse">
              <a:avLst/>
            </a:prstGeom>
            <a:solidFill>
              <a:srgbClr val="495D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8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TextBox 16"/>
          <p:cNvSpPr txBox="1"/>
          <p:nvPr/>
        </p:nvSpPr>
        <p:spPr>
          <a:xfrm>
            <a:off x="1604353" y="1965174"/>
            <a:ext cx="195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向天歌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，是集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模板、设计定制、培训于一体的专业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服务提供商。</a:t>
            </a:r>
            <a:endParaRPr 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pitchFamily="2" charset="0"/>
            </a:endParaRPr>
          </a:p>
        </p:txBody>
      </p:sp>
      <p:sp>
        <p:nvSpPr>
          <p:cNvPr id="39" name="TextBox 16"/>
          <p:cNvSpPr txBox="1"/>
          <p:nvPr/>
        </p:nvSpPr>
        <p:spPr>
          <a:xfrm>
            <a:off x="2993924" y="4793963"/>
            <a:ext cx="195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向天歌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，是集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模板、设计定制、培训于一体的专业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服务提供商。</a:t>
            </a:r>
            <a:endParaRPr 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pitchFamily="2" charset="0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5788953" y="4793962"/>
            <a:ext cx="195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向天歌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，是集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模板、设计定制、培训于一体的专业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服务提供商。</a:t>
            </a:r>
            <a:endParaRPr 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pitchFamily="2" charset="0"/>
            </a:endParaRPr>
          </a:p>
        </p:txBody>
      </p:sp>
      <p:sp>
        <p:nvSpPr>
          <p:cNvPr id="41" name="TextBox 16"/>
          <p:cNvSpPr txBox="1"/>
          <p:nvPr/>
        </p:nvSpPr>
        <p:spPr>
          <a:xfrm>
            <a:off x="4327762" y="1965174"/>
            <a:ext cx="195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向天歌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，是集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模板、设计定制、培训于一体的专业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服务提供商。</a:t>
            </a:r>
            <a:endParaRPr 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pitchFamily="2" charset="0"/>
            </a:endParaRPr>
          </a:p>
        </p:txBody>
      </p:sp>
      <p:sp>
        <p:nvSpPr>
          <p:cNvPr id="42" name="TextBox 16"/>
          <p:cNvSpPr txBox="1"/>
          <p:nvPr/>
        </p:nvSpPr>
        <p:spPr>
          <a:xfrm>
            <a:off x="7122791" y="1965173"/>
            <a:ext cx="195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向天歌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，是集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模板、设计定制、培训于一体的专业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服务提供商。</a:t>
            </a:r>
            <a:endParaRPr 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pitchFamily="2" charset="0"/>
            </a:endParaRPr>
          </a:p>
        </p:txBody>
      </p:sp>
      <p:sp>
        <p:nvSpPr>
          <p:cNvPr id="43" name="TextBox 16"/>
          <p:cNvSpPr txBox="1"/>
          <p:nvPr/>
        </p:nvSpPr>
        <p:spPr>
          <a:xfrm>
            <a:off x="8583982" y="4793961"/>
            <a:ext cx="195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向天歌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，是集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模板、设计定制、培训于一体的专业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服务提供商。</a:t>
            </a:r>
            <a:endParaRPr 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pitchFamily="2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27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18738113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r="5575"/>
          <a:stretch/>
        </p:blipFill>
        <p:spPr>
          <a:xfrm>
            <a:off x="5996859" y="2025778"/>
            <a:ext cx="5496710" cy="350139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59536" y="2364834"/>
            <a:ext cx="3641647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服务提供商。向天歌由多位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作品、最实用的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培训和最贴心的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服务。因为专业、愈逐极致，我们力求为客户提供兼顾商业价值体现与视觉艺术并重的作品。更多关于向天歌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，请访问：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093145" y="2955418"/>
            <a:ext cx="1642110" cy="1642109"/>
            <a:chOff x="5712270" y="1456945"/>
            <a:chExt cx="1642110" cy="1642109"/>
          </a:xfrm>
        </p:grpSpPr>
        <p:sp>
          <p:nvSpPr>
            <p:cNvPr id="10" name="Oval 47"/>
            <p:cNvSpPr/>
            <p:nvPr/>
          </p:nvSpPr>
          <p:spPr bwMode="auto">
            <a:xfrm>
              <a:off x="5712270" y="1456945"/>
              <a:ext cx="1642110" cy="164210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3648" y="1805225"/>
              <a:ext cx="1259354" cy="945547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13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61533187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10"/>
          <p:cNvSpPr>
            <a:spLocks noChangeAspect="1"/>
          </p:cNvSpPr>
          <p:nvPr/>
        </p:nvSpPr>
        <p:spPr>
          <a:xfrm>
            <a:off x="5793809" y="3512527"/>
            <a:ext cx="324303" cy="324303"/>
          </a:xfrm>
          <a:prstGeom prst="ellipse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Oval 120"/>
          <p:cNvSpPr>
            <a:spLocks noChangeAspect="1"/>
          </p:cNvSpPr>
          <p:nvPr/>
        </p:nvSpPr>
        <p:spPr>
          <a:xfrm>
            <a:off x="2390273" y="3188224"/>
            <a:ext cx="972910" cy="972910"/>
          </a:xfrm>
          <a:prstGeom prst="ellipse">
            <a:avLst/>
          </a:prstGeom>
          <a:solidFill>
            <a:srgbClr val="CC9B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Oval 105"/>
          <p:cNvSpPr>
            <a:spLocks noChangeAspect="1"/>
          </p:cNvSpPr>
          <p:nvPr/>
        </p:nvSpPr>
        <p:spPr>
          <a:xfrm>
            <a:off x="5913961" y="3296393"/>
            <a:ext cx="756709" cy="756709"/>
          </a:xfrm>
          <a:prstGeom prst="ellipse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Oval 106"/>
          <p:cNvSpPr>
            <a:spLocks noChangeAspect="1"/>
          </p:cNvSpPr>
          <p:nvPr/>
        </p:nvSpPr>
        <p:spPr>
          <a:xfrm>
            <a:off x="1445447" y="3134173"/>
            <a:ext cx="1081012" cy="1081012"/>
          </a:xfrm>
          <a:prstGeom prst="ellipse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Oval 109"/>
          <p:cNvSpPr>
            <a:spLocks noChangeAspect="1"/>
          </p:cNvSpPr>
          <p:nvPr/>
        </p:nvSpPr>
        <p:spPr>
          <a:xfrm>
            <a:off x="3778141" y="3016251"/>
            <a:ext cx="1297214" cy="1297214"/>
          </a:xfrm>
          <a:prstGeom prst="ellipse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Oval 111"/>
          <p:cNvSpPr>
            <a:spLocks noChangeAspect="1"/>
          </p:cNvSpPr>
          <p:nvPr/>
        </p:nvSpPr>
        <p:spPr>
          <a:xfrm>
            <a:off x="3213256" y="3280150"/>
            <a:ext cx="756709" cy="756709"/>
          </a:xfrm>
          <a:prstGeom prst="ellipse">
            <a:avLst/>
          </a:prstGeom>
          <a:solidFill>
            <a:srgbClr val="CC9B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112"/>
          <p:cNvSpPr>
            <a:spLocks noChangeAspect="1"/>
          </p:cNvSpPr>
          <p:nvPr/>
        </p:nvSpPr>
        <p:spPr>
          <a:xfrm>
            <a:off x="4922175" y="3134173"/>
            <a:ext cx="1081012" cy="1081012"/>
          </a:xfrm>
          <a:prstGeom prst="ellipse">
            <a:avLst/>
          </a:prstGeom>
          <a:solidFill>
            <a:srgbClr val="CC9B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Oval 113"/>
          <p:cNvSpPr>
            <a:spLocks noChangeAspect="1"/>
          </p:cNvSpPr>
          <p:nvPr/>
        </p:nvSpPr>
        <p:spPr>
          <a:xfrm>
            <a:off x="6542827" y="3334200"/>
            <a:ext cx="648607" cy="648607"/>
          </a:xfrm>
          <a:prstGeom prst="ellipse">
            <a:avLst/>
          </a:prstGeom>
          <a:solidFill>
            <a:srgbClr val="CC9B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Oval 114"/>
          <p:cNvSpPr>
            <a:spLocks noChangeAspect="1"/>
          </p:cNvSpPr>
          <p:nvPr/>
        </p:nvSpPr>
        <p:spPr>
          <a:xfrm>
            <a:off x="7074651" y="2908150"/>
            <a:ext cx="1513416" cy="1513416"/>
          </a:xfrm>
          <a:prstGeom prst="ellipse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Oval 115"/>
          <p:cNvSpPr>
            <a:spLocks noChangeAspect="1"/>
          </p:cNvSpPr>
          <p:nvPr/>
        </p:nvSpPr>
        <p:spPr>
          <a:xfrm>
            <a:off x="8414604" y="3172048"/>
            <a:ext cx="972910" cy="972910"/>
          </a:xfrm>
          <a:prstGeom prst="ellipse">
            <a:avLst/>
          </a:prstGeom>
          <a:solidFill>
            <a:srgbClr val="CC9B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Oval 116"/>
          <p:cNvSpPr>
            <a:spLocks noChangeAspect="1"/>
          </p:cNvSpPr>
          <p:nvPr/>
        </p:nvSpPr>
        <p:spPr>
          <a:xfrm>
            <a:off x="9221927" y="3340555"/>
            <a:ext cx="648607" cy="648607"/>
          </a:xfrm>
          <a:prstGeom prst="ellipse">
            <a:avLst/>
          </a:prstGeom>
          <a:solidFill>
            <a:srgbClr val="CC9B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17"/>
          <p:cNvSpPr>
            <a:spLocks noChangeAspect="1"/>
          </p:cNvSpPr>
          <p:nvPr/>
        </p:nvSpPr>
        <p:spPr>
          <a:xfrm>
            <a:off x="9688559" y="3134322"/>
            <a:ext cx="1081012" cy="1081012"/>
          </a:xfrm>
          <a:prstGeom prst="ellipse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Oval 118"/>
          <p:cNvSpPr>
            <a:spLocks noChangeAspect="1"/>
          </p:cNvSpPr>
          <p:nvPr/>
        </p:nvSpPr>
        <p:spPr>
          <a:xfrm>
            <a:off x="10645747" y="3441616"/>
            <a:ext cx="468000" cy="468000"/>
          </a:xfrm>
          <a:prstGeom prst="ellipse">
            <a:avLst/>
          </a:prstGeom>
          <a:solidFill>
            <a:srgbClr val="CC9B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Oval 119"/>
          <p:cNvSpPr>
            <a:spLocks noChangeAspect="1"/>
          </p:cNvSpPr>
          <p:nvPr/>
        </p:nvSpPr>
        <p:spPr>
          <a:xfrm>
            <a:off x="944321" y="3340555"/>
            <a:ext cx="648607" cy="648607"/>
          </a:xfrm>
          <a:prstGeom prst="ellipse">
            <a:avLst/>
          </a:prstGeom>
          <a:solidFill>
            <a:srgbClr val="CC9B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6" name="Group 121"/>
          <p:cNvGrpSpPr/>
          <p:nvPr/>
        </p:nvGrpSpPr>
        <p:grpSpPr>
          <a:xfrm>
            <a:off x="827703" y="4142474"/>
            <a:ext cx="718145" cy="825872"/>
            <a:chOff x="997195" y="2876550"/>
            <a:chExt cx="718145" cy="825872"/>
          </a:xfrm>
        </p:grpSpPr>
        <p:cxnSp>
          <p:nvCxnSpPr>
            <p:cNvPr id="17" name="Straight Connector 122"/>
            <p:cNvCxnSpPr/>
            <p:nvPr/>
          </p:nvCxnSpPr>
          <p:spPr>
            <a:xfrm>
              <a:off x="1447800" y="2876550"/>
              <a:ext cx="0" cy="6096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436"/>
            <p:cNvSpPr>
              <a:spLocks noChangeArrowheads="1"/>
            </p:cNvSpPr>
            <p:nvPr/>
          </p:nvSpPr>
          <p:spPr bwMode="auto">
            <a:xfrm>
              <a:off x="997195" y="3486978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Group 124"/>
          <p:cNvGrpSpPr/>
          <p:nvPr/>
        </p:nvGrpSpPr>
        <p:grpSpPr>
          <a:xfrm>
            <a:off x="1637833" y="2321221"/>
            <a:ext cx="718145" cy="689138"/>
            <a:chOff x="1560581" y="1577812"/>
            <a:chExt cx="718145" cy="689138"/>
          </a:xfrm>
        </p:grpSpPr>
        <p:cxnSp>
          <p:nvCxnSpPr>
            <p:cNvPr id="20" name="Straight Connector 125"/>
            <p:cNvCxnSpPr/>
            <p:nvPr/>
          </p:nvCxnSpPr>
          <p:spPr>
            <a:xfrm flipV="1">
              <a:off x="1919654" y="1757797"/>
              <a:ext cx="0" cy="509153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1436"/>
            <p:cNvSpPr>
              <a:spLocks noChangeArrowheads="1"/>
            </p:cNvSpPr>
            <p:nvPr/>
          </p:nvSpPr>
          <p:spPr bwMode="auto">
            <a:xfrm>
              <a:off x="1560581" y="1577812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127"/>
          <p:cNvGrpSpPr/>
          <p:nvPr/>
        </p:nvGrpSpPr>
        <p:grpSpPr>
          <a:xfrm>
            <a:off x="3253548" y="2321221"/>
            <a:ext cx="718145" cy="803438"/>
            <a:chOff x="2639267" y="1577812"/>
            <a:chExt cx="718145" cy="803438"/>
          </a:xfrm>
        </p:grpSpPr>
        <p:cxnSp>
          <p:nvCxnSpPr>
            <p:cNvPr id="23" name="Straight Connector 128"/>
            <p:cNvCxnSpPr/>
            <p:nvPr/>
          </p:nvCxnSpPr>
          <p:spPr>
            <a:xfrm flipV="1">
              <a:off x="2977662" y="1762991"/>
              <a:ext cx="0" cy="618259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1436"/>
            <p:cNvSpPr>
              <a:spLocks noChangeArrowheads="1"/>
            </p:cNvSpPr>
            <p:nvPr/>
          </p:nvSpPr>
          <p:spPr bwMode="auto">
            <a:xfrm>
              <a:off x="2639267" y="1577812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Group 130"/>
          <p:cNvGrpSpPr/>
          <p:nvPr/>
        </p:nvGrpSpPr>
        <p:grpSpPr>
          <a:xfrm>
            <a:off x="5100048" y="2321221"/>
            <a:ext cx="718145" cy="689138"/>
            <a:chOff x="3905197" y="1577812"/>
            <a:chExt cx="718145" cy="689138"/>
          </a:xfrm>
        </p:grpSpPr>
        <p:cxnSp>
          <p:nvCxnSpPr>
            <p:cNvPr id="26" name="Straight Connector 131"/>
            <p:cNvCxnSpPr/>
            <p:nvPr/>
          </p:nvCxnSpPr>
          <p:spPr>
            <a:xfrm flipV="1">
              <a:off x="4264270" y="1757797"/>
              <a:ext cx="0" cy="509153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1436"/>
            <p:cNvSpPr>
              <a:spLocks noChangeArrowheads="1"/>
            </p:cNvSpPr>
            <p:nvPr/>
          </p:nvSpPr>
          <p:spPr bwMode="auto">
            <a:xfrm>
              <a:off x="3905197" y="1577812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Group 133"/>
          <p:cNvGrpSpPr/>
          <p:nvPr/>
        </p:nvGrpSpPr>
        <p:grpSpPr>
          <a:xfrm>
            <a:off x="6508057" y="2321221"/>
            <a:ext cx="718145" cy="841538"/>
            <a:chOff x="4877780" y="1577812"/>
            <a:chExt cx="718145" cy="841538"/>
          </a:xfrm>
        </p:grpSpPr>
        <p:cxnSp>
          <p:nvCxnSpPr>
            <p:cNvPr id="29" name="Straight Connector 134"/>
            <p:cNvCxnSpPr/>
            <p:nvPr/>
          </p:nvCxnSpPr>
          <p:spPr>
            <a:xfrm flipV="1">
              <a:off x="5222632" y="1761259"/>
              <a:ext cx="0" cy="658091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1436"/>
            <p:cNvSpPr>
              <a:spLocks noChangeArrowheads="1"/>
            </p:cNvSpPr>
            <p:nvPr/>
          </p:nvSpPr>
          <p:spPr bwMode="auto">
            <a:xfrm>
              <a:off x="4877780" y="1577812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Group 136"/>
          <p:cNvGrpSpPr/>
          <p:nvPr/>
        </p:nvGrpSpPr>
        <p:grpSpPr>
          <a:xfrm>
            <a:off x="8541986" y="2321221"/>
            <a:ext cx="718145" cy="727238"/>
            <a:chOff x="6244054" y="1577812"/>
            <a:chExt cx="718145" cy="727238"/>
          </a:xfrm>
        </p:grpSpPr>
        <p:cxnSp>
          <p:nvCxnSpPr>
            <p:cNvPr id="32" name="Straight Connector 137"/>
            <p:cNvCxnSpPr/>
            <p:nvPr/>
          </p:nvCxnSpPr>
          <p:spPr>
            <a:xfrm flipV="1">
              <a:off x="6585440" y="1759529"/>
              <a:ext cx="0" cy="545521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1436"/>
            <p:cNvSpPr>
              <a:spLocks noChangeArrowheads="1"/>
            </p:cNvSpPr>
            <p:nvPr/>
          </p:nvSpPr>
          <p:spPr bwMode="auto">
            <a:xfrm>
              <a:off x="6244054" y="1577812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Group 139"/>
          <p:cNvGrpSpPr/>
          <p:nvPr/>
        </p:nvGrpSpPr>
        <p:grpSpPr>
          <a:xfrm>
            <a:off x="9835533" y="2321221"/>
            <a:ext cx="718145" cy="689138"/>
            <a:chOff x="7131199" y="1577812"/>
            <a:chExt cx="718145" cy="689138"/>
          </a:xfrm>
        </p:grpSpPr>
        <p:cxnSp>
          <p:nvCxnSpPr>
            <p:cNvPr id="35" name="Straight Connector 140"/>
            <p:cNvCxnSpPr/>
            <p:nvPr/>
          </p:nvCxnSpPr>
          <p:spPr>
            <a:xfrm flipV="1">
              <a:off x="7491048" y="1757797"/>
              <a:ext cx="0" cy="509153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1436"/>
            <p:cNvSpPr>
              <a:spLocks noChangeArrowheads="1"/>
            </p:cNvSpPr>
            <p:nvPr/>
          </p:nvSpPr>
          <p:spPr bwMode="auto">
            <a:xfrm>
              <a:off x="7131199" y="1577812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Group 142"/>
          <p:cNvGrpSpPr/>
          <p:nvPr/>
        </p:nvGrpSpPr>
        <p:grpSpPr>
          <a:xfrm>
            <a:off x="2528289" y="4256774"/>
            <a:ext cx="718145" cy="711572"/>
            <a:chOff x="2175268" y="2990850"/>
            <a:chExt cx="718145" cy="711572"/>
          </a:xfrm>
        </p:grpSpPr>
        <p:cxnSp>
          <p:nvCxnSpPr>
            <p:cNvPr id="38" name="Straight Connector 143"/>
            <p:cNvCxnSpPr/>
            <p:nvPr/>
          </p:nvCxnSpPr>
          <p:spPr>
            <a:xfrm>
              <a:off x="2505808" y="2990850"/>
              <a:ext cx="0" cy="4953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1436"/>
            <p:cNvSpPr>
              <a:spLocks noChangeArrowheads="1"/>
            </p:cNvSpPr>
            <p:nvPr/>
          </p:nvSpPr>
          <p:spPr bwMode="auto">
            <a:xfrm>
              <a:off x="2175268" y="3486978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Group 145"/>
          <p:cNvGrpSpPr/>
          <p:nvPr/>
        </p:nvGrpSpPr>
        <p:grpSpPr>
          <a:xfrm>
            <a:off x="4028203" y="4371074"/>
            <a:ext cx="718145" cy="597272"/>
            <a:chOff x="3181698" y="3105150"/>
            <a:chExt cx="718145" cy="597272"/>
          </a:xfrm>
        </p:grpSpPr>
        <p:cxnSp>
          <p:nvCxnSpPr>
            <p:cNvPr id="41" name="Straight Connector 146"/>
            <p:cNvCxnSpPr/>
            <p:nvPr/>
          </p:nvCxnSpPr>
          <p:spPr>
            <a:xfrm>
              <a:off x="3563816" y="3105150"/>
              <a:ext cx="0" cy="381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1436"/>
            <p:cNvSpPr>
              <a:spLocks noChangeArrowheads="1"/>
            </p:cNvSpPr>
            <p:nvPr/>
          </p:nvSpPr>
          <p:spPr bwMode="auto">
            <a:xfrm>
              <a:off x="3181698" y="3486978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148"/>
          <p:cNvGrpSpPr/>
          <p:nvPr/>
        </p:nvGrpSpPr>
        <p:grpSpPr>
          <a:xfrm>
            <a:off x="5932783" y="4180574"/>
            <a:ext cx="718145" cy="802162"/>
            <a:chOff x="4520222" y="2914650"/>
            <a:chExt cx="718145" cy="802162"/>
          </a:xfrm>
        </p:grpSpPr>
        <p:cxnSp>
          <p:nvCxnSpPr>
            <p:cNvPr id="44" name="Straight Connector 149"/>
            <p:cNvCxnSpPr/>
            <p:nvPr/>
          </p:nvCxnSpPr>
          <p:spPr>
            <a:xfrm>
              <a:off x="4865078" y="2914650"/>
              <a:ext cx="0" cy="5715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1436"/>
            <p:cNvSpPr>
              <a:spLocks noChangeArrowheads="1"/>
            </p:cNvSpPr>
            <p:nvPr/>
          </p:nvSpPr>
          <p:spPr bwMode="auto">
            <a:xfrm>
              <a:off x="4520222" y="3501368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Group 151"/>
          <p:cNvGrpSpPr/>
          <p:nvPr/>
        </p:nvGrpSpPr>
        <p:grpSpPr>
          <a:xfrm>
            <a:off x="7521625" y="4447274"/>
            <a:ext cx="718145" cy="521072"/>
            <a:chOff x="5513979" y="3181350"/>
            <a:chExt cx="718145" cy="521072"/>
          </a:xfrm>
        </p:grpSpPr>
        <p:cxnSp>
          <p:nvCxnSpPr>
            <p:cNvPr id="47" name="Straight Connector 152"/>
            <p:cNvCxnSpPr/>
            <p:nvPr/>
          </p:nvCxnSpPr>
          <p:spPr>
            <a:xfrm>
              <a:off x="5846886" y="3181350"/>
              <a:ext cx="0" cy="3048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1436"/>
            <p:cNvSpPr>
              <a:spLocks noChangeArrowheads="1"/>
            </p:cNvSpPr>
            <p:nvPr/>
          </p:nvSpPr>
          <p:spPr bwMode="auto">
            <a:xfrm>
              <a:off x="5513979" y="3486978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154"/>
          <p:cNvGrpSpPr/>
          <p:nvPr/>
        </p:nvGrpSpPr>
        <p:grpSpPr>
          <a:xfrm>
            <a:off x="9244355" y="4142474"/>
            <a:ext cx="718145" cy="825872"/>
            <a:chOff x="6714195" y="2876550"/>
            <a:chExt cx="718145" cy="825872"/>
          </a:xfrm>
        </p:grpSpPr>
        <p:cxnSp>
          <p:nvCxnSpPr>
            <p:cNvPr id="50" name="Straight Connector 155"/>
            <p:cNvCxnSpPr/>
            <p:nvPr/>
          </p:nvCxnSpPr>
          <p:spPr>
            <a:xfrm>
              <a:off x="7019194" y="2876550"/>
              <a:ext cx="0" cy="6096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1436"/>
            <p:cNvSpPr>
              <a:spLocks noChangeArrowheads="1"/>
            </p:cNvSpPr>
            <p:nvPr/>
          </p:nvSpPr>
          <p:spPr bwMode="auto">
            <a:xfrm>
              <a:off x="6714195" y="3486978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Group 157"/>
          <p:cNvGrpSpPr/>
          <p:nvPr/>
        </p:nvGrpSpPr>
        <p:grpSpPr>
          <a:xfrm>
            <a:off x="10512500" y="4028174"/>
            <a:ext cx="718145" cy="940172"/>
            <a:chOff x="7488855" y="2762250"/>
            <a:chExt cx="718145" cy="940172"/>
          </a:xfrm>
        </p:grpSpPr>
        <p:cxnSp>
          <p:nvCxnSpPr>
            <p:cNvPr id="53" name="Straight Connector 158"/>
            <p:cNvCxnSpPr/>
            <p:nvPr/>
          </p:nvCxnSpPr>
          <p:spPr>
            <a:xfrm>
              <a:off x="7848600" y="2762250"/>
              <a:ext cx="0" cy="7239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1436"/>
            <p:cNvSpPr>
              <a:spLocks noChangeArrowheads="1"/>
            </p:cNvSpPr>
            <p:nvPr/>
          </p:nvSpPr>
          <p:spPr bwMode="auto">
            <a:xfrm>
              <a:off x="7488855" y="3486978"/>
              <a:ext cx="718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7" name="Freeform 36"/>
          <p:cNvSpPr>
            <a:spLocks noChangeAspect="1" noEditPoints="1"/>
          </p:cNvSpPr>
          <p:nvPr/>
        </p:nvSpPr>
        <p:spPr bwMode="auto">
          <a:xfrm>
            <a:off x="6067046" y="3533909"/>
            <a:ext cx="411921" cy="230833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8" name="Freeform 6"/>
          <p:cNvSpPr>
            <a:spLocks noChangeAspect="1" noEditPoints="1"/>
          </p:cNvSpPr>
          <p:nvPr/>
        </p:nvSpPr>
        <p:spPr bwMode="auto">
          <a:xfrm>
            <a:off x="1809289" y="3490985"/>
            <a:ext cx="342490" cy="300855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9" name="Freeform 26"/>
          <p:cNvSpPr>
            <a:spLocks noEditPoints="1"/>
          </p:cNvSpPr>
          <p:nvPr/>
        </p:nvSpPr>
        <p:spPr bwMode="auto">
          <a:xfrm>
            <a:off x="4260142" y="3496700"/>
            <a:ext cx="343385" cy="305674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0" name="Freeform 16"/>
          <p:cNvSpPr>
            <a:spLocks noEditPoints="1"/>
          </p:cNvSpPr>
          <p:nvPr/>
        </p:nvSpPr>
        <p:spPr bwMode="auto">
          <a:xfrm>
            <a:off x="7690389" y="3513035"/>
            <a:ext cx="325709" cy="326475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1" name="Freeform 26"/>
          <p:cNvSpPr>
            <a:spLocks noChangeAspect="1"/>
          </p:cNvSpPr>
          <p:nvPr/>
        </p:nvSpPr>
        <p:spPr bwMode="auto">
          <a:xfrm>
            <a:off x="10131131" y="3557181"/>
            <a:ext cx="195868" cy="18466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2" name="Freeform 21"/>
          <p:cNvSpPr>
            <a:spLocks noChangeAspect="1" noEditPoints="1"/>
          </p:cNvSpPr>
          <p:nvPr/>
        </p:nvSpPr>
        <p:spPr bwMode="auto">
          <a:xfrm>
            <a:off x="10749450" y="3538858"/>
            <a:ext cx="252000" cy="252000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62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64" name="图片 63"/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65" name="图片 6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814652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500"/>
                            </p:stCondLst>
                            <p:childTnLst>
                              <p:par>
                                <p:cTn id="1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000"/>
                            </p:stCondLst>
                            <p:childTnLst>
                              <p:par>
                                <p:cTn id="1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500"/>
                            </p:stCondLst>
                            <p:childTnLst>
                              <p:par>
                                <p:cTn id="1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7233" y="1928419"/>
            <a:ext cx="2447872" cy="171215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183041" y="1928419"/>
            <a:ext cx="2424191" cy="171312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4077" y="1928419"/>
            <a:ext cx="2441091" cy="1713124"/>
          </a:xfrm>
          <a:prstGeom prst="rect">
            <a:avLst/>
          </a:prstGeom>
        </p:spPr>
      </p:pic>
      <p:sp>
        <p:nvSpPr>
          <p:cNvPr id="3" name="Rectangle 21"/>
          <p:cNvSpPr/>
          <p:nvPr/>
        </p:nvSpPr>
        <p:spPr>
          <a:xfrm>
            <a:off x="1737684" y="3892942"/>
            <a:ext cx="15606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</a:t>
            </a:r>
            <a:endParaRPr lang="en-US" altLang="zh-CN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向天而歌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050013" y="4481404"/>
            <a:ext cx="93599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35"/>
          <p:cNvSpPr txBox="1"/>
          <p:nvPr/>
        </p:nvSpPr>
        <p:spPr>
          <a:xfrm>
            <a:off x="1550254" y="4623341"/>
            <a:ext cx="19355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极致无岸，向天而歌。向天歌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PPT，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是集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5169" y="1928419"/>
            <a:ext cx="2447872" cy="1713124"/>
          </a:xfrm>
          <a:prstGeom prst="rect">
            <a:avLst/>
          </a:prstGeom>
        </p:spPr>
      </p:pic>
      <p:sp>
        <p:nvSpPr>
          <p:cNvPr id="12" name="Rectangle 21"/>
          <p:cNvSpPr/>
          <p:nvPr/>
        </p:nvSpPr>
        <p:spPr>
          <a:xfrm>
            <a:off x="4175403" y="3892942"/>
            <a:ext cx="15606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</a:t>
            </a:r>
            <a:endParaRPr lang="en-US" altLang="zh-CN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向天而歌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487732" y="4481404"/>
            <a:ext cx="93599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35"/>
          <p:cNvSpPr txBox="1"/>
          <p:nvPr/>
        </p:nvSpPr>
        <p:spPr>
          <a:xfrm>
            <a:off x="3987973" y="4623341"/>
            <a:ext cx="19355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极致无岸，向天而歌。向天歌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PPT，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是集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16" name="Rectangle 21"/>
          <p:cNvSpPr/>
          <p:nvPr/>
        </p:nvSpPr>
        <p:spPr>
          <a:xfrm>
            <a:off x="6613122" y="3892942"/>
            <a:ext cx="15606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</a:t>
            </a:r>
            <a:endParaRPr lang="en-US" altLang="zh-CN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向天而歌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925451" y="4481404"/>
            <a:ext cx="93599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35"/>
          <p:cNvSpPr txBox="1"/>
          <p:nvPr/>
        </p:nvSpPr>
        <p:spPr>
          <a:xfrm>
            <a:off x="6425692" y="4623341"/>
            <a:ext cx="19355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极致无岸，向天而歌。向天歌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PPT，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是集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0" name="Rectangle 21"/>
          <p:cNvSpPr/>
          <p:nvPr/>
        </p:nvSpPr>
        <p:spPr>
          <a:xfrm>
            <a:off x="9050840" y="3892942"/>
            <a:ext cx="15606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</a:t>
            </a:r>
            <a:endParaRPr lang="en-US" altLang="zh-CN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向天而歌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9363169" y="4481404"/>
            <a:ext cx="93599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5"/>
          <p:cNvSpPr txBox="1"/>
          <p:nvPr/>
        </p:nvSpPr>
        <p:spPr>
          <a:xfrm>
            <a:off x="8863410" y="4623341"/>
            <a:ext cx="19355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极致无岸，向天而歌。向天歌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PPT，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是集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170" y="1928419"/>
            <a:ext cx="2447872" cy="171312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65496" y="0"/>
            <a:ext cx="3657074" cy="546375"/>
            <a:chOff x="65496" y="0"/>
            <a:chExt cx="3657074" cy="546375"/>
          </a:xfrm>
        </p:grpSpPr>
        <p:sp>
          <p:nvSpPr>
            <p:cNvPr id="27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gradFill>
                    <a:gsLst>
                      <a:gs pos="0">
                        <a:srgbClr val="ECE8C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400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84192593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/>
          <a:srcRect r="3533"/>
          <a:stretch/>
        </p:blipFill>
        <p:spPr>
          <a:xfrm>
            <a:off x="1277824" y="3767932"/>
            <a:ext cx="2316881" cy="1905343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1277824" y="1707467"/>
            <a:ext cx="9694976" cy="3965810"/>
            <a:chOff x="477724" y="1395343"/>
            <a:chExt cx="11203132" cy="458273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3560" y="1395344"/>
              <a:ext cx="2677296" cy="2201739"/>
            </a:xfrm>
            <a:custGeom>
              <a:avLst/>
              <a:gdLst>
                <a:gd name="connsiteX0" fmla="*/ 0 w 2677296"/>
                <a:gd name="connsiteY0" fmla="*/ 0 h 2201739"/>
                <a:gd name="connsiteX1" fmla="*/ 2677296 w 2677296"/>
                <a:gd name="connsiteY1" fmla="*/ 0 h 2201739"/>
                <a:gd name="connsiteX2" fmla="*/ 2677296 w 2677296"/>
                <a:gd name="connsiteY2" fmla="*/ 2201739 h 2201739"/>
                <a:gd name="connsiteX3" fmla="*/ 0 w 2677296"/>
                <a:gd name="connsiteY3" fmla="*/ 2201739 h 220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7296" h="2201739">
                  <a:moveTo>
                    <a:pt x="0" y="0"/>
                  </a:moveTo>
                  <a:lnTo>
                    <a:pt x="2677296" y="0"/>
                  </a:lnTo>
                  <a:lnTo>
                    <a:pt x="2677296" y="2201739"/>
                  </a:lnTo>
                  <a:lnTo>
                    <a:pt x="0" y="2201739"/>
                  </a:lnTo>
                  <a:close/>
                </a:path>
              </a:pathLst>
            </a:cu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334310" y="1395344"/>
              <a:ext cx="2677296" cy="2201739"/>
            </a:xfrm>
            <a:custGeom>
              <a:avLst/>
              <a:gdLst>
                <a:gd name="connsiteX0" fmla="*/ 0 w 2677296"/>
                <a:gd name="connsiteY0" fmla="*/ 0 h 2201739"/>
                <a:gd name="connsiteX1" fmla="*/ 2677296 w 2677296"/>
                <a:gd name="connsiteY1" fmla="*/ 0 h 2201739"/>
                <a:gd name="connsiteX2" fmla="*/ 2677296 w 2677296"/>
                <a:gd name="connsiteY2" fmla="*/ 2201739 h 2201739"/>
                <a:gd name="connsiteX3" fmla="*/ 0 w 2677296"/>
                <a:gd name="connsiteY3" fmla="*/ 2201739 h 220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7296" h="2201739">
                  <a:moveTo>
                    <a:pt x="0" y="0"/>
                  </a:moveTo>
                  <a:lnTo>
                    <a:pt x="2677296" y="0"/>
                  </a:lnTo>
                  <a:lnTo>
                    <a:pt x="2677296" y="2201739"/>
                  </a:lnTo>
                  <a:lnTo>
                    <a:pt x="0" y="2201739"/>
                  </a:lnTo>
                  <a:close/>
                </a:path>
              </a:pathLst>
            </a:cu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161615" y="3776337"/>
              <a:ext cx="2677296" cy="2201739"/>
            </a:xfrm>
            <a:custGeom>
              <a:avLst/>
              <a:gdLst>
                <a:gd name="connsiteX0" fmla="*/ 0 w 2677296"/>
                <a:gd name="connsiteY0" fmla="*/ 0 h 2201739"/>
                <a:gd name="connsiteX1" fmla="*/ 2677296 w 2677296"/>
                <a:gd name="connsiteY1" fmla="*/ 0 h 2201739"/>
                <a:gd name="connsiteX2" fmla="*/ 2677296 w 2677296"/>
                <a:gd name="connsiteY2" fmla="*/ 2201739 h 2201739"/>
                <a:gd name="connsiteX3" fmla="*/ 0 w 2677296"/>
                <a:gd name="connsiteY3" fmla="*/ 2201739 h 220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7296" h="2201739">
                  <a:moveTo>
                    <a:pt x="0" y="0"/>
                  </a:moveTo>
                  <a:lnTo>
                    <a:pt x="2677296" y="0"/>
                  </a:lnTo>
                  <a:lnTo>
                    <a:pt x="2677296" y="2201739"/>
                  </a:lnTo>
                  <a:lnTo>
                    <a:pt x="0" y="2201739"/>
                  </a:lnTo>
                  <a:close/>
                </a:path>
              </a:pathLst>
            </a:custGeom>
          </p:spPr>
        </p:pic>
        <p:sp>
          <p:nvSpPr>
            <p:cNvPr id="6" name="Down Arrow Callout 31"/>
            <p:cNvSpPr/>
            <p:nvPr/>
          </p:nvSpPr>
          <p:spPr>
            <a:xfrm>
              <a:off x="477724" y="1395343"/>
              <a:ext cx="2677296" cy="2662500"/>
            </a:xfrm>
            <a:prstGeom prst="downArrowCallout">
              <a:avLst>
                <a:gd name="adj1" fmla="val 23554"/>
                <a:gd name="adj2" fmla="val 10346"/>
                <a:gd name="adj3" fmla="val 10003"/>
                <a:gd name="adj4" fmla="val 89997"/>
              </a:avLst>
            </a:prstGeom>
            <a:gradFill>
              <a:gsLst>
                <a:gs pos="58000">
                  <a:srgbClr val="BC0006"/>
                </a:gs>
                <a:gs pos="85000">
                  <a:srgbClr val="DE3E07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" name="Up Arrow Callout 59"/>
            <p:cNvSpPr/>
            <p:nvPr/>
          </p:nvSpPr>
          <p:spPr>
            <a:xfrm>
              <a:off x="3334310" y="3289750"/>
              <a:ext cx="2677296" cy="2688327"/>
            </a:xfrm>
            <a:prstGeom prst="upArrowCallout">
              <a:avLst>
                <a:gd name="adj1" fmla="val 25000"/>
                <a:gd name="adj2" fmla="val 9346"/>
                <a:gd name="adj3" fmla="val 11156"/>
                <a:gd name="adj4" fmla="val 88844"/>
              </a:avLst>
            </a:prstGeom>
            <a:solidFill>
              <a:srgbClr val="CC9B00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spcBef>
                  <a:spcPct val="20000"/>
                </a:spcBef>
                <a:defRPr/>
              </a:pPr>
              <a:endParaRPr lang="en-US" sz="6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Down Arrow Callout 14"/>
            <p:cNvSpPr/>
            <p:nvPr/>
          </p:nvSpPr>
          <p:spPr>
            <a:xfrm>
              <a:off x="6161615" y="1395343"/>
              <a:ext cx="2677296" cy="2662500"/>
            </a:xfrm>
            <a:prstGeom prst="downArrowCallout">
              <a:avLst>
                <a:gd name="adj1" fmla="val 23554"/>
                <a:gd name="adj2" fmla="val 10346"/>
                <a:gd name="adj3" fmla="val 10003"/>
                <a:gd name="adj4" fmla="val 89997"/>
              </a:avLst>
            </a:prstGeom>
            <a:gradFill>
              <a:gsLst>
                <a:gs pos="58000">
                  <a:srgbClr val="BC0006"/>
                </a:gs>
                <a:gs pos="85000">
                  <a:srgbClr val="DE3E07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Up Arrow Callout 18"/>
            <p:cNvSpPr/>
            <p:nvPr/>
          </p:nvSpPr>
          <p:spPr>
            <a:xfrm>
              <a:off x="9003560" y="3289750"/>
              <a:ext cx="2677296" cy="2688327"/>
            </a:xfrm>
            <a:prstGeom prst="upArrowCallout">
              <a:avLst>
                <a:gd name="adj1" fmla="val 25000"/>
                <a:gd name="adj2" fmla="val 9346"/>
                <a:gd name="adj3" fmla="val 11156"/>
                <a:gd name="adj4" fmla="val 88844"/>
              </a:avLst>
            </a:prstGeom>
            <a:solidFill>
              <a:srgbClr val="CC9B00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spcBef>
                  <a:spcPct val="20000"/>
                </a:spcBef>
                <a:defRPr/>
              </a:pPr>
              <a:endParaRPr lang="en-US" sz="6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ooter Text"/>
            <p:cNvSpPr txBox="1"/>
            <p:nvPr/>
          </p:nvSpPr>
          <p:spPr>
            <a:xfrm>
              <a:off x="1013859" y="2212403"/>
              <a:ext cx="1605025" cy="7468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375467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更多关于向天歌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PPT，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请访问：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www.topppt.cn</a:t>
              </a:r>
            </a:p>
          </p:txBody>
        </p:sp>
        <p:sp>
          <p:nvSpPr>
            <p:cNvPr id="11" name="Footer Text"/>
            <p:cNvSpPr txBox="1"/>
            <p:nvPr/>
          </p:nvSpPr>
          <p:spPr>
            <a:xfrm>
              <a:off x="3893814" y="4449271"/>
              <a:ext cx="1657644" cy="7468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375467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更多关于向天歌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PPT，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请访问：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www.topppt.cn</a:t>
              </a:r>
            </a:p>
          </p:txBody>
        </p:sp>
        <p:sp>
          <p:nvSpPr>
            <p:cNvPr id="12" name="Footer Text"/>
            <p:cNvSpPr txBox="1"/>
            <p:nvPr/>
          </p:nvSpPr>
          <p:spPr>
            <a:xfrm>
              <a:off x="6771771" y="2277818"/>
              <a:ext cx="1607070" cy="7468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375467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更多关于向天歌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PPT，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请访问：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www.topppt.cn</a:t>
              </a:r>
            </a:p>
          </p:txBody>
        </p:sp>
        <p:sp>
          <p:nvSpPr>
            <p:cNvPr id="13" name="Footer Text"/>
            <p:cNvSpPr txBox="1"/>
            <p:nvPr/>
          </p:nvSpPr>
          <p:spPr>
            <a:xfrm>
              <a:off x="9613716" y="4449270"/>
              <a:ext cx="1593851" cy="7468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375467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更多关于向天歌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PPT，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请访问：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  <a:sym typeface="Gill Sans" pitchFamily="2" charset="0"/>
                </a:rPr>
                <a:t>www.topppt.cn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23302" y="22107"/>
            <a:ext cx="3657074" cy="546375"/>
            <a:chOff x="65496" y="0"/>
            <a:chExt cx="3657074" cy="546375"/>
          </a:xfrm>
        </p:grpSpPr>
        <p:sp>
          <p:nvSpPr>
            <p:cNvPr id="18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b="1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64496665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4148" y="2185912"/>
            <a:ext cx="3082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b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第四部分</a:t>
            </a:r>
            <a:endParaRPr lang="en-US" sz="5400" b="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849211" y="3258223"/>
            <a:ext cx="8512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向天歌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，是集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服务提供商。向天歌由多位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作品、最实用的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培训和最贴心的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服务。</a:t>
            </a:r>
            <a:endParaRPr 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cxnSp>
        <p:nvCxnSpPr>
          <p:cNvPr id="7" name="Straight Connector 8"/>
          <p:cNvCxnSpPr/>
          <p:nvPr/>
        </p:nvCxnSpPr>
        <p:spPr>
          <a:xfrm>
            <a:off x="5761614" y="4055121"/>
            <a:ext cx="6878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0"/>
          <p:cNvSpPr txBox="1"/>
          <p:nvPr/>
        </p:nvSpPr>
        <p:spPr>
          <a:xfrm>
            <a:off x="4963888" y="5924331"/>
            <a:ext cx="2264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更多关于向天歌</a:t>
            </a:r>
            <a:r>
              <a: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</a:p>
          <a:p>
            <a:pPr algn="dist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请访问：</a:t>
            </a: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www.topppt.cn</a:t>
            </a:r>
          </a:p>
        </p:txBody>
      </p:sp>
    </p:spTree>
    <p:extLst>
      <p:ext uri="{BB962C8B-B14F-4D97-AF65-F5344CB8AC3E}">
        <p14:creationId xmlns:p14="http://schemas.microsoft.com/office/powerpoint/2010/main" val="85076812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526808" y="2078930"/>
            <a:ext cx="8786980" cy="3212928"/>
            <a:chOff x="1526808" y="2078930"/>
            <a:chExt cx="8786980" cy="321292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67570" y="2151810"/>
              <a:ext cx="2487168" cy="1438402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41588" y="2151809"/>
              <a:ext cx="2487168" cy="1429481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9593552" y="2151809"/>
              <a:ext cx="720236" cy="1438402"/>
            </a:xfrm>
            <a:prstGeom prst="rect">
              <a:avLst/>
            </a:prstGeom>
            <a:gradFill>
              <a:gsLst>
                <a:gs pos="58000">
                  <a:srgbClr val="BC0006"/>
                </a:gs>
                <a:gs pos="85000">
                  <a:srgbClr val="DE3E07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61578" y="3906863"/>
              <a:ext cx="625221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极致无岸，向天而歌。向天歌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服务提供商。向天歌由多位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领域的资深设计师创立，致力于为客户奉献最用心的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作品、最实用的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培训和最贴心的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服务。我们拥有全国领先的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设计团队，并在商务展示领域为您提供领先行业的呈现方式与创意构成。因为专业、愈逐极致，我们力求为客户提供兼顾商业价值体现与视觉艺术并重的作品。更多关于向天歌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，请访问：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www.topppt.cn</a:t>
              </a: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6808" y="2078930"/>
              <a:ext cx="2438904" cy="3212928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141691" y="64513"/>
            <a:ext cx="3657074" cy="546375"/>
            <a:chOff x="65496" y="0"/>
            <a:chExt cx="3657074" cy="546375"/>
          </a:xfrm>
        </p:grpSpPr>
        <p:sp>
          <p:nvSpPr>
            <p:cNvPr id="8" name="Text Box 97"/>
            <p:cNvSpPr txBox="1">
              <a:spLocks noChangeArrowheads="1"/>
            </p:cNvSpPr>
            <p:nvPr/>
          </p:nvSpPr>
          <p:spPr bwMode="auto">
            <a:xfrm>
              <a:off x="767915" y="84710"/>
              <a:ext cx="29546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>
                  <a:gradFill>
                    <a:gsLst>
                      <a:gs pos="0">
                        <a:srgbClr val="FF3700"/>
                      </a:gs>
                      <a:gs pos="100000">
                        <a:srgbClr val="FFFF00"/>
                      </a:gs>
                    </a:gsLst>
                    <a:lin ang="21594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点击添加标题</a:t>
              </a:r>
              <a:endParaRPr lang="en-US" altLang="zh-CN" sz="2400" dirty="0">
                <a:gradFill>
                  <a:gsLst>
                    <a:gs pos="0">
                      <a:srgbClr val="FF370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5496" y="0"/>
              <a:ext cx="702419" cy="546375"/>
              <a:chOff x="123389" y="-85408"/>
              <a:chExt cx="1529772" cy="1189929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131121" y="-85408"/>
                <a:ext cx="1153570" cy="1147608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389" y="723775"/>
                <a:ext cx="1529772" cy="3807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371965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2">
              <a:lumMod val="5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3654735" y="2895380"/>
            <a:ext cx="4625478" cy="1289278"/>
          </a:xfrm>
          <a:custGeom>
            <a:avLst/>
            <a:gdLst/>
            <a:ahLst/>
            <a:cxnLst/>
            <a:rect l="l" t="t" r="r" b="b"/>
            <a:pathLst>
              <a:path w="4625478" h="1289278">
                <a:moveTo>
                  <a:pt x="478415" y="1031465"/>
                </a:moveTo>
                <a:cubicBezTo>
                  <a:pt x="474757" y="1031465"/>
                  <a:pt x="472928" y="1033090"/>
                  <a:pt x="472928" y="1036342"/>
                </a:cubicBezTo>
                <a:cubicBezTo>
                  <a:pt x="472928" y="1039593"/>
                  <a:pt x="473538" y="1041218"/>
                  <a:pt x="474757" y="1041218"/>
                </a:cubicBezTo>
                <a:cubicBezTo>
                  <a:pt x="475976" y="1041218"/>
                  <a:pt x="477805" y="1039593"/>
                  <a:pt x="480243" y="1036342"/>
                </a:cubicBezTo>
                <a:cubicBezTo>
                  <a:pt x="482682" y="1033090"/>
                  <a:pt x="482072" y="1031465"/>
                  <a:pt x="478415" y="1031465"/>
                </a:cubicBezTo>
                <a:close/>
                <a:moveTo>
                  <a:pt x="277551" y="963494"/>
                </a:moveTo>
                <a:cubicBezTo>
                  <a:pt x="283444" y="964917"/>
                  <a:pt x="290861" y="969286"/>
                  <a:pt x="299802" y="976601"/>
                </a:cubicBezTo>
                <a:cubicBezTo>
                  <a:pt x="311994" y="987167"/>
                  <a:pt x="328859" y="997530"/>
                  <a:pt x="350399" y="1007690"/>
                </a:cubicBezTo>
                <a:cubicBezTo>
                  <a:pt x="371938" y="1017850"/>
                  <a:pt x="389210" y="1023337"/>
                  <a:pt x="402215" y="1024150"/>
                </a:cubicBezTo>
                <a:cubicBezTo>
                  <a:pt x="420909" y="1026588"/>
                  <a:pt x="441229" y="1026182"/>
                  <a:pt x="463175" y="1022930"/>
                </a:cubicBezTo>
                <a:cubicBezTo>
                  <a:pt x="485120" y="1019679"/>
                  <a:pt x="498531" y="1015615"/>
                  <a:pt x="503408" y="1010738"/>
                </a:cubicBezTo>
                <a:cubicBezTo>
                  <a:pt x="508285" y="1005862"/>
                  <a:pt x="512146" y="1003220"/>
                  <a:pt x="514991" y="1002814"/>
                </a:cubicBezTo>
                <a:cubicBezTo>
                  <a:pt x="517835" y="1002407"/>
                  <a:pt x="522509" y="1004236"/>
                  <a:pt x="529011" y="1008300"/>
                </a:cubicBezTo>
                <a:cubicBezTo>
                  <a:pt x="538765" y="1013177"/>
                  <a:pt x="545877" y="1015615"/>
                  <a:pt x="550347" y="1015615"/>
                </a:cubicBezTo>
                <a:cubicBezTo>
                  <a:pt x="554818" y="1015615"/>
                  <a:pt x="560101" y="1017241"/>
                  <a:pt x="566197" y="1020492"/>
                </a:cubicBezTo>
                <a:cubicBezTo>
                  <a:pt x="572293" y="1023743"/>
                  <a:pt x="587127" y="1030246"/>
                  <a:pt x="610698" y="1039999"/>
                </a:cubicBezTo>
                <a:cubicBezTo>
                  <a:pt x="626954" y="1046502"/>
                  <a:pt x="637520" y="1051785"/>
                  <a:pt x="642397" y="1055849"/>
                </a:cubicBezTo>
                <a:cubicBezTo>
                  <a:pt x="647274" y="1059913"/>
                  <a:pt x="651338" y="1066822"/>
                  <a:pt x="654589" y="1076575"/>
                </a:cubicBezTo>
                <a:cubicBezTo>
                  <a:pt x="664343" y="1105836"/>
                  <a:pt x="662717" y="1124937"/>
                  <a:pt x="649712" y="1133878"/>
                </a:cubicBezTo>
                <a:cubicBezTo>
                  <a:pt x="644835" y="1137129"/>
                  <a:pt x="634269" y="1140380"/>
                  <a:pt x="618013" y="1143631"/>
                </a:cubicBezTo>
                <a:cubicBezTo>
                  <a:pt x="601757" y="1146882"/>
                  <a:pt x="589159" y="1148508"/>
                  <a:pt x="580218" y="1148508"/>
                </a:cubicBezTo>
                <a:cubicBezTo>
                  <a:pt x="553395" y="1146070"/>
                  <a:pt x="522103" y="1141599"/>
                  <a:pt x="486339" y="1135097"/>
                </a:cubicBezTo>
                <a:cubicBezTo>
                  <a:pt x="450576" y="1128594"/>
                  <a:pt x="430256" y="1123311"/>
                  <a:pt x="425379" y="1119247"/>
                </a:cubicBezTo>
                <a:cubicBezTo>
                  <a:pt x="419690" y="1114370"/>
                  <a:pt x="404043" y="1104414"/>
                  <a:pt x="378440" y="1089377"/>
                </a:cubicBezTo>
                <a:cubicBezTo>
                  <a:pt x="352837" y="1074340"/>
                  <a:pt x="338410" y="1062554"/>
                  <a:pt x="335159" y="1054020"/>
                </a:cubicBezTo>
                <a:cubicBezTo>
                  <a:pt x="331907" y="1045486"/>
                  <a:pt x="328656" y="1041218"/>
                  <a:pt x="325405" y="1041218"/>
                </a:cubicBezTo>
                <a:cubicBezTo>
                  <a:pt x="322154" y="1041218"/>
                  <a:pt x="314839" y="1031668"/>
                  <a:pt x="303459" y="1012567"/>
                </a:cubicBezTo>
                <a:cubicBezTo>
                  <a:pt x="292080" y="993466"/>
                  <a:pt x="282327" y="982087"/>
                  <a:pt x="274199" y="978430"/>
                </a:cubicBezTo>
                <a:cubicBezTo>
                  <a:pt x="266071" y="974772"/>
                  <a:pt x="262819" y="971318"/>
                  <a:pt x="264445" y="968066"/>
                </a:cubicBezTo>
                <a:cubicBezTo>
                  <a:pt x="267290" y="963596"/>
                  <a:pt x="271659" y="962072"/>
                  <a:pt x="277551" y="963494"/>
                </a:cubicBezTo>
                <a:close/>
                <a:moveTo>
                  <a:pt x="209657" y="889199"/>
                </a:moveTo>
                <a:cubicBezTo>
                  <a:pt x="212654" y="889961"/>
                  <a:pt x="215067" y="891866"/>
                  <a:pt x="216896" y="894914"/>
                </a:cubicBezTo>
                <a:cubicBezTo>
                  <a:pt x="219335" y="898978"/>
                  <a:pt x="218725" y="902839"/>
                  <a:pt x="215067" y="906497"/>
                </a:cubicBezTo>
                <a:cubicBezTo>
                  <a:pt x="211410" y="910154"/>
                  <a:pt x="211207" y="914828"/>
                  <a:pt x="214458" y="920518"/>
                </a:cubicBezTo>
                <a:cubicBezTo>
                  <a:pt x="217709" y="926207"/>
                  <a:pt x="218928" y="955062"/>
                  <a:pt x="218115" y="1007081"/>
                </a:cubicBezTo>
                <a:lnTo>
                  <a:pt x="216896" y="1086329"/>
                </a:lnTo>
                <a:lnTo>
                  <a:pt x="202266" y="1093644"/>
                </a:lnTo>
                <a:cubicBezTo>
                  <a:pt x="193325" y="1097708"/>
                  <a:pt x="185603" y="1098114"/>
                  <a:pt x="179101" y="1094863"/>
                </a:cubicBezTo>
                <a:cubicBezTo>
                  <a:pt x="173411" y="1091612"/>
                  <a:pt x="165690" y="1081046"/>
                  <a:pt x="155936" y="1063164"/>
                </a:cubicBezTo>
                <a:cubicBezTo>
                  <a:pt x="146183" y="1045282"/>
                  <a:pt x="140899" y="1032684"/>
                  <a:pt x="140087" y="1025369"/>
                </a:cubicBezTo>
                <a:cubicBezTo>
                  <a:pt x="140087" y="1017241"/>
                  <a:pt x="137648" y="1009926"/>
                  <a:pt x="132771" y="1003423"/>
                </a:cubicBezTo>
                <a:cubicBezTo>
                  <a:pt x="116515" y="980665"/>
                  <a:pt x="127895" y="950591"/>
                  <a:pt x="166909" y="913202"/>
                </a:cubicBezTo>
                <a:cubicBezTo>
                  <a:pt x="186416" y="894914"/>
                  <a:pt x="200666" y="886913"/>
                  <a:pt x="209657" y="889199"/>
                </a:cubicBezTo>
                <a:close/>
                <a:moveTo>
                  <a:pt x="664647" y="864739"/>
                </a:moveTo>
                <a:cubicBezTo>
                  <a:pt x="674198" y="865349"/>
                  <a:pt x="681005" y="867686"/>
                  <a:pt x="685069" y="871750"/>
                </a:cubicBezTo>
                <a:cubicBezTo>
                  <a:pt x="689946" y="876626"/>
                  <a:pt x="693807" y="879065"/>
                  <a:pt x="696651" y="879065"/>
                </a:cubicBezTo>
                <a:cubicBezTo>
                  <a:pt x="699496" y="879065"/>
                  <a:pt x="706202" y="880690"/>
                  <a:pt x="716768" y="883942"/>
                </a:cubicBezTo>
                <a:cubicBezTo>
                  <a:pt x="746842" y="895321"/>
                  <a:pt x="766349" y="904668"/>
                  <a:pt x="775290" y="911983"/>
                </a:cubicBezTo>
                <a:cubicBezTo>
                  <a:pt x="784231" y="919298"/>
                  <a:pt x="788701" y="930678"/>
                  <a:pt x="788701" y="946121"/>
                </a:cubicBezTo>
                <a:cubicBezTo>
                  <a:pt x="788701" y="953436"/>
                  <a:pt x="786263" y="959735"/>
                  <a:pt x="781386" y="965018"/>
                </a:cubicBezTo>
                <a:cubicBezTo>
                  <a:pt x="776509" y="970302"/>
                  <a:pt x="770413" y="972943"/>
                  <a:pt x="763098" y="972943"/>
                </a:cubicBezTo>
                <a:cubicBezTo>
                  <a:pt x="759847" y="972943"/>
                  <a:pt x="749077" y="966847"/>
                  <a:pt x="730789" y="954655"/>
                </a:cubicBezTo>
                <a:cubicBezTo>
                  <a:pt x="712501" y="942463"/>
                  <a:pt x="700512" y="933522"/>
                  <a:pt x="694823" y="927833"/>
                </a:cubicBezTo>
                <a:cubicBezTo>
                  <a:pt x="690759" y="923769"/>
                  <a:pt x="685069" y="920518"/>
                  <a:pt x="677754" y="918079"/>
                </a:cubicBezTo>
                <a:cubicBezTo>
                  <a:pt x="670439" y="915641"/>
                  <a:pt x="666781" y="912796"/>
                  <a:pt x="666781" y="909545"/>
                </a:cubicBezTo>
                <a:cubicBezTo>
                  <a:pt x="666781" y="906294"/>
                  <a:pt x="663327" y="904668"/>
                  <a:pt x="656418" y="904668"/>
                </a:cubicBezTo>
                <a:cubicBezTo>
                  <a:pt x="649509" y="904668"/>
                  <a:pt x="645039" y="902026"/>
                  <a:pt x="643007" y="896743"/>
                </a:cubicBezTo>
                <a:cubicBezTo>
                  <a:pt x="640975" y="891460"/>
                  <a:pt x="636301" y="888818"/>
                  <a:pt x="628986" y="888818"/>
                </a:cubicBezTo>
                <a:cubicBezTo>
                  <a:pt x="619232" y="888818"/>
                  <a:pt x="608056" y="891257"/>
                  <a:pt x="595458" y="896134"/>
                </a:cubicBezTo>
                <a:cubicBezTo>
                  <a:pt x="582860" y="901010"/>
                  <a:pt x="575747" y="905481"/>
                  <a:pt x="574122" y="909545"/>
                </a:cubicBezTo>
                <a:cubicBezTo>
                  <a:pt x="568432" y="924175"/>
                  <a:pt x="547706" y="942870"/>
                  <a:pt x="511943" y="965628"/>
                </a:cubicBezTo>
                <a:cubicBezTo>
                  <a:pt x="497312" y="975382"/>
                  <a:pt x="487559" y="980868"/>
                  <a:pt x="482682" y="982087"/>
                </a:cubicBezTo>
                <a:cubicBezTo>
                  <a:pt x="477805" y="983306"/>
                  <a:pt x="470896" y="982290"/>
                  <a:pt x="461955" y="979039"/>
                </a:cubicBezTo>
                <a:cubicBezTo>
                  <a:pt x="453015" y="975788"/>
                  <a:pt x="442855" y="969692"/>
                  <a:pt x="431475" y="960751"/>
                </a:cubicBezTo>
                <a:cubicBezTo>
                  <a:pt x="420096" y="951810"/>
                  <a:pt x="414407" y="945308"/>
                  <a:pt x="414407" y="941244"/>
                </a:cubicBezTo>
                <a:cubicBezTo>
                  <a:pt x="414407" y="937993"/>
                  <a:pt x="409733" y="930271"/>
                  <a:pt x="400386" y="918079"/>
                </a:cubicBezTo>
                <a:cubicBezTo>
                  <a:pt x="391039" y="905887"/>
                  <a:pt x="387787" y="898369"/>
                  <a:pt x="390632" y="895524"/>
                </a:cubicBezTo>
                <a:cubicBezTo>
                  <a:pt x="393477" y="892679"/>
                  <a:pt x="409123" y="891257"/>
                  <a:pt x="437571" y="891257"/>
                </a:cubicBezTo>
                <a:cubicBezTo>
                  <a:pt x="457079" y="891257"/>
                  <a:pt x="487152" y="888818"/>
                  <a:pt x="527792" y="883942"/>
                </a:cubicBezTo>
                <a:cubicBezTo>
                  <a:pt x="568432" y="879065"/>
                  <a:pt x="601757" y="873782"/>
                  <a:pt x="627767" y="868092"/>
                </a:cubicBezTo>
                <a:cubicBezTo>
                  <a:pt x="642803" y="865247"/>
                  <a:pt x="655097" y="864130"/>
                  <a:pt x="664647" y="864739"/>
                </a:cubicBezTo>
                <a:close/>
                <a:moveTo>
                  <a:pt x="4157351" y="811399"/>
                </a:moveTo>
                <a:cubicBezTo>
                  <a:pt x="4155725" y="810180"/>
                  <a:pt x="4141907" y="821762"/>
                  <a:pt x="4115898" y="846146"/>
                </a:cubicBezTo>
                <a:cubicBezTo>
                  <a:pt x="4098016" y="864028"/>
                  <a:pt x="4087043" y="876220"/>
                  <a:pt x="4082979" y="882722"/>
                </a:cubicBezTo>
                <a:cubicBezTo>
                  <a:pt x="4078915" y="889225"/>
                  <a:pt x="4076477" y="898166"/>
                  <a:pt x="4075664" y="909545"/>
                </a:cubicBezTo>
                <a:cubicBezTo>
                  <a:pt x="4075664" y="927426"/>
                  <a:pt x="4074851" y="942666"/>
                  <a:pt x="4073226" y="955265"/>
                </a:cubicBezTo>
                <a:cubicBezTo>
                  <a:pt x="4071601" y="967863"/>
                  <a:pt x="4072413" y="974162"/>
                  <a:pt x="4075664" y="974162"/>
                </a:cubicBezTo>
                <a:cubicBezTo>
                  <a:pt x="4079728" y="974162"/>
                  <a:pt x="4085824" y="968270"/>
                  <a:pt x="4093952" y="956484"/>
                </a:cubicBezTo>
                <a:cubicBezTo>
                  <a:pt x="4102080" y="944698"/>
                  <a:pt x="4106144" y="935961"/>
                  <a:pt x="4106144" y="930271"/>
                </a:cubicBezTo>
                <a:cubicBezTo>
                  <a:pt x="4106144" y="924582"/>
                  <a:pt x="4107770" y="921737"/>
                  <a:pt x="4111021" y="921737"/>
                </a:cubicBezTo>
                <a:cubicBezTo>
                  <a:pt x="4115898" y="921737"/>
                  <a:pt x="4126058" y="901010"/>
                  <a:pt x="4141501" y="859558"/>
                </a:cubicBezTo>
                <a:cubicBezTo>
                  <a:pt x="4144752" y="851430"/>
                  <a:pt x="4148816" y="841676"/>
                  <a:pt x="4153693" y="830297"/>
                </a:cubicBezTo>
                <a:cubicBezTo>
                  <a:pt x="4157757" y="818918"/>
                  <a:pt x="4158976" y="812618"/>
                  <a:pt x="4157351" y="811399"/>
                </a:cubicBezTo>
                <a:close/>
                <a:moveTo>
                  <a:pt x="4265860" y="740076"/>
                </a:moveTo>
                <a:cubicBezTo>
                  <a:pt x="4247978" y="738450"/>
                  <a:pt x="4227658" y="747391"/>
                  <a:pt x="4204899" y="766898"/>
                </a:cubicBezTo>
                <a:cubicBezTo>
                  <a:pt x="4197584" y="772588"/>
                  <a:pt x="4195146" y="786406"/>
                  <a:pt x="4197584" y="808351"/>
                </a:cubicBezTo>
                <a:cubicBezTo>
                  <a:pt x="4200023" y="830297"/>
                  <a:pt x="4197584" y="856306"/>
                  <a:pt x="4190269" y="886380"/>
                </a:cubicBezTo>
                <a:lnTo>
                  <a:pt x="4179296" y="930271"/>
                </a:lnTo>
                <a:lnTo>
                  <a:pt x="4203680" y="940025"/>
                </a:lnTo>
                <a:cubicBezTo>
                  <a:pt x="4217498" y="945714"/>
                  <a:pt x="4226642" y="946527"/>
                  <a:pt x="4231112" y="942463"/>
                </a:cubicBezTo>
                <a:cubicBezTo>
                  <a:pt x="4235583" y="938399"/>
                  <a:pt x="4243914" y="921330"/>
                  <a:pt x="4256106" y="891257"/>
                </a:cubicBezTo>
                <a:cubicBezTo>
                  <a:pt x="4275613" y="840863"/>
                  <a:pt x="4284147" y="797785"/>
                  <a:pt x="4281709" y="762022"/>
                </a:cubicBezTo>
                <a:cubicBezTo>
                  <a:pt x="4280896" y="753081"/>
                  <a:pt x="4279474" y="747188"/>
                  <a:pt x="4277442" y="744343"/>
                </a:cubicBezTo>
                <a:cubicBezTo>
                  <a:pt x="4275410" y="741498"/>
                  <a:pt x="4271549" y="740076"/>
                  <a:pt x="4265860" y="740076"/>
                </a:cubicBezTo>
                <a:close/>
                <a:moveTo>
                  <a:pt x="421112" y="695575"/>
                </a:moveTo>
                <a:cubicBezTo>
                  <a:pt x="419893" y="695169"/>
                  <a:pt x="418471" y="696591"/>
                  <a:pt x="416845" y="699842"/>
                </a:cubicBezTo>
                <a:cubicBezTo>
                  <a:pt x="415219" y="703094"/>
                  <a:pt x="414407" y="707158"/>
                  <a:pt x="414407" y="712034"/>
                </a:cubicBezTo>
                <a:cubicBezTo>
                  <a:pt x="414407" y="719350"/>
                  <a:pt x="416439" y="720975"/>
                  <a:pt x="420503" y="716911"/>
                </a:cubicBezTo>
                <a:cubicBezTo>
                  <a:pt x="424567" y="712847"/>
                  <a:pt x="425786" y="707970"/>
                  <a:pt x="424160" y="702281"/>
                </a:cubicBezTo>
                <a:cubicBezTo>
                  <a:pt x="423347" y="698217"/>
                  <a:pt x="422331" y="695982"/>
                  <a:pt x="421112" y="695575"/>
                </a:cubicBezTo>
                <a:close/>
                <a:moveTo>
                  <a:pt x="319309" y="663266"/>
                </a:moveTo>
                <a:cubicBezTo>
                  <a:pt x="317683" y="663266"/>
                  <a:pt x="307523" y="671801"/>
                  <a:pt x="288829" y="688870"/>
                </a:cubicBezTo>
                <a:cubicBezTo>
                  <a:pt x="270947" y="706751"/>
                  <a:pt x="263226" y="715692"/>
                  <a:pt x="265664" y="715692"/>
                </a:cubicBezTo>
                <a:cubicBezTo>
                  <a:pt x="268103" y="715692"/>
                  <a:pt x="274402" y="711018"/>
                  <a:pt x="284562" y="701671"/>
                </a:cubicBezTo>
                <a:cubicBezTo>
                  <a:pt x="294722" y="692324"/>
                  <a:pt x="303866" y="683180"/>
                  <a:pt x="311994" y="674239"/>
                </a:cubicBezTo>
                <a:cubicBezTo>
                  <a:pt x="318496" y="666924"/>
                  <a:pt x="320935" y="663266"/>
                  <a:pt x="319309" y="663266"/>
                </a:cubicBezTo>
                <a:close/>
                <a:moveTo>
                  <a:pt x="3064947" y="577922"/>
                </a:moveTo>
                <a:cubicBezTo>
                  <a:pt x="3062509" y="577922"/>
                  <a:pt x="3053162" y="589708"/>
                  <a:pt x="3036906" y="613279"/>
                </a:cubicBezTo>
                <a:cubicBezTo>
                  <a:pt x="3027965" y="627097"/>
                  <a:pt x="3021056" y="635225"/>
                  <a:pt x="3016179" y="637663"/>
                </a:cubicBezTo>
                <a:cubicBezTo>
                  <a:pt x="3012115" y="640102"/>
                  <a:pt x="3006629" y="646604"/>
                  <a:pt x="2999720" y="657170"/>
                </a:cubicBezTo>
                <a:cubicBezTo>
                  <a:pt x="2992811" y="667737"/>
                  <a:pt x="2986919" y="677694"/>
                  <a:pt x="2982042" y="687041"/>
                </a:cubicBezTo>
                <a:cubicBezTo>
                  <a:pt x="2977165" y="696388"/>
                  <a:pt x="2975946" y="701062"/>
                  <a:pt x="2978384" y="701062"/>
                </a:cubicBezTo>
                <a:cubicBezTo>
                  <a:pt x="2983261" y="701062"/>
                  <a:pt x="2993218" y="692527"/>
                  <a:pt x="3008255" y="675458"/>
                </a:cubicBezTo>
                <a:cubicBezTo>
                  <a:pt x="3023291" y="658390"/>
                  <a:pt x="3033248" y="644978"/>
                  <a:pt x="3038125" y="635225"/>
                </a:cubicBezTo>
                <a:cubicBezTo>
                  <a:pt x="3043002" y="623033"/>
                  <a:pt x="3048895" y="613279"/>
                  <a:pt x="3055803" y="605964"/>
                </a:cubicBezTo>
                <a:cubicBezTo>
                  <a:pt x="3062712" y="598649"/>
                  <a:pt x="3066167" y="592146"/>
                  <a:pt x="3066167" y="586457"/>
                </a:cubicBezTo>
                <a:cubicBezTo>
                  <a:pt x="3066167" y="580767"/>
                  <a:pt x="3065760" y="577922"/>
                  <a:pt x="3064947" y="577922"/>
                </a:cubicBezTo>
                <a:close/>
                <a:moveTo>
                  <a:pt x="1783263" y="521534"/>
                </a:moveTo>
                <a:cubicBezTo>
                  <a:pt x="1778996" y="521331"/>
                  <a:pt x="1772595" y="524278"/>
                  <a:pt x="1764061" y="530374"/>
                </a:cubicBezTo>
                <a:cubicBezTo>
                  <a:pt x="1755933" y="536063"/>
                  <a:pt x="1743741" y="538908"/>
                  <a:pt x="1727485" y="538908"/>
                </a:cubicBezTo>
                <a:cubicBezTo>
                  <a:pt x="1698224" y="539721"/>
                  <a:pt x="1683594" y="553538"/>
                  <a:pt x="1683594" y="580361"/>
                </a:cubicBezTo>
                <a:lnTo>
                  <a:pt x="1683594" y="599868"/>
                </a:lnTo>
                <a:lnTo>
                  <a:pt x="1704320" y="590114"/>
                </a:lnTo>
                <a:cubicBezTo>
                  <a:pt x="1718138" y="583612"/>
                  <a:pt x="1729517" y="577110"/>
                  <a:pt x="1738458" y="570607"/>
                </a:cubicBezTo>
                <a:cubicBezTo>
                  <a:pt x="1747399" y="564105"/>
                  <a:pt x="1756746" y="560854"/>
                  <a:pt x="1766499" y="560854"/>
                </a:cubicBezTo>
                <a:cubicBezTo>
                  <a:pt x="1781943" y="560854"/>
                  <a:pt x="1789664" y="551100"/>
                  <a:pt x="1789664" y="531593"/>
                </a:cubicBezTo>
                <a:cubicBezTo>
                  <a:pt x="1789664" y="525090"/>
                  <a:pt x="1787531" y="521738"/>
                  <a:pt x="1783263" y="521534"/>
                </a:cubicBezTo>
                <a:close/>
                <a:moveTo>
                  <a:pt x="4269898" y="466213"/>
                </a:moveTo>
                <a:cubicBezTo>
                  <a:pt x="4268222" y="466112"/>
                  <a:pt x="4266063" y="466366"/>
                  <a:pt x="4263421" y="466975"/>
                </a:cubicBezTo>
                <a:cubicBezTo>
                  <a:pt x="4247165" y="469414"/>
                  <a:pt x="4206525" y="485670"/>
                  <a:pt x="4141501" y="515743"/>
                </a:cubicBezTo>
                <a:cubicBezTo>
                  <a:pt x="4118743" y="526310"/>
                  <a:pt x="4105738" y="539721"/>
                  <a:pt x="4102487" y="555977"/>
                </a:cubicBezTo>
                <a:cubicBezTo>
                  <a:pt x="4101674" y="564105"/>
                  <a:pt x="4099642" y="577110"/>
                  <a:pt x="4096391" y="594991"/>
                </a:cubicBezTo>
                <a:cubicBezTo>
                  <a:pt x="4094765" y="609622"/>
                  <a:pt x="4096391" y="617953"/>
                  <a:pt x="4101268" y="619985"/>
                </a:cubicBezTo>
                <a:cubicBezTo>
                  <a:pt x="4106144" y="622017"/>
                  <a:pt x="4115085" y="617343"/>
                  <a:pt x="4128090" y="605964"/>
                </a:cubicBezTo>
                <a:cubicBezTo>
                  <a:pt x="4139469" y="597023"/>
                  <a:pt x="4150848" y="589302"/>
                  <a:pt x="4162228" y="582799"/>
                </a:cubicBezTo>
                <a:cubicBezTo>
                  <a:pt x="4172794" y="575484"/>
                  <a:pt x="4192911" y="557806"/>
                  <a:pt x="4222578" y="529764"/>
                </a:cubicBezTo>
                <a:cubicBezTo>
                  <a:pt x="4252245" y="501722"/>
                  <a:pt x="4268704" y="484044"/>
                  <a:pt x="4271955" y="476729"/>
                </a:cubicBezTo>
                <a:cubicBezTo>
                  <a:pt x="4275613" y="470023"/>
                  <a:pt x="4274927" y="466518"/>
                  <a:pt x="4269898" y="466213"/>
                </a:cubicBezTo>
                <a:close/>
                <a:moveTo>
                  <a:pt x="242347" y="443048"/>
                </a:moveTo>
                <a:cubicBezTo>
                  <a:pt x="243465" y="442947"/>
                  <a:pt x="244531" y="443404"/>
                  <a:pt x="245547" y="444420"/>
                </a:cubicBezTo>
                <a:cubicBezTo>
                  <a:pt x="247579" y="446452"/>
                  <a:pt x="246360" y="449500"/>
                  <a:pt x="241890" y="453564"/>
                </a:cubicBezTo>
                <a:cubicBezTo>
                  <a:pt x="237419" y="457628"/>
                  <a:pt x="235184" y="457831"/>
                  <a:pt x="235184" y="454174"/>
                </a:cubicBezTo>
                <a:cubicBezTo>
                  <a:pt x="235184" y="450516"/>
                  <a:pt x="236403" y="447468"/>
                  <a:pt x="238842" y="445030"/>
                </a:cubicBezTo>
                <a:cubicBezTo>
                  <a:pt x="240061" y="443810"/>
                  <a:pt x="241229" y="443150"/>
                  <a:pt x="242347" y="443048"/>
                </a:cubicBezTo>
                <a:close/>
                <a:moveTo>
                  <a:pt x="1789664" y="381326"/>
                </a:moveTo>
                <a:cubicBezTo>
                  <a:pt x="1787632" y="380717"/>
                  <a:pt x="1785194" y="381631"/>
                  <a:pt x="1782349" y="384070"/>
                </a:cubicBezTo>
                <a:cubicBezTo>
                  <a:pt x="1778285" y="387321"/>
                  <a:pt x="1768532" y="396668"/>
                  <a:pt x="1753088" y="412111"/>
                </a:cubicBezTo>
                <a:cubicBezTo>
                  <a:pt x="1728704" y="437308"/>
                  <a:pt x="1717528" y="451735"/>
                  <a:pt x="1719560" y="455393"/>
                </a:cubicBezTo>
                <a:cubicBezTo>
                  <a:pt x="1721592" y="459050"/>
                  <a:pt x="1720983" y="460879"/>
                  <a:pt x="1717732" y="460879"/>
                </a:cubicBezTo>
                <a:cubicBezTo>
                  <a:pt x="1714480" y="460879"/>
                  <a:pt x="1712042" y="465350"/>
                  <a:pt x="1710416" y="474290"/>
                </a:cubicBezTo>
                <a:cubicBezTo>
                  <a:pt x="1708791" y="479980"/>
                  <a:pt x="1708587" y="483638"/>
                  <a:pt x="1709807" y="485263"/>
                </a:cubicBezTo>
                <a:cubicBezTo>
                  <a:pt x="1711026" y="486889"/>
                  <a:pt x="1713261" y="486889"/>
                  <a:pt x="1716512" y="485263"/>
                </a:cubicBezTo>
                <a:cubicBezTo>
                  <a:pt x="1722202" y="482825"/>
                  <a:pt x="1728501" y="480996"/>
                  <a:pt x="1735410" y="479777"/>
                </a:cubicBezTo>
                <a:cubicBezTo>
                  <a:pt x="1742319" y="478558"/>
                  <a:pt x="1747805" y="476119"/>
                  <a:pt x="1751869" y="472462"/>
                </a:cubicBezTo>
                <a:cubicBezTo>
                  <a:pt x="1755933" y="468804"/>
                  <a:pt x="1763655" y="466569"/>
                  <a:pt x="1775034" y="465756"/>
                </a:cubicBezTo>
                <a:cubicBezTo>
                  <a:pt x="1783162" y="464130"/>
                  <a:pt x="1788039" y="461895"/>
                  <a:pt x="1789664" y="459050"/>
                </a:cubicBezTo>
                <a:cubicBezTo>
                  <a:pt x="1791290" y="456206"/>
                  <a:pt x="1792916" y="447062"/>
                  <a:pt x="1794541" y="431618"/>
                </a:cubicBezTo>
                <a:cubicBezTo>
                  <a:pt x="1796167" y="410486"/>
                  <a:pt x="1796167" y="395855"/>
                  <a:pt x="1794541" y="387727"/>
                </a:cubicBezTo>
                <a:cubicBezTo>
                  <a:pt x="1793322" y="384070"/>
                  <a:pt x="1791696" y="381936"/>
                  <a:pt x="1789664" y="381326"/>
                </a:cubicBezTo>
                <a:close/>
                <a:moveTo>
                  <a:pt x="1311586" y="253996"/>
                </a:moveTo>
                <a:cubicBezTo>
                  <a:pt x="1323270" y="253234"/>
                  <a:pt x="1338764" y="263267"/>
                  <a:pt x="1358067" y="284095"/>
                </a:cubicBezTo>
                <a:cubicBezTo>
                  <a:pt x="1371072" y="297100"/>
                  <a:pt x="1388548" y="310714"/>
                  <a:pt x="1410493" y="324938"/>
                </a:cubicBezTo>
                <a:cubicBezTo>
                  <a:pt x="1432439" y="339162"/>
                  <a:pt x="1445443" y="344649"/>
                  <a:pt x="1449508" y="341398"/>
                </a:cubicBezTo>
                <a:cubicBezTo>
                  <a:pt x="1451946" y="338959"/>
                  <a:pt x="1458652" y="341398"/>
                  <a:pt x="1469624" y="348713"/>
                </a:cubicBezTo>
                <a:cubicBezTo>
                  <a:pt x="1480597" y="356028"/>
                  <a:pt x="1492179" y="366188"/>
                  <a:pt x="1504372" y="379193"/>
                </a:cubicBezTo>
                <a:cubicBezTo>
                  <a:pt x="1514938" y="389759"/>
                  <a:pt x="1521440" y="397684"/>
                  <a:pt x="1523879" y="402967"/>
                </a:cubicBezTo>
                <a:cubicBezTo>
                  <a:pt x="1526317" y="408250"/>
                  <a:pt x="1527130" y="415362"/>
                  <a:pt x="1526317" y="424303"/>
                </a:cubicBezTo>
                <a:cubicBezTo>
                  <a:pt x="1525504" y="434057"/>
                  <a:pt x="1524082" y="440356"/>
                  <a:pt x="1522050" y="443201"/>
                </a:cubicBezTo>
                <a:cubicBezTo>
                  <a:pt x="1520018" y="446046"/>
                  <a:pt x="1514532" y="448687"/>
                  <a:pt x="1505591" y="451126"/>
                </a:cubicBezTo>
                <a:cubicBezTo>
                  <a:pt x="1492586" y="453564"/>
                  <a:pt x="1481613" y="456002"/>
                  <a:pt x="1472672" y="458441"/>
                </a:cubicBezTo>
                <a:cubicBezTo>
                  <a:pt x="1464544" y="460879"/>
                  <a:pt x="1453165" y="458034"/>
                  <a:pt x="1438535" y="449906"/>
                </a:cubicBezTo>
                <a:cubicBezTo>
                  <a:pt x="1427155" y="443404"/>
                  <a:pt x="1416792" y="440966"/>
                  <a:pt x="1407445" y="442591"/>
                </a:cubicBezTo>
                <a:cubicBezTo>
                  <a:pt x="1398098" y="444217"/>
                  <a:pt x="1387735" y="450313"/>
                  <a:pt x="1376356" y="460879"/>
                </a:cubicBezTo>
                <a:cubicBezTo>
                  <a:pt x="1367415" y="469820"/>
                  <a:pt x="1353394" y="482215"/>
                  <a:pt x="1334293" y="498065"/>
                </a:cubicBezTo>
                <a:cubicBezTo>
                  <a:pt x="1315192" y="513914"/>
                  <a:pt x="1305642" y="524481"/>
                  <a:pt x="1305642" y="529764"/>
                </a:cubicBezTo>
                <a:cubicBezTo>
                  <a:pt x="1305642" y="535047"/>
                  <a:pt x="1299952" y="542362"/>
                  <a:pt x="1288573" y="551710"/>
                </a:cubicBezTo>
                <a:cubicBezTo>
                  <a:pt x="1277194" y="561057"/>
                  <a:pt x="1268863" y="572233"/>
                  <a:pt x="1263580" y="585238"/>
                </a:cubicBezTo>
                <a:cubicBezTo>
                  <a:pt x="1258296" y="598242"/>
                  <a:pt x="1254436" y="604745"/>
                  <a:pt x="1251997" y="604745"/>
                </a:cubicBezTo>
                <a:cubicBezTo>
                  <a:pt x="1248746" y="604745"/>
                  <a:pt x="1243056" y="611247"/>
                  <a:pt x="1234928" y="624252"/>
                </a:cubicBezTo>
                <a:cubicBezTo>
                  <a:pt x="1226800" y="637257"/>
                  <a:pt x="1222736" y="646198"/>
                  <a:pt x="1222736" y="651074"/>
                </a:cubicBezTo>
                <a:cubicBezTo>
                  <a:pt x="1222736" y="655138"/>
                  <a:pt x="1223956" y="657170"/>
                  <a:pt x="1226394" y="657170"/>
                </a:cubicBezTo>
                <a:cubicBezTo>
                  <a:pt x="1228832" y="657170"/>
                  <a:pt x="1234928" y="655545"/>
                  <a:pt x="1244682" y="652294"/>
                </a:cubicBezTo>
                <a:cubicBezTo>
                  <a:pt x="1268253" y="644166"/>
                  <a:pt x="1297107" y="629535"/>
                  <a:pt x="1331245" y="608402"/>
                </a:cubicBezTo>
                <a:cubicBezTo>
                  <a:pt x="1365383" y="587270"/>
                  <a:pt x="1383671" y="572639"/>
                  <a:pt x="1386109" y="564511"/>
                </a:cubicBezTo>
                <a:cubicBezTo>
                  <a:pt x="1389360" y="554758"/>
                  <a:pt x="1403178" y="550897"/>
                  <a:pt x="1427562" y="552929"/>
                </a:cubicBezTo>
                <a:cubicBezTo>
                  <a:pt x="1451946" y="554961"/>
                  <a:pt x="1466170" y="561666"/>
                  <a:pt x="1470234" y="573046"/>
                </a:cubicBezTo>
                <a:cubicBezTo>
                  <a:pt x="1474298" y="586050"/>
                  <a:pt x="1471047" y="602713"/>
                  <a:pt x="1460480" y="623033"/>
                </a:cubicBezTo>
                <a:cubicBezTo>
                  <a:pt x="1453978" y="636038"/>
                  <a:pt x="1449508" y="649652"/>
                  <a:pt x="1447069" y="663876"/>
                </a:cubicBezTo>
                <a:cubicBezTo>
                  <a:pt x="1444631" y="678100"/>
                  <a:pt x="1442192" y="688870"/>
                  <a:pt x="1439754" y="696185"/>
                </a:cubicBezTo>
                <a:cubicBezTo>
                  <a:pt x="1434877" y="707564"/>
                  <a:pt x="1429594" y="726665"/>
                  <a:pt x="1423904" y="753487"/>
                </a:cubicBezTo>
                <a:cubicBezTo>
                  <a:pt x="1418215" y="780310"/>
                  <a:pt x="1414557" y="802662"/>
                  <a:pt x="1412932" y="820543"/>
                </a:cubicBezTo>
                <a:lnTo>
                  <a:pt x="1410493" y="858338"/>
                </a:lnTo>
                <a:lnTo>
                  <a:pt x="1421466" y="843708"/>
                </a:lnTo>
                <a:cubicBezTo>
                  <a:pt x="1429594" y="834767"/>
                  <a:pt x="1440770" y="819934"/>
                  <a:pt x="1454994" y="799207"/>
                </a:cubicBezTo>
                <a:cubicBezTo>
                  <a:pt x="1469218" y="778481"/>
                  <a:pt x="1479581" y="768118"/>
                  <a:pt x="1486083" y="768118"/>
                </a:cubicBezTo>
                <a:cubicBezTo>
                  <a:pt x="1491773" y="768118"/>
                  <a:pt x="1494211" y="768930"/>
                  <a:pt x="1493399" y="770556"/>
                </a:cubicBezTo>
                <a:cubicBezTo>
                  <a:pt x="1493399" y="772994"/>
                  <a:pt x="1489741" y="780716"/>
                  <a:pt x="1482426" y="793721"/>
                </a:cubicBezTo>
                <a:cubicBezTo>
                  <a:pt x="1473485" y="806726"/>
                  <a:pt x="1469015" y="821762"/>
                  <a:pt x="1469015" y="838831"/>
                </a:cubicBezTo>
                <a:cubicBezTo>
                  <a:pt x="1469015" y="855900"/>
                  <a:pt x="1465763" y="868905"/>
                  <a:pt x="1459261" y="877846"/>
                </a:cubicBezTo>
                <a:cubicBezTo>
                  <a:pt x="1453571" y="887599"/>
                  <a:pt x="1446866" y="905887"/>
                  <a:pt x="1439144" y="932710"/>
                </a:cubicBezTo>
                <a:cubicBezTo>
                  <a:pt x="1431423" y="959532"/>
                  <a:pt x="1427155" y="981071"/>
                  <a:pt x="1426343" y="997327"/>
                </a:cubicBezTo>
                <a:cubicBezTo>
                  <a:pt x="1424717" y="1015209"/>
                  <a:pt x="1426343" y="1030652"/>
                  <a:pt x="1431219" y="1043657"/>
                </a:cubicBezTo>
                <a:cubicBezTo>
                  <a:pt x="1437722" y="1058287"/>
                  <a:pt x="1439551" y="1073121"/>
                  <a:pt x="1436706" y="1088158"/>
                </a:cubicBezTo>
                <a:cubicBezTo>
                  <a:pt x="1433861" y="1103194"/>
                  <a:pt x="1427968" y="1111932"/>
                  <a:pt x="1419027" y="1114370"/>
                </a:cubicBezTo>
                <a:cubicBezTo>
                  <a:pt x="1412525" y="1115996"/>
                  <a:pt x="1403178" y="1113151"/>
                  <a:pt x="1390986" y="1105836"/>
                </a:cubicBezTo>
                <a:cubicBezTo>
                  <a:pt x="1378794" y="1098521"/>
                  <a:pt x="1372698" y="1091612"/>
                  <a:pt x="1372698" y="1085110"/>
                </a:cubicBezTo>
                <a:cubicBezTo>
                  <a:pt x="1372698" y="1081046"/>
                  <a:pt x="1368024" y="1072714"/>
                  <a:pt x="1358677" y="1060116"/>
                </a:cubicBezTo>
                <a:cubicBezTo>
                  <a:pt x="1349330" y="1047518"/>
                  <a:pt x="1344656" y="1038374"/>
                  <a:pt x="1344656" y="1032684"/>
                </a:cubicBezTo>
                <a:cubicBezTo>
                  <a:pt x="1344656" y="1026994"/>
                  <a:pt x="1339780" y="1020086"/>
                  <a:pt x="1330026" y="1011958"/>
                </a:cubicBezTo>
                <a:cubicBezTo>
                  <a:pt x="1323523" y="1005455"/>
                  <a:pt x="1319256" y="997937"/>
                  <a:pt x="1317224" y="989402"/>
                </a:cubicBezTo>
                <a:cubicBezTo>
                  <a:pt x="1315192" y="980868"/>
                  <a:pt x="1316615" y="974162"/>
                  <a:pt x="1321492" y="969286"/>
                </a:cubicBezTo>
                <a:cubicBezTo>
                  <a:pt x="1325556" y="965222"/>
                  <a:pt x="1329619" y="936367"/>
                  <a:pt x="1333684" y="882722"/>
                </a:cubicBezTo>
                <a:cubicBezTo>
                  <a:pt x="1337747" y="829078"/>
                  <a:pt x="1341405" y="796769"/>
                  <a:pt x="1344656" y="785796"/>
                </a:cubicBezTo>
                <a:cubicBezTo>
                  <a:pt x="1347908" y="774823"/>
                  <a:pt x="1350346" y="760802"/>
                  <a:pt x="1351971" y="743734"/>
                </a:cubicBezTo>
                <a:cubicBezTo>
                  <a:pt x="1354410" y="725852"/>
                  <a:pt x="1358474" y="703094"/>
                  <a:pt x="1364163" y="675458"/>
                </a:cubicBezTo>
                <a:cubicBezTo>
                  <a:pt x="1365789" y="668143"/>
                  <a:pt x="1366195" y="663876"/>
                  <a:pt x="1365383" y="662657"/>
                </a:cubicBezTo>
                <a:cubicBezTo>
                  <a:pt x="1364570" y="661438"/>
                  <a:pt x="1361319" y="662454"/>
                  <a:pt x="1355629" y="665705"/>
                </a:cubicBezTo>
                <a:cubicBezTo>
                  <a:pt x="1348314" y="669769"/>
                  <a:pt x="1344656" y="673020"/>
                  <a:pt x="1344656" y="675458"/>
                </a:cubicBezTo>
                <a:cubicBezTo>
                  <a:pt x="1344656" y="679522"/>
                  <a:pt x="1332261" y="688260"/>
                  <a:pt x="1307471" y="701671"/>
                </a:cubicBezTo>
                <a:cubicBezTo>
                  <a:pt x="1282680" y="715082"/>
                  <a:pt x="1265408" y="723007"/>
                  <a:pt x="1255655" y="725446"/>
                </a:cubicBezTo>
                <a:cubicBezTo>
                  <a:pt x="1243463" y="727884"/>
                  <a:pt x="1229239" y="725649"/>
                  <a:pt x="1212983" y="718740"/>
                </a:cubicBezTo>
                <a:cubicBezTo>
                  <a:pt x="1196727" y="711831"/>
                  <a:pt x="1184128" y="702687"/>
                  <a:pt x="1175187" y="691308"/>
                </a:cubicBezTo>
                <a:cubicBezTo>
                  <a:pt x="1165434" y="678303"/>
                  <a:pt x="1160557" y="669362"/>
                  <a:pt x="1160557" y="664486"/>
                </a:cubicBezTo>
                <a:cubicBezTo>
                  <a:pt x="1160557" y="655545"/>
                  <a:pt x="1164012" y="643353"/>
                  <a:pt x="1170920" y="627910"/>
                </a:cubicBezTo>
                <a:cubicBezTo>
                  <a:pt x="1177829" y="612466"/>
                  <a:pt x="1182909" y="604745"/>
                  <a:pt x="1186160" y="604745"/>
                </a:cubicBezTo>
                <a:cubicBezTo>
                  <a:pt x="1191850" y="604745"/>
                  <a:pt x="1193882" y="603119"/>
                  <a:pt x="1192256" y="599868"/>
                </a:cubicBezTo>
                <a:cubicBezTo>
                  <a:pt x="1191444" y="598242"/>
                  <a:pt x="1191850" y="596617"/>
                  <a:pt x="1193475" y="594991"/>
                </a:cubicBezTo>
                <a:cubicBezTo>
                  <a:pt x="1195101" y="593366"/>
                  <a:pt x="1197946" y="591740"/>
                  <a:pt x="1202010" y="590114"/>
                </a:cubicBezTo>
                <a:cubicBezTo>
                  <a:pt x="1207699" y="588489"/>
                  <a:pt x="1228223" y="570201"/>
                  <a:pt x="1263580" y="535250"/>
                </a:cubicBezTo>
                <a:cubicBezTo>
                  <a:pt x="1298936" y="500300"/>
                  <a:pt x="1316615" y="480793"/>
                  <a:pt x="1316615" y="476729"/>
                </a:cubicBezTo>
                <a:cubicBezTo>
                  <a:pt x="1316615" y="474290"/>
                  <a:pt x="1324946" y="462708"/>
                  <a:pt x="1341608" y="441982"/>
                </a:cubicBezTo>
                <a:cubicBezTo>
                  <a:pt x="1358271" y="421255"/>
                  <a:pt x="1366602" y="409266"/>
                  <a:pt x="1366602" y="406015"/>
                </a:cubicBezTo>
                <a:cubicBezTo>
                  <a:pt x="1366602" y="402764"/>
                  <a:pt x="1359896" y="393823"/>
                  <a:pt x="1346485" y="379193"/>
                </a:cubicBezTo>
                <a:cubicBezTo>
                  <a:pt x="1333074" y="364562"/>
                  <a:pt x="1322711" y="350338"/>
                  <a:pt x="1315395" y="336521"/>
                </a:cubicBezTo>
                <a:cubicBezTo>
                  <a:pt x="1308080" y="322703"/>
                  <a:pt x="1302797" y="315794"/>
                  <a:pt x="1299546" y="315794"/>
                </a:cubicBezTo>
                <a:cubicBezTo>
                  <a:pt x="1295482" y="315794"/>
                  <a:pt x="1292840" y="309089"/>
                  <a:pt x="1291621" y="295678"/>
                </a:cubicBezTo>
                <a:cubicBezTo>
                  <a:pt x="1290402" y="282266"/>
                  <a:pt x="1291418" y="272716"/>
                  <a:pt x="1294669" y="267026"/>
                </a:cubicBezTo>
                <a:cubicBezTo>
                  <a:pt x="1298936" y="258797"/>
                  <a:pt x="1304575" y="254453"/>
                  <a:pt x="1311586" y="253996"/>
                </a:cubicBezTo>
                <a:close/>
                <a:moveTo>
                  <a:pt x="3033248" y="247519"/>
                </a:moveTo>
                <a:cubicBezTo>
                  <a:pt x="3043815" y="247519"/>
                  <a:pt x="3051536" y="248535"/>
                  <a:pt x="3056413" y="250567"/>
                </a:cubicBezTo>
                <a:cubicBezTo>
                  <a:pt x="3061290" y="252599"/>
                  <a:pt x="3065354" y="256460"/>
                  <a:pt x="3068605" y="262150"/>
                </a:cubicBezTo>
                <a:cubicBezTo>
                  <a:pt x="3078359" y="275967"/>
                  <a:pt x="3082016" y="296897"/>
                  <a:pt x="3079578" y="324938"/>
                </a:cubicBezTo>
                <a:cubicBezTo>
                  <a:pt x="3077139" y="352980"/>
                  <a:pt x="3069824" y="377974"/>
                  <a:pt x="3057632" y="399919"/>
                </a:cubicBezTo>
                <a:cubicBezTo>
                  <a:pt x="3047879" y="416988"/>
                  <a:pt x="3043611" y="426335"/>
                  <a:pt x="3044831" y="427961"/>
                </a:cubicBezTo>
                <a:cubicBezTo>
                  <a:pt x="3046050" y="429586"/>
                  <a:pt x="3060680" y="423490"/>
                  <a:pt x="3088722" y="409673"/>
                </a:cubicBezTo>
                <a:cubicBezTo>
                  <a:pt x="3116763" y="395855"/>
                  <a:pt x="3131800" y="388946"/>
                  <a:pt x="3133832" y="388946"/>
                </a:cubicBezTo>
                <a:cubicBezTo>
                  <a:pt x="3135864" y="388946"/>
                  <a:pt x="3151511" y="380006"/>
                  <a:pt x="3180771" y="362124"/>
                </a:cubicBezTo>
                <a:cubicBezTo>
                  <a:pt x="3200279" y="350745"/>
                  <a:pt x="3214096" y="343633"/>
                  <a:pt x="3222224" y="340788"/>
                </a:cubicBezTo>
                <a:cubicBezTo>
                  <a:pt x="3230352" y="337943"/>
                  <a:pt x="3240919" y="336927"/>
                  <a:pt x="3253923" y="337740"/>
                </a:cubicBezTo>
                <a:cubicBezTo>
                  <a:pt x="3286436" y="340178"/>
                  <a:pt x="3306349" y="349526"/>
                  <a:pt x="3313664" y="365782"/>
                </a:cubicBezTo>
                <a:cubicBezTo>
                  <a:pt x="3318541" y="377974"/>
                  <a:pt x="3312039" y="387321"/>
                  <a:pt x="3294157" y="393823"/>
                </a:cubicBezTo>
                <a:cubicBezTo>
                  <a:pt x="3280339" y="398700"/>
                  <a:pt x="3269367" y="406422"/>
                  <a:pt x="3261239" y="416988"/>
                </a:cubicBezTo>
                <a:cubicBezTo>
                  <a:pt x="3253111" y="427554"/>
                  <a:pt x="3247218" y="435276"/>
                  <a:pt x="3243560" y="440153"/>
                </a:cubicBezTo>
                <a:cubicBezTo>
                  <a:pt x="3239903" y="445030"/>
                  <a:pt x="3238074" y="450110"/>
                  <a:pt x="3238074" y="455393"/>
                </a:cubicBezTo>
                <a:cubicBezTo>
                  <a:pt x="3238074" y="460676"/>
                  <a:pt x="3231165" y="475916"/>
                  <a:pt x="3217347" y="501113"/>
                </a:cubicBezTo>
                <a:cubicBezTo>
                  <a:pt x="3156387" y="617343"/>
                  <a:pt x="3125907" y="679522"/>
                  <a:pt x="3125907" y="687650"/>
                </a:cubicBezTo>
                <a:cubicBezTo>
                  <a:pt x="3125907" y="692527"/>
                  <a:pt x="3131190" y="697404"/>
                  <a:pt x="3141757" y="702281"/>
                </a:cubicBezTo>
                <a:cubicBezTo>
                  <a:pt x="3155574" y="707970"/>
                  <a:pt x="3199872" y="740889"/>
                  <a:pt x="3274650" y="801036"/>
                </a:cubicBezTo>
                <a:cubicBezTo>
                  <a:pt x="3286842" y="810790"/>
                  <a:pt x="3299847" y="823591"/>
                  <a:pt x="3313664" y="839441"/>
                </a:cubicBezTo>
                <a:cubicBezTo>
                  <a:pt x="3327482" y="855290"/>
                  <a:pt x="3344144" y="872969"/>
                  <a:pt x="3363651" y="892476"/>
                </a:cubicBezTo>
                <a:cubicBezTo>
                  <a:pt x="3392912" y="922550"/>
                  <a:pt x="3414248" y="947543"/>
                  <a:pt x="3427659" y="967457"/>
                </a:cubicBezTo>
                <a:cubicBezTo>
                  <a:pt x="3441071" y="987370"/>
                  <a:pt x="3450621" y="1009113"/>
                  <a:pt x="3456311" y="1032684"/>
                </a:cubicBezTo>
                <a:cubicBezTo>
                  <a:pt x="3460374" y="1050566"/>
                  <a:pt x="3459562" y="1065602"/>
                  <a:pt x="3453872" y="1077794"/>
                </a:cubicBezTo>
                <a:cubicBezTo>
                  <a:pt x="3448995" y="1085922"/>
                  <a:pt x="3442696" y="1092222"/>
                  <a:pt x="3434974" y="1096692"/>
                </a:cubicBezTo>
                <a:cubicBezTo>
                  <a:pt x="3427253" y="1101162"/>
                  <a:pt x="3421360" y="1101366"/>
                  <a:pt x="3417296" y="1097302"/>
                </a:cubicBezTo>
                <a:cubicBezTo>
                  <a:pt x="3414858" y="1094863"/>
                  <a:pt x="3412013" y="1093644"/>
                  <a:pt x="3408762" y="1093644"/>
                </a:cubicBezTo>
                <a:cubicBezTo>
                  <a:pt x="3403885" y="1092831"/>
                  <a:pt x="3395757" y="1088361"/>
                  <a:pt x="3384378" y="1080233"/>
                </a:cubicBezTo>
                <a:cubicBezTo>
                  <a:pt x="3372999" y="1072105"/>
                  <a:pt x="3367309" y="1066415"/>
                  <a:pt x="3367309" y="1063164"/>
                </a:cubicBezTo>
                <a:cubicBezTo>
                  <a:pt x="3367309" y="1058287"/>
                  <a:pt x="3363448" y="1054630"/>
                  <a:pt x="3355727" y="1052191"/>
                </a:cubicBezTo>
                <a:cubicBezTo>
                  <a:pt x="3348005" y="1049753"/>
                  <a:pt x="3344144" y="1045689"/>
                  <a:pt x="3344144" y="1039999"/>
                </a:cubicBezTo>
                <a:cubicBezTo>
                  <a:pt x="3344144" y="1034310"/>
                  <a:pt x="3341096" y="1031465"/>
                  <a:pt x="3335000" y="1031465"/>
                </a:cubicBezTo>
                <a:cubicBezTo>
                  <a:pt x="3328904" y="1031465"/>
                  <a:pt x="3324637" y="1028417"/>
                  <a:pt x="3322198" y="1022321"/>
                </a:cubicBezTo>
                <a:cubicBezTo>
                  <a:pt x="3319760" y="1016225"/>
                  <a:pt x="3316915" y="1013177"/>
                  <a:pt x="3313664" y="1013177"/>
                </a:cubicBezTo>
                <a:cubicBezTo>
                  <a:pt x="3310413" y="1013177"/>
                  <a:pt x="3304723" y="1009316"/>
                  <a:pt x="3296595" y="1001594"/>
                </a:cubicBezTo>
                <a:cubicBezTo>
                  <a:pt x="3288467" y="993873"/>
                  <a:pt x="3281559" y="990012"/>
                  <a:pt x="3275869" y="990012"/>
                </a:cubicBezTo>
                <a:cubicBezTo>
                  <a:pt x="3270179" y="990012"/>
                  <a:pt x="3267335" y="986151"/>
                  <a:pt x="3267335" y="978430"/>
                </a:cubicBezTo>
                <a:cubicBezTo>
                  <a:pt x="3267335" y="970708"/>
                  <a:pt x="3267131" y="965425"/>
                  <a:pt x="3266725" y="962580"/>
                </a:cubicBezTo>
                <a:cubicBezTo>
                  <a:pt x="3266319" y="959735"/>
                  <a:pt x="3270586" y="957094"/>
                  <a:pt x="3279527" y="954655"/>
                </a:cubicBezTo>
                <a:cubicBezTo>
                  <a:pt x="3289280" y="952217"/>
                  <a:pt x="3293954" y="945714"/>
                  <a:pt x="3293547" y="935148"/>
                </a:cubicBezTo>
                <a:cubicBezTo>
                  <a:pt x="3293141" y="924582"/>
                  <a:pt x="3287655" y="913609"/>
                  <a:pt x="3277088" y="902230"/>
                </a:cubicBezTo>
                <a:cubicBezTo>
                  <a:pt x="3266522" y="890850"/>
                  <a:pt x="3261239" y="883332"/>
                  <a:pt x="3261239" y="879674"/>
                </a:cubicBezTo>
                <a:cubicBezTo>
                  <a:pt x="3261239" y="876017"/>
                  <a:pt x="3254330" y="866263"/>
                  <a:pt x="3240512" y="850414"/>
                </a:cubicBezTo>
                <a:cubicBezTo>
                  <a:pt x="3226695" y="834564"/>
                  <a:pt x="3219786" y="824404"/>
                  <a:pt x="3219786" y="819934"/>
                </a:cubicBezTo>
                <a:cubicBezTo>
                  <a:pt x="3219786" y="815463"/>
                  <a:pt x="3217957" y="813228"/>
                  <a:pt x="3214299" y="813228"/>
                </a:cubicBezTo>
                <a:cubicBezTo>
                  <a:pt x="3210642" y="813228"/>
                  <a:pt x="3205562" y="807538"/>
                  <a:pt x="3199059" y="796159"/>
                </a:cubicBezTo>
                <a:cubicBezTo>
                  <a:pt x="3190119" y="777465"/>
                  <a:pt x="3169798" y="757145"/>
                  <a:pt x="3138099" y="735199"/>
                </a:cubicBezTo>
                <a:cubicBezTo>
                  <a:pt x="3125907" y="727071"/>
                  <a:pt x="3118186" y="722601"/>
                  <a:pt x="3114935" y="721788"/>
                </a:cubicBezTo>
                <a:cubicBezTo>
                  <a:pt x="3111683" y="720975"/>
                  <a:pt x="3107213" y="723007"/>
                  <a:pt x="3101523" y="727884"/>
                </a:cubicBezTo>
                <a:cubicBezTo>
                  <a:pt x="3094208" y="735199"/>
                  <a:pt x="3090551" y="741498"/>
                  <a:pt x="3090551" y="746782"/>
                </a:cubicBezTo>
                <a:cubicBezTo>
                  <a:pt x="3090551" y="752065"/>
                  <a:pt x="3088315" y="754706"/>
                  <a:pt x="3083845" y="754706"/>
                </a:cubicBezTo>
                <a:cubicBezTo>
                  <a:pt x="3079374" y="754706"/>
                  <a:pt x="3078359" y="757551"/>
                  <a:pt x="3080797" y="763241"/>
                </a:cubicBezTo>
                <a:cubicBezTo>
                  <a:pt x="3083235" y="768930"/>
                  <a:pt x="3071856" y="788234"/>
                  <a:pt x="3046659" y="821153"/>
                </a:cubicBezTo>
                <a:cubicBezTo>
                  <a:pt x="3021462" y="854071"/>
                  <a:pt x="2999923" y="877846"/>
                  <a:pt x="2982042" y="892476"/>
                </a:cubicBezTo>
                <a:cubicBezTo>
                  <a:pt x="2969850" y="902230"/>
                  <a:pt x="2956032" y="909342"/>
                  <a:pt x="2940589" y="913812"/>
                </a:cubicBezTo>
                <a:cubicBezTo>
                  <a:pt x="2925146" y="918282"/>
                  <a:pt x="2912547" y="918486"/>
                  <a:pt x="2902794" y="914422"/>
                </a:cubicBezTo>
                <a:cubicBezTo>
                  <a:pt x="2897917" y="912796"/>
                  <a:pt x="2890602" y="903246"/>
                  <a:pt x="2880848" y="885770"/>
                </a:cubicBezTo>
                <a:cubicBezTo>
                  <a:pt x="2871095" y="868295"/>
                  <a:pt x="2867437" y="857526"/>
                  <a:pt x="2869876" y="853462"/>
                </a:cubicBezTo>
                <a:cubicBezTo>
                  <a:pt x="2872314" y="850210"/>
                  <a:pt x="2871095" y="845740"/>
                  <a:pt x="2866218" y="840050"/>
                </a:cubicBezTo>
                <a:cubicBezTo>
                  <a:pt x="2861341" y="834361"/>
                  <a:pt x="2860122" y="826233"/>
                  <a:pt x="2862560" y="815666"/>
                </a:cubicBezTo>
                <a:cubicBezTo>
                  <a:pt x="2864998" y="806726"/>
                  <a:pt x="2873330" y="795143"/>
                  <a:pt x="2887554" y="780919"/>
                </a:cubicBezTo>
                <a:cubicBezTo>
                  <a:pt x="2901778" y="766695"/>
                  <a:pt x="2911735" y="760802"/>
                  <a:pt x="2917424" y="763241"/>
                </a:cubicBezTo>
                <a:cubicBezTo>
                  <a:pt x="2921488" y="764866"/>
                  <a:pt x="2926974" y="762022"/>
                  <a:pt x="2933884" y="754706"/>
                </a:cubicBezTo>
                <a:cubicBezTo>
                  <a:pt x="2940792" y="747391"/>
                  <a:pt x="2947091" y="744546"/>
                  <a:pt x="2952781" y="746172"/>
                </a:cubicBezTo>
                <a:cubicBezTo>
                  <a:pt x="2955219" y="747798"/>
                  <a:pt x="2956845" y="748001"/>
                  <a:pt x="2957658" y="746782"/>
                </a:cubicBezTo>
                <a:cubicBezTo>
                  <a:pt x="2958471" y="745562"/>
                  <a:pt x="2958064" y="742921"/>
                  <a:pt x="2956439" y="738857"/>
                </a:cubicBezTo>
                <a:cubicBezTo>
                  <a:pt x="2955626" y="733980"/>
                  <a:pt x="2956439" y="731948"/>
                  <a:pt x="2958877" y="732761"/>
                </a:cubicBezTo>
                <a:cubicBezTo>
                  <a:pt x="2962941" y="735199"/>
                  <a:pt x="2968021" y="731745"/>
                  <a:pt x="2974117" y="722398"/>
                </a:cubicBezTo>
                <a:cubicBezTo>
                  <a:pt x="2980213" y="713050"/>
                  <a:pt x="2981026" y="707564"/>
                  <a:pt x="2976555" y="705938"/>
                </a:cubicBezTo>
                <a:cubicBezTo>
                  <a:pt x="2972085" y="704313"/>
                  <a:pt x="2961925" y="713254"/>
                  <a:pt x="2946076" y="732761"/>
                </a:cubicBezTo>
                <a:cubicBezTo>
                  <a:pt x="2930226" y="752268"/>
                  <a:pt x="2921692" y="759583"/>
                  <a:pt x="2920472" y="754706"/>
                </a:cubicBezTo>
                <a:cubicBezTo>
                  <a:pt x="2919253" y="749830"/>
                  <a:pt x="2923520" y="742108"/>
                  <a:pt x="2933274" y="731542"/>
                </a:cubicBezTo>
                <a:cubicBezTo>
                  <a:pt x="2946279" y="718537"/>
                  <a:pt x="2969444" y="689276"/>
                  <a:pt x="3002768" y="643759"/>
                </a:cubicBezTo>
                <a:cubicBezTo>
                  <a:pt x="3014147" y="629129"/>
                  <a:pt x="3032029" y="605964"/>
                  <a:pt x="3056413" y="574265"/>
                </a:cubicBezTo>
                <a:cubicBezTo>
                  <a:pt x="3074295" y="550694"/>
                  <a:pt x="3091363" y="526919"/>
                  <a:pt x="3107619" y="502942"/>
                </a:cubicBezTo>
                <a:cubicBezTo>
                  <a:pt x="3123875" y="478964"/>
                  <a:pt x="3132003" y="465350"/>
                  <a:pt x="3132003" y="462098"/>
                </a:cubicBezTo>
                <a:cubicBezTo>
                  <a:pt x="3132003" y="460473"/>
                  <a:pt x="3128346" y="461286"/>
                  <a:pt x="3121031" y="464537"/>
                </a:cubicBezTo>
                <a:cubicBezTo>
                  <a:pt x="3101523" y="475916"/>
                  <a:pt x="3075107" y="487498"/>
                  <a:pt x="3041782" y="499284"/>
                </a:cubicBezTo>
                <a:cubicBezTo>
                  <a:pt x="3008458" y="511070"/>
                  <a:pt x="2989967" y="515743"/>
                  <a:pt x="2986309" y="513305"/>
                </a:cubicBezTo>
                <a:cubicBezTo>
                  <a:pt x="2982651" y="510866"/>
                  <a:pt x="2975539" y="502738"/>
                  <a:pt x="2964973" y="488921"/>
                </a:cubicBezTo>
                <a:cubicBezTo>
                  <a:pt x="2953594" y="474290"/>
                  <a:pt x="2948514" y="459050"/>
                  <a:pt x="2949733" y="443201"/>
                </a:cubicBezTo>
                <a:cubicBezTo>
                  <a:pt x="2950952" y="427351"/>
                  <a:pt x="2958471" y="405609"/>
                  <a:pt x="2972288" y="377974"/>
                </a:cubicBezTo>
                <a:cubicBezTo>
                  <a:pt x="2986919" y="347900"/>
                  <a:pt x="2995859" y="324329"/>
                  <a:pt x="2999111" y="307260"/>
                </a:cubicBezTo>
                <a:lnTo>
                  <a:pt x="3002768" y="280438"/>
                </a:lnTo>
                <a:lnTo>
                  <a:pt x="2983261" y="285314"/>
                </a:lnTo>
                <a:lnTo>
                  <a:pt x="2963754" y="288972"/>
                </a:lnTo>
                <a:lnTo>
                  <a:pt x="2985699" y="268246"/>
                </a:lnTo>
                <a:cubicBezTo>
                  <a:pt x="2994640" y="259305"/>
                  <a:pt x="3002159" y="253615"/>
                  <a:pt x="3008255" y="251177"/>
                </a:cubicBezTo>
                <a:cubicBezTo>
                  <a:pt x="3014351" y="248738"/>
                  <a:pt x="3022682" y="247519"/>
                  <a:pt x="3033248" y="247519"/>
                </a:cubicBezTo>
                <a:close/>
                <a:moveTo>
                  <a:pt x="2616282" y="136572"/>
                </a:moveTo>
                <a:cubicBezTo>
                  <a:pt x="2626848" y="136572"/>
                  <a:pt x="2641276" y="143278"/>
                  <a:pt x="2659563" y="156689"/>
                </a:cubicBezTo>
                <a:cubicBezTo>
                  <a:pt x="2677851" y="170100"/>
                  <a:pt x="2690653" y="183714"/>
                  <a:pt x="2697968" y="197532"/>
                </a:cubicBezTo>
                <a:cubicBezTo>
                  <a:pt x="2706096" y="212975"/>
                  <a:pt x="2711989" y="222119"/>
                  <a:pt x="2715647" y="224964"/>
                </a:cubicBezTo>
                <a:cubicBezTo>
                  <a:pt x="2719304" y="227809"/>
                  <a:pt x="2720930" y="246097"/>
                  <a:pt x="2720523" y="279828"/>
                </a:cubicBezTo>
                <a:cubicBezTo>
                  <a:pt x="2720117" y="313559"/>
                  <a:pt x="2717882" y="335708"/>
                  <a:pt x="2713818" y="346274"/>
                </a:cubicBezTo>
                <a:cubicBezTo>
                  <a:pt x="2709754" y="356841"/>
                  <a:pt x="2705284" y="370455"/>
                  <a:pt x="2700406" y="387118"/>
                </a:cubicBezTo>
                <a:cubicBezTo>
                  <a:pt x="2695530" y="403780"/>
                  <a:pt x="2689434" y="415362"/>
                  <a:pt x="2682119" y="421865"/>
                </a:cubicBezTo>
                <a:cubicBezTo>
                  <a:pt x="2674803" y="428367"/>
                  <a:pt x="2671146" y="433650"/>
                  <a:pt x="2671146" y="437714"/>
                </a:cubicBezTo>
                <a:cubicBezTo>
                  <a:pt x="2671146" y="440966"/>
                  <a:pt x="2662408" y="454986"/>
                  <a:pt x="2644933" y="479777"/>
                </a:cubicBezTo>
                <a:cubicBezTo>
                  <a:pt x="2627458" y="504567"/>
                  <a:pt x="2611405" y="525090"/>
                  <a:pt x="2596774" y="541346"/>
                </a:cubicBezTo>
                <a:cubicBezTo>
                  <a:pt x="2587021" y="552726"/>
                  <a:pt x="2580925" y="561260"/>
                  <a:pt x="2578487" y="566950"/>
                </a:cubicBezTo>
                <a:cubicBezTo>
                  <a:pt x="2576048" y="572639"/>
                  <a:pt x="2575235" y="580767"/>
                  <a:pt x="2576048" y="591334"/>
                </a:cubicBezTo>
                <a:cubicBezTo>
                  <a:pt x="2577674" y="607590"/>
                  <a:pt x="2580315" y="617953"/>
                  <a:pt x="2583973" y="622423"/>
                </a:cubicBezTo>
                <a:cubicBezTo>
                  <a:pt x="2587631" y="626894"/>
                  <a:pt x="2588240" y="631974"/>
                  <a:pt x="2585802" y="637663"/>
                </a:cubicBezTo>
                <a:cubicBezTo>
                  <a:pt x="2583363" y="644978"/>
                  <a:pt x="2584582" y="648230"/>
                  <a:pt x="2589459" y="647417"/>
                </a:cubicBezTo>
                <a:cubicBezTo>
                  <a:pt x="2595962" y="647417"/>
                  <a:pt x="2603684" y="642946"/>
                  <a:pt x="2612624" y="634006"/>
                </a:cubicBezTo>
                <a:cubicBezTo>
                  <a:pt x="2622378" y="625065"/>
                  <a:pt x="2643104" y="603119"/>
                  <a:pt x="2674803" y="568169"/>
                </a:cubicBezTo>
                <a:cubicBezTo>
                  <a:pt x="2751207" y="484450"/>
                  <a:pt x="2798755" y="448281"/>
                  <a:pt x="2817450" y="459660"/>
                </a:cubicBezTo>
                <a:cubicBezTo>
                  <a:pt x="2819075" y="460473"/>
                  <a:pt x="2820295" y="461692"/>
                  <a:pt x="2821107" y="463318"/>
                </a:cubicBezTo>
                <a:cubicBezTo>
                  <a:pt x="2822733" y="466569"/>
                  <a:pt x="2810947" y="482012"/>
                  <a:pt x="2785751" y="509647"/>
                </a:cubicBezTo>
                <a:cubicBezTo>
                  <a:pt x="2756490" y="540534"/>
                  <a:pt x="2740031" y="559634"/>
                  <a:pt x="2736373" y="566950"/>
                </a:cubicBezTo>
                <a:cubicBezTo>
                  <a:pt x="2732715" y="574265"/>
                  <a:pt x="2734951" y="582393"/>
                  <a:pt x="2743079" y="591334"/>
                </a:cubicBezTo>
                <a:cubicBezTo>
                  <a:pt x="2751207" y="601087"/>
                  <a:pt x="2756896" y="605964"/>
                  <a:pt x="2760147" y="605964"/>
                </a:cubicBezTo>
                <a:cubicBezTo>
                  <a:pt x="2763399" y="605964"/>
                  <a:pt x="2767056" y="601087"/>
                  <a:pt x="2771120" y="591334"/>
                </a:cubicBezTo>
                <a:cubicBezTo>
                  <a:pt x="2774371" y="579954"/>
                  <a:pt x="2779248" y="570607"/>
                  <a:pt x="2785751" y="563292"/>
                </a:cubicBezTo>
                <a:lnTo>
                  <a:pt x="2793066" y="555977"/>
                </a:lnTo>
                <a:cubicBezTo>
                  <a:pt x="2793066" y="557602"/>
                  <a:pt x="2791034" y="561666"/>
                  <a:pt x="2786970" y="568169"/>
                </a:cubicBezTo>
                <a:cubicBezTo>
                  <a:pt x="2778029" y="586863"/>
                  <a:pt x="2772746" y="606370"/>
                  <a:pt x="2771120" y="626690"/>
                </a:cubicBezTo>
                <a:cubicBezTo>
                  <a:pt x="2769495" y="647010"/>
                  <a:pt x="2771933" y="661641"/>
                  <a:pt x="2778435" y="670582"/>
                </a:cubicBezTo>
                <a:cubicBezTo>
                  <a:pt x="2781687" y="673833"/>
                  <a:pt x="2784938" y="693746"/>
                  <a:pt x="2788189" y="730322"/>
                </a:cubicBezTo>
                <a:cubicBezTo>
                  <a:pt x="2791440" y="766898"/>
                  <a:pt x="2792253" y="790470"/>
                  <a:pt x="2790627" y="801036"/>
                </a:cubicBezTo>
                <a:cubicBezTo>
                  <a:pt x="2789002" y="810790"/>
                  <a:pt x="2788595" y="823794"/>
                  <a:pt x="2789408" y="840050"/>
                </a:cubicBezTo>
                <a:cubicBezTo>
                  <a:pt x="2790221" y="881503"/>
                  <a:pt x="2786970" y="912593"/>
                  <a:pt x="2779655" y="933319"/>
                </a:cubicBezTo>
                <a:cubicBezTo>
                  <a:pt x="2772339" y="954046"/>
                  <a:pt x="2761367" y="961970"/>
                  <a:pt x="2746736" y="957094"/>
                </a:cubicBezTo>
                <a:cubicBezTo>
                  <a:pt x="2739421" y="954655"/>
                  <a:pt x="2730074" y="948559"/>
                  <a:pt x="2718695" y="938806"/>
                </a:cubicBezTo>
                <a:cubicBezTo>
                  <a:pt x="2707315" y="929052"/>
                  <a:pt x="2701626" y="922143"/>
                  <a:pt x="2701626" y="918079"/>
                </a:cubicBezTo>
                <a:cubicBezTo>
                  <a:pt x="2701626" y="914015"/>
                  <a:pt x="2695530" y="899385"/>
                  <a:pt x="2683338" y="874188"/>
                </a:cubicBezTo>
                <a:cubicBezTo>
                  <a:pt x="2672771" y="852242"/>
                  <a:pt x="2667285" y="835580"/>
                  <a:pt x="2666879" y="824201"/>
                </a:cubicBezTo>
                <a:cubicBezTo>
                  <a:pt x="2666472" y="812822"/>
                  <a:pt x="2669927" y="796972"/>
                  <a:pt x="2677242" y="776652"/>
                </a:cubicBezTo>
                <a:cubicBezTo>
                  <a:pt x="2685370" y="757145"/>
                  <a:pt x="2692278" y="733574"/>
                  <a:pt x="2697968" y="705938"/>
                </a:cubicBezTo>
                <a:cubicBezTo>
                  <a:pt x="2703658" y="678303"/>
                  <a:pt x="2706706" y="655545"/>
                  <a:pt x="2707112" y="637663"/>
                </a:cubicBezTo>
                <a:cubicBezTo>
                  <a:pt x="2707519" y="619782"/>
                  <a:pt x="2705690" y="609622"/>
                  <a:pt x="2701626" y="607183"/>
                </a:cubicBezTo>
                <a:cubicBezTo>
                  <a:pt x="2695936" y="607183"/>
                  <a:pt x="2682931" y="618359"/>
                  <a:pt x="2662611" y="640711"/>
                </a:cubicBezTo>
                <a:cubicBezTo>
                  <a:pt x="2642291" y="663063"/>
                  <a:pt x="2622378" y="688057"/>
                  <a:pt x="2602871" y="715692"/>
                </a:cubicBezTo>
                <a:cubicBezTo>
                  <a:pt x="2586615" y="738450"/>
                  <a:pt x="2580112" y="753284"/>
                  <a:pt x="2583363" y="760193"/>
                </a:cubicBezTo>
                <a:cubicBezTo>
                  <a:pt x="2586615" y="767102"/>
                  <a:pt x="2586411" y="772385"/>
                  <a:pt x="2582754" y="776042"/>
                </a:cubicBezTo>
                <a:cubicBezTo>
                  <a:pt x="2579096" y="779700"/>
                  <a:pt x="2574423" y="798598"/>
                  <a:pt x="2568733" y="832735"/>
                </a:cubicBezTo>
                <a:cubicBezTo>
                  <a:pt x="2563043" y="866873"/>
                  <a:pt x="2558979" y="885974"/>
                  <a:pt x="2556541" y="890038"/>
                </a:cubicBezTo>
                <a:cubicBezTo>
                  <a:pt x="2554103" y="894102"/>
                  <a:pt x="2554915" y="896134"/>
                  <a:pt x="2558979" y="896134"/>
                </a:cubicBezTo>
                <a:cubicBezTo>
                  <a:pt x="2563043" y="896134"/>
                  <a:pt x="2565076" y="893695"/>
                  <a:pt x="2565076" y="888818"/>
                </a:cubicBezTo>
                <a:cubicBezTo>
                  <a:pt x="2565888" y="886380"/>
                  <a:pt x="2566701" y="885161"/>
                  <a:pt x="2567514" y="885161"/>
                </a:cubicBezTo>
                <a:cubicBezTo>
                  <a:pt x="2569139" y="886786"/>
                  <a:pt x="2566498" y="900604"/>
                  <a:pt x="2559589" y="926614"/>
                </a:cubicBezTo>
                <a:cubicBezTo>
                  <a:pt x="2552680" y="952623"/>
                  <a:pt x="2547194" y="969286"/>
                  <a:pt x="2543130" y="976601"/>
                </a:cubicBezTo>
                <a:cubicBezTo>
                  <a:pt x="2530938" y="999359"/>
                  <a:pt x="2508992" y="996921"/>
                  <a:pt x="2477293" y="969286"/>
                </a:cubicBezTo>
                <a:cubicBezTo>
                  <a:pt x="2467539" y="961158"/>
                  <a:pt x="2462053" y="954249"/>
                  <a:pt x="2460834" y="948559"/>
                </a:cubicBezTo>
                <a:cubicBezTo>
                  <a:pt x="2459614" y="942870"/>
                  <a:pt x="2454128" y="930068"/>
                  <a:pt x="2444374" y="910154"/>
                </a:cubicBezTo>
                <a:cubicBezTo>
                  <a:pt x="2434621" y="890241"/>
                  <a:pt x="2429744" y="876830"/>
                  <a:pt x="2429744" y="869921"/>
                </a:cubicBezTo>
                <a:cubicBezTo>
                  <a:pt x="2429744" y="863012"/>
                  <a:pt x="2436653" y="845334"/>
                  <a:pt x="2450471" y="816886"/>
                </a:cubicBezTo>
                <a:cubicBezTo>
                  <a:pt x="2460224" y="797378"/>
                  <a:pt x="2469978" y="768930"/>
                  <a:pt x="2479731" y="731542"/>
                </a:cubicBezTo>
                <a:cubicBezTo>
                  <a:pt x="2489485" y="694153"/>
                  <a:pt x="2495581" y="660828"/>
                  <a:pt x="2498019" y="631567"/>
                </a:cubicBezTo>
                <a:cubicBezTo>
                  <a:pt x="2499645" y="618562"/>
                  <a:pt x="2498019" y="607183"/>
                  <a:pt x="2493143" y="597430"/>
                </a:cubicBezTo>
                <a:cubicBezTo>
                  <a:pt x="2488266" y="587676"/>
                  <a:pt x="2481763" y="582799"/>
                  <a:pt x="2473635" y="582799"/>
                </a:cubicBezTo>
                <a:cubicBezTo>
                  <a:pt x="2470384" y="582799"/>
                  <a:pt x="2464288" y="574671"/>
                  <a:pt x="2455347" y="558415"/>
                </a:cubicBezTo>
                <a:cubicBezTo>
                  <a:pt x="2446407" y="542159"/>
                  <a:pt x="2441936" y="530780"/>
                  <a:pt x="2441936" y="524278"/>
                </a:cubicBezTo>
                <a:cubicBezTo>
                  <a:pt x="2441936" y="518588"/>
                  <a:pt x="2437872" y="510866"/>
                  <a:pt x="2429744" y="501113"/>
                </a:cubicBezTo>
                <a:cubicBezTo>
                  <a:pt x="2419178" y="487295"/>
                  <a:pt x="2416739" y="473681"/>
                  <a:pt x="2422429" y="460270"/>
                </a:cubicBezTo>
                <a:cubicBezTo>
                  <a:pt x="2428119" y="446858"/>
                  <a:pt x="2446407" y="425116"/>
                  <a:pt x="2477293" y="395042"/>
                </a:cubicBezTo>
                <a:cubicBezTo>
                  <a:pt x="2510618" y="361718"/>
                  <a:pt x="2535814" y="329612"/>
                  <a:pt x="2552884" y="298726"/>
                </a:cubicBezTo>
                <a:cubicBezTo>
                  <a:pt x="2591898" y="229637"/>
                  <a:pt x="2602871" y="192249"/>
                  <a:pt x="2585802" y="186559"/>
                </a:cubicBezTo>
                <a:cubicBezTo>
                  <a:pt x="2580112" y="184121"/>
                  <a:pt x="2577471" y="179041"/>
                  <a:pt x="2577877" y="171319"/>
                </a:cubicBezTo>
                <a:cubicBezTo>
                  <a:pt x="2578283" y="163598"/>
                  <a:pt x="2581738" y="156079"/>
                  <a:pt x="2588240" y="148764"/>
                </a:cubicBezTo>
                <a:cubicBezTo>
                  <a:pt x="2595555" y="140636"/>
                  <a:pt x="2604903" y="136572"/>
                  <a:pt x="2616282" y="136572"/>
                </a:cubicBezTo>
                <a:close/>
                <a:moveTo>
                  <a:pt x="2111533" y="71954"/>
                </a:moveTo>
                <a:cubicBezTo>
                  <a:pt x="2118848" y="71954"/>
                  <a:pt x="2124131" y="73174"/>
                  <a:pt x="2127383" y="75612"/>
                </a:cubicBezTo>
                <a:cubicBezTo>
                  <a:pt x="2130634" y="78050"/>
                  <a:pt x="2134291" y="84553"/>
                  <a:pt x="2138355" y="95119"/>
                </a:cubicBezTo>
                <a:cubicBezTo>
                  <a:pt x="2148922" y="118690"/>
                  <a:pt x="2156237" y="140636"/>
                  <a:pt x="2160301" y="160956"/>
                </a:cubicBezTo>
                <a:cubicBezTo>
                  <a:pt x="2164365" y="181276"/>
                  <a:pt x="2167616" y="215414"/>
                  <a:pt x="2170055" y="263369"/>
                </a:cubicBezTo>
                <a:cubicBezTo>
                  <a:pt x="2170868" y="274748"/>
                  <a:pt x="2172696" y="289582"/>
                  <a:pt x="2175541" y="307870"/>
                </a:cubicBezTo>
                <a:cubicBezTo>
                  <a:pt x="2178386" y="326158"/>
                  <a:pt x="2179808" y="361311"/>
                  <a:pt x="2179808" y="413330"/>
                </a:cubicBezTo>
                <a:lnTo>
                  <a:pt x="2181027" y="490140"/>
                </a:lnTo>
                <a:lnTo>
                  <a:pt x="2204192" y="496236"/>
                </a:lnTo>
                <a:cubicBezTo>
                  <a:pt x="2233453" y="503551"/>
                  <a:pt x="2251335" y="515743"/>
                  <a:pt x="2257837" y="532812"/>
                </a:cubicBezTo>
                <a:cubicBezTo>
                  <a:pt x="2263527" y="545004"/>
                  <a:pt x="2257024" y="551913"/>
                  <a:pt x="2238330" y="553538"/>
                </a:cubicBezTo>
                <a:cubicBezTo>
                  <a:pt x="2222887" y="554351"/>
                  <a:pt x="2209882" y="557196"/>
                  <a:pt x="2199316" y="562073"/>
                </a:cubicBezTo>
                <a:cubicBezTo>
                  <a:pt x="2188749" y="566950"/>
                  <a:pt x="2182653" y="572639"/>
                  <a:pt x="2181027" y="579142"/>
                </a:cubicBezTo>
                <a:cubicBezTo>
                  <a:pt x="2179402" y="587270"/>
                  <a:pt x="2178995" y="671394"/>
                  <a:pt x="2179808" y="831516"/>
                </a:cubicBezTo>
                <a:cubicBezTo>
                  <a:pt x="2180621" y="991638"/>
                  <a:pt x="2179402" y="1071698"/>
                  <a:pt x="2176151" y="1071698"/>
                </a:cubicBezTo>
                <a:cubicBezTo>
                  <a:pt x="2172899" y="1071698"/>
                  <a:pt x="2172087" y="1077794"/>
                  <a:pt x="2173712" y="1089986"/>
                </a:cubicBezTo>
                <a:cubicBezTo>
                  <a:pt x="2175338" y="1099740"/>
                  <a:pt x="2173509" y="1111119"/>
                  <a:pt x="2168226" y="1124124"/>
                </a:cubicBezTo>
                <a:cubicBezTo>
                  <a:pt x="2162943" y="1137129"/>
                  <a:pt x="2156643" y="1147492"/>
                  <a:pt x="2149328" y="1155214"/>
                </a:cubicBezTo>
                <a:cubicBezTo>
                  <a:pt x="2142013" y="1162935"/>
                  <a:pt x="2135917" y="1164764"/>
                  <a:pt x="2131040" y="1160700"/>
                </a:cubicBezTo>
                <a:cubicBezTo>
                  <a:pt x="2126163" y="1156636"/>
                  <a:pt x="2122709" y="1155823"/>
                  <a:pt x="2120677" y="1158262"/>
                </a:cubicBezTo>
                <a:cubicBezTo>
                  <a:pt x="2118645" y="1160700"/>
                  <a:pt x="2114784" y="1159074"/>
                  <a:pt x="2109095" y="1153385"/>
                </a:cubicBezTo>
                <a:cubicBezTo>
                  <a:pt x="2103405" y="1147695"/>
                  <a:pt x="2100560" y="1142818"/>
                  <a:pt x="2100560" y="1138754"/>
                </a:cubicBezTo>
                <a:cubicBezTo>
                  <a:pt x="2100560" y="1134690"/>
                  <a:pt x="2094261" y="1128798"/>
                  <a:pt x="2081663" y="1121076"/>
                </a:cubicBezTo>
                <a:cubicBezTo>
                  <a:pt x="2069064" y="1113354"/>
                  <a:pt x="2057482" y="1101772"/>
                  <a:pt x="2046915" y="1086329"/>
                </a:cubicBezTo>
                <a:cubicBezTo>
                  <a:pt x="2036349" y="1071698"/>
                  <a:pt x="2028831" y="1061945"/>
                  <a:pt x="2024360" y="1057068"/>
                </a:cubicBezTo>
                <a:cubicBezTo>
                  <a:pt x="2019890" y="1052191"/>
                  <a:pt x="2010339" y="1044470"/>
                  <a:pt x="1995709" y="1033903"/>
                </a:cubicBezTo>
                <a:cubicBezTo>
                  <a:pt x="1979453" y="1021711"/>
                  <a:pt x="1967261" y="1015615"/>
                  <a:pt x="1959133" y="1015615"/>
                </a:cubicBezTo>
                <a:cubicBezTo>
                  <a:pt x="1954256" y="1015615"/>
                  <a:pt x="1947957" y="1013990"/>
                  <a:pt x="1940235" y="1010738"/>
                </a:cubicBezTo>
                <a:cubicBezTo>
                  <a:pt x="1932514" y="1007487"/>
                  <a:pt x="1925808" y="1003626"/>
                  <a:pt x="1920119" y="999156"/>
                </a:cubicBezTo>
                <a:cubicBezTo>
                  <a:pt x="1914429" y="994686"/>
                  <a:pt x="1912397" y="991231"/>
                  <a:pt x="1914023" y="988793"/>
                </a:cubicBezTo>
                <a:cubicBezTo>
                  <a:pt x="1915648" y="985542"/>
                  <a:pt x="1932107" y="983916"/>
                  <a:pt x="1963400" y="983916"/>
                </a:cubicBezTo>
                <a:cubicBezTo>
                  <a:pt x="1994693" y="983916"/>
                  <a:pt x="2020499" y="985135"/>
                  <a:pt x="2040820" y="987574"/>
                </a:cubicBezTo>
                <a:cubicBezTo>
                  <a:pt x="2061952" y="990825"/>
                  <a:pt x="2072519" y="991231"/>
                  <a:pt x="2072519" y="988793"/>
                </a:cubicBezTo>
                <a:cubicBezTo>
                  <a:pt x="2072519" y="986354"/>
                  <a:pt x="2073332" y="980665"/>
                  <a:pt x="2074957" y="971724"/>
                </a:cubicBezTo>
                <a:cubicBezTo>
                  <a:pt x="2076583" y="962783"/>
                  <a:pt x="2078615" y="935961"/>
                  <a:pt x="2081053" y="891257"/>
                </a:cubicBezTo>
                <a:cubicBezTo>
                  <a:pt x="2083492" y="846553"/>
                  <a:pt x="2085117" y="817292"/>
                  <a:pt x="2085930" y="803474"/>
                </a:cubicBezTo>
                <a:cubicBezTo>
                  <a:pt x="2086743" y="792095"/>
                  <a:pt x="2085524" y="784577"/>
                  <a:pt x="2082272" y="780919"/>
                </a:cubicBezTo>
                <a:cubicBezTo>
                  <a:pt x="2079021" y="777262"/>
                  <a:pt x="2072112" y="775839"/>
                  <a:pt x="2061546" y="776652"/>
                </a:cubicBezTo>
                <a:cubicBezTo>
                  <a:pt x="2051792" y="776652"/>
                  <a:pt x="2045290" y="772588"/>
                  <a:pt x="2042039" y="764460"/>
                </a:cubicBezTo>
                <a:cubicBezTo>
                  <a:pt x="2037975" y="756332"/>
                  <a:pt x="2028018" y="750642"/>
                  <a:pt x="2012168" y="747391"/>
                </a:cubicBezTo>
                <a:cubicBezTo>
                  <a:pt x="1996319" y="744140"/>
                  <a:pt x="1980672" y="744546"/>
                  <a:pt x="1965229" y="748610"/>
                </a:cubicBezTo>
                <a:cubicBezTo>
                  <a:pt x="1949786" y="752674"/>
                  <a:pt x="1940845" y="752268"/>
                  <a:pt x="1938407" y="747391"/>
                </a:cubicBezTo>
                <a:cubicBezTo>
                  <a:pt x="1928653" y="733574"/>
                  <a:pt x="1934343" y="720975"/>
                  <a:pt x="1955475" y="709596"/>
                </a:cubicBezTo>
                <a:cubicBezTo>
                  <a:pt x="1965229" y="704719"/>
                  <a:pt x="1981688" y="702078"/>
                  <a:pt x="2004853" y="701671"/>
                </a:cubicBezTo>
                <a:cubicBezTo>
                  <a:pt x="2028018" y="701265"/>
                  <a:pt x="2050573" y="703094"/>
                  <a:pt x="2072519" y="707158"/>
                </a:cubicBezTo>
                <a:lnTo>
                  <a:pt x="2092026" y="712034"/>
                </a:lnTo>
                <a:lnTo>
                  <a:pt x="2093245" y="644978"/>
                </a:lnTo>
                <a:cubicBezTo>
                  <a:pt x="2094058" y="605964"/>
                  <a:pt x="2092636" y="583206"/>
                  <a:pt x="2088978" y="576703"/>
                </a:cubicBezTo>
                <a:cubicBezTo>
                  <a:pt x="2085320" y="570201"/>
                  <a:pt x="2074551" y="571014"/>
                  <a:pt x="2056669" y="579142"/>
                </a:cubicBezTo>
                <a:cubicBezTo>
                  <a:pt x="2042852" y="584831"/>
                  <a:pt x="2025783" y="590521"/>
                  <a:pt x="2005463" y="596210"/>
                </a:cubicBezTo>
                <a:cubicBezTo>
                  <a:pt x="1985143" y="601900"/>
                  <a:pt x="1956085" y="616124"/>
                  <a:pt x="1918290" y="638882"/>
                </a:cubicBezTo>
                <a:cubicBezTo>
                  <a:pt x="1880495" y="661641"/>
                  <a:pt x="1861597" y="676881"/>
                  <a:pt x="1861597" y="684602"/>
                </a:cubicBezTo>
                <a:cubicBezTo>
                  <a:pt x="1861597" y="692324"/>
                  <a:pt x="1860378" y="721178"/>
                  <a:pt x="1857940" y="771166"/>
                </a:cubicBezTo>
                <a:cubicBezTo>
                  <a:pt x="1855501" y="821153"/>
                  <a:pt x="1853876" y="884348"/>
                  <a:pt x="1853063" y="960751"/>
                </a:cubicBezTo>
                <a:cubicBezTo>
                  <a:pt x="1853063" y="1010332"/>
                  <a:pt x="1852453" y="1042641"/>
                  <a:pt x="1851234" y="1057678"/>
                </a:cubicBezTo>
                <a:cubicBezTo>
                  <a:pt x="1850015" y="1072714"/>
                  <a:pt x="1847373" y="1083484"/>
                  <a:pt x="1843309" y="1089986"/>
                </a:cubicBezTo>
                <a:cubicBezTo>
                  <a:pt x="1835181" y="1102178"/>
                  <a:pt x="1826240" y="1106446"/>
                  <a:pt x="1816487" y="1102788"/>
                </a:cubicBezTo>
                <a:cubicBezTo>
                  <a:pt x="1806733" y="1099130"/>
                  <a:pt x="1789664" y="1084703"/>
                  <a:pt x="1765280" y="1059506"/>
                </a:cubicBezTo>
                <a:cubicBezTo>
                  <a:pt x="1736833" y="1029433"/>
                  <a:pt x="1722608" y="1012161"/>
                  <a:pt x="1722608" y="1007690"/>
                </a:cubicBezTo>
                <a:cubicBezTo>
                  <a:pt x="1722608" y="1003220"/>
                  <a:pt x="1718951" y="997734"/>
                  <a:pt x="1711636" y="991231"/>
                </a:cubicBezTo>
                <a:cubicBezTo>
                  <a:pt x="1704320" y="984729"/>
                  <a:pt x="1700663" y="979242"/>
                  <a:pt x="1700663" y="974772"/>
                </a:cubicBezTo>
                <a:cubicBezTo>
                  <a:pt x="1700663" y="970302"/>
                  <a:pt x="1695989" y="959329"/>
                  <a:pt x="1686642" y="941854"/>
                </a:cubicBezTo>
                <a:cubicBezTo>
                  <a:pt x="1677295" y="924378"/>
                  <a:pt x="1673840" y="915641"/>
                  <a:pt x="1676279" y="915641"/>
                </a:cubicBezTo>
                <a:cubicBezTo>
                  <a:pt x="1678717" y="915641"/>
                  <a:pt x="1677701" y="913406"/>
                  <a:pt x="1673231" y="908935"/>
                </a:cubicBezTo>
                <a:cubicBezTo>
                  <a:pt x="1668760" y="904465"/>
                  <a:pt x="1666525" y="899791"/>
                  <a:pt x="1666525" y="894914"/>
                </a:cubicBezTo>
                <a:cubicBezTo>
                  <a:pt x="1666525" y="890038"/>
                  <a:pt x="1673840" y="893492"/>
                  <a:pt x="1688471" y="905278"/>
                </a:cubicBezTo>
                <a:cubicBezTo>
                  <a:pt x="1703101" y="917063"/>
                  <a:pt x="1712245" y="921737"/>
                  <a:pt x="1715903" y="919298"/>
                </a:cubicBezTo>
                <a:cubicBezTo>
                  <a:pt x="1719560" y="916860"/>
                  <a:pt x="1722608" y="919502"/>
                  <a:pt x="1725047" y="927223"/>
                </a:cubicBezTo>
                <a:cubicBezTo>
                  <a:pt x="1727485" y="934945"/>
                  <a:pt x="1732159" y="938806"/>
                  <a:pt x="1739068" y="938806"/>
                </a:cubicBezTo>
                <a:cubicBezTo>
                  <a:pt x="1745976" y="938806"/>
                  <a:pt x="1750244" y="941041"/>
                  <a:pt x="1751869" y="945511"/>
                </a:cubicBezTo>
                <a:cubicBezTo>
                  <a:pt x="1753495" y="949982"/>
                  <a:pt x="1756340" y="950388"/>
                  <a:pt x="1760403" y="946730"/>
                </a:cubicBezTo>
                <a:cubicBezTo>
                  <a:pt x="1764467" y="943073"/>
                  <a:pt x="1766703" y="919502"/>
                  <a:pt x="1767109" y="876017"/>
                </a:cubicBezTo>
                <a:cubicBezTo>
                  <a:pt x="1767516" y="832532"/>
                  <a:pt x="1768938" y="810790"/>
                  <a:pt x="1771376" y="810790"/>
                </a:cubicBezTo>
                <a:cubicBezTo>
                  <a:pt x="1773815" y="810790"/>
                  <a:pt x="1775440" y="800630"/>
                  <a:pt x="1776253" y="780310"/>
                </a:cubicBezTo>
                <a:cubicBezTo>
                  <a:pt x="1777066" y="759990"/>
                  <a:pt x="1775440" y="749830"/>
                  <a:pt x="1771376" y="749830"/>
                </a:cubicBezTo>
                <a:cubicBezTo>
                  <a:pt x="1766499" y="749830"/>
                  <a:pt x="1760810" y="752065"/>
                  <a:pt x="1754307" y="756535"/>
                </a:cubicBezTo>
                <a:cubicBezTo>
                  <a:pt x="1747805" y="761006"/>
                  <a:pt x="1744554" y="764866"/>
                  <a:pt x="1744554" y="768118"/>
                </a:cubicBezTo>
                <a:cubicBezTo>
                  <a:pt x="1744554" y="772182"/>
                  <a:pt x="1740896" y="776652"/>
                  <a:pt x="1733581" y="781529"/>
                </a:cubicBezTo>
                <a:cubicBezTo>
                  <a:pt x="1727892" y="784780"/>
                  <a:pt x="1712652" y="804897"/>
                  <a:pt x="1687861" y="841879"/>
                </a:cubicBezTo>
                <a:cubicBezTo>
                  <a:pt x="1663071" y="878862"/>
                  <a:pt x="1650675" y="899791"/>
                  <a:pt x="1650675" y="904668"/>
                </a:cubicBezTo>
                <a:cubicBezTo>
                  <a:pt x="1650675" y="908732"/>
                  <a:pt x="1645799" y="917063"/>
                  <a:pt x="1636045" y="929662"/>
                </a:cubicBezTo>
                <a:cubicBezTo>
                  <a:pt x="1626292" y="942260"/>
                  <a:pt x="1621008" y="950998"/>
                  <a:pt x="1620196" y="955874"/>
                </a:cubicBezTo>
                <a:cubicBezTo>
                  <a:pt x="1618570" y="965628"/>
                  <a:pt x="1612474" y="977210"/>
                  <a:pt x="1601907" y="990622"/>
                </a:cubicBezTo>
                <a:cubicBezTo>
                  <a:pt x="1591341" y="1004033"/>
                  <a:pt x="1582400" y="1010738"/>
                  <a:pt x="1575085" y="1010738"/>
                </a:cubicBezTo>
                <a:cubicBezTo>
                  <a:pt x="1572647" y="1010738"/>
                  <a:pt x="1566957" y="1005658"/>
                  <a:pt x="1558016" y="995498"/>
                </a:cubicBezTo>
                <a:cubicBezTo>
                  <a:pt x="1549075" y="985338"/>
                  <a:pt x="1544605" y="978633"/>
                  <a:pt x="1544605" y="975382"/>
                </a:cubicBezTo>
                <a:cubicBezTo>
                  <a:pt x="1544605" y="969692"/>
                  <a:pt x="1543183" y="965831"/>
                  <a:pt x="1540338" y="963799"/>
                </a:cubicBezTo>
                <a:cubicBezTo>
                  <a:pt x="1537493" y="961767"/>
                  <a:pt x="1535664" y="951404"/>
                  <a:pt x="1534851" y="932710"/>
                </a:cubicBezTo>
                <a:cubicBezTo>
                  <a:pt x="1534039" y="920518"/>
                  <a:pt x="1534648" y="911780"/>
                  <a:pt x="1536680" y="906497"/>
                </a:cubicBezTo>
                <a:cubicBezTo>
                  <a:pt x="1538712" y="901214"/>
                  <a:pt x="1543792" y="893695"/>
                  <a:pt x="1551920" y="883942"/>
                </a:cubicBezTo>
                <a:cubicBezTo>
                  <a:pt x="1564925" y="870124"/>
                  <a:pt x="1575085" y="858338"/>
                  <a:pt x="1582400" y="848585"/>
                </a:cubicBezTo>
                <a:lnTo>
                  <a:pt x="1594592" y="833954"/>
                </a:lnTo>
                <a:lnTo>
                  <a:pt x="1573866" y="830297"/>
                </a:lnTo>
                <a:cubicBezTo>
                  <a:pt x="1562487" y="828671"/>
                  <a:pt x="1553546" y="823998"/>
                  <a:pt x="1547043" y="816276"/>
                </a:cubicBezTo>
                <a:cubicBezTo>
                  <a:pt x="1540541" y="808554"/>
                  <a:pt x="1538916" y="800630"/>
                  <a:pt x="1542167" y="792502"/>
                </a:cubicBezTo>
                <a:cubicBezTo>
                  <a:pt x="1543792" y="787625"/>
                  <a:pt x="1549888" y="781326"/>
                  <a:pt x="1560455" y="773604"/>
                </a:cubicBezTo>
                <a:cubicBezTo>
                  <a:pt x="1571021" y="765882"/>
                  <a:pt x="1580368" y="760802"/>
                  <a:pt x="1588496" y="758364"/>
                </a:cubicBezTo>
                <a:cubicBezTo>
                  <a:pt x="1594186" y="755926"/>
                  <a:pt x="1597640" y="755316"/>
                  <a:pt x="1598859" y="756535"/>
                </a:cubicBezTo>
                <a:cubicBezTo>
                  <a:pt x="1600079" y="757754"/>
                  <a:pt x="1599876" y="760802"/>
                  <a:pt x="1598250" y="765679"/>
                </a:cubicBezTo>
                <a:cubicBezTo>
                  <a:pt x="1596624" y="772994"/>
                  <a:pt x="1597437" y="776652"/>
                  <a:pt x="1600688" y="776652"/>
                </a:cubicBezTo>
                <a:cubicBezTo>
                  <a:pt x="1605565" y="776652"/>
                  <a:pt x="1614100" y="773604"/>
                  <a:pt x="1626292" y="767508"/>
                </a:cubicBezTo>
                <a:cubicBezTo>
                  <a:pt x="1638483" y="761412"/>
                  <a:pt x="1644579" y="757145"/>
                  <a:pt x="1644579" y="754706"/>
                </a:cubicBezTo>
                <a:cubicBezTo>
                  <a:pt x="1644579" y="750642"/>
                  <a:pt x="1646408" y="749830"/>
                  <a:pt x="1650066" y="752268"/>
                </a:cubicBezTo>
                <a:cubicBezTo>
                  <a:pt x="1653723" y="754706"/>
                  <a:pt x="1661648" y="749830"/>
                  <a:pt x="1673840" y="737638"/>
                </a:cubicBezTo>
                <a:cubicBezTo>
                  <a:pt x="1686032" y="725446"/>
                  <a:pt x="1707165" y="706345"/>
                  <a:pt x="1737239" y="680335"/>
                </a:cubicBezTo>
                <a:cubicBezTo>
                  <a:pt x="1757559" y="663266"/>
                  <a:pt x="1770360" y="651684"/>
                  <a:pt x="1775643" y="645588"/>
                </a:cubicBezTo>
                <a:cubicBezTo>
                  <a:pt x="1780926" y="639492"/>
                  <a:pt x="1783568" y="632380"/>
                  <a:pt x="1783568" y="624252"/>
                </a:cubicBezTo>
                <a:cubicBezTo>
                  <a:pt x="1783568" y="612060"/>
                  <a:pt x="1781943" y="605761"/>
                  <a:pt x="1778691" y="605354"/>
                </a:cubicBezTo>
                <a:cubicBezTo>
                  <a:pt x="1775440" y="604948"/>
                  <a:pt x="1768938" y="610028"/>
                  <a:pt x="1759184" y="620594"/>
                </a:cubicBezTo>
                <a:cubicBezTo>
                  <a:pt x="1751056" y="629535"/>
                  <a:pt x="1740083" y="637866"/>
                  <a:pt x="1726266" y="645588"/>
                </a:cubicBezTo>
                <a:cubicBezTo>
                  <a:pt x="1712448" y="653310"/>
                  <a:pt x="1701476" y="657577"/>
                  <a:pt x="1693347" y="658390"/>
                </a:cubicBezTo>
                <a:cubicBezTo>
                  <a:pt x="1686845" y="658390"/>
                  <a:pt x="1681765" y="660828"/>
                  <a:pt x="1678108" y="665705"/>
                </a:cubicBezTo>
                <a:cubicBezTo>
                  <a:pt x="1674450" y="670582"/>
                  <a:pt x="1673028" y="676271"/>
                  <a:pt x="1673840" y="682774"/>
                </a:cubicBezTo>
                <a:cubicBezTo>
                  <a:pt x="1675466" y="696591"/>
                  <a:pt x="1671808" y="706954"/>
                  <a:pt x="1662867" y="713863"/>
                </a:cubicBezTo>
                <a:cubicBezTo>
                  <a:pt x="1653927" y="720772"/>
                  <a:pt x="1643767" y="721382"/>
                  <a:pt x="1632388" y="715692"/>
                </a:cubicBezTo>
                <a:cubicBezTo>
                  <a:pt x="1619383" y="708377"/>
                  <a:pt x="1606784" y="692934"/>
                  <a:pt x="1594592" y="669362"/>
                </a:cubicBezTo>
                <a:cubicBezTo>
                  <a:pt x="1588090" y="656358"/>
                  <a:pt x="1584636" y="646604"/>
                  <a:pt x="1584229" y="640102"/>
                </a:cubicBezTo>
                <a:cubicBezTo>
                  <a:pt x="1583823" y="633599"/>
                  <a:pt x="1586464" y="627503"/>
                  <a:pt x="1592154" y="621814"/>
                </a:cubicBezTo>
                <a:cubicBezTo>
                  <a:pt x="1597843" y="616124"/>
                  <a:pt x="1601501" y="606777"/>
                  <a:pt x="1603127" y="593772"/>
                </a:cubicBezTo>
                <a:cubicBezTo>
                  <a:pt x="1604752" y="575078"/>
                  <a:pt x="1613490" y="538502"/>
                  <a:pt x="1629340" y="484044"/>
                </a:cubicBezTo>
                <a:cubicBezTo>
                  <a:pt x="1645189" y="429586"/>
                  <a:pt x="1655959" y="398700"/>
                  <a:pt x="1661648" y="391385"/>
                </a:cubicBezTo>
                <a:cubicBezTo>
                  <a:pt x="1664087" y="387321"/>
                  <a:pt x="1667947" y="376145"/>
                  <a:pt x="1673231" y="357857"/>
                </a:cubicBezTo>
                <a:cubicBezTo>
                  <a:pt x="1678514" y="339569"/>
                  <a:pt x="1683391" y="329612"/>
                  <a:pt x="1687861" y="327986"/>
                </a:cubicBezTo>
                <a:cubicBezTo>
                  <a:pt x="1692332" y="326361"/>
                  <a:pt x="1694567" y="323719"/>
                  <a:pt x="1694567" y="320062"/>
                </a:cubicBezTo>
                <a:cubicBezTo>
                  <a:pt x="1694567" y="316404"/>
                  <a:pt x="1697615" y="308276"/>
                  <a:pt x="1703711" y="295678"/>
                </a:cubicBezTo>
                <a:cubicBezTo>
                  <a:pt x="1709807" y="283079"/>
                  <a:pt x="1711636" y="275561"/>
                  <a:pt x="1709197" y="273122"/>
                </a:cubicBezTo>
                <a:cubicBezTo>
                  <a:pt x="1707572" y="271497"/>
                  <a:pt x="1699647" y="268855"/>
                  <a:pt x="1685423" y="265198"/>
                </a:cubicBezTo>
                <a:cubicBezTo>
                  <a:pt x="1671199" y="261540"/>
                  <a:pt x="1660429" y="259305"/>
                  <a:pt x="1653114" y="258492"/>
                </a:cubicBezTo>
                <a:cubicBezTo>
                  <a:pt x="1636045" y="256866"/>
                  <a:pt x="1627511" y="249145"/>
                  <a:pt x="1627511" y="235327"/>
                </a:cubicBezTo>
                <a:cubicBezTo>
                  <a:pt x="1627511" y="225574"/>
                  <a:pt x="1632184" y="218462"/>
                  <a:pt x="1641532" y="213991"/>
                </a:cubicBezTo>
                <a:cubicBezTo>
                  <a:pt x="1650879" y="209521"/>
                  <a:pt x="1670995" y="205254"/>
                  <a:pt x="1701882" y="201190"/>
                </a:cubicBezTo>
                <a:cubicBezTo>
                  <a:pt x="1714887" y="199564"/>
                  <a:pt x="1730330" y="194281"/>
                  <a:pt x="1748212" y="185340"/>
                </a:cubicBezTo>
                <a:cubicBezTo>
                  <a:pt x="1779911" y="168271"/>
                  <a:pt x="1813235" y="168677"/>
                  <a:pt x="1848186" y="186559"/>
                </a:cubicBezTo>
                <a:cubicBezTo>
                  <a:pt x="1869319" y="196313"/>
                  <a:pt x="1879682" y="205254"/>
                  <a:pt x="1879275" y="213382"/>
                </a:cubicBezTo>
                <a:cubicBezTo>
                  <a:pt x="1878869" y="221510"/>
                  <a:pt x="1867693" y="231263"/>
                  <a:pt x="1845748" y="242642"/>
                </a:cubicBezTo>
                <a:cubicBezTo>
                  <a:pt x="1824615" y="253209"/>
                  <a:pt x="1809984" y="265807"/>
                  <a:pt x="1801856" y="280438"/>
                </a:cubicBezTo>
                <a:cubicBezTo>
                  <a:pt x="1793728" y="294255"/>
                  <a:pt x="1787226" y="306041"/>
                  <a:pt x="1782349" y="315794"/>
                </a:cubicBezTo>
                <a:cubicBezTo>
                  <a:pt x="1757965" y="357247"/>
                  <a:pt x="1749431" y="376348"/>
                  <a:pt x="1756746" y="373097"/>
                </a:cubicBezTo>
                <a:cubicBezTo>
                  <a:pt x="1759184" y="372284"/>
                  <a:pt x="1764467" y="367001"/>
                  <a:pt x="1772595" y="357247"/>
                </a:cubicBezTo>
                <a:cubicBezTo>
                  <a:pt x="1783975" y="343430"/>
                  <a:pt x="1789664" y="334895"/>
                  <a:pt x="1789664" y="331644"/>
                </a:cubicBezTo>
                <a:cubicBezTo>
                  <a:pt x="1789664" y="327580"/>
                  <a:pt x="1794338" y="324329"/>
                  <a:pt x="1803685" y="321890"/>
                </a:cubicBezTo>
                <a:cubicBezTo>
                  <a:pt x="1813032" y="319452"/>
                  <a:pt x="1821363" y="319858"/>
                  <a:pt x="1828679" y="323110"/>
                </a:cubicBezTo>
                <a:cubicBezTo>
                  <a:pt x="1835994" y="325548"/>
                  <a:pt x="1841480" y="328393"/>
                  <a:pt x="1845138" y="331644"/>
                </a:cubicBezTo>
                <a:cubicBezTo>
                  <a:pt x="1848796" y="334895"/>
                  <a:pt x="1851844" y="343430"/>
                  <a:pt x="1854282" y="357247"/>
                </a:cubicBezTo>
                <a:cubicBezTo>
                  <a:pt x="1856720" y="371065"/>
                  <a:pt x="1858143" y="387727"/>
                  <a:pt x="1858549" y="407234"/>
                </a:cubicBezTo>
                <a:cubicBezTo>
                  <a:pt x="1858955" y="426742"/>
                  <a:pt x="1859159" y="457628"/>
                  <a:pt x="1859159" y="499894"/>
                </a:cubicBezTo>
                <a:cubicBezTo>
                  <a:pt x="1859159" y="595804"/>
                  <a:pt x="1859972" y="643759"/>
                  <a:pt x="1861597" y="643759"/>
                </a:cubicBezTo>
                <a:cubicBezTo>
                  <a:pt x="1863223" y="643759"/>
                  <a:pt x="1880698" y="633193"/>
                  <a:pt x="1914023" y="612060"/>
                </a:cubicBezTo>
                <a:cubicBezTo>
                  <a:pt x="1922151" y="607183"/>
                  <a:pt x="1942064" y="597023"/>
                  <a:pt x="1973763" y="581580"/>
                </a:cubicBezTo>
                <a:cubicBezTo>
                  <a:pt x="2005463" y="566137"/>
                  <a:pt x="2025376" y="557196"/>
                  <a:pt x="2033504" y="554758"/>
                </a:cubicBezTo>
                <a:cubicBezTo>
                  <a:pt x="2061952" y="545004"/>
                  <a:pt x="2078818" y="538298"/>
                  <a:pt x="2084101" y="534641"/>
                </a:cubicBezTo>
                <a:cubicBezTo>
                  <a:pt x="2089384" y="530983"/>
                  <a:pt x="2092026" y="523465"/>
                  <a:pt x="2092026" y="512086"/>
                </a:cubicBezTo>
                <a:cubicBezTo>
                  <a:pt x="2092839" y="497455"/>
                  <a:pt x="2094464" y="488108"/>
                  <a:pt x="2096903" y="484044"/>
                </a:cubicBezTo>
                <a:cubicBezTo>
                  <a:pt x="2099341" y="479980"/>
                  <a:pt x="2100154" y="416988"/>
                  <a:pt x="2099341" y="295068"/>
                </a:cubicBezTo>
                <a:cubicBezTo>
                  <a:pt x="2098528" y="173148"/>
                  <a:pt x="2096903" y="107311"/>
                  <a:pt x="2094464" y="97558"/>
                </a:cubicBezTo>
                <a:cubicBezTo>
                  <a:pt x="2091213" y="86178"/>
                  <a:pt x="2090603" y="79066"/>
                  <a:pt x="2092636" y="76221"/>
                </a:cubicBezTo>
                <a:cubicBezTo>
                  <a:pt x="2094667" y="73377"/>
                  <a:pt x="2100967" y="71954"/>
                  <a:pt x="2111533" y="71954"/>
                </a:cubicBezTo>
                <a:close/>
                <a:moveTo>
                  <a:pt x="537851" y="21205"/>
                </a:moveTo>
                <a:cubicBezTo>
                  <a:pt x="545369" y="22323"/>
                  <a:pt x="555427" y="26031"/>
                  <a:pt x="568026" y="32330"/>
                </a:cubicBezTo>
                <a:cubicBezTo>
                  <a:pt x="593223" y="44929"/>
                  <a:pt x="607853" y="56918"/>
                  <a:pt x="611917" y="68297"/>
                </a:cubicBezTo>
                <a:cubicBezTo>
                  <a:pt x="614355" y="75612"/>
                  <a:pt x="616794" y="79270"/>
                  <a:pt x="619232" y="79270"/>
                </a:cubicBezTo>
                <a:cubicBezTo>
                  <a:pt x="622483" y="79270"/>
                  <a:pt x="625735" y="84553"/>
                  <a:pt x="628986" y="95119"/>
                </a:cubicBezTo>
                <a:cubicBezTo>
                  <a:pt x="632237" y="105686"/>
                  <a:pt x="633050" y="114220"/>
                  <a:pt x="631424" y="120722"/>
                </a:cubicBezTo>
                <a:cubicBezTo>
                  <a:pt x="629799" y="128850"/>
                  <a:pt x="625735" y="132508"/>
                  <a:pt x="619232" y="131695"/>
                </a:cubicBezTo>
                <a:cubicBezTo>
                  <a:pt x="615981" y="131695"/>
                  <a:pt x="614355" y="129866"/>
                  <a:pt x="614355" y="126209"/>
                </a:cubicBezTo>
                <a:cubicBezTo>
                  <a:pt x="614355" y="122551"/>
                  <a:pt x="612323" y="120722"/>
                  <a:pt x="608260" y="120722"/>
                </a:cubicBezTo>
                <a:cubicBezTo>
                  <a:pt x="605008" y="120722"/>
                  <a:pt x="596271" y="113407"/>
                  <a:pt x="582047" y="98777"/>
                </a:cubicBezTo>
                <a:cubicBezTo>
                  <a:pt x="567823" y="84146"/>
                  <a:pt x="556240" y="70329"/>
                  <a:pt x="547299" y="57324"/>
                </a:cubicBezTo>
                <a:cubicBezTo>
                  <a:pt x="542423" y="50822"/>
                  <a:pt x="537952" y="47570"/>
                  <a:pt x="533888" y="47570"/>
                </a:cubicBezTo>
                <a:cubicBezTo>
                  <a:pt x="529824" y="47570"/>
                  <a:pt x="526370" y="44726"/>
                  <a:pt x="523525" y="39036"/>
                </a:cubicBezTo>
                <a:cubicBezTo>
                  <a:pt x="520680" y="33346"/>
                  <a:pt x="520477" y="28876"/>
                  <a:pt x="522915" y="25625"/>
                </a:cubicBezTo>
                <a:cubicBezTo>
                  <a:pt x="525354" y="21561"/>
                  <a:pt x="530332" y="20088"/>
                  <a:pt x="537851" y="21205"/>
                </a:cubicBezTo>
                <a:close/>
                <a:moveTo>
                  <a:pt x="356647" y="5051"/>
                </a:moveTo>
                <a:cubicBezTo>
                  <a:pt x="358781" y="5152"/>
                  <a:pt x="361168" y="5711"/>
                  <a:pt x="363810" y="6727"/>
                </a:cubicBezTo>
                <a:cubicBezTo>
                  <a:pt x="369093" y="8759"/>
                  <a:pt x="374579" y="12214"/>
                  <a:pt x="380269" y="17090"/>
                </a:cubicBezTo>
                <a:cubicBezTo>
                  <a:pt x="392461" y="27657"/>
                  <a:pt x="409936" y="53666"/>
                  <a:pt x="432695" y="95119"/>
                </a:cubicBezTo>
                <a:cubicBezTo>
                  <a:pt x="438384" y="105686"/>
                  <a:pt x="442651" y="112188"/>
                  <a:pt x="445496" y="114626"/>
                </a:cubicBezTo>
                <a:cubicBezTo>
                  <a:pt x="448341" y="117065"/>
                  <a:pt x="453015" y="117878"/>
                  <a:pt x="459517" y="117065"/>
                </a:cubicBezTo>
                <a:cubicBezTo>
                  <a:pt x="468458" y="115439"/>
                  <a:pt x="472928" y="113407"/>
                  <a:pt x="472928" y="110969"/>
                </a:cubicBezTo>
                <a:cubicBezTo>
                  <a:pt x="472928" y="107718"/>
                  <a:pt x="476383" y="105279"/>
                  <a:pt x="483291" y="103654"/>
                </a:cubicBezTo>
                <a:cubicBezTo>
                  <a:pt x="490200" y="102028"/>
                  <a:pt x="494467" y="102841"/>
                  <a:pt x="496093" y="106092"/>
                </a:cubicBezTo>
                <a:cubicBezTo>
                  <a:pt x="498531" y="109343"/>
                  <a:pt x="501376" y="109750"/>
                  <a:pt x="504627" y="107311"/>
                </a:cubicBezTo>
                <a:cubicBezTo>
                  <a:pt x="507879" y="104873"/>
                  <a:pt x="512552" y="106295"/>
                  <a:pt x="518648" y="111578"/>
                </a:cubicBezTo>
                <a:cubicBezTo>
                  <a:pt x="524744" y="116862"/>
                  <a:pt x="532466" y="120722"/>
                  <a:pt x="541813" y="123161"/>
                </a:cubicBezTo>
                <a:cubicBezTo>
                  <a:pt x="551160" y="125599"/>
                  <a:pt x="556850" y="129257"/>
                  <a:pt x="558882" y="134134"/>
                </a:cubicBezTo>
                <a:cubicBezTo>
                  <a:pt x="560914" y="139010"/>
                  <a:pt x="566807" y="141855"/>
                  <a:pt x="576560" y="142668"/>
                </a:cubicBezTo>
                <a:cubicBezTo>
                  <a:pt x="585501" y="142668"/>
                  <a:pt x="597896" y="146122"/>
                  <a:pt x="613746" y="153031"/>
                </a:cubicBezTo>
                <a:cubicBezTo>
                  <a:pt x="629595" y="159940"/>
                  <a:pt x="641584" y="167052"/>
                  <a:pt x="649712" y="174367"/>
                </a:cubicBezTo>
                <a:cubicBezTo>
                  <a:pt x="657840" y="181682"/>
                  <a:pt x="661904" y="192249"/>
                  <a:pt x="661904" y="206066"/>
                </a:cubicBezTo>
                <a:cubicBezTo>
                  <a:pt x="661904" y="217446"/>
                  <a:pt x="659060" y="224354"/>
                  <a:pt x="653370" y="226793"/>
                </a:cubicBezTo>
                <a:cubicBezTo>
                  <a:pt x="647680" y="229231"/>
                  <a:pt x="633456" y="230044"/>
                  <a:pt x="610698" y="229231"/>
                </a:cubicBezTo>
                <a:cubicBezTo>
                  <a:pt x="597693" y="228418"/>
                  <a:pt x="579202" y="230857"/>
                  <a:pt x="555224" y="236546"/>
                </a:cubicBezTo>
                <a:cubicBezTo>
                  <a:pt x="531247" y="242236"/>
                  <a:pt x="519258" y="246706"/>
                  <a:pt x="519258" y="249958"/>
                </a:cubicBezTo>
                <a:cubicBezTo>
                  <a:pt x="519258" y="252396"/>
                  <a:pt x="525760" y="266010"/>
                  <a:pt x="538765" y="290801"/>
                </a:cubicBezTo>
                <a:cubicBezTo>
                  <a:pt x="551770" y="315591"/>
                  <a:pt x="563149" y="335302"/>
                  <a:pt x="572903" y="349932"/>
                </a:cubicBezTo>
                <a:cubicBezTo>
                  <a:pt x="585908" y="371065"/>
                  <a:pt x="598100" y="392198"/>
                  <a:pt x="609479" y="413330"/>
                </a:cubicBezTo>
                <a:cubicBezTo>
                  <a:pt x="646055" y="480793"/>
                  <a:pt x="668000" y="511679"/>
                  <a:pt x="675316" y="505990"/>
                </a:cubicBezTo>
                <a:cubicBezTo>
                  <a:pt x="676941" y="505177"/>
                  <a:pt x="677754" y="502942"/>
                  <a:pt x="677754" y="499284"/>
                </a:cubicBezTo>
                <a:cubicBezTo>
                  <a:pt x="677754" y="495626"/>
                  <a:pt x="685882" y="481809"/>
                  <a:pt x="702138" y="457831"/>
                </a:cubicBezTo>
                <a:cubicBezTo>
                  <a:pt x="718394" y="433854"/>
                  <a:pt x="725303" y="419833"/>
                  <a:pt x="722864" y="415769"/>
                </a:cubicBezTo>
                <a:cubicBezTo>
                  <a:pt x="720426" y="411705"/>
                  <a:pt x="717175" y="412111"/>
                  <a:pt x="713111" y="416988"/>
                </a:cubicBezTo>
                <a:cubicBezTo>
                  <a:pt x="710672" y="420239"/>
                  <a:pt x="709859" y="419426"/>
                  <a:pt x="710672" y="414550"/>
                </a:cubicBezTo>
                <a:cubicBezTo>
                  <a:pt x="710672" y="412924"/>
                  <a:pt x="711079" y="411298"/>
                  <a:pt x="711891" y="409673"/>
                </a:cubicBezTo>
                <a:cubicBezTo>
                  <a:pt x="713517" y="400732"/>
                  <a:pt x="710672" y="395042"/>
                  <a:pt x="703357" y="392604"/>
                </a:cubicBezTo>
                <a:cubicBezTo>
                  <a:pt x="696855" y="390978"/>
                  <a:pt x="693603" y="388337"/>
                  <a:pt x="693603" y="384679"/>
                </a:cubicBezTo>
                <a:cubicBezTo>
                  <a:pt x="693603" y="381022"/>
                  <a:pt x="696855" y="379193"/>
                  <a:pt x="703357" y="379193"/>
                </a:cubicBezTo>
                <a:cubicBezTo>
                  <a:pt x="717987" y="379193"/>
                  <a:pt x="731805" y="385695"/>
                  <a:pt x="744810" y="398700"/>
                </a:cubicBezTo>
                <a:cubicBezTo>
                  <a:pt x="749687" y="402764"/>
                  <a:pt x="754970" y="407234"/>
                  <a:pt x="760660" y="412111"/>
                </a:cubicBezTo>
                <a:cubicBezTo>
                  <a:pt x="775290" y="422678"/>
                  <a:pt x="782605" y="438527"/>
                  <a:pt x="782605" y="459660"/>
                </a:cubicBezTo>
                <a:cubicBezTo>
                  <a:pt x="782605" y="468601"/>
                  <a:pt x="777525" y="485060"/>
                  <a:pt x="767365" y="509038"/>
                </a:cubicBezTo>
                <a:cubicBezTo>
                  <a:pt x="757205" y="533015"/>
                  <a:pt x="747248" y="552726"/>
                  <a:pt x="737495" y="568169"/>
                </a:cubicBezTo>
                <a:cubicBezTo>
                  <a:pt x="733431" y="575484"/>
                  <a:pt x="731805" y="580970"/>
                  <a:pt x="732618" y="584628"/>
                </a:cubicBezTo>
                <a:cubicBezTo>
                  <a:pt x="733431" y="588286"/>
                  <a:pt x="737901" y="597023"/>
                  <a:pt x="746029" y="610841"/>
                </a:cubicBezTo>
                <a:cubicBezTo>
                  <a:pt x="772039" y="652294"/>
                  <a:pt x="787888" y="673020"/>
                  <a:pt x="793578" y="673020"/>
                </a:cubicBezTo>
                <a:cubicBezTo>
                  <a:pt x="796829" y="673020"/>
                  <a:pt x="799674" y="658796"/>
                  <a:pt x="802112" y="630348"/>
                </a:cubicBezTo>
                <a:cubicBezTo>
                  <a:pt x="804551" y="599462"/>
                  <a:pt x="804957" y="564918"/>
                  <a:pt x="803331" y="526716"/>
                </a:cubicBezTo>
                <a:cubicBezTo>
                  <a:pt x="802519" y="513711"/>
                  <a:pt x="802519" y="497049"/>
                  <a:pt x="803331" y="476729"/>
                </a:cubicBezTo>
                <a:lnTo>
                  <a:pt x="804551" y="445030"/>
                </a:lnTo>
                <a:lnTo>
                  <a:pt x="814304" y="475510"/>
                </a:lnTo>
                <a:cubicBezTo>
                  <a:pt x="819994" y="496642"/>
                  <a:pt x="824871" y="507818"/>
                  <a:pt x="828935" y="509038"/>
                </a:cubicBezTo>
                <a:cubicBezTo>
                  <a:pt x="832999" y="510257"/>
                  <a:pt x="835031" y="515337"/>
                  <a:pt x="835031" y="524278"/>
                </a:cubicBezTo>
                <a:cubicBezTo>
                  <a:pt x="835031" y="533218"/>
                  <a:pt x="837875" y="540940"/>
                  <a:pt x="843565" y="547442"/>
                </a:cubicBezTo>
                <a:cubicBezTo>
                  <a:pt x="849255" y="553945"/>
                  <a:pt x="853115" y="563902"/>
                  <a:pt x="855147" y="577313"/>
                </a:cubicBezTo>
                <a:cubicBezTo>
                  <a:pt x="857179" y="590724"/>
                  <a:pt x="859008" y="600071"/>
                  <a:pt x="860634" y="605354"/>
                </a:cubicBezTo>
                <a:cubicBezTo>
                  <a:pt x="862259" y="610638"/>
                  <a:pt x="863682" y="618359"/>
                  <a:pt x="864901" y="628519"/>
                </a:cubicBezTo>
                <a:cubicBezTo>
                  <a:pt x="866120" y="638679"/>
                  <a:pt x="868355" y="644775"/>
                  <a:pt x="871607" y="646807"/>
                </a:cubicBezTo>
                <a:cubicBezTo>
                  <a:pt x="874858" y="648839"/>
                  <a:pt x="877296" y="656764"/>
                  <a:pt x="878922" y="670582"/>
                </a:cubicBezTo>
                <a:cubicBezTo>
                  <a:pt x="883799" y="707970"/>
                  <a:pt x="889488" y="731948"/>
                  <a:pt x="895991" y="742514"/>
                </a:cubicBezTo>
                <a:cubicBezTo>
                  <a:pt x="899242" y="747391"/>
                  <a:pt x="901274" y="753894"/>
                  <a:pt x="902087" y="762022"/>
                </a:cubicBezTo>
                <a:cubicBezTo>
                  <a:pt x="903712" y="769337"/>
                  <a:pt x="908589" y="780919"/>
                  <a:pt x="916717" y="796769"/>
                </a:cubicBezTo>
                <a:cubicBezTo>
                  <a:pt x="924845" y="812618"/>
                  <a:pt x="932973" y="825420"/>
                  <a:pt x="941101" y="835174"/>
                </a:cubicBezTo>
                <a:cubicBezTo>
                  <a:pt x="946791" y="841676"/>
                  <a:pt x="951668" y="849601"/>
                  <a:pt x="955731" y="858948"/>
                </a:cubicBezTo>
                <a:cubicBezTo>
                  <a:pt x="959795" y="868295"/>
                  <a:pt x="963453" y="872969"/>
                  <a:pt x="966704" y="872969"/>
                </a:cubicBezTo>
                <a:cubicBezTo>
                  <a:pt x="969955" y="872969"/>
                  <a:pt x="972597" y="877439"/>
                  <a:pt x="974629" y="886380"/>
                </a:cubicBezTo>
                <a:cubicBezTo>
                  <a:pt x="976661" y="895321"/>
                  <a:pt x="980522" y="900604"/>
                  <a:pt x="986211" y="902230"/>
                </a:cubicBezTo>
                <a:cubicBezTo>
                  <a:pt x="991901" y="903855"/>
                  <a:pt x="1002061" y="914828"/>
                  <a:pt x="1016691" y="935148"/>
                </a:cubicBezTo>
                <a:cubicBezTo>
                  <a:pt x="1031322" y="955468"/>
                  <a:pt x="1039856" y="970302"/>
                  <a:pt x="1042295" y="979649"/>
                </a:cubicBezTo>
                <a:cubicBezTo>
                  <a:pt x="1044733" y="988996"/>
                  <a:pt x="1043108" y="1000985"/>
                  <a:pt x="1037418" y="1015615"/>
                </a:cubicBezTo>
                <a:cubicBezTo>
                  <a:pt x="1031728" y="1030246"/>
                  <a:pt x="1025226" y="1039186"/>
                  <a:pt x="1017911" y="1042438"/>
                </a:cubicBezTo>
                <a:cubicBezTo>
                  <a:pt x="1008970" y="1047314"/>
                  <a:pt x="997794" y="1048940"/>
                  <a:pt x="984383" y="1047314"/>
                </a:cubicBezTo>
                <a:cubicBezTo>
                  <a:pt x="970971" y="1045689"/>
                  <a:pt x="959389" y="1041625"/>
                  <a:pt x="949635" y="1035122"/>
                </a:cubicBezTo>
                <a:cubicBezTo>
                  <a:pt x="936631" y="1026182"/>
                  <a:pt x="913466" y="1004642"/>
                  <a:pt x="880141" y="970505"/>
                </a:cubicBezTo>
                <a:cubicBezTo>
                  <a:pt x="846816" y="936367"/>
                  <a:pt x="823652" y="910764"/>
                  <a:pt x="810647" y="893695"/>
                </a:cubicBezTo>
                <a:cubicBezTo>
                  <a:pt x="796016" y="874188"/>
                  <a:pt x="780573" y="846959"/>
                  <a:pt x="764317" y="812009"/>
                </a:cubicBezTo>
                <a:cubicBezTo>
                  <a:pt x="726928" y="734793"/>
                  <a:pt x="702951" y="688057"/>
                  <a:pt x="692384" y="671801"/>
                </a:cubicBezTo>
                <a:lnTo>
                  <a:pt x="681412" y="657170"/>
                </a:lnTo>
                <a:lnTo>
                  <a:pt x="665562" y="679116"/>
                </a:lnTo>
                <a:cubicBezTo>
                  <a:pt x="654183" y="693746"/>
                  <a:pt x="644632" y="706345"/>
                  <a:pt x="636911" y="716911"/>
                </a:cubicBezTo>
                <a:cubicBezTo>
                  <a:pt x="629189" y="727478"/>
                  <a:pt x="625125" y="730322"/>
                  <a:pt x="624719" y="725446"/>
                </a:cubicBezTo>
                <a:cubicBezTo>
                  <a:pt x="624312" y="720569"/>
                  <a:pt x="622280" y="721991"/>
                  <a:pt x="618623" y="729713"/>
                </a:cubicBezTo>
                <a:cubicBezTo>
                  <a:pt x="614965" y="737434"/>
                  <a:pt x="611511" y="741295"/>
                  <a:pt x="608260" y="741295"/>
                </a:cubicBezTo>
                <a:cubicBezTo>
                  <a:pt x="605008" y="741295"/>
                  <a:pt x="600131" y="744953"/>
                  <a:pt x="593629" y="752268"/>
                </a:cubicBezTo>
                <a:cubicBezTo>
                  <a:pt x="576560" y="769337"/>
                  <a:pt x="559491" y="768930"/>
                  <a:pt x="542423" y="751049"/>
                </a:cubicBezTo>
                <a:lnTo>
                  <a:pt x="524135" y="732761"/>
                </a:lnTo>
                <a:lnTo>
                  <a:pt x="538765" y="710815"/>
                </a:lnTo>
                <a:cubicBezTo>
                  <a:pt x="548519" y="696185"/>
                  <a:pt x="555224" y="688870"/>
                  <a:pt x="558882" y="688870"/>
                </a:cubicBezTo>
                <a:cubicBezTo>
                  <a:pt x="562539" y="688870"/>
                  <a:pt x="574935" y="668956"/>
                  <a:pt x="596067" y="629129"/>
                </a:cubicBezTo>
                <a:cubicBezTo>
                  <a:pt x="613136" y="594991"/>
                  <a:pt x="621671" y="574265"/>
                  <a:pt x="621671" y="566950"/>
                </a:cubicBezTo>
                <a:cubicBezTo>
                  <a:pt x="621671" y="559634"/>
                  <a:pt x="613136" y="541753"/>
                  <a:pt x="596067" y="513305"/>
                </a:cubicBezTo>
                <a:cubicBezTo>
                  <a:pt x="584688" y="493798"/>
                  <a:pt x="560711" y="449094"/>
                  <a:pt x="524135" y="379193"/>
                </a:cubicBezTo>
                <a:cubicBezTo>
                  <a:pt x="499751" y="331238"/>
                  <a:pt x="484714" y="303196"/>
                  <a:pt x="479024" y="295068"/>
                </a:cubicBezTo>
                <a:lnTo>
                  <a:pt x="470490" y="282876"/>
                </a:lnTo>
                <a:lnTo>
                  <a:pt x="449763" y="307260"/>
                </a:lnTo>
                <a:cubicBezTo>
                  <a:pt x="435133" y="322703"/>
                  <a:pt x="422535" y="337740"/>
                  <a:pt x="411968" y="352370"/>
                </a:cubicBezTo>
                <a:cubicBezTo>
                  <a:pt x="401402" y="367001"/>
                  <a:pt x="391648" y="380006"/>
                  <a:pt x="382707" y="391385"/>
                </a:cubicBezTo>
                <a:cubicBezTo>
                  <a:pt x="368890" y="408454"/>
                  <a:pt x="350602" y="438527"/>
                  <a:pt x="327843" y="481606"/>
                </a:cubicBezTo>
                <a:cubicBezTo>
                  <a:pt x="319715" y="496236"/>
                  <a:pt x="313213" y="508428"/>
                  <a:pt x="308336" y="518182"/>
                </a:cubicBezTo>
                <a:cubicBezTo>
                  <a:pt x="302647" y="528748"/>
                  <a:pt x="300411" y="534641"/>
                  <a:pt x="301631" y="535860"/>
                </a:cubicBezTo>
                <a:cubicBezTo>
                  <a:pt x="302850" y="537079"/>
                  <a:pt x="331095" y="524278"/>
                  <a:pt x="386365" y="497455"/>
                </a:cubicBezTo>
                <a:cubicBezTo>
                  <a:pt x="424567" y="478761"/>
                  <a:pt x="449154" y="467382"/>
                  <a:pt x="460127" y="463318"/>
                </a:cubicBezTo>
                <a:cubicBezTo>
                  <a:pt x="471099" y="459254"/>
                  <a:pt x="481869" y="458034"/>
                  <a:pt x="492435" y="459660"/>
                </a:cubicBezTo>
                <a:cubicBezTo>
                  <a:pt x="508691" y="462098"/>
                  <a:pt x="521493" y="467991"/>
                  <a:pt x="530840" y="477338"/>
                </a:cubicBezTo>
                <a:cubicBezTo>
                  <a:pt x="540187" y="486686"/>
                  <a:pt x="542016" y="495830"/>
                  <a:pt x="536327" y="504770"/>
                </a:cubicBezTo>
                <a:cubicBezTo>
                  <a:pt x="533888" y="508022"/>
                  <a:pt x="518648" y="525090"/>
                  <a:pt x="490607" y="555977"/>
                </a:cubicBezTo>
                <a:cubicBezTo>
                  <a:pt x="462565" y="586863"/>
                  <a:pt x="442042" y="609215"/>
                  <a:pt x="429037" y="623033"/>
                </a:cubicBezTo>
                <a:cubicBezTo>
                  <a:pt x="419283" y="631974"/>
                  <a:pt x="413797" y="637866"/>
                  <a:pt x="412578" y="640711"/>
                </a:cubicBezTo>
                <a:cubicBezTo>
                  <a:pt x="411359" y="643556"/>
                  <a:pt x="413187" y="647010"/>
                  <a:pt x="418064" y="651074"/>
                </a:cubicBezTo>
                <a:cubicBezTo>
                  <a:pt x="424567" y="655951"/>
                  <a:pt x="434930" y="661641"/>
                  <a:pt x="449154" y="668143"/>
                </a:cubicBezTo>
                <a:cubicBezTo>
                  <a:pt x="463378" y="674646"/>
                  <a:pt x="471709" y="683586"/>
                  <a:pt x="474147" y="694966"/>
                </a:cubicBezTo>
                <a:cubicBezTo>
                  <a:pt x="482275" y="733980"/>
                  <a:pt x="472115" y="770150"/>
                  <a:pt x="443667" y="803474"/>
                </a:cubicBezTo>
                <a:cubicBezTo>
                  <a:pt x="435539" y="813228"/>
                  <a:pt x="429443" y="818714"/>
                  <a:pt x="425379" y="819934"/>
                </a:cubicBezTo>
                <a:cubicBezTo>
                  <a:pt x="421315" y="821153"/>
                  <a:pt x="418064" y="818105"/>
                  <a:pt x="415626" y="810790"/>
                </a:cubicBezTo>
                <a:cubicBezTo>
                  <a:pt x="413187" y="805100"/>
                  <a:pt x="409936" y="800426"/>
                  <a:pt x="405872" y="796769"/>
                </a:cubicBezTo>
                <a:cubicBezTo>
                  <a:pt x="401808" y="793111"/>
                  <a:pt x="399167" y="780716"/>
                  <a:pt x="397947" y="759583"/>
                </a:cubicBezTo>
                <a:cubicBezTo>
                  <a:pt x="396728" y="738450"/>
                  <a:pt x="394899" y="726055"/>
                  <a:pt x="392461" y="722398"/>
                </a:cubicBezTo>
                <a:cubicBezTo>
                  <a:pt x="390023" y="718740"/>
                  <a:pt x="391242" y="714066"/>
                  <a:pt x="396119" y="708377"/>
                </a:cubicBezTo>
                <a:cubicBezTo>
                  <a:pt x="402621" y="700249"/>
                  <a:pt x="404247" y="693746"/>
                  <a:pt x="400995" y="688870"/>
                </a:cubicBezTo>
                <a:cubicBezTo>
                  <a:pt x="396931" y="688870"/>
                  <a:pt x="391039" y="691918"/>
                  <a:pt x="383317" y="698014"/>
                </a:cubicBezTo>
                <a:cubicBezTo>
                  <a:pt x="375595" y="704110"/>
                  <a:pt x="368483" y="710815"/>
                  <a:pt x="361981" y="718130"/>
                </a:cubicBezTo>
                <a:cubicBezTo>
                  <a:pt x="353040" y="728697"/>
                  <a:pt x="344303" y="738654"/>
                  <a:pt x="335768" y="748001"/>
                </a:cubicBezTo>
                <a:cubicBezTo>
                  <a:pt x="327234" y="757348"/>
                  <a:pt x="318496" y="767711"/>
                  <a:pt x="309555" y="779090"/>
                </a:cubicBezTo>
                <a:cubicBezTo>
                  <a:pt x="287610" y="806726"/>
                  <a:pt x="273386" y="820543"/>
                  <a:pt x="266883" y="820543"/>
                </a:cubicBezTo>
                <a:cubicBezTo>
                  <a:pt x="262007" y="820543"/>
                  <a:pt x="256520" y="814041"/>
                  <a:pt x="250424" y="801036"/>
                </a:cubicBezTo>
                <a:cubicBezTo>
                  <a:pt x="244328" y="788031"/>
                  <a:pt x="241280" y="776246"/>
                  <a:pt x="241280" y="765679"/>
                </a:cubicBezTo>
                <a:cubicBezTo>
                  <a:pt x="241280" y="752674"/>
                  <a:pt x="244125" y="742921"/>
                  <a:pt x="249815" y="736418"/>
                </a:cubicBezTo>
                <a:cubicBezTo>
                  <a:pt x="255504" y="729916"/>
                  <a:pt x="256317" y="726665"/>
                  <a:pt x="252253" y="726665"/>
                </a:cubicBezTo>
                <a:cubicBezTo>
                  <a:pt x="248189" y="726665"/>
                  <a:pt x="245344" y="728290"/>
                  <a:pt x="243719" y="731542"/>
                </a:cubicBezTo>
                <a:cubicBezTo>
                  <a:pt x="240467" y="736418"/>
                  <a:pt x="237826" y="738044"/>
                  <a:pt x="235794" y="736418"/>
                </a:cubicBezTo>
                <a:cubicBezTo>
                  <a:pt x="233762" y="734793"/>
                  <a:pt x="232746" y="731135"/>
                  <a:pt x="232746" y="725446"/>
                </a:cubicBezTo>
                <a:cubicBezTo>
                  <a:pt x="233559" y="717318"/>
                  <a:pt x="236403" y="712441"/>
                  <a:pt x="241280" y="710815"/>
                </a:cubicBezTo>
                <a:cubicBezTo>
                  <a:pt x="242906" y="710002"/>
                  <a:pt x="244125" y="710002"/>
                  <a:pt x="244938" y="710815"/>
                </a:cubicBezTo>
                <a:cubicBezTo>
                  <a:pt x="245751" y="711628"/>
                  <a:pt x="245344" y="712847"/>
                  <a:pt x="243719" y="714473"/>
                </a:cubicBezTo>
                <a:cubicBezTo>
                  <a:pt x="241280" y="718537"/>
                  <a:pt x="241280" y="720569"/>
                  <a:pt x="243719" y="720569"/>
                </a:cubicBezTo>
                <a:cubicBezTo>
                  <a:pt x="247783" y="720569"/>
                  <a:pt x="273792" y="696591"/>
                  <a:pt x="321747" y="648636"/>
                </a:cubicBezTo>
                <a:cubicBezTo>
                  <a:pt x="369703" y="600681"/>
                  <a:pt x="395712" y="572639"/>
                  <a:pt x="399776" y="564511"/>
                </a:cubicBezTo>
                <a:cubicBezTo>
                  <a:pt x="403027" y="559634"/>
                  <a:pt x="406685" y="557196"/>
                  <a:pt x="410749" y="557196"/>
                </a:cubicBezTo>
                <a:cubicBezTo>
                  <a:pt x="414000" y="557196"/>
                  <a:pt x="418471" y="552116"/>
                  <a:pt x="424160" y="541956"/>
                </a:cubicBezTo>
                <a:cubicBezTo>
                  <a:pt x="429850" y="531796"/>
                  <a:pt x="431475" y="525497"/>
                  <a:pt x="429037" y="523058"/>
                </a:cubicBezTo>
                <a:cubicBezTo>
                  <a:pt x="426599" y="520620"/>
                  <a:pt x="418877" y="523262"/>
                  <a:pt x="405872" y="530983"/>
                </a:cubicBezTo>
                <a:cubicBezTo>
                  <a:pt x="392867" y="538705"/>
                  <a:pt x="378440" y="545207"/>
                  <a:pt x="362591" y="550490"/>
                </a:cubicBezTo>
                <a:cubicBezTo>
                  <a:pt x="346741" y="555774"/>
                  <a:pt x="337800" y="559634"/>
                  <a:pt x="335768" y="562073"/>
                </a:cubicBezTo>
                <a:cubicBezTo>
                  <a:pt x="333736" y="564511"/>
                  <a:pt x="321341" y="571014"/>
                  <a:pt x="298583" y="581580"/>
                </a:cubicBezTo>
                <a:cubicBezTo>
                  <a:pt x="279888" y="590521"/>
                  <a:pt x="265664" y="599462"/>
                  <a:pt x="255911" y="608402"/>
                </a:cubicBezTo>
                <a:cubicBezTo>
                  <a:pt x="246157" y="617343"/>
                  <a:pt x="236810" y="631161"/>
                  <a:pt x="227869" y="649855"/>
                </a:cubicBezTo>
                <a:lnTo>
                  <a:pt x="214458" y="670582"/>
                </a:lnTo>
                <a:lnTo>
                  <a:pt x="198608" y="697404"/>
                </a:lnTo>
                <a:cubicBezTo>
                  <a:pt x="198608" y="697404"/>
                  <a:pt x="197795" y="699030"/>
                  <a:pt x="196170" y="702281"/>
                </a:cubicBezTo>
                <a:cubicBezTo>
                  <a:pt x="183978" y="726665"/>
                  <a:pt x="170770" y="748204"/>
                  <a:pt x="156546" y="766898"/>
                </a:cubicBezTo>
                <a:cubicBezTo>
                  <a:pt x="142322" y="785593"/>
                  <a:pt x="135210" y="796769"/>
                  <a:pt x="135210" y="800426"/>
                </a:cubicBezTo>
                <a:cubicBezTo>
                  <a:pt x="135210" y="804084"/>
                  <a:pt x="131146" y="811399"/>
                  <a:pt x="123018" y="822372"/>
                </a:cubicBezTo>
                <a:cubicBezTo>
                  <a:pt x="114890" y="833345"/>
                  <a:pt x="107168" y="848178"/>
                  <a:pt x="99853" y="866873"/>
                </a:cubicBezTo>
                <a:cubicBezTo>
                  <a:pt x="89287" y="892882"/>
                  <a:pt x="79736" y="909342"/>
                  <a:pt x="71202" y="916250"/>
                </a:cubicBezTo>
                <a:cubicBezTo>
                  <a:pt x="62667" y="923159"/>
                  <a:pt x="53930" y="921330"/>
                  <a:pt x="44989" y="910764"/>
                </a:cubicBezTo>
                <a:cubicBezTo>
                  <a:pt x="39299" y="904262"/>
                  <a:pt x="32797" y="891460"/>
                  <a:pt x="25482" y="872359"/>
                </a:cubicBezTo>
                <a:cubicBezTo>
                  <a:pt x="18167" y="853258"/>
                  <a:pt x="14509" y="839238"/>
                  <a:pt x="14509" y="830297"/>
                </a:cubicBezTo>
                <a:cubicBezTo>
                  <a:pt x="14509" y="819730"/>
                  <a:pt x="11664" y="809570"/>
                  <a:pt x="5975" y="799817"/>
                </a:cubicBezTo>
                <a:cubicBezTo>
                  <a:pt x="285" y="790063"/>
                  <a:pt x="-1341" y="780716"/>
                  <a:pt x="1098" y="771775"/>
                </a:cubicBezTo>
                <a:cubicBezTo>
                  <a:pt x="3536" y="762834"/>
                  <a:pt x="9226" y="757145"/>
                  <a:pt x="18167" y="754706"/>
                </a:cubicBezTo>
                <a:cubicBezTo>
                  <a:pt x="33610" y="750642"/>
                  <a:pt x="65309" y="721382"/>
                  <a:pt x="113264" y="666924"/>
                </a:cubicBezTo>
                <a:cubicBezTo>
                  <a:pt x="161219" y="612466"/>
                  <a:pt x="188855" y="574265"/>
                  <a:pt x="196170" y="552319"/>
                </a:cubicBezTo>
                <a:cubicBezTo>
                  <a:pt x="198608" y="543378"/>
                  <a:pt x="203891" y="535454"/>
                  <a:pt x="212019" y="528545"/>
                </a:cubicBezTo>
                <a:cubicBezTo>
                  <a:pt x="220147" y="521636"/>
                  <a:pt x="226243" y="512492"/>
                  <a:pt x="230307" y="501113"/>
                </a:cubicBezTo>
                <a:cubicBezTo>
                  <a:pt x="234371" y="489734"/>
                  <a:pt x="238029" y="484044"/>
                  <a:pt x="241280" y="484044"/>
                </a:cubicBezTo>
                <a:cubicBezTo>
                  <a:pt x="244531" y="484044"/>
                  <a:pt x="246157" y="481809"/>
                  <a:pt x="246157" y="477338"/>
                </a:cubicBezTo>
                <a:cubicBezTo>
                  <a:pt x="246157" y="472868"/>
                  <a:pt x="251237" y="464537"/>
                  <a:pt x="261397" y="452345"/>
                </a:cubicBezTo>
                <a:cubicBezTo>
                  <a:pt x="271557" y="440153"/>
                  <a:pt x="277856" y="429993"/>
                  <a:pt x="280295" y="421865"/>
                </a:cubicBezTo>
                <a:cubicBezTo>
                  <a:pt x="281920" y="416175"/>
                  <a:pt x="282327" y="412924"/>
                  <a:pt x="281514" y="412111"/>
                </a:cubicBezTo>
                <a:cubicBezTo>
                  <a:pt x="280701" y="411298"/>
                  <a:pt x="277856" y="412111"/>
                  <a:pt x="272979" y="414550"/>
                </a:cubicBezTo>
                <a:cubicBezTo>
                  <a:pt x="266477" y="418614"/>
                  <a:pt x="262413" y="422881"/>
                  <a:pt x="260787" y="427351"/>
                </a:cubicBezTo>
                <a:cubicBezTo>
                  <a:pt x="259162" y="431822"/>
                  <a:pt x="256927" y="432838"/>
                  <a:pt x="254082" y="430399"/>
                </a:cubicBezTo>
                <a:cubicBezTo>
                  <a:pt x="251237" y="427961"/>
                  <a:pt x="253675" y="423084"/>
                  <a:pt x="261397" y="415769"/>
                </a:cubicBezTo>
                <a:cubicBezTo>
                  <a:pt x="269119" y="408454"/>
                  <a:pt x="272979" y="403983"/>
                  <a:pt x="272979" y="402358"/>
                </a:cubicBezTo>
                <a:cubicBezTo>
                  <a:pt x="272979" y="400732"/>
                  <a:pt x="279075" y="390978"/>
                  <a:pt x="291267" y="373097"/>
                </a:cubicBezTo>
                <a:cubicBezTo>
                  <a:pt x="314026" y="339772"/>
                  <a:pt x="325405" y="317826"/>
                  <a:pt x="325405" y="307260"/>
                </a:cubicBezTo>
                <a:cubicBezTo>
                  <a:pt x="325405" y="305634"/>
                  <a:pt x="320122" y="302993"/>
                  <a:pt x="309555" y="299335"/>
                </a:cubicBezTo>
                <a:cubicBezTo>
                  <a:pt x="298989" y="295678"/>
                  <a:pt x="290251" y="287753"/>
                  <a:pt x="283343" y="275561"/>
                </a:cubicBezTo>
                <a:cubicBezTo>
                  <a:pt x="276434" y="263369"/>
                  <a:pt x="270135" y="257273"/>
                  <a:pt x="264445" y="257273"/>
                </a:cubicBezTo>
                <a:cubicBezTo>
                  <a:pt x="261194" y="257273"/>
                  <a:pt x="259162" y="254834"/>
                  <a:pt x="258349" y="249958"/>
                </a:cubicBezTo>
                <a:cubicBezTo>
                  <a:pt x="257536" y="245081"/>
                  <a:pt x="257536" y="234108"/>
                  <a:pt x="258349" y="217039"/>
                </a:cubicBezTo>
                <a:lnTo>
                  <a:pt x="259568" y="176806"/>
                </a:lnTo>
                <a:lnTo>
                  <a:pt x="280295" y="175586"/>
                </a:lnTo>
                <a:cubicBezTo>
                  <a:pt x="294112" y="175586"/>
                  <a:pt x="308336" y="173148"/>
                  <a:pt x="322967" y="168271"/>
                </a:cubicBezTo>
                <a:cubicBezTo>
                  <a:pt x="331907" y="165833"/>
                  <a:pt x="347757" y="159940"/>
                  <a:pt x="370515" y="150593"/>
                </a:cubicBezTo>
                <a:cubicBezTo>
                  <a:pt x="393274" y="141246"/>
                  <a:pt x="405872" y="135759"/>
                  <a:pt x="408311" y="134134"/>
                </a:cubicBezTo>
                <a:cubicBezTo>
                  <a:pt x="409123" y="133321"/>
                  <a:pt x="405059" y="123364"/>
                  <a:pt x="396119" y="104263"/>
                </a:cubicBezTo>
                <a:cubicBezTo>
                  <a:pt x="387178" y="85162"/>
                  <a:pt x="382707" y="73174"/>
                  <a:pt x="382707" y="68297"/>
                </a:cubicBezTo>
                <a:cubicBezTo>
                  <a:pt x="382707" y="61794"/>
                  <a:pt x="379050" y="53260"/>
                  <a:pt x="371735" y="42694"/>
                </a:cubicBezTo>
                <a:cubicBezTo>
                  <a:pt x="364419" y="32127"/>
                  <a:pt x="358323" y="26844"/>
                  <a:pt x="353447" y="26844"/>
                </a:cubicBezTo>
                <a:cubicBezTo>
                  <a:pt x="348570" y="26844"/>
                  <a:pt x="346131" y="23186"/>
                  <a:pt x="346131" y="15871"/>
                </a:cubicBezTo>
                <a:cubicBezTo>
                  <a:pt x="346131" y="10994"/>
                  <a:pt x="347757" y="7743"/>
                  <a:pt x="351008" y="6118"/>
                </a:cubicBezTo>
                <a:cubicBezTo>
                  <a:pt x="352634" y="5305"/>
                  <a:pt x="354513" y="4949"/>
                  <a:pt x="356647" y="5051"/>
                </a:cubicBezTo>
                <a:close/>
                <a:moveTo>
                  <a:pt x="4128700" y="22"/>
                </a:moveTo>
                <a:cubicBezTo>
                  <a:pt x="4151255" y="-588"/>
                  <a:pt x="4173810" y="11604"/>
                  <a:pt x="4196365" y="36598"/>
                </a:cubicBezTo>
                <a:cubicBezTo>
                  <a:pt x="4226439" y="69922"/>
                  <a:pt x="4241882" y="109343"/>
                  <a:pt x="4242695" y="154860"/>
                </a:cubicBezTo>
                <a:cubicBezTo>
                  <a:pt x="4242695" y="181682"/>
                  <a:pt x="4244320" y="195094"/>
                  <a:pt x="4247571" y="195094"/>
                </a:cubicBezTo>
                <a:cubicBezTo>
                  <a:pt x="4251635" y="195094"/>
                  <a:pt x="4262608" y="183105"/>
                  <a:pt x="4280490" y="159127"/>
                </a:cubicBezTo>
                <a:cubicBezTo>
                  <a:pt x="4298372" y="135150"/>
                  <a:pt x="4307312" y="120316"/>
                  <a:pt x="4307312" y="114626"/>
                </a:cubicBezTo>
                <a:cubicBezTo>
                  <a:pt x="4307312" y="110562"/>
                  <a:pt x="4305687" y="108124"/>
                  <a:pt x="4302436" y="107311"/>
                </a:cubicBezTo>
                <a:cubicBezTo>
                  <a:pt x="4299184" y="106498"/>
                  <a:pt x="4292682" y="106498"/>
                  <a:pt x="4282928" y="107311"/>
                </a:cubicBezTo>
                <a:cubicBezTo>
                  <a:pt x="4269923" y="108937"/>
                  <a:pt x="4263421" y="108937"/>
                  <a:pt x="4263421" y="107311"/>
                </a:cubicBezTo>
                <a:cubicBezTo>
                  <a:pt x="4263421" y="106498"/>
                  <a:pt x="4266266" y="104466"/>
                  <a:pt x="4271955" y="101215"/>
                </a:cubicBezTo>
                <a:cubicBezTo>
                  <a:pt x="4287399" y="90649"/>
                  <a:pt x="4307719" y="86178"/>
                  <a:pt x="4332915" y="87804"/>
                </a:cubicBezTo>
                <a:cubicBezTo>
                  <a:pt x="4343482" y="88617"/>
                  <a:pt x="4356487" y="96338"/>
                  <a:pt x="4371930" y="110969"/>
                </a:cubicBezTo>
                <a:cubicBezTo>
                  <a:pt x="4382496" y="120722"/>
                  <a:pt x="4389405" y="129257"/>
                  <a:pt x="4392656" y="136572"/>
                </a:cubicBezTo>
                <a:cubicBezTo>
                  <a:pt x="4395907" y="143887"/>
                  <a:pt x="4397127" y="154047"/>
                  <a:pt x="4396314" y="167052"/>
                </a:cubicBezTo>
                <a:cubicBezTo>
                  <a:pt x="4396314" y="173554"/>
                  <a:pt x="4390624" y="181682"/>
                  <a:pt x="4379245" y="191436"/>
                </a:cubicBezTo>
                <a:cubicBezTo>
                  <a:pt x="4367866" y="201190"/>
                  <a:pt x="4358112" y="206066"/>
                  <a:pt x="4349984" y="206066"/>
                </a:cubicBezTo>
                <a:cubicBezTo>
                  <a:pt x="4341044" y="206066"/>
                  <a:pt x="4335354" y="208911"/>
                  <a:pt x="4332915" y="214601"/>
                </a:cubicBezTo>
                <a:cubicBezTo>
                  <a:pt x="4329664" y="218665"/>
                  <a:pt x="4318488" y="224964"/>
                  <a:pt x="4299388" y="233498"/>
                </a:cubicBezTo>
                <a:cubicBezTo>
                  <a:pt x="4280287" y="242033"/>
                  <a:pt x="4264234" y="247925"/>
                  <a:pt x="4251229" y="251177"/>
                </a:cubicBezTo>
                <a:cubicBezTo>
                  <a:pt x="4246352" y="251990"/>
                  <a:pt x="4242695" y="253412"/>
                  <a:pt x="4240256" y="255444"/>
                </a:cubicBezTo>
                <a:cubicBezTo>
                  <a:pt x="4237818" y="257476"/>
                  <a:pt x="4237005" y="259711"/>
                  <a:pt x="4237818" y="262150"/>
                </a:cubicBezTo>
                <a:cubicBezTo>
                  <a:pt x="4240256" y="267839"/>
                  <a:pt x="4238631" y="280438"/>
                  <a:pt x="4232941" y="299945"/>
                </a:cubicBezTo>
                <a:cubicBezTo>
                  <a:pt x="4232128" y="305634"/>
                  <a:pt x="4231112" y="310918"/>
                  <a:pt x="4229893" y="315794"/>
                </a:cubicBezTo>
                <a:cubicBezTo>
                  <a:pt x="4228674" y="320671"/>
                  <a:pt x="4228064" y="324329"/>
                  <a:pt x="4228064" y="326767"/>
                </a:cubicBezTo>
                <a:cubicBezTo>
                  <a:pt x="4228064" y="329206"/>
                  <a:pt x="4228471" y="330425"/>
                  <a:pt x="4229284" y="330425"/>
                </a:cubicBezTo>
                <a:cubicBezTo>
                  <a:pt x="4234973" y="330425"/>
                  <a:pt x="4280490" y="319452"/>
                  <a:pt x="4365834" y="297506"/>
                </a:cubicBezTo>
                <a:cubicBezTo>
                  <a:pt x="4391843" y="291004"/>
                  <a:pt x="4426388" y="284502"/>
                  <a:pt x="4469466" y="277999"/>
                </a:cubicBezTo>
                <a:cubicBezTo>
                  <a:pt x="4504416" y="271497"/>
                  <a:pt x="4529410" y="269465"/>
                  <a:pt x="4544447" y="271903"/>
                </a:cubicBezTo>
                <a:cubicBezTo>
                  <a:pt x="4559484" y="274342"/>
                  <a:pt x="4577975" y="282876"/>
                  <a:pt x="4599920" y="297506"/>
                </a:cubicBezTo>
                <a:cubicBezTo>
                  <a:pt x="4614551" y="308073"/>
                  <a:pt x="4622882" y="316810"/>
                  <a:pt x="4624914" y="323719"/>
                </a:cubicBezTo>
                <a:cubicBezTo>
                  <a:pt x="4626946" y="330628"/>
                  <a:pt x="4623491" y="338553"/>
                  <a:pt x="4614551" y="347494"/>
                </a:cubicBezTo>
                <a:cubicBezTo>
                  <a:pt x="4608048" y="353183"/>
                  <a:pt x="4587932" y="362937"/>
                  <a:pt x="4554200" y="376754"/>
                </a:cubicBezTo>
                <a:cubicBezTo>
                  <a:pt x="4520469" y="390572"/>
                  <a:pt x="4498320" y="397887"/>
                  <a:pt x="4487754" y="398700"/>
                </a:cubicBezTo>
                <a:cubicBezTo>
                  <a:pt x="4481252" y="399513"/>
                  <a:pt x="4455445" y="404186"/>
                  <a:pt x="4410335" y="412721"/>
                </a:cubicBezTo>
                <a:cubicBezTo>
                  <a:pt x="4365224" y="421255"/>
                  <a:pt x="4339012" y="426742"/>
                  <a:pt x="4331696" y="429180"/>
                </a:cubicBezTo>
                <a:cubicBezTo>
                  <a:pt x="4326820" y="430806"/>
                  <a:pt x="4327226" y="434463"/>
                  <a:pt x="4332915" y="440153"/>
                </a:cubicBezTo>
                <a:cubicBezTo>
                  <a:pt x="4338605" y="445842"/>
                  <a:pt x="4343685" y="448687"/>
                  <a:pt x="4348155" y="448687"/>
                </a:cubicBezTo>
                <a:cubicBezTo>
                  <a:pt x="4352626" y="448687"/>
                  <a:pt x="4353642" y="456409"/>
                  <a:pt x="4351204" y="471852"/>
                </a:cubicBezTo>
                <a:cubicBezTo>
                  <a:pt x="4347140" y="493798"/>
                  <a:pt x="4338402" y="514118"/>
                  <a:pt x="4324991" y="532812"/>
                </a:cubicBezTo>
                <a:cubicBezTo>
                  <a:pt x="4311579" y="551506"/>
                  <a:pt x="4290650" y="571826"/>
                  <a:pt x="4262202" y="593772"/>
                </a:cubicBezTo>
                <a:cubicBezTo>
                  <a:pt x="4242695" y="609215"/>
                  <a:pt x="4231925" y="617750"/>
                  <a:pt x="4229893" y="619375"/>
                </a:cubicBezTo>
                <a:cubicBezTo>
                  <a:pt x="4227861" y="621001"/>
                  <a:pt x="4230909" y="624252"/>
                  <a:pt x="4239037" y="629129"/>
                </a:cubicBezTo>
                <a:cubicBezTo>
                  <a:pt x="4243101" y="633193"/>
                  <a:pt x="4245539" y="636647"/>
                  <a:pt x="4246352" y="639492"/>
                </a:cubicBezTo>
                <a:cubicBezTo>
                  <a:pt x="4247165" y="642337"/>
                  <a:pt x="4245946" y="646604"/>
                  <a:pt x="4242695" y="652294"/>
                </a:cubicBezTo>
                <a:cubicBezTo>
                  <a:pt x="4238631" y="662047"/>
                  <a:pt x="4233754" y="666924"/>
                  <a:pt x="4228064" y="666924"/>
                </a:cubicBezTo>
                <a:cubicBezTo>
                  <a:pt x="4222374" y="666924"/>
                  <a:pt x="4216888" y="669362"/>
                  <a:pt x="4211605" y="674239"/>
                </a:cubicBezTo>
                <a:cubicBezTo>
                  <a:pt x="4206322" y="679116"/>
                  <a:pt x="4198397" y="684399"/>
                  <a:pt x="4187831" y="690089"/>
                </a:cubicBezTo>
                <a:cubicBezTo>
                  <a:pt x="4171575" y="698217"/>
                  <a:pt x="4152880" y="714676"/>
                  <a:pt x="4131747" y="739466"/>
                </a:cubicBezTo>
                <a:cubicBezTo>
                  <a:pt x="4110615" y="764257"/>
                  <a:pt x="4100048" y="781935"/>
                  <a:pt x="4100048" y="792502"/>
                </a:cubicBezTo>
                <a:cubicBezTo>
                  <a:pt x="4100048" y="799817"/>
                  <a:pt x="4101064" y="803474"/>
                  <a:pt x="4103096" y="803474"/>
                </a:cubicBezTo>
                <a:cubicBezTo>
                  <a:pt x="4105128" y="803474"/>
                  <a:pt x="4119759" y="792908"/>
                  <a:pt x="4146988" y="771775"/>
                </a:cubicBezTo>
                <a:cubicBezTo>
                  <a:pt x="4174216" y="750642"/>
                  <a:pt x="4199616" y="733980"/>
                  <a:pt x="4223188" y="721788"/>
                </a:cubicBezTo>
                <a:cubicBezTo>
                  <a:pt x="4237818" y="713660"/>
                  <a:pt x="4248587" y="708783"/>
                  <a:pt x="4255496" y="707158"/>
                </a:cubicBezTo>
                <a:cubicBezTo>
                  <a:pt x="4262405" y="705532"/>
                  <a:pt x="4270330" y="705938"/>
                  <a:pt x="4279271" y="708377"/>
                </a:cubicBezTo>
                <a:cubicBezTo>
                  <a:pt x="4293901" y="711628"/>
                  <a:pt x="4307922" y="720366"/>
                  <a:pt x="4321333" y="734590"/>
                </a:cubicBezTo>
                <a:cubicBezTo>
                  <a:pt x="4334744" y="748814"/>
                  <a:pt x="4342669" y="763241"/>
                  <a:pt x="4345107" y="777871"/>
                </a:cubicBezTo>
                <a:cubicBezTo>
                  <a:pt x="4348359" y="796566"/>
                  <a:pt x="4349375" y="819934"/>
                  <a:pt x="4348155" y="847975"/>
                </a:cubicBezTo>
                <a:cubicBezTo>
                  <a:pt x="4346936" y="876017"/>
                  <a:pt x="4343888" y="898572"/>
                  <a:pt x="4339012" y="915641"/>
                </a:cubicBezTo>
                <a:cubicBezTo>
                  <a:pt x="4323568" y="977414"/>
                  <a:pt x="4313002" y="1013583"/>
                  <a:pt x="4307312" y="1024150"/>
                </a:cubicBezTo>
                <a:cubicBezTo>
                  <a:pt x="4303248" y="1032278"/>
                  <a:pt x="4299184" y="1042031"/>
                  <a:pt x="4295120" y="1053410"/>
                </a:cubicBezTo>
                <a:cubicBezTo>
                  <a:pt x="4287805" y="1074543"/>
                  <a:pt x="4272768" y="1076575"/>
                  <a:pt x="4250010" y="1059506"/>
                </a:cubicBezTo>
                <a:cubicBezTo>
                  <a:pt x="4235379" y="1048127"/>
                  <a:pt x="4222374" y="1031465"/>
                  <a:pt x="4210996" y="1009519"/>
                </a:cubicBezTo>
                <a:cubicBezTo>
                  <a:pt x="4205306" y="998140"/>
                  <a:pt x="4200429" y="989199"/>
                  <a:pt x="4196365" y="982697"/>
                </a:cubicBezTo>
                <a:cubicBezTo>
                  <a:pt x="4192301" y="976194"/>
                  <a:pt x="4188440" y="970708"/>
                  <a:pt x="4184783" y="966238"/>
                </a:cubicBezTo>
                <a:cubicBezTo>
                  <a:pt x="4181125" y="961767"/>
                  <a:pt x="4178280" y="959329"/>
                  <a:pt x="4176248" y="958922"/>
                </a:cubicBezTo>
                <a:cubicBezTo>
                  <a:pt x="4174216" y="958516"/>
                  <a:pt x="4171981" y="959532"/>
                  <a:pt x="4169543" y="961970"/>
                </a:cubicBezTo>
                <a:cubicBezTo>
                  <a:pt x="4167104" y="964409"/>
                  <a:pt x="4164869" y="968066"/>
                  <a:pt x="4162837" y="972943"/>
                </a:cubicBezTo>
                <a:cubicBezTo>
                  <a:pt x="4160805" y="977820"/>
                  <a:pt x="4158570" y="984729"/>
                  <a:pt x="4156131" y="993670"/>
                </a:cubicBezTo>
                <a:cubicBezTo>
                  <a:pt x="4149629" y="1013990"/>
                  <a:pt x="4142314" y="1033497"/>
                  <a:pt x="4134186" y="1052191"/>
                </a:cubicBezTo>
                <a:lnTo>
                  <a:pt x="4120775" y="1079014"/>
                </a:lnTo>
                <a:lnTo>
                  <a:pt x="4161008" y="1085110"/>
                </a:lnTo>
                <a:cubicBezTo>
                  <a:pt x="4185392" y="1089174"/>
                  <a:pt x="4214044" y="1098927"/>
                  <a:pt x="4246962" y="1114370"/>
                </a:cubicBezTo>
                <a:cubicBezTo>
                  <a:pt x="4279880" y="1129814"/>
                  <a:pt x="4304874" y="1145257"/>
                  <a:pt x="4321943" y="1160700"/>
                </a:cubicBezTo>
                <a:cubicBezTo>
                  <a:pt x="4337386" y="1174518"/>
                  <a:pt x="4349984" y="1184678"/>
                  <a:pt x="4359738" y="1191180"/>
                </a:cubicBezTo>
                <a:cubicBezTo>
                  <a:pt x="4372743" y="1200121"/>
                  <a:pt x="4382903" y="1219628"/>
                  <a:pt x="4390218" y="1249702"/>
                </a:cubicBezTo>
                <a:cubicBezTo>
                  <a:pt x="4392656" y="1261081"/>
                  <a:pt x="4392656" y="1269006"/>
                  <a:pt x="4390218" y="1273476"/>
                </a:cubicBezTo>
                <a:cubicBezTo>
                  <a:pt x="4387779" y="1277946"/>
                  <a:pt x="4380464" y="1282214"/>
                  <a:pt x="4368272" y="1286278"/>
                </a:cubicBezTo>
                <a:cubicBezTo>
                  <a:pt x="4359332" y="1289529"/>
                  <a:pt x="4352626" y="1290138"/>
                  <a:pt x="4348155" y="1288106"/>
                </a:cubicBezTo>
                <a:cubicBezTo>
                  <a:pt x="4343685" y="1286074"/>
                  <a:pt x="4334541" y="1278962"/>
                  <a:pt x="4320723" y="1266770"/>
                </a:cubicBezTo>
                <a:cubicBezTo>
                  <a:pt x="4302029" y="1248889"/>
                  <a:pt x="4291056" y="1239948"/>
                  <a:pt x="4287805" y="1239948"/>
                </a:cubicBezTo>
                <a:cubicBezTo>
                  <a:pt x="4284554" y="1239948"/>
                  <a:pt x="4282928" y="1238322"/>
                  <a:pt x="4282928" y="1235071"/>
                </a:cubicBezTo>
                <a:cubicBezTo>
                  <a:pt x="4282928" y="1231820"/>
                  <a:pt x="4276832" y="1227756"/>
                  <a:pt x="4264640" y="1222879"/>
                </a:cubicBezTo>
                <a:cubicBezTo>
                  <a:pt x="4241069" y="1215564"/>
                  <a:pt x="4230909" y="1199308"/>
                  <a:pt x="4234160" y="1174111"/>
                </a:cubicBezTo>
                <a:cubicBezTo>
                  <a:pt x="4235786" y="1160294"/>
                  <a:pt x="4232941" y="1148914"/>
                  <a:pt x="4225626" y="1139974"/>
                </a:cubicBezTo>
                <a:cubicBezTo>
                  <a:pt x="4219936" y="1133471"/>
                  <a:pt x="4207744" y="1125953"/>
                  <a:pt x="4189050" y="1117418"/>
                </a:cubicBezTo>
                <a:cubicBezTo>
                  <a:pt x="4170356" y="1108884"/>
                  <a:pt x="4156131" y="1104617"/>
                  <a:pt x="4146378" y="1104617"/>
                </a:cubicBezTo>
                <a:cubicBezTo>
                  <a:pt x="4139063" y="1104617"/>
                  <a:pt x="4131341" y="1102178"/>
                  <a:pt x="4123213" y="1097302"/>
                </a:cubicBezTo>
                <a:cubicBezTo>
                  <a:pt x="4117523" y="1094050"/>
                  <a:pt x="4113256" y="1092831"/>
                  <a:pt x="4110412" y="1093644"/>
                </a:cubicBezTo>
                <a:cubicBezTo>
                  <a:pt x="4107567" y="1094457"/>
                  <a:pt x="4103299" y="1098927"/>
                  <a:pt x="4097610" y="1107055"/>
                </a:cubicBezTo>
                <a:cubicBezTo>
                  <a:pt x="4083793" y="1125750"/>
                  <a:pt x="4063472" y="1148102"/>
                  <a:pt x="4036650" y="1174111"/>
                </a:cubicBezTo>
                <a:cubicBezTo>
                  <a:pt x="4009828" y="1200121"/>
                  <a:pt x="3990727" y="1215564"/>
                  <a:pt x="3979347" y="1220441"/>
                </a:cubicBezTo>
                <a:cubicBezTo>
                  <a:pt x="3969594" y="1225318"/>
                  <a:pt x="3962482" y="1227756"/>
                  <a:pt x="3958011" y="1227756"/>
                </a:cubicBezTo>
                <a:cubicBezTo>
                  <a:pt x="3953541" y="1227756"/>
                  <a:pt x="3948054" y="1225724"/>
                  <a:pt x="3941552" y="1221660"/>
                </a:cubicBezTo>
                <a:cubicBezTo>
                  <a:pt x="3935050" y="1218409"/>
                  <a:pt x="3930783" y="1214345"/>
                  <a:pt x="3928751" y="1209468"/>
                </a:cubicBezTo>
                <a:cubicBezTo>
                  <a:pt x="3926719" y="1204591"/>
                  <a:pt x="3925296" y="1195650"/>
                  <a:pt x="3924484" y="1182646"/>
                </a:cubicBezTo>
                <a:cubicBezTo>
                  <a:pt x="3923670" y="1169641"/>
                  <a:pt x="3923874" y="1160700"/>
                  <a:pt x="3925093" y="1155823"/>
                </a:cubicBezTo>
                <a:cubicBezTo>
                  <a:pt x="3926312" y="1150946"/>
                  <a:pt x="3929767" y="1146070"/>
                  <a:pt x="3935456" y="1141193"/>
                </a:cubicBezTo>
                <a:cubicBezTo>
                  <a:pt x="3949274" y="1129814"/>
                  <a:pt x="3968374" y="1111932"/>
                  <a:pt x="3992759" y="1087548"/>
                </a:cubicBezTo>
                <a:cubicBezTo>
                  <a:pt x="4017143" y="1063164"/>
                  <a:pt x="4029335" y="1049753"/>
                  <a:pt x="4029335" y="1047314"/>
                </a:cubicBezTo>
                <a:cubicBezTo>
                  <a:pt x="4029335" y="1044063"/>
                  <a:pt x="4022426" y="1034716"/>
                  <a:pt x="4008608" y="1019273"/>
                </a:cubicBezTo>
                <a:cubicBezTo>
                  <a:pt x="4000480" y="1010332"/>
                  <a:pt x="3994588" y="1001594"/>
                  <a:pt x="3990930" y="993060"/>
                </a:cubicBezTo>
                <a:cubicBezTo>
                  <a:pt x="3987272" y="984526"/>
                  <a:pt x="3983818" y="970911"/>
                  <a:pt x="3980567" y="952217"/>
                </a:cubicBezTo>
                <a:cubicBezTo>
                  <a:pt x="3976503" y="931084"/>
                  <a:pt x="3974471" y="917470"/>
                  <a:pt x="3974471" y="911374"/>
                </a:cubicBezTo>
                <a:cubicBezTo>
                  <a:pt x="3974471" y="905278"/>
                  <a:pt x="3976909" y="898572"/>
                  <a:pt x="3981786" y="891257"/>
                </a:cubicBezTo>
                <a:cubicBezTo>
                  <a:pt x="3987476" y="883942"/>
                  <a:pt x="3994791" y="870327"/>
                  <a:pt x="4003731" y="850414"/>
                </a:cubicBezTo>
                <a:cubicBezTo>
                  <a:pt x="4012672" y="830500"/>
                  <a:pt x="4017143" y="818511"/>
                  <a:pt x="4017143" y="814447"/>
                </a:cubicBezTo>
                <a:cubicBezTo>
                  <a:pt x="4017143" y="810383"/>
                  <a:pt x="4026084" y="793111"/>
                  <a:pt x="4043965" y="762631"/>
                </a:cubicBezTo>
                <a:cubicBezTo>
                  <a:pt x="4061847" y="732151"/>
                  <a:pt x="4070788" y="715895"/>
                  <a:pt x="4070788" y="713863"/>
                </a:cubicBezTo>
                <a:cubicBezTo>
                  <a:pt x="4070788" y="711831"/>
                  <a:pt x="4063066" y="708377"/>
                  <a:pt x="4047623" y="703500"/>
                </a:cubicBezTo>
                <a:cubicBezTo>
                  <a:pt x="4035431" y="700249"/>
                  <a:pt x="4024864" y="692934"/>
                  <a:pt x="4015923" y="681554"/>
                </a:cubicBezTo>
                <a:cubicBezTo>
                  <a:pt x="4006983" y="670175"/>
                  <a:pt x="4003325" y="659609"/>
                  <a:pt x="4004951" y="649855"/>
                </a:cubicBezTo>
                <a:cubicBezTo>
                  <a:pt x="4006576" y="644978"/>
                  <a:pt x="4004951" y="633599"/>
                  <a:pt x="4000074" y="615718"/>
                </a:cubicBezTo>
                <a:cubicBezTo>
                  <a:pt x="3995197" y="597836"/>
                  <a:pt x="3994588" y="587676"/>
                  <a:pt x="3998245" y="585238"/>
                </a:cubicBezTo>
                <a:cubicBezTo>
                  <a:pt x="4001903" y="582799"/>
                  <a:pt x="4005357" y="576703"/>
                  <a:pt x="4008608" y="566950"/>
                </a:cubicBezTo>
                <a:cubicBezTo>
                  <a:pt x="4011860" y="554758"/>
                  <a:pt x="4022020" y="537892"/>
                  <a:pt x="4039088" y="516353"/>
                </a:cubicBezTo>
                <a:cubicBezTo>
                  <a:pt x="4056157" y="494814"/>
                  <a:pt x="4069162" y="482012"/>
                  <a:pt x="4078103" y="477948"/>
                </a:cubicBezTo>
                <a:cubicBezTo>
                  <a:pt x="4088669" y="473884"/>
                  <a:pt x="4099235" y="472665"/>
                  <a:pt x="4109802" y="474290"/>
                </a:cubicBezTo>
                <a:cubicBezTo>
                  <a:pt x="4124432" y="476729"/>
                  <a:pt x="4148003" y="471039"/>
                  <a:pt x="4180515" y="457222"/>
                </a:cubicBezTo>
                <a:cubicBezTo>
                  <a:pt x="4191895" y="452345"/>
                  <a:pt x="4208557" y="446655"/>
                  <a:pt x="4230503" y="440153"/>
                </a:cubicBezTo>
                <a:cubicBezTo>
                  <a:pt x="4276832" y="425522"/>
                  <a:pt x="4331696" y="403374"/>
                  <a:pt x="4395095" y="373706"/>
                </a:cubicBezTo>
                <a:cubicBezTo>
                  <a:pt x="4458493" y="344039"/>
                  <a:pt x="4490192" y="325548"/>
                  <a:pt x="4490192" y="318233"/>
                </a:cubicBezTo>
                <a:cubicBezTo>
                  <a:pt x="4488567" y="316607"/>
                  <a:pt x="4483284" y="315794"/>
                  <a:pt x="4474343" y="315794"/>
                </a:cubicBezTo>
                <a:cubicBezTo>
                  <a:pt x="4465402" y="315794"/>
                  <a:pt x="4454429" y="316810"/>
                  <a:pt x="4441424" y="318842"/>
                </a:cubicBezTo>
                <a:cubicBezTo>
                  <a:pt x="4428419" y="320874"/>
                  <a:pt x="4418666" y="323110"/>
                  <a:pt x="4412163" y="325548"/>
                </a:cubicBezTo>
                <a:cubicBezTo>
                  <a:pt x="4401597" y="329612"/>
                  <a:pt x="4392453" y="330425"/>
                  <a:pt x="4384731" y="327986"/>
                </a:cubicBezTo>
                <a:cubicBezTo>
                  <a:pt x="4377010" y="325548"/>
                  <a:pt x="4371930" y="326361"/>
                  <a:pt x="4369492" y="330425"/>
                </a:cubicBezTo>
                <a:cubicBezTo>
                  <a:pt x="4367053" y="334489"/>
                  <a:pt x="4364005" y="335505"/>
                  <a:pt x="4360347" y="333473"/>
                </a:cubicBezTo>
                <a:cubicBezTo>
                  <a:pt x="4356690" y="331441"/>
                  <a:pt x="4328648" y="337537"/>
                  <a:pt x="4276223" y="351761"/>
                </a:cubicBezTo>
                <a:cubicBezTo>
                  <a:pt x="4223797" y="365985"/>
                  <a:pt x="4191895" y="373910"/>
                  <a:pt x="4180515" y="375535"/>
                </a:cubicBezTo>
                <a:cubicBezTo>
                  <a:pt x="4144752" y="381225"/>
                  <a:pt x="4106144" y="393417"/>
                  <a:pt x="4064692" y="412111"/>
                </a:cubicBezTo>
                <a:cubicBezTo>
                  <a:pt x="4045997" y="421052"/>
                  <a:pt x="4034618" y="425522"/>
                  <a:pt x="4030554" y="425522"/>
                </a:cubicBezTo>
                <a:cubicBezTo>
                  <a:pt x="4026490" y="425522"/>
                  <a:pt x="4012063" y="431618"/>
                  <a:pt x="3987272" y="443810"/>
                </a:cubicBezTo>
                <a:cubicBezTo>
                  <a:pt x="3962482" y="456002"/>
                  <a:pt x="3948867" y="463318"/>
                  <a:pt x="3946429" y="465756"/>
                </a:cubicBezTo>
                <a:cubicBezTo>
                  <a:pt x="3944803" y="469007"/>
                  <a:pt x="3928547" y="478354"/>
                  <a:pt x="3897661" y="493798"/>
                </a:cubicBezTo>
                <a:cubicBezTo>
                  <a:pt x="3866775" y="509241"/>
                  <a:pt x="3848893" y="519807"/>
                  <a:pt x="3844016" y="525497"/>
                </a:cubicBezTo>
                <a:cubicBezTo>
                  <a:pt x="3839139" y="531186"/>
                  <a:pt x="3833450" y="550287"/>
                  <a:pt x="3826947" y="582799"/>
                </a:cubicBezTo>
                <a:cubicBezTo>
                  <a:pt x="3818819" y="622626"/>
                  <a:pt x="3808050" y="650668"/>
                  <a:pt x="3794639" y="666924"/>
                </a:cubicBezTo>
                <a:cubicBezTo>
                  <a:pt x="3781227" y="683180"/>
                  <a:pt x="3765174" y="687244"/>
                  <a:pt x="3746480" y="679116"/>
                </a:cubicBezTo>
                <a:cubicBezTo>
                  <a:pt x="3735101" y="674239"/>
                  <a:pt x="3728192" y="668550"/>
                  <a:pt x="3725754" y="662047"/>
                </a:cubicBezTo>
                <a:cubicBezTo>
                  <a:pt x="3723315" y="655545"/>
                  <a:pt x="3718235" y="645385"/>
                  <a:pt x="3710514" y="631567"/>
                </a:cubicBezTo>
                <a:cubicBezTo>
                  <a:pt x="3702792" y="617750"/>
                  <a:pt x="3699947" y="606574"/>
                  <a:pt x="3701979" y="598039"/>
                </a:cubicBezTo>
                <a:cubicBezTo>
                  <a:pt x="3704012" y="589505"/>
                  <a:pt x="3702995" y="581174"/>
                  <a:pt x="3698931" y="573046"/>
                </a:cubicBezTo>
                <a:cubicBezTo>
                  <a:pt x="3694868" y="565730"/>
                  <a:pt x="3695884" y="556586"/>
                  <a:pt x="3701979" y="545614"/>
                </a:cubicBezTo>
                <a:cubicBezTo>
                  <a:pt x="3708076" y="534641"/>
                  <a:pt x="3721283" y="519401"/>
                  <a:pt x="3741603" y="499894"/>
                </a:cubicBezTo>
                <a:cubicBezTo>
                  <a:pt x="3764362" y="477948"/>
                  <a:pt x="3775741" y="464943"/>
                  <a:pt x="3775741" y="460879"/>
                </a:cubicBezTo>
                <a:cubicBezTo>
                  <a:pt x="3775741" y="456815"/>
                  <a:pt x="3787120" y="445436"/>
                  <a:pt x="3809879" y="426742"/>
                </a:cubicBezTo>
                <a:cubicBezTo>
                  <a:pt x="3826947" y="412924"/>
                  <a:pt x="3843813" y="401748"/>
                  <a:pt x="3860476" y="393214"/>
                </a:cubicBezTo>
                <a:cubicBezTo>
                  <a:pt x="3877138" y="384679"/>
                  <a:pt x="3887501" y="382444"/>
                  <a:pt x="3891565" y="386508"/>
                </a:cubicBezTo>
                <a:cubicBezTo>
                  <a:pt x="3893190" y="388134"/>
                  <a:pt x="3892378" y="388946"/>
                  <a:pt x="3889127" y="388946"/>
                </a:cubicBezTo>
                <a:cubicBezTo>
                  <a:pt x="3888314" y="389759"/>
                  <a:pt x="3887095" y="390166"/>
                  <a:pt x="3885469" y="390166"/>
                </a:cubicBezTo>
                <a:cubicBezTo>
                  <a:pt x="3880592" y="390166"/>
                  <a:pt x="3872871" y="399716"/>
                  <a:pt x="3862304" y="418817"/>
                </a:cubicBezTo>
                <a:cubicBezTo>
                  <a:pt x="3851738" y="437918"/>
                  <a:pt x="3846455" y="451938"/>
                  <a:pt x="3846455" y="460879"/>
                </a:cubicBezTo>
                <a:cubicBezTo>
                  <a:pt x="3846455" y="468194"/>
                  <a:pt x="3848487" y="471446"/>
                  <a:pt x="3852551" y="470633"/>
                </a:cubicBezTo>
                <a:cubicBezTo>
                  <a:pt x="3858240" y="470633"/>
                  <a:pt x="3877341" y="462911"/>
                  <a:pt x="3909853" y="447468"/>
                </a:cubicBezTo>
                <a:cubicBezTo>
                  <a:pt x="3943990" y="431212"/>
                  <a:pt x="3981786" y="415362"/>
                  <a:pt x="4023239" y="399919"/>
                </a:cubicBezTo>
                <a:cubicBezTo>
                  <a:pt x="4064692" y="384476"/>
                  <a:pt x="4089888" y="374519"/>
                  <a:pt x="4098829" y="370049"/>
                </a:cubicBezTo>
                <a:cubicBezTo>
                  <a:pt x="4107770" y="365578"/>
                  <a:pt x="4119149" y="363343"/>
                  <a:pt x="4132967" y="363343"/>
                </a:cubicBezTo>
                <a:cubicBezTo>
                  <a:pt x="4146784" y="363343"/>
                  <a:pt x="4153693" y="362734"/>
                  <a:pt x="4153693" y="361514"/>
                </a:cubicBezTo>
                <a:cubicBezTo>
                  <a:pt x="4153693" y="360295"/>
                  <a:pt x="4145362" y="349932"/>
                  <a:pt x="4128699" y="330425"/>
                </a:cubicBezTo>
                <a:cubicBezTo>
                  <a:pt x="4112037" y="310918"/>
                  <a:pt x="4100455" y="303196"/>
                  <a:pt x="4093952" y="307260"/>
                </a:cubicBezTo>
                <a:cubicBezTo>
                  <a:pt x="4084199" y="312137"/>
                  <a:pt x="4078915" y="313762"/>
                  <a:pt x="4078103" y="312137"/>
                </a:cubicBezTo>
                <a:cubicBezTo>
                  <a:pt x="4078103" y="311324"/>
                  <a:pt x="4080541" y="309089"/>
                  <a:pt x="4085418" y="305431"/>
                </a:cubicBezTo>
                <a:cubicBezTo>
                  <a:pt x="4090295" y="301774"/>
                  <a:pt x="4092327" y="298319"/>
                  <a:pt x="4091514" y="295068"/>
                </a:cubicBezTo>
                <a:cubicBezTo>
                  <a:pt x="4090701" y="291817"/>
                  <a:pt x="4085418" y="283689"/>
                  <a:pt x="4075664" y="270684"/>
                </a:cubicBezTo>
                <a:cubicBezTo>
                  <a:pt x="4062660" y="251990"/>
                  <a:pt x="4052906" y="242642"/>
                  <a:pt x="4046404" y="242642"/>
                </a:cubicBezTo>
                <a:cubicBezTo>
                  <a:pt x="4041527" y="242642"/>
                  <a:pt x="4037463" y="245284"/>
                  <a:pt x="4034212" y="250567"/>
                </a:cubicBezTo>
                <a:cubicBezTo>
                  <a:pt x="4030960" y="255850"/>
                  <a:pt x="4030554" y="261337"/>
                  <a:pt x="4032992" y="267026"/>
                </a:cubicBezTo>
                <a:cubicBezTo>
                  <a:pt x="4034618" y="272716"/>
                  <a:pt x="4032586" y="279218"/>
                  <a:pt x="4026896" y="286534"/>
                </a:cubicBezTo>
                <a:cubicBezTo>
                  <a:pt x="4023645" y="291410"/>
                  <a:pt x="4020394" y="294052"/>
                  <a:pt x="4017143" y="294458"/>
                </a:cubicBezTo>
                <a:cubicBezTo>
                  <a:pt x="4013891" y="294865"/>
                  <a:pt x="4007795" y="293036"/>
                  <a:pt x="3998855" y="288972"/>
                </a:cubicBezTo>
                <a:cubicBezTo>
                  <a:pt x="3985037" y="284095"/>
                  <a:pt x="3973658" y="274748"/>
                  <a:pt x="3964717" y="260930"/>
                </a:cubicBezTo>
                <a:cubicBezTo>
                  <a:pt x="3958215" y="251990"/>
                  <a:pt x="3953947" y="243049"/>
                  <a:pt x="3951915" y="234108"/>
                </a:cubicBezTo>
                <a:cubicBezTo>
                  <a:pt x="3949883" y="225167"/>
                  <a:pt x="3948867" y="208911"/>
                  <a:pt x="3948867" y="185340"/>
                </a:cubicBezTo>
                <a:cubicBezTo>
                  <a:pt x="3948054" y="155266"/>
                  <a:pt x="3949477" y="136166"/>
                  <a:pt x="3953135" y="128038"/>
                </a:cubicBezTo>
                <a:cubicBezTo>
                  <a:pt x="3956792" y="119910"/>
                  <a:pt x="3965123" y="117471"/>
                  <a:pt x="3978128" y="120722"/>
                </a:cubicBezTo>
                <a:cubicBezTo>
                  <a:pt x="3984630" y="122348"/>
                  <a:pt x="3988898" y="124786"/>
                  <a:pt x="3990930" y="128038"/>
                </a:cubicBezTo>
                <a:cubicBezTo>
                  <a:pt x="3992962" y="131289"/>
                  <a:pt x="3993978" y="136166"/>
                  <a:pt x="3993978" y="142668"/>
                </a:cubicBezTo>
                <a:cubicBezTo>
                  <a:pt x="3993978" y="154860"/>
                  <a:pt x="3997636" y="167052"/>
                  <a:pt x="4004951" y="179244"/>
                </a:cubicBezTo>
                <a:cubicBezTo>
                  <a:pt x="4010640" y="187372"/>
                  <a:pt x="4015314" y="192452"/>
                  <a:pt x="4018971" y="194484"/>
                </a:cubicBezTo>
                <a:cubicBezTo>
                  <a:pt x="4022629" y="196516"/>
                  <a:pt x="4029335" y="197532"/>
                  <a:pt x="4039088" y="197532"/>
                </a:cubicBezTo>
                <a:cubicBezTo>
                  <a:pt x="4054532" y="196719"/>
                  <a:pt x="4065098" y="195500"/>
                  <a:pt x="4070788" y="193874"/>
                </a:cubicBezTo>
                <a:cubicBezTo>
                  <a:pt x="4076477" y="192249"/>
                  <a:pt x="4083589" y="181479"/>
                  <a:pt x="4092123" y="161566"/>
                </a:cubicBezTo>
                <a:cubicBezTo>
                  <a:pt x="4100658" y="141652"/>
                  <a:pt x="4106551" y="123161"/>
                  <a:pt x="4109802" y="106092"/>
                </a:cubicBezTo>
                <a:cubicBezTo>
                  <a:pt x="4113053" y="89023"/>
                  <a:pt x="4112240" y="79270"/>
                  <a:pt x="4107363" y="76831"/>
                </a:cubicBezTo>
                <a:cubicBezTo>
                  <a:pt x="4104112" y="76831"/>
                  <a:pt x="4099642" y="71345"/>
                  <a:pt x="4093952" y="60372"/>
                </a:cubicBezTo>
                <a:cubicBezTo>
                  <a:pt x="4088263" y="49399"/>
                  <a:pt x="4085418" y="41068"/>
                  <a:pt x="4085418" y="35378"/>
                </a:cubicBezTo>
                <a:cubicBezTo>
                  <a:pt x="4086231" y="28876"/>
                  <a:pt x="4088669" y="22577"/>
                  <a:pt x="4092733" y="16481"/>
                </a:cubicBezTo>
                <a:cubicBezTo>
                  <a:pt x="4096797" y="10385"/>
                  <a:pt x="4101268" y="6524"/>
                  <a:pt x="4106144" y="4898"/>
                </a:cubicBezTo>
                <a:cubicBezTo>
                  <a:pt x="4113663" y="1850"/>
                  <a:pt x="4121181" y="225"/>
                  <a:pt x="4128700" y="22"/>
                </a:cubicBezTo>
                <a:close/>
              </a:path>
            </a:pathLst>
          </a:custGeom>
          <a:gradFill>
            <a:gsLst>
              <a:gs pos="0">
                <a:srgbClr val="FF3700"/>
              </a:gs>
              <a:gs pos="100000">
                <a:srgbClr val="FFFF00"/>
              </a:gs>
            </a:gsLst>
            <a:lin ang="21594000" scaled="0"/>
          </a:gradFill>
          <a:ln>
            <a:noFill/>
          </a:ln>
          <a:effectLst>
            <a:outerShdw blurRad="38100" dist="38100" dir="2700000" algn="tl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>
              <a:defRPr sz="3600" b="1">
                <a:gradFill>
                  <a:gsLst>
                    <a:gs pos="0">
                      <a:srgbClr val="ECE8C0"/>
                    </a:gs>
                    <a:gs pos="100000">
                      <a:srgbClr val="FFFF00"/>
                    </a:gs>
                  </a:gsLst>
                  <a:lin ang="21594000" scaled="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sz="9600" b="0" dirty="0">
              <a:gradFill>
                <a:gsLst>
                  <a:gs pos="0">
                    <a:srgbClr val="FF3700"/>
                  </a:gs>
                  <a:gs pos="100000">
                    <a:srgbClr val="FFFF00"/>
                  </a:gs>
                </a:gsLst>
                <a:lin ang="21594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52048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2603</Words>
  <Application>Microsoft Office PowerPoint</Application>
  <PresentationFormat>宽屏</PresentationFormat>
  <Paragraphs>170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3" baseType="lpstr">
      <vt:lpstr>Gill Sans</vt:lpstr>
      <vt:lpstr>Open Sans Light</vt:lpstr>
      <vt:lpstr>TitilliumText22L Lt</vt:lpstr>
      <vt:lpstr>等线</vt:lpstr>
      <vt:lpstr>等线 Light</vt:lpstr>
      <vt:lpstr>冬青黑体简体中文 W6</vt:lpstr>
      <vt:lpstr>宋体</vt:lpstr>
      <vt:lpstr>微软雅黑</vt:lpstr>
      <vt:lpstr>禹卫书法行书简体
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冯注龙</dc:creator>
  <cp:lastModifiedBy>冯注龙</cp:lastModifiedBy>
  <cp:revision>4</cp:revision>
  <dcterms:created xsi:type="dcterms:W3CDTF">2016-09-24T06:39:28Z</dcterms:created>
  <dcterms:modified xsi:type="dcterms:W3CDTF">2016-09-25T11:32:20Z</dcterms:modified>
</cp:coreProperties>
</file>