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5.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9" r:id="rId2"/>
    <p:sldId id="258" r:id="rId3"/>
    <p:sldId id="260" r:id="rId4"/>
    <p:sldId id="297" r:id="rId5"/>
    <p:sldId id="265" r:id="rId6"/>
    <p:sldId id="266" r:id="rId7"/>
    <p:sldId id="267" r:id="rId8"/>
    <p:sldId id="268" r:id="rId9"/>
    <p:sldId id="269" r:id="rId10"/>
    <p:sldId id="270" r:id="rId11"/>
    <p:sldId id="271" r:id="rId12"/>
    <p:sldId id="298" r:id="rId13"/>
    <p:sldId id="273" r:id="rId14"/>
    <p:sldId id="274" r:id="rId15"/>
    <p:sldId id="275" r:id="rId16"/>
    <p:sldId id="276" r:id="rId17"/>
    <p:sldId id="277" r:id="rId18"/>
    <p:sldId id="299" r:id="rId19"/>
    <p:sldId id="279" r:id="rId20"/>
    <p:sldId id="280" r:id="rId21"/>
    <p:sldId id="281" r:id="rId22"/>
    <p:sldId id="282" r:id="rId23"/>
    <p:sldId id="283" r:id="rId24"/>
    <p:sldId id="300" r:id="rId25"/>
    <p:sldId id="285" r:id="rId26"/>
    <p:sldId id="286" r:id="rId27"/>
    <p:sldId id="287" r:id="rId28"/>
    <p:sldId id="288" r:id="rId29"/>
    <p:sldId id="289" r:id="rId30"/>
    <p:sldId id="290" r:id="rId31"/>
    <p:sldId id="301" r:id="rId32"/>
    <p:sldId id="292" r:id="rId33"/>
    <p:sldId id="293" r:id="rId34"/>
    <p:sldId id="294" r:id="rId35"/>
    <p:sldId id="295" r:id="rId36"/>
    <p:sldId id="296" r:id="rId37"/>
    <p:sldId id="302" r:id="rId38"/>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B13"/>
    <a:srgbClr val="E92426"/>
    <a:srgbClr val="CB033C"/>
    <a:srgbClr val="F35400"/>
    <a:srgbClr val="8A0019"/>
    <a:srgbClr val="FE280C"/>
    <a:srgbClr val="E60812"/>
    <a:srgbClr val="C61119"/>
    <a:srgbClr val="B71119"/>
    <a:srgbClr val="E60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71" autoAdjust="0"/>
    <p:restoredTop sz="94660"/>
  </p:normalViewPr>
  <p:slideViewPr>
    <p:cSldViewPr snapToGrid="0">
      <p:cViewPr varScale="1">
        <p:scale>
          <a:sx n="111" d="100"/>
          <a:sy n="111" d="100"/>
        </p:scale>
        <p:origin x="456" y="10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62700">
                  <a:srgbClr val="38C6CD"/>
                </a:gs>
                <a:gs pos="0">
                  <a:schemeClr val="accent2"/>
                </a:gs>
                <a:gs pos="100000">
                  <a:schemeClr val="accent1"/>
                </a:gs>
              </a:gsLst>
              <a:lin ang="12600000" scaled="0"/>
            </a:gradFill>
            <a:ln>
              <a:noFill/>
            </a:ln>
            <a:effectLst>
              <a:outerShdw blurRad="254000" dist="101600" dir="8100000" algn="tr" rotWithShape="0">
                <a:prstClr val="black">
                  <a:alpha val="20000"/>
                </a:prstClr>
              </a:outerShdw>
            </a:effectLst>
          </c:spPr>
          <c:invertIfNegative val="0"/>
          <c:dPt>
            <c:idx val="0"/>
            <c:invertIfNegative val="0"/>
            <c:bubble3D val="0"/>
            <c:spPr>
              <a:solidFill>
                <a:schemeClr val="accent1"/>
              </a:solidFill>
              <a:ln>
                <a:solidFill>
                  <a:schemeClr val="bg1"/>
                </a:solidFill>
              </a:ln>
              <a:effectLst>
                <a:outerShdw blurRad="254000" dist="101600" dir="8100000" algn="tr" rotWithShape="0">
                  <a:prstClr val="black">
                    <a:alpha val="20000"/>
                  </a:prstClr>
                </a:outerShdw>
              </a:effectLst>
            </c:spPr>
          </c:dPt>
          <c:dPt>
            <c:idx val="1"/>
            <c:invertIfNegative val="0"/>
            <c:bubble3D val="0"/>
            <c:spPr>
              <a:solidFill>
                <a:schemeClr val="accent2"/>
              </a:solidFill>
              <a:ln>
                <a:solidFill>
                  <a:schemeClr val="bg1"/>
                </a:solidFill>
              </a:ln>
              <a:effectLst>
                <a:outerShdw blurRad="254000" dist="101600" dir="8100000" algn="tr" rotWithShape="0">
                  <a:prstClr val="black">
                    <a:alpha val="20000"/>
                  </a:prstClr>
                </a:outerShdw>
              </a:effectLst>
            </c:spPr>
          </c:dPt>
          <c:dPt>
            <c:idx val="2"/>
            <c:invertIfNegative val="0"/>
            <c:bubble3D val="0"/>
            <c:spPr>
              <a:solidFill>
                <a:schemeClr val="accent3"/>
              </a:solidFill>
              <a:ln>
                <a:solidFill>
                  <a:schemeClr val="bg1"/>
                </a:solidFill>
              </a:ln>
              <a:effectLst>
                <a:outerShdw blurRad="254000" dist="101600" dir="8100000" algn="tr" rotWithShape="0">
                  <a:prstClr val="black">
                    <a:alpha val="20000"/>
                  </a:prstClr>
                </a:outerShdw>
              </a:effectLst>
            </c:spPr>
          </c:dPt>
          <c:dPt>
            <c:idx val="3"/>
            <c:invertIfNegative val="0"/>
            <c:bubble3D val="0"/>
            <c:spPr>
              <a:solidFill>
                <a:schemeClr val="accent4"/>
              </a:solidFill>
              <a:ln>
                <a:solidFill>
                  <a:schemeClr val="bg1"/>
                </a:solidFill>
              </a:ln>
              <a:effectLst>
                <a:outerShdw blurRad="254000" dist="101600" dir="8100000" algn="tr" rotWithShape="0">
                  <a:prstClr val="black">
                    <a:alpha val="20000"/>
                  </a:prstClr>
                </a:outerShdw>
              </a:effectLst>
            </c:spPr>
          </c:dPt>
          <c:dPt>
            <c:idx val="4"/>
            <c:invertIfNegative val="0"/>
            <c:bubble3D val="0"/>
            <c:spPr>
              <a:solidFill>
                <a:schemeClr val="accent1"/>
              </a:solidFill>
              <a:ln>
                <a:solidFill>
                  <a:schemeClr val="bg1"/>
                </a:solidFill>
              </a:ln>
              <a:effectLst>
                <a:outerShdw blurRad="254000" dist="101600" dir="8100000" algn="tr" rotWithShape="0">
                  <a:prstClr val="black">
                    <a:alpha val="20000"/>
                  </a:prstClr>
                </a:outerShdw>
              </a:effectLst>
            </c:spPr>
          </c:dPt>
          <c:dPt>
            <c:idx val="5"/>
            <c:invertIfNegative val="0"/>
            <c:bubble3D val="0"/>
            <c:spPr>
              <a:solidFill>
                <a:schemeClr val="accent2"/>
              </a:solidFill>
              <a:ln>
                <a:solidFill>
                  <a:schemeClr val="bg1"/>
                </a:solidFill>
              </a:ln>
              <a:effectLst>
                <a:outerShdw blurRad="254000" dist="101600" dir="8100000" algn="tr" rotWithShape="0">
                  <a:prstClr val="black">
                    <a:alpha val="20000"/>
                  </a:prstClr>
                </a:outerShdw>
              </a:effectLst>
            </c:spPr>
          </c:dPt>
          <c:dPt>
            <c:idx val="6"/>
            <c:invertIfNegative val="0"/>
            <c:bubble3D val="0"/>
            <c:spPr>
              <a:solidFill>
                <a:schemeClr val="accent3"/>
              </a:solidFill>
              <a:ln>
                <a:solidFill>
                  <a:schemeClr val="bg1"/>
                </a:solidFill>
              </a:ln>
              <a:effectLst>
                <a:outerShdw blurRad="254000" dist="101600" dir="8100000" algn="tr" rotWithShape="0">
                  <a:prstClr val="black">
                    <a:alpha val="20000"/>
                  </a:prstClr>
                </a:outerShdw>
              </a:effectLst>
            </c:spPr>
          </c:dPt>
          <c:dPt>
            <c:idx val="7"/>
            <c:invertIfNegative val="0"/>
            <c:bubble3D val="0"/>
            <c:spPr>
              <a:solidFill>
                <a:schemeClr val="accent4"/>
              </a:solidFill>
              <a:ln>
                <a:solidFill>
                  <a:schemeClr val="bg1"/>
                </a:solidFill>
              </a:ln>
              <a:effectLst>
                <a:outerShdw blurRad="254000" dist="101600" dir="8100000" algn="tr" rotWithShape="0">
                  <a:prstClr val="black">
                    <a:alpha val="20000"/>
                  </a:prstClr>
                </a:outerShdw>
              </a:effectLst>
            </c:spPr>
          </c:dPt>
          <c:cat>
            <c:strRef>
              <c:f>Sheet1!$A$2:$A$9</c:f>
              <c:strCache>
                <c:ptCount val="8"/>
                <c:pt idx="0">
                  <c:v>类别 1</c:v>
                </c:pt>
                <c:pt idx="1">
                  <c:v>类别 2</c:v>
                </c:pt>
                <c:pt idx="2">
                  <c:v>类别 3</c:v>
                </c:pt>
                <c:pt idx="3">
                  <c:v>类别 4</c:v>
                </c:pt>
                <c:pt idx="4">
                  <c:v>类别 5</c:v>
                </c:pt>
                <c:pt idx="5">
                  <c:v>类别 6</c:v>
                </c:pt>
                <c:pt idx="6">
                  <c:v>类别 7</c:v>
                </c:pt>
                <c:pt idx="7">
                  <c:v>类别 8</c:v>
                </c:pt>
              </c:strCache>
            </c:strRef>
          </c:cat>
          <c:val>
            <c:numRef>
              <c:f>Sheet1!$B$2:$B$9</c:f>
              <c:numCache>
                <c:formatCode>General</c:formatCode>
                <c:ptCount val="8"/>
                <c:pt idx="0">
                  <c:v>4.3</c:v>
                </c:pt>
                <c:pt idx="1">
                  <c:v>2.5</c:v>
                </c:pt>
                <c:pt idx="2">
                  <c:v>3.5</c:v>
                </c:pt>
                <c:pt idx="3">
                  <c:v>4.5</c:v>
                </c:pt>
                <c:pt idx="4">
                  <c:v>2.5</c:v>
                </c:pt>
                <c:pt idx="5">
                  <c:v>3.5</c:v>
                </c:pt>
                <c:pt idx="6">
                  <c:v>5</c:v>
                </c:pt>
                <c:pt idx="7">
                  <c:v>4.8</c:v>
                </c:pt>
              </c:numCache>
            </c:numRef>
          </c:val>
        </c:ser>
        <c:dLbls>
          <c:showLegendKey val="0"/>
          <c:showVal val="0"/>
          <c:showCatName val="0"/>
          <c:showSerName val="0"/>
          <c:showPercent val="0"/>
          <c:showBubbleSize val="0"/>
        </c:dLbls>
        <c:gapWidth val="224"/>
        <c:overlap val="-100"/>
        <c:axId val="432292160"/>
        <c:axId val="432292552"/>
      </c:barChart>
      <c:catAx>
        <c:axId val="432292160"/>
        <c:scaling>
          <c:orientation val="minMax"/>
        </c:scaling>
        <c:delete val="1"/>
        <c:axPos val="b"/>
        <c:numFmt formatCode="General" sourceLinked="1"/>
        <c:majorTickMark val="none"/>
        <c:minorTickMark val="none"/>
        <c:tickLblPos val="nextTo"/>
        <c:crossAx val="432292552"/>
        <c:crosses val="autoZero"/>
        <c:auto val="1"/>
        <c:lblAlgn val="ctr"/>
        <c:lblOffset val="100"/>
        <c:noMultiLvlLbl val="0"/>
      </c:catAx>
      <c:valAx>
        <c:axId val="432292552"/>
        <c:scaling>
          <c:orientation val="minMax"/>
          <c:max val="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322921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gradFill>
                <a:gsLst>
                  <a:gs pos="0">
                    <a:schemeClr val="accent2"/>
                  </a:gs>
                  <a:gs pos="100000">
                    <a:schemeClr val="accent1"/>
                  </a:gs>
                </a:gsLst>
                <a:lin ang="5400000" scaled="1"/>
              </a:gradFill>
              <a:prstDash val="dash"/>
              <a:round/>
            </a:ln>
            <a:effectLst>
              <a:outerShdw blurRad="63500" dist="63500" dir="8100000" algn="tr" rotWithShape="0">
                <a:prstClr val="black">
                  <a:alpha val="10000"/>
                </a:prstClr>
              </a:outerShdw>
            </a:effectLst>
          </c:spPr>
          <c:marker>
            <c:symbol val="circle"/>
            <c:size val="15"/>
            <c:spPr>
              <a:solidFill>
                <a:schemeClr val="accent2"/>
              </a:solidFill>
              <a:ln w="25400">
                <a:noFill/>
              </a:ln>
              <a:effectLst>
                <a:outerShdw blurRad="63500" dist="63500" dir="8100000" algn="tr" rotWithShape="0">
                  <a:prstClr val="black">
                    <a:alpha val="10000"/>
                  </a:prstClr>
                </a:outerShdw>
              </a:effectLst>
            </c:spPr>
          </c:marker>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15</c:v>
                </c:pt>
                <c:pt idx="1">
                  <c:v>20</c:v>
                </c:pt>
                <c:pt idx="2">
                  <c:v>30</c:v>
                </c:pt>
                <c:pt idx="3">
                  <c:v>15</c:v>
                </c:pt>
                <c:pt idx="4">
                  <c:v>40</c:v>
                </c:pt>
                <c:pt idx="5">
                  <c:v>25</c:v>
                </c:pt>
                <c:pt idx="6">
                  <c:v>50</c:v>
                </c:pt>
                <c:pt idx="7">
                  <c:v>20</c:v>
                </c:pt>
                <c:pt idx="8">
                  <c:v>10</c:v>
                </c:pt>
                <c:pt idx="9">
                  <c:v>30</c:v>
                </c:pt>
                <c:pt idx="10">
                  <c:v>43</c:v>
                </c:pt>
                <c:pt idx="11">
                  <c:v>20</c:v>
                </c:pt>
                <c:pt idx="12">
                  <c:v>10</c:v>
                </c:pt>
              </c:numCache>
            </c:numRef>
          </c:val>
          <c:smooth val="0"/>
        </c:ser>
        <c:dLbls>
          <c:showLegendKey val="0"/>
          <c:showVal val="0"/>
          <c:showCatName val="0"/>
          <c:showSerName val="0"/>
          <c:showPercent val="0"/>
          <c:showBubbleSize val="0"/>
        </c:dLbls>
        <c:marker val="1"/>
        <c:smooth val="0"/>
        <c:axId val="436356104"/>
        <c:axId val="436356496"/>
      </c:lineChart>
      <c:catAx>
        <c:axId val="436356104"/>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36356496"/>
        <c:crosses val="autoZero"/>
        <c:auto val="1"/>
        <c:lblAlgn val="ctr"/>
        <c:lblOffset val="100"/>
        <c:noMultiLvlLbl val="0"/>
      </c:catAx>
      <c:valAx>
        <c:axId val="436356496"/>
        <c:scaling>
          <c:orientation val="minMax"/>
        </c:scaling>
        <c:delete val="1"/>
        <c:axPos val="l"/>
        <c:numFmt formatCode="General" sourceLinked="1"/>
        <c:majorTickMark val="none"/>
        <c:minorTickMark val="none"/>
        <c:tickLblPos val="nextTo"/>
        <c:crossAx val="436356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30ED54-D680-48C6-81B5-B564AF5EBDE1}" type="datetimeFigureOut">
              <a:rPr lang="zh-CN" altLang="en-US" smtClean="0"/>
              <a:t>2018/7/12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523AF-0362-4965-ABAD-70EFDC35E1BB}" type="slidenum">
              <a:rPr lang="zh-CN" altLang="en-US" smtClean="0"/>
              <a:t>‹#›</a:t>
            </a:fld>
            <a:endParaRPr lang="zh-CN" altLang="en-US"/>
          </a:p>
        </p:txBody>
      </p:sp>
    </p:spTree>
    <p:extLst>
      <p:ext uri="{BB962C8B-B14F-4D97-AF65-F5344CB8AC3E}">
        <p14:creationId xmlns:p14="http://schemas.microsoft.com/office/powerpoint/2010/main" val="3958390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1</a:t>
            </a:fld>
            <a:endParaRPr lang="zh-CN" altLang="en-US"/>
          </a:p>
        </p:txBody>
      </p:sp>
    </p:spTree>
    <p:extLst>
      <p:ext uri="{BB962C8B-B14F-4D97-AF65-F5344CB8AC3E}">
        <p14:creationId xmlns:p14="http://schemas.microsoft.com/office/powerpoint/2010/main" val="2935055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2</a:t>
            </a:fld>
            <a:endParaRPr lang="zh-CN" altLang="en-US"/>
          </a:p>
        </p:txBody>
      </p:sp>
    </p:spTree>
    <p:extLst>
      <p:ext uri="{BB962C8B-B14F-4D97-AF65-F5344CB8AC3E}">
        <p14:creationId xmlns:p14="http://schemas.microsoft.com/office/powerpoint/2010/main" val="3871054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3</a:t>
            </a:fld>
            <a:endParaRPr lang="zh-CN" altLang="en-US"/>
          </a:p>
        </p:txBody>
      </p:sp>
    </p:spTree>
    <p:extLst>
      <p:ext uri="{BB962C8B-B14F-4D97-AF65-F5344CB8AC3E}">
        <p14:creationId xmlns:p14="http://schemas.microsoft.com/office/powerpoint/2010/main" val="228601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4</a:t>
            </a:fld>
            <a:endParaRPr lang="zh-CN" altLang="en-US"/>
          </a:p>
        </p:txBody>
      </p:sp>
    </p:spTree>
    <p:extLst>
      <p:ext uri="{BB962C8B-B14F-4D97-AF65-F5344CB8AC3E}">
        <p14:creationId xmlns:p14="http://schemas.microsoft.com/office/powerpoint/2010/main" val="50373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5</a:t>
            </a:fld>
            <a:endParaRPr lang="zh-CN" altLang="en-US"/>
          </a:p>
        </p:txBody>
      </p:sp>
    </p:spTree>
    <p:extLst>
      <p:ext uri="{BB962C8B-B14F-4D97-AF65-F5344CB8AC3E}">
        <p14:creationId xmlns:p14="http://schemas.microsoft.com/office/powerpoint/2010/main" val="2355477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6</a:t>
            </a:fld>
            <a:endParaRPr lang="zh-CN" altLang="en-US"/>
          </a:p>
        </p:txBody>
      </p:sp>
    </p:spTree>
    <p:extLst>
      <p:ext uri="{BB962C8B-B14F-4D97-AF65-F5344CB8AC3E}">
        <p14:creationId xmlns:p14="http://schemas.microsoft.com/office/powerpoint/2010/main" val="146169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7</a:t>
            </a:fld>
            <a:endParaRPr lang="zh-CN" altLang="en-US"/>
          </a:p>
        </p:txBody>
      </p:sp>
    </p:spTree>
    <p:extLst>
      <p:ext uri="{BB962C8B-B14F-4D97-AF65-F5344CB8AC3E}">
        <p14:creationId xmlns:p14="http://schemas.microsoft.com/office/powerpoint/2010/main" val="466415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8</a:t>
            </a:fld>
            <a:endParaRPr lang="zh-CN" altLang="en-US"/>
          </a:p>
        </p:txBody>
      </p:sp>
    </p:spTree>
    <p:extLst>
      <p:ext uri="{BB962C8B-B14F-4D97-AF65-F5344CB8AC3E}">
        <p14:creationId xmlns:p14="http://schemas.microsoft.com/office/powerpoint/2010/main" val="3580043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9</a:t>
            </a:fld>
            <a:endParaRPr lang="zh-CN" altLang="en-US"/>
          </a:p>
        </p:txBody>
      </p:sp>
    </p:spTree>
    <p:extLst>
      <p:ext uri="{BB962C8B-B14F-4D97-AF65-F5344CB8AC3E}">
        <p14:creationId xmlns:p14="http://schemas.microsoft.com/office/powerpoint/2010/main" val="2225447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10</a:t>
            </a:fld>
            <a:endParaRPr lang="zh-CN" altLang="en-US"/>
          </a:p>
        </p:txBody>
      </p:sp>
    </p:spTree>
    <p:extLst>
      <p:ext uri="{BB962C8B-B14F-4D97-AF65-F5344CB8AC3E}">
        <p14:creationId xmlns:p14="http://schemas.microsoft.com/office/powerpoint/2010/main" val="506188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11</a:t>
            </a:fld>
            <a:endParaRPr lang="zh-CN" altLang="en-US"/>
          </a:p>
        </p:txBody>
      </p:sp>
    </p:spTree>
    <p:extLst>
      <p:ext uri="{BB962C8B-B14F-4D97-AF65-F5344CB8AC3E}">
        <p14:creationId xmlns:p14="http://schemas.microsoft.com/office/powerpoint/2010/main" val="2104391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12</a:t>
            </a:fld>
            <a:endParaRPr lang="zh-CN" altLang="en-US"/>
          </a:p>
        </p:txBody>
      </p:sp>
    </p:spTree>
    <p:extLst>
      <p:ext uri="{BB962C8B-B14F-4D97-AF65-F5344CB8AC3E}">
        <p14:creationId xmlns:p14="http://schemas.microsoft.com/office/powerpoint/2010/main" val="2363278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13</a:t>
            </a:fld>
            <a:endParaRPr lang="zh-CN" altLang="en-US"/>
          </a:p>
        </p:txBody>
      </p:sp>
    </p:spTree>
    <p:extLst>
      <p:ext uri="{BB962C8B-B14F-4D97-AF65-F5344CB8AC3E}">
        <p14:creationId xmlns:p14="http://schemas.microsoft.com/office/powerpoint/2010/main" val="463327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14</a:t>
            </a:fld>
            <a:endParaRPr lang="zh-CN" altLang="en-US"/>
          </a:p>
        </p:txBody>
      </p:sp>
    </p:spTree>
    <p:extLst>
      <p:ext uri="{BB962C8B-B14F-4D97-AF65-F5344CB8AC3E}">
        <p14:creationId xmlns:p14="http://schemas.microsoft.com/office/powerpoint/2010/main" val="3938834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15</a:t>
            </a:fld>
            <a:endParaRPr lang="zh-CN" altLang="en-US"/>
          </a:p>
        </p:txBody>
      </p:sp>
    </p:spTree>
    <p:extLst>
      <p:ext uri="{BB962C8B-B14F-4D97-AF65-F5344CB8AC3E}">
        <p14:creationId xmlns:p14="http://schemas.microsoft.com/office/powerpoint/2010/main" val="2241529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16</a:t>
            </a:fld>
            <a:endParaRPr lang="zh-CN" altLang="en-US"/>
          </a:p>
        </p:txBody>
      </p:sp>
    </p:spTree>
    <p:extLst>
      <p:ext uri="{BB962C8B-B14F-4D97-AF65-F5344CB8AC3E}">
        <p14:creationId xmlns:p14="http://schemas.microsoft.com/office/powerpoint/2010/main" val="518772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17</a:t>
            </a:fld>
            <a:endParaRPr lang="zh-CN" altLang="en-US"/>
          </a:p>
        </p:txBody>
      </p:sp>
    </p:spTree>
    <p:extLst>
      <p:ext uri="{BB962C8B-B14F-4D97-AF65-F5344CB8AC3E}">
        <p14:creationId xmlns:p14="http://schemas.microsoft.com/office/powerpoint/2010/main" val="3877579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18</a:t>
            </a:fld>
            <a:endParaRPr lang="zh-CN" altLang="en-US"/>
          </a:p>
        </p:txBody>
      </p:sp>
    </p:spTree>
    <p:extLst>
      <p:ext uri="{BB962C8B-B14F-4D97-AF65-F5344CB8AC3E}">
        <p14:creationId xmlns:p14="http://schemas.microsoft.com/office/powerpoint/2010/main" val="3888173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19</a:t>
            </a:fld>
            <a:endParaRPr lang="zh-CN" altLang="en-US"/>
          </a:p>
        </p:txBody>
      </p:sp>
    </p:spTree>
    <p:extLst>
      <p:ext uri="{BB962C8B-B14F-4D97-AF65-F5344CB8AC3E}">
        <p14:creationId xmlns:p14="http://schemas.microsoft.com/office/powerpoint/2010/main" val="730397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20</a:t>
            </a:fld>
            <a:endParaRPr lang="zh-CN" altLang="en-US"/>
          </a:p>
        </p:txBody>
      </p:sp>
    </p:spTree>
    <p:extLst>
      <p:ext uri="{BB962C8B-B14F-4D97-AF65-F5344CB8AC3E}">
        <p14:creationId xmlns:p14="http://schemas.microsoft.com/office/powerpoint/2010/main" val="562590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21</a:t>
            </a:fld>
            <a:endParaRPr lang="zh-CN" altLang="en-US"/>
          </a:p>
        </p:txBody>
      </p:sp>
    </p:spTree>
    <p:extLst>
      <p:ext uri="{BB962C8B-B14F-4D97-AF65-F5344CB8AC3E}">
        <p14:creationId xmlns:p14="http://schemas.microsoft.com/office/powerpoint/2010/main" val="3236469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22</a:t>
            </a:fld>
            <a:endParaRPr lang="zh-CN" altLang="en-US"/>
          </a:p>
        </p:txBody>
      </p:sp>
    </p:spTree>
    <p:extLst>
      <p:ext uri="{BB962C8B-B14F-4D97-AF65-F5344CB8AC3E}">
        <p14:creationId xmlns:p14="http://schemas.microsoft.com/office/powerpoint/2010/main" val="726263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23</a:t>
            </a:fld>
            <a:endParaRPr lang="zh-CN" altLang="en-US"/>
          </a:p>
        </p:txBody>
      </p:sp>
    </p:spTree>
    <p:extLst>
      <p:ext uri="{BB962C8B-B14F-4D97-AF65-F5344CB8AC3E}">
        <p14:creationId xmlns:p14="http://schemas.microsoft.com/office/powerpoint/2010/main" val="1096710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24</a:t>
            </a:fld>
            <a:endParaRPr lang="zh-CN" altLang="en-US"/>
          </a:p>
        </p:txBody>
      </p:sp>
    </p:spTree>
    <p:extLst>
      <p:ext uri="{BB962C8B-B14F-4D97-AF65-F5344CB8AC3E}">
        <p14:creationId xmlns:p14="http://schemas.microsoft.com/office/powerpoint/2010/main" val="3800144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25</a:t>
            </a:fld>
            <a:endParaRPr lang="zh-CN" altLang="en-US"/>
          </a:p>
        </p:txBody>
      </p:sp>
    </p:spTree>
    <p:extLst>
      <p:ext uri="{BB962C8B-B14F-4D97-AF65-F5344CB8AC3E}">
        <p14:creationId xmlns:p14="http://schemas.microsoft.com/office/powerpoint/2010/main" val="3837950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26</a:t>
            </a:fld>
            <a:endParaRPr lang="zh-CN" altLang="en-US"/>
          </a:p>
        </p:txBody>
      </p:sp>
    </p:spTree>
    <p:extLst>
      <p:ext uri="{BB962C8B-B14F-4D97-AF65-F5344CB8AC3E}">
        <p14:creationId xmlns:p14="http://schemas.microsoft.com/office/powerpoint/2010/main" val="2450984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27</a:t>
            </a:fld>
            <a:endParaRPr lang="zh-CN" altLang="en-US"/>
          </a:p>
        </p:txBody>
      </p:sp>
    </p:spTree>
    <p:extLst>
      <p:ext uri="{BB962C8B-B14F-4D97-AF65-F5344CB8AC3E}">
        <p14:creationId xmlns:p14="http://schemas.microsoft.com/office/powerpoint/2010/main" val="3677129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28</a:t>
            </a:fld>
            <a:endParaRPr lang="zh-CN" altLang="en-US"/>
          </a:p>
        </p:txBody>
      </p:sp>
    </p:spTree>
    <p:extLst>
      <p:ext uri="{BB962C8B-B14F-4D97-AF65-F5344CB8AC3E}">
        <p14:creationId xmlns:p14="http://schemas.microsoft.com/office/powerpoint/2010/main" val="497507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29</a:t>
            </a:fld>
            <a:endParaRPr lang="zh-CN" altLang="en-US"/>
          </a:p>
        </p:txBody>
      </p:sp>
    </p:spTree>
    <p:extLst>
      <p:ext uri="{BB962C8B-B14F-4D97-AF65-F5344CB8AC3E}">
        <p14:creationId xmlns:p14="http://schemas.microsoft.com/office/powerpoint/2010/main" val="1706938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30</a:t>
            </a:fld>
            <a:endParaRPr lang="zh-CN" altLang="en-US"/>
          </a:p>
        </p:txBody>
      </p:sp>
    </p:spTree>
    <p:extLst>
      <p:ext uri="{BB962C8B-B14F-4D97-AF65-F5344CB8AC3E}">
        <p14:creationId xmlns:p14="http://schemas.microsoft.com/office/powerpoint/2010/main" val="1785963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31</a:t>
            </a:fld>
            <a:endParaRPr lang="zh-CN" altLang="en-US"/>
          </a:p>
        </p:txBody>
      </p:sp>
    </p:spTree>
    <p:extLst>
      <p:ext uri="{BB962C8B-B14F-4D97-AF65-F5344CB8AC3E}">
        <p14:creationId xmlns:p14="http://schemas.microsoft.com/office/powerpoint/2010/main" val="4023651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32</a:t>
            </a:fld>
            <a:endParaRPr lang="zh-CN" altLang="en-US"/>
          </a:p>
        </p:txBody>
      </p:sp>
    </p:spTree>
    <p:extLst>
      <p:ext uri="{BB962C8B-B14F-4D97-AF65-F5344CB8AC3E}">
        <p14:creationId xmlns:p14="http://schemas.microsoft.com/office/powerpoint/2010/main" val="1846268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33</a:t>
            </a:fld>
            <a:endParaRPr lang="zh-CN" altLang="en-US"/>
          </a:p>
        </p:txBody>
      </p:sp>
    </p:spTree>
    <p:extLst>
      <p:ext uri="{BB962C8B-B14F-4D97-AF65-F5344CB8AC3E}">
        <p14:creationId xmlns:p14="http://schemas.microsoft.com/office/powerpoint/2010/main" val="2548871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34</a:t>
            </a:fld>
            <a:endParaRPr lang="zh-CN" altLang="en-US"/>
          </a:p>
        </p:txBody>
      </p:sp>
    </p:spTree>
    <p:extLst>
      <p:ext uri="{BB962C8B-B14F-4D97-AF65-F5344CB8AC3E}">
        <p14:creationId xmlns:p14="http://schemas.microsoft.com/office/powerpoint/2010/main" val="36036531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35</a:t>
            </a:fld>
            <a:endParaRPr lang="zh-CN" altLang="en-US"/>
          </a:p>
        </p:txBody>
      </p:sp>
    </p:spTree>
    <p:extLst>
      <p:ext uri="{BB962C8B-B14F-4D97-AF65-F5344CB8AC3E}">
        <p14:creationId xmlns:p14="http://schemas.microsoft.com/office/powerpoint/2010/main" val="41358905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36</a:t>
            </a:fld>
            <a:endParaRPr lang="zh-CN" altLang="en-US"/>
          </a:p>
        </p:txBody>
      </p:sp>
    </p:spTree>
    <p:extLst>
      <p:ext uri="{BB962C8B-B14F-4D97-AF65-F5344CB8AC3E}">
        <p14:creationId xmlns:p14="http://schemas.microsoft.com/office/powerpoint/2010/main" val="163161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F523AF-0362-4965-ABAD-70EFDC35E1BB}" type="slidenum">
              <a:rPr lang="zh-CN" altLang="en-US" smtClean="0"/>
              <a:t>37</a:t>
            </a:fld>
            <a:endParaRPr lang="zh-CN" altLang="en-US"/>
          </a:p>
        </p:txBody>
      </p:sp>
    </p:spTree>
    <p:extLst>
      <p:ext uri="{BB962C8B-B14F-4D97-AF65-F5344CB8AC3E}">
        <p14:creationId xmlns:p14="http://schemas.microsoft.com/office/powerpoint/2010/main" val="20095070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3" name="矩形 12"/>
          <p:cNvSpPr/>
          <p:nvPr userDrawn="1"/>
        </p:nvSpPr>
        <p:spPr>
          <a:xfrm>
            <a:off x="0" y="0"/>
            <a:ext cx="12192000" cy="1051825"/>
          </a:xfrm>
          <a:prstGeom prst="rect">
            <a:avLst/>
          </a:prstGeom>
          <a:gradFill>
            <a:gsLst>
              <a:gs pos="98000">
                <a:schemeClr val="accent2"/>
              </a:gs>
              <a:gs pos="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21785" y="-153633"/>
            <a:ext cx="2153866" cy="1359089"/>
          </a:xfrm>
          <a:prstGeom prst="rect">
            <a:avLst/>
          </a:prstGeom>
        </p:spPr>
      </p:pic>
      <p:cxnSp>
        <p:nvCxnSpPr>
          <p:cNvPr id="10" name="直接连接符 8"/>
          <p:cNvCxnSpPr/>
          <p:nvPr userDrawn="1"/>
        </p:nvCxnSpPr>
        <p:spPr>
          <a:xfrm>
            <a:off x="0" y="1051825"/>
            <a:ext cx="12192000" cy="0"/>
          </a:xfrm>
          <a:prstGeom prst="line">
            <a:avLst/>
          </a:prstGeom>
          <a:ln w="57150">
            <a:solidFill>
              <a:srgbClr val="F35400"/>
            </a:solidFill>
          </a:ln>
        </p:spPr>
        <p:style>
          <a:lnRef idx="1">
            <a:schemeClr val="accent1"/>
          </a:lnRef>
          <a:fillRef idx="0">
            <a:schemeClr val="accent1"/>
          </a:fillRef>
          <a:effectRef idx="0">
            <a:schemeClr val="accent1"/>
          </a:effectRef>
          <a:fontRef idx="minor">
            <a:schemeClr val="tx1"/>
          </a:fontRef>
        </p:style>
      </p:cxnSp>
      <p:sp>
        <p:nvSpPr>
          <p:cNvPr id="14" name="五角星 13"/>
          <p:cNvSpPr/>
          <p:nvPr userDrawn="1"/>
        </p:nvSpPr>
        <p:spPr>
          <a:xfrm>
            <a:off x="353348" y="210871"/>
            <a:ext cx="630079" cy="630079"/>
          </a:xfrm>
          <a:prstGeom prst="star5">
            <a:avLst>
              <a:gd name="adj" fmla="val 23884"/>
              <a:gd name="hf" fmla="val 105146"/>
              <a:gd name="vf" fmla="val 11055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zh-CN" altLang="en-US" sz="216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10649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1396593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3893145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3727207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197243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492045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23932331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69D598-4DBF-474F-B55F-551F880AB996}" type="datetimeFigureOut">
              <a:rPr lang="zh-CN" altLang="en-US" smtClean="0"/>
              <a:t>2018/7/12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30642652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9D598-4DBF-474F-B55F-551F880AB996}" type="datetimeFigureOut">
              <a:rPr lang="zh-CN" altLang="en-US" smtClean="0"/>
              <a:t>2018/7/12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B54212-B8A5-4598-B356-11929532D6D9}" type="slidenum">
              <a:rPr lang="zh-CN" altLang="en-US" smtClean="0"/>
              <a:t>‹#›</a:t>
            </a:fld>
            <a:endParaRPr lang="zh-CN" altLang="en-US"/>
          </a:p>
        </p:txBody>
      </p:sp>
    </p:spTree>
    <p:extLst>
      <p:ext uri="{BB962C8B-B14F-4D97-AF65-F5344CB8AC3E}">
        <p14:creationId xmlns:p14="http://schemas.microsoft.com/office/powerpoint/2010/main" val="1794096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8"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eg"/><Relationship Id="rId7" Type="http://schemas.microsoft.com/office/2007/relationships/hdphoto" Target="../media/hdphoto3.wdp"/><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6">
            <a:extLst>
              <a:ext uri="{28A0092B-C50C-407E-A947-70E740481C1C}">
                <a14:useLocalDpi xmlns:a14="http://schemas.microsoft.com/office/drawing/2010/main" val="0"/>
              </a:ext>
            </a:extLst>
          </a:blip>
          <a:srcRect t="73333" r="40250"/>
          <a:stretch/>
        </p:blipFill>
        <p:spPr>
          <a:xfrm>
            <a:off x="-12694" y="4114800"/>
            <a:ext cx="10927080" cy="2743200"/>
          </a:xfrm>
          <a:prstGeom prst="rect">
            <a:avLst/>
          </a:prstGeom>
        </p:spPr>
      </p:pic>
      <p:pic>
        <p:nvPicPr>
          <p:cNvPr id="6" name="图片 5"/>
          <p:cNvPicPr>
            <a:picLocks noChangeAspect="1"/>
          </p:cNvPicPr>
          <p:nvPr/>
        </p:nvPicPr>
        <p:blipFill rotWithShape="1">
          <a:blip r:embed="rId7">
            <a:extLst>
              <a:ext uri="{28A0092B-C50C-407E-A947-70E740481C1C}">
                <a14:useLocalDpi xmlns:a14="http://schemas.microsoft.com/office/drawing/2010/main" val="0"/>
              </a:ext>
            </a:extLst>
          </a:blip>
          <a:srcRect l="44026" b="75014"/>
          <a:stretch/>
        </p:blipFill>
        <p:spPr>
          <a:xfrm>
            <a:off x="5334000" y="-33832"/>
            <a:ext cx="6858000" cy="1721956"/>
          </a:xfrm>
          <a:prstGeom prst="rect">
            <a:avLst/>
          </a:prstGeom>
        </p:spPr>
      </p:pic>
      <p:pic>
        <p:nvPicPr>
          <p:cNvPr id="8" name="图片 7"/>
          <p:cNvPicPr>
            <a:picLocks noChangeAspect="1"/>
          </p:cNvPicPr>
          <p:nvPr/>
        </p:nvPicPr>
        <p:blipFill rotWithShape="1">
          <a:blip r:embed="rId8">
            <a:extLst>
              <a:ext uri="{28A0092B-C50C-407E-A947-70E740481C1C}">
                <a14:useLocalDpi xmlns:a14="http://schemas.microsoft.com/office/drawing/2010/main" val="0"/>
              </a:ext>
            </a:extLst>
          </a:blip>
          <a:srcRect l="51821" t="79781"/>
          <a:stretch/>
        </p:blipFill>
        <p:spPr>
          <a:xfrm>
            <a:off x="5069526" y="5176684"/>
            <a:ext cx="7122474" cy="1681316"/>
          </a:xfrm>
          <a:prstGeom prst="rect">
            <a:avLst/>
          </a:prstGeom>
        </p:spPr>
      </p:pic>
      <p:sp>
        <p:nvSpPr>
          <p:cNvPr id="9" name="文本框 8"/>
          <p:cNvSpPr txBox="1"/>
          <p:nvPr/>
        </p:nvSpPr>
        <p:spPr>
          <a:xfrm>
            <a:off x="2565225" y="3684784"/>
            <a:ext cx="7164141" cy="830997"/>
          </a:xfrm>
          <a:prstGeom prst="rect">
            <a:avLst/>
          </a:prstGeom>
          <a:noFill/>
        </p:spPr>
        <p:txBody>
          <a:bodyPr wrap="none" rtlCol="0">
            <a:spAutoFit/>
          </a:bodyPr>
          <a:lstStyle/>
          <a:p>
            <a:r>
              <a:rPr lang="zh-CN" altLang="en-US" sz="4800" b="1" dirty="0">
                <a:solidFill>
                  <a:schemeClr val="accent1"/>
                </a:solidFill>
                <a:latin typeface="微软雅黑" panose="020B0503020204020204" pitchFamily="34" charset="-122"/>
                <a:ea typeface="微软雅黑" panose="020B0503020204020204" pitchFamily="34" charset="-122"/>
              </a:rPr>
              <a:t>欢度</a:t>
            </a:r>
            <a:r>
              <a:rPr lang="zh-CN" altLang="en-US" sz="4800" b="1" dirty="0" smtClean="0">
                <a:solidFill>
                  <a:schemeClr val="accent1"/>
                </a:solidFill>
                <a:latin typeface="微软雅黑" panose="020B0503020204020204" pitchFamily="34" charset="-122"/>
                <a:ea typeface="微软雅黑" panose="020B0503020204020204" pitchFamily="34" charset="-122"/>
              </a:rPr>
              <a:t>国庆</a:t>
            </a:r>
            <a:r>
              <a:rPr lang="en-US" altLang="zh-CN" sz="4800" b="1" dirty="0" smtClean="0">
                <a:solidFill>
                  <a:schemeClr val="accent1"/>
                </a:solidFill>
                <a:latin typeface="微软雅黑" panose="020B0503020204020204" pitchFamily="34" charset="-122"/>
                <a:ea typeface="微软雅黑" panose="020B0503020204020204" pitchFamily="34" charset="-122"/>
              </a:rPr>
              <a:t>XX</a:t>
            </a:r>
            <a:r>
              <a:rPr lang="zh-CN" altLang="en-US" sz="4800" b="1" dirty="0" smtClean="0">
                <a:solidFill>
                  <a:schemeClr val="accent1"/>
                </a:solidFill>
                <a:latin typeface="微软雅黑" panose="020B0503020204020204" pitchFamily="34" charset="-122"/>
                <a:ea typeface="微软雅黑" panose="020B0503020204020204" pitchFamily="34" charset="-122"/>
              </a:rPr>
              <a:t>周年</a:t>
            </a:r>
            <a:r>
              <a:rPr lang="en-US" altLang="zh-CN" sz="4800" b="1" dirty="0" smtClean="0">
                <a:solidFill>
                  <a:schemeClr val="accent1"/>
                </a:solidFill>
                <a:latin typeface="微软雅黑" panose="020B0503020204020204" pitchFamily="34" charset="-122"/>
                <a:ea typeface="微软雅黑" panose="020B0503020204020204" pitchFamily="34" charset="-122"/>
              </a:rPr>
              <a:t>PPT</a:t>
            </a:r>
            <a:r>
              <a:rPr lang="zh-CN" altLang="en-US" sz="4800" b="1" dirty="0" smtClean="0">
                <a:solidFill>
                  <a:schemeClr val="accent1"/>
                </a:solidFill>
                <a:latin typeface="微软雅黑" panose="020B0503020204020204" pitchFamily="34" charset="-122"/>
                <a:ea typeface="微软雅黑" panose="020B0503020204020204" pitchFamily="34" charset="-122"/>
              </a:rPr>
              <a:t>模板</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9">
            <a:extLst>
              <a:ext uri="{28A0092B-C50C-407E-A947-70E740481C1C}">
                <a14:useLocalDpi xmlns:a14="http://schemas.microsoft.com/office/drawing/2010/main" val="0"/>
              </a:ext>
            </a:extLst>
          </a:blip>
          <a:srcRect t="12593" b="13962"/>
          <a:stretch/>
        </p:blipFill>
        <p:spPr>
          <a:xfrm>
            <a:off x="2379986" y="412174"/>
            <a:ext cx="7432027" cy="3444241"/>
          </a:xfrm>
          <a:prstGeom prst="rect">
            <a:avLst/>
          </a:prstGeom>
        </p:spPr>
      </p:pic>
      <p:sp>
        <p:nvSpPr>
          <p:cNvPr id="14" name="文本框 13"/>
          <p:cNvSpPr txBox="1"/>
          <p:nvPr/>
        </p:nvSpPr>
        <p:spPr>
          <a:xfrm>
            <a:off x="3586337" y="4574111"/>
            <a:ext cx="5019323" cy="400110"/>
          </a:xfrm>
          <a:prstGeom prst="rect">
            <a:avLst/>
          </a:prstGeom>
          <a:noFill/>
        </p:spPr>
        <p:txBody>
          <a:bodyPr wrap="none" rtlCol="0">
            <a:spAutoFit/>
          </a:bodyPr>
          <a:lstStyle/>
          <a:p>
            <a:r>
              <a:rPr lang="zh-CN" altLang="en-US" sz="2000" dirty="0" smtClean="0">
                <a:solidFill>
                  <a:schemeClr val="bg2">
                    <a:lumMod val="75000"/>
                    <a:lumOff val="25000"/>
                  </a:schemeClr>
                </a:solidFill>
                <a:latin typeface="微软雅黑" panose="020B0503020204020204" pitchFamily="34" charset="-122"/>
                <a:ea typeface="微软雅黑" panose="020B0503020204020204" pitchFamily="34" charset="-122"/>
              </a:rPr>
              <a:t>国庆工作汇报</a:t>
            </a:r>
            <a:r>
              <a:rPr lang="en-US" altLang="zh-CN" sz="2000" dirty="0" smtClean="0">
                <a:solidFill>
                  <a:schemeClr val="bg2">
                    <a:lumMod val="75000"/>
                    <a:lumOff val="25000"/>
                  </a:schemeClr>
                </a:solidFill>
                <a:latin typeface="微软雅黑" panose="020B0503020204020204" pitchFamily="34" charset="-122"/>
                <a:ea typeface="微软雅黑" panose="020B0503020204020204" pitchFamily="34" charset="-122"/>
              </a:rPr>
              <a:t>/</a:t>
            </a:r>
            <a:r>
              <a:rPr lang="zh-CN" altLang="en-US" sz="2000" dirty="0" smtClean="0">
                <a:solidFill>
                  <a:schemeClr val="bg2">
                    <a:lumMod val="75000"/>
                    <a:lumOff val="25000"/>
                  </a:schemeClr>
                </a:solidFill>
                <a:latin typeface="微软雅黑" panose="020B0503020204020204" pitchFamily="34" charset="-122"/>
                <a:ea typeface="微软雅黑" panose="020B0503020204020204" pitchFamily="34" charset="-122"/>
              </a:rPr>
              <a:t>业务介绍</a:t>
            </a:r>
            <a:r>
              <a:rPr lang="en-US" altLang="zh-CN" sz="2000" dirty="0" smtClean="0">
                <a:solidFill>
                  <a:schemeClr val="bg2">
                    <a:lumMod val="75000"/>
                    <a:lumOff val="25000"/>
                  </a:schemeClr>
                </a:solidFill>
                <a:latin typeface="微软雅黑" panose="020B0503020204020204" pitchFamily="34" charset="-122"/>
                <a:ea typeface="微软雅黑" panose="020B0503020204020204" pitchFamily="34" charset="-122"/>
              </a:rPr>
              <a:t>/</a:t>
            </a:r>
            <a:r>
              <a:rPr lang="zh-CN" altLang="en-US" sz="2000" dirty="0" smtClean="0">
                <a:solidFill>
                  <a:schemeClr val="bg2">
                    <a:lumMod val="75000"/>
                    <a:lumOff val="25000"/>
                  </a:schemeClr>
                </a:solidFill>
                <a:latin typeface="微软雅黑" panose="020B0503020204020204" pitchFamily="34" charset="-122"/>
                <a:ea typeface="微软雅黑" panose="020B0503020204020204" pitchFamily="34" charset="-122"/>
              </a:rPr>
              <a:t>简职自述专业模板</a:t>
            </a:r>
            <a:endParaRPr lang="zh-CN" altLang="en-US" sz="20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15"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pic>
        <p:nvPicPr>
          <p:cNvPr id="3" name="党卫军进行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00057" y="2088186"/>
            <a:ext cx="487363" cy="487363"/>
          </a:xfrm>
          <a:prstGeom prst="rect">
            <a:avLst/>
          </a:prstGeom>
        </p:spPr>
      </p:pic>
    </p:spTree>
    <p:extLst>
      <p:ext uri="{BB962C8B-B14F-4D97-AF65-F5344CB8AC3E}">
        <p14:creationId xmlns:p14="http://schemas.microsoft.com/office/powerpoint/2010/main" val="33290362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400" fill="hold"/>
                                        <p:tgtEl>
                                          <p:spTgt spid="5"/>
                                        </p:tgtEl>
                                        <p:attrNameLst>
                                          <p:attrName>ppt_x</p:attrName>
                                        </p:attrNameLst>
                                      </p:cBhvr>
                                      <p:tavLst>
                                        <p:tav tm="0">
                                          <p:val>
                                            <p:strVal val="0-#ppt_w/2"/>
                                          </p:val>
                                        </p:tav>
                                        <p:tav tm="100000">
                                          <p:val>
                                            <p:strVal val="#ppt_x"/>
                                          </p:val>
                                        </p:tav>
                                      </p:tavLst>
                                    </p:anim>
                                    <p:anim calcmode="lin" valueType="num">
                                      <p:cBhvr additive="base">
                                        <p:cTn id="12" dur="3400" fill="hold"/>
                                        <p:tgtEl>
                                          <p:spTgt spid="5"/>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600"/>
                                        <p:tgtEl>
                                          <p:spTgt spid="8"/>
                                        </p:tgtEl>
                                      </p:cBhvr>
                                    </p:animEffect>
                                    <p:anim calcmode="lin" valueType="num">
                                      <p:cBhvr>
                                        <p:cTn id="16" dur="1600" fill="hold"/>
                                        <p:tgtEl>
                                          <p:spTgt spid="8"/>
                                        </p:tgtEl>
                                        <p:attrNameLst>
                                          <p:attrName>ppt_x</p:attrName>
                                        </p:attrNameLst>
                                      </p:cBhvr>
                                      <p:tavLst>
                                        <p:tav tm="0">
                                          <p:val>
                                            <p:strVal val="#ppt_x"/>
                                          </p:val>
                                        </p:tav>
                                        <p:tav tm="100000">
                                          <p:val>
                                            <p:strVal val="#ppt_x"/>
                                          </p:val>
                                        </p:tav>
                                      </p:tavLst>
                                    </p:anim>
                                    <p:anim calcmode="lin" valueType="num">
                                      <p:cBhvr>
                                        <p:cTn id="17" dur="16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500" fill="hold"/>
                                        <p:tgtEl>
                                          <p:spTgt spid="12"/>
                                        </p:tgtEl>
                                        <p:attrNameLst>
                                          <p:attrName>ppt_w</p:attrName>
                                        </p:attrNameLst>
                                      </p:cBhvr>
                                      <p:tavLst>
                                        <p:tav tm="0">
                                          <p:val>
                                            <p:fltVal val="0"/>
                                          </p:val>
                                        </p:tav>
                                        <p:tav tm="100000">
                                          <p:val>
                                            <p:strVal val="#ppt_w"/>
                                          </p:val>
                                        </p:tav>
                                      </p:tavLst>
                                    </p:anim>
                                    <p:anim calcmode="lin" valueType="num">
                                      <p:cBhvr>
                                        <p:cTn id="23" dur="1500" fill="hold"/>
                                        <p:tgtEl>
                                          <p:spTgt spid="12"/>
                                        </p:tgtEl>
                                        <p:attrNameLst>
                                          <p:attrName>ppt_h</p:attrName>
                                        </p:attrNameLst>
                                      </p:cBhvr>
                                      <p:tavLst>
                                        <p:tav tm="0">
                                          <p:val>
                                            <p:fltVal val="0"/>
                                          </p:val>
                                        </p:tav>
                                        <p:tav tm="100000">
                                          <p:val>
                                            <p:strVal val="#ppt_h"/>
                                          </p:val>
                                        </p:tav>
                                      </p:tavLst>
                                    </p:anim>
                                    <p:animEffect transition="in" filter="fade">
                                      <p:cBhvr>
                                        <p:cTn id="24" dur="1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iterate type="lt">
                                    <p:tmPct val="21667"/>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iterate type="lt">
                                    <p:tmPct val="5263"/>
                                  </p:iterate>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3"/>
                </p:tgtEl>
              </p:cMediaNode>
            </p:audio>
          </p:childTnLst>
        </p:cTn>
      </p:par>
    </p:tnLst>
    <p:bldLst>
      <p:bldP spid="9"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7967" t="73333" r="40250"/>
          <a:stretch/>
        </p:blipFill>
        <p:spPr>
          <a:xfrm>
            <a:off x="-60960" y="4068319"/>
            <a:ext cx="9681230" cy="2804415"/>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44026" b="41474"/>
          <a:stretch/>
        </p:blipFill>
        <p:spPr>
          <a:xfrm>
            <a:off x="5334000" y="-162581"/>
            <a:ext cx="6858000" cy="4033541"/>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t="27333" r="58250" b="13555"/>
          <a:stretch/>
        </p:blipFill>
        <p:spPr>
          <a:xfrm>
            <a:off x="-169110" y="959356"/>
            <a:ext cx="5122125" cy="4270056"/>
          </a:xfrm>
          <a:prstGeom prst="rect">
            <a:avLst/>
          </a:prstGeom>
        </p:spPr>
      </p:pic>
      <p:sp>
        <p:nvSpPr>
          <p:cNvPr id="2" name="矩形 1"/>
          <p:cNvSpPr/>
          <p:nvPr/>
        </p:nvSpPr>
        <p:spPr>
          <a:xfrm>
            <a:off x="3923174" y="2640842"/>
            <a:ext cx="7228936" cy="2246769"/>
          </a:xfrm>
          <a:prstGeom prst="rect">
            <a:avLst/>
          </a:prstGeom>
        </p:spPr>
        <p:txBody>
          <a:bodyPr wrap="square">
            <a:spAutoFit/>
          </a:bodyPr>
          <a:lstStyle/>
          <a:p>
            <a:r>
              <a:rPr lang="en-US" altLang="zh-CN" sz="2000" b="0" i="0" dirty="0" smtClean="0">
                <a:solidFill>
                  <a:srgbClr val="333333"/>
                </a:solidFill>
                <a:effectLst/>
                <a:latin typeface="微软雅黑" panose="020B0503020204020204" pitchFamily="34" charset="-122"/>
                <a:ea typeface="微软雅黑" panose="020B0503020204020204" pitchFamily="34" charset="-122"/>
              </a:rPr>
              <a:t>1949</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年</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10</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月</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1</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日在</a:t>
            </a:r>
            <a:r>
              <a:rPr lang="zh-CN" altLang="en-US" sz="2000" b="0" i="0" dirty="0" smtClean="0">
                <a:solidFill>
                  <a:srgbClr val="FF0000"/>
                </a:solidFill>
                <a:effectLst/>
                <a:latin typeface="微软雅黑" panose="020B0503020204020204" pitchFamily="34" charset="-122"/>
                <a:ea typeface="微软雅黑" panose="020B0503020204020204" pitchFamily="34" charset="-122"/>
              </a:rPr>
              <a:t>天安门广场</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举行的典礼是中华人民共和国中央人民政府成立盛典，而不是开国大典。实际上，中华人民共和国的“开国”，也就是说中华人民共和国的成立，早在当年</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10</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月</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1</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日之前一个星期就已经宣布过了。当时也不叫“开国大典”，而是称作“开国盛典”。时间是</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1949</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年</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9</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月</a:t>
            </a:r>
            <a:r>
              <a:rPr lang="en-US" altLang="zh-CN" sz="2000" b="0" i="0" dirty="0" smtClean="0">
                <a:solidFill>
                  <a:srgbClr val="333333"/>
                </a:solidFill>
                <a:effectLst/>
                <a:latin typeface="微软雅黑" panose="020B0503020204020204" pitchFamily="34" charset="-122"/>
                <a:ea typeface="微软雅黑" panose="020B0503020204020204" pitchFamily="34" charset="-122"/>
              </a:rPr>
              <a:t>21</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日，这一天，</a:t>
            </a:r>
            <a:r>
              <a:rPr lang="zh-CN" altLang="en-US" sz="2000" b="0" i="0" u="none" strike="noStrike" dirty="0" smtClean="0">
                <a:solidFill>
                  <a:srgbClr val="FF0000"/>
                </a:solidFill>
                <a:effectLst/>
                <a:latin typeface="微软雅黑" panose="020B0503020204020204" pitchFamily="34" charset="-122"/>
                <a:ea typeface="微软雅黑" panose="020B0503020204020204" pitchFamily="34" charset="-122"/>
              </a:rPr>
              <a:t>中国人民政治协商会议</a:t>
            </a:r>
            <a:r>
              <a:rPr lang="zh-CN" altLang="en-US" sz="2000" b="0" i="0" dirty="0" smtClean="0">
                <a:solidFill>
                  <a:srgbClr val="333333"/>
                </a:solidFill>
                <a:effectLst/>
                <a:latin typeface="微软雅黑" panose="020B0503020204020204" pitchFamily="34" charset="-122"/>
                <a:ea typeface="微软雅黑" panose="020B0503020204020204" pitchFamily="34" charset="-122"/>
              </a:rPr>
              <a:t>筹备会主任毛泽东在政协第一届会议上所致的开幕词中就已经宣告了</a:t>
            </a:r>
            <a:r>
              <a:rPr lang="zh-CN" altLang="en-US" sz="2000" b="0" i="0" dirty="0" smtClean="0">
                <a:solidFill>
                  <a:srgbClr val="FF0000"/>
                </a:solidFill>
                <a:effectLst/>
                <a:latin typeface="微软雅黑" panose="020B0503020204020204" pitchFamily="34" charset="-122"/>
                <a:ea typeface="微软雅黑" panose="020B0503020204020204" pitchFamily="34" charset="-122"/>
              </a:rPr>
              <a:t>新中国的诞生。</a:t>
            </a:r>
            <a:endParaRPr lang="zh-CN" altLang="en-US" sz="2000" dirty="0">
              <a:solidFill>
                <a:srgbClr val="FF0000"/>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7">
            <a:extLst>
              <a:ext uri="{28A0092B-C50C-407E-A947-70E740481C1C}">
                <a14:useLocalDpi xmlns:a14="http://schemas.microsoft.com/office/drawing/2010/main" val="0"/>
              </a:ext>
            </a:extLst>
          </a:blip>
          <a:srcRect l="51821" t="79781"/>
          <a:stretch/>
        </p:blipFill>
        <p:spPr>
          <a:xfrm>
            <a:off x="5069526" y="5176684"/>
            <a:ext cx="7122474" cy="1681316"/>
          </a:xfrm>
          <a:prstGeom prst="rect">
            <a:avLst/>
          </a:prstGeom>
        </p:spPr>
      </p:pic>
      <p:grpSp>
        <p:nvGrpSpPr>
          <p:cNvPr id="12" name="组合 11"/>
          <p:cNvGrpSpPr/>
          <p:nvPr/>
        </p:nvGrpSpPr>
        <p:grpSpPr>
          <a:xfrm>
            <a:off x="4443120" y="1291884"/>
            <a:ext cx="7228935" cy="1485094"/>
            <a:chOff x="5387337" y="1668087"/>
            <a:chExt cx="6347288" cy="1485094"/>
          </a:xfrm>
        </p:grpSpPr>
        <p:grpSp>
          <p:nvGrpSpPr>
            <p:cNvPr id="13" name="组合 12"/>
            <p:cNvGrpSpPr/>
            <p:nvPr/>
          </p:nvGrpSpPr>
          <p:grpSpPr>
            <a:xfrm>
              <a:off x="5493380" y="1668087"/>
              <a:ext cx="3739894" cy="830997"/>
              <a:chOff x="5493380" y="1668087"/>
              <a:chExt cx="3739894" cy="830997"/>
            </a:xfrm>
          </p:grpSpPr>
          <p:sp>
            <p:nvSpPr>
              <p:cNvPr id="16" name="TextBox 1"/>
              <p:cNvSpPr txBox="1"/>
              <p:nvPr/>
            </p:nvSpPr>
            <p:spPr>
              <a:xfrm>
                <a:off x="5493380" y="1668087"/>
                <a:ext cx="2133845" cy="830997"/>
              </a:xfrm>
              <a:prstGeom prst="rect">
                <a:avLst/>
              </a:prstGeom>
              <a:noFill/>
              <a:effectLst/>
            </p:spPr>
            <p:txBody>
              <a:bodyPr wrap="square" rtlCol="0">
                <a:spAutoFit/>
              </a:bodyPr>
              <a:lstStyle>
                <a:defPPr>
                  <a:defRPr lang="zh-CN"/>
                </a:defPPr>
                <a:lvl1pPr defTabSz="1219140">
                  <a:defRPr sz="76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reflection blurRad="12700" stA="55000" endA="300" endPos="30000" dist="57150" dir="5400000" sy="-100000" algn="bl" rotWithShape="0"/>
                    </a:effectLst>
                    <a:latin typeface="Impact"/>
                    <a:ea typeface="微软雅黑"/>
                    <a:cs typeface="+mn-ea"/>
                  </a:defRPr>
                </a:lvl1pPr>
              </a:lstStyle>
              <a:p>
                <a:r>
                  <a:rPr lang="zh-CN" altLang="en-US" sz="4800" dirty="0">
                    <a:solidFill>
                      <a:schemeClr val="accent1"/>
                    </a:solidFill>
                    <a:effectLst/>
                  </a:rPr>
                  <a:t>前言</a:t>
                </a:r>
              </a:p>
            </p:txBody>
          </p:sp>
          <p:sp>
            <p:nvSpPr>
              <p:cNvPr id="17" name="TextBox 2"/>
              <p:cNvSpPr txBox="1">
                <a:spLocks noChangeArrowheads="1"/>
              </p:cNvSpPr>
              <p:nvPr/>
            </p:nvSpPr>
            <p:spPr bwMode="auto">
              <a:xfrm>
                <a:off x="6871995" y="2083858"/>
                <a:ext cx="2361279" cy="369332"/>
              </a:xfrm>
              <a:prstGeom prst="rect">
                <a:avLst/>
              </a:prstGeom>
              <a:noFill/>
              <a:effectLst/>
              <a:extLst/>
            </p:spPr>
            <p:txBody>
              <a:bodyPr wrap="square" rtlCol="0">
                <a:spAutoFit/>
              </a:bodyPr>
              <a:lstStyle>
                <a:defPPr>
                  <a:defRPr lang="zh-CN"/>
                </a:defPPr>
                <a:lvl1pPr defTabSz="1219140">
                  <a:defRPr sz="48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effectLst>
                    <a:latin typeface="Impact"/>
                    <a:ea typeface="微软雅黑"/>
                    <a:cs typeface="+mn-ea"/>
                  </a:defRPr>
                </a:lvl1pPr>
              </a:lstStyle>
              <a:p>
                <a:r>
                  <a:rPr lang="en-US" altLang="zh-CN" sz="1800" dirty="0">
                    <a:solidFill>
                      <a:schemeClr val="tx1">
                        <a:lumMod val="85000"/>
                        <a:lumOff val="15000"/>
                      </a:schemeClr>
                    </a:solidFill>
                    <a:effectLst/>
                    <a:latin typeface="微软雅黑" panose="020B0503020204020204" pitchFamily="34" charset="-122"/>
                    <a:ea typeface="微软雅黑" panose="020B0503020204020204" pitchFamily="34" charset="-122"/>
                  </a:rPr>
                  <a:t>QIAN YAN</a:t>
                </a:r>
                <a:endParaRPr lang="zh-CN" altLang="en-US" sz="180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sp>
          <p:nvSpPr>
            <p:cNvPr id="14" name="TextBox 3"/>
            <p:cNvSpPr txBox="1"/>
            <p:nvPr/>
          </p:nvSpPr>
          <p:spPr>
            <a:xfrm>
              <a:off x="5387337" y="2653595"/>
              <a:ext cx="6347288" cy="499586"/>
            </a:xfrm>
            <a:prstGeom prst="rect">
              <a:avLst/>
            </a:prstGeom>
            <a:noFill/>
          </p:spPr>
          <p:txBody>
            <a:bodyPr wrap="square" lIns="91404" tIns="45701" rIns="91404" bIns="4570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endParaRPr lang="zh-CN" altLang="en-US" sz="2000" dirty="0">
                <a:solidFill>
                  <a:srgbClr val="FFF3D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Line 65"/>
            <p:cNvSpPr>
              <a:spLocks noChangeShapeType="1"/>
            </p:cNvSpPr>
            <p:nvPr/>
          </p:nvSpPr>
          <p:spPr bwMode="auto">
            <a:xfrm>
              <a:off x="5603212" y="2594874"/>
              <a:ext cx="5237370" cy="0"/>
            </a:xfrm>
            <a:prstGeom prst="line">
              <a:avLst/>
            </a:prstGeom>
            <a:noFill/>
            <a:ln w="12700">
              <a:solidFill>
                <a:srgbClr val="C00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sz="1800" b="1">
                <a:solidFill>
                  <a:srgbClr val="FFF2CC"/>
                </a:solidFill>
                <a:latin typeface="Arial" pitchFamily="34" charset="0"/>
                <a:ea typeface="黑体" pitchFamily="49" charset="-122"/>
              </a:endParaRPr>
            </a:p>
          </p:txBody>
        </p:sp>
      </p:grpSp>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76875" y="1221779"/>
            <a:ext cx="1082275" cy="922105"/>
          </a:xfrm>
          <a:prstGeom prst="rect">
            <a:avLst/>
          </a:prstGeom>
        </p:spPr>
      </p:pic>
      <p:sp>
        <p:nvSpPr>
          <p:cNvPr id="20"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15679409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2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anim calcmode="lin" valueType="num">
                                      <p:cBhvr>
                                        <p:cTn id="13" dur="2000" fill="hold"/>
                                        <p:tgtEl>
                                          <p:spTgt spid="11"/>
                                        </p:tgtEl>
                                        <p:attrNameLst>
                                          <p:attrName>ppt_x</p:attrName>
                                        </p:attrNameLst>
                                      </p:cBhvr>
                                      <p:tavLst>
                                        <p:tav tm="0">
                                          <p:val>
                                            <p:strVal val="#ppt_x"/>
                                          </p:val>
                                        </p:tav>
                                        <p:tav tm="100000">
                                          <p:val>
                                            <p:strVal val="#ppt_x"/>
                                          </p:val>
                                        </p:tav>
                                      </p:tavLst>
                                    </p:anim>
                                    <p:anim calcmode="lin" valueType="num">
                                      <p:cBhvr>
                                        <p:cTn id="14" dur="2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3" presetClass="entr" presetSubtype="16"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250" fill="hold"/>
                                        <p:tgtEl>
                                          <p:spTgt spid="18"/>
                                        </p:tgtEl>
                                        <p:attrNameLst>
                                          <p:attrName>ppt_w</p:attrName>
                                        </p:attrNameLst>
                                      </p:cBhvr>
                                      <p:tavLst>
                                        <p:tav tm="0">
                                          <p:val>
                                            <p:fltVal val="0"/>
                                          </p:val>
                                        </p:tav>
                                        <p:tav tm="100000">
                                          <p:val>
                                            <p:strVal val="#ppt_w"/>
                                          </p:val>
                                        </p:tav>
                                      </p:tavLst>
                                    </p:anim>
                                    <p:anim calcmode="lin" valueType="num">
                                      <p:cBhvr>
                                        <p:cTn id="19" dur="1250" fill="hold"/>
                                        <p:tgtEl>
                                          <p:spTgt spid="18"/>
                                        </p:tgtEl>
                                        <p:attrNameLst>
                                          <p:attrName>ppt_h</p:attrName>
                                        </p:attrNameLst>
                                      </p:cBhvr>
                                      <p:tavLst>
                                        <p:tav tm="0">
                                          <p:val>
                                            <p:fltVal val="0"/>
                                          </p:val>
                                        </p:tav>
                                        <p:tav tm="100000">
                                          <p:val>
                                            <p:strVal val="#ppt_h"/>
                                          </p:val>
                                        </p:tav>
                                      </p:tavLst>
                                    </p:anim>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250"/>
                                        <p:tgtEl>
                                          <p:spTgt spid="18"/>
                                        </p:tgtEl>
                                      </p:cBhvr>
                                    </p:animEffect>
                                  </p:childTnLst>
                                </p:cTn>
                              </p:par>
                              <p:par>
                                <p:cTn id="23" presetID="22" presetClass="entr" presetSubtype="1"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34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par>
                          <p:cTn id="31" fill="hold">
                            <p:stCondLst>
                              <p:cond delay="10000"/>
                            </p:stCondLst>
                            <p:childTnLst>
                              <p:par>
                                <p:cTn id="32" presetID="42"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27333" r="58250" b="13555"/>
          <a:stretch/>
        </p:blipFill>
        <p:spPr>
          <a:xfrm>
            <a:off x="0" y="2677076"/>
            <a:ext cx="5122125" cy="4270056"/>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t="73333" r="40250"/>
          <a:stretch/>
        </p:blipFill>
        <p:spPr>
          <a:xfrm>
            <a:off x="0" y="5324026"/>
            <a:ext cx="6465374" cy="1623106"/>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flipH="1">
            <a:off x="87972" y="5176684"/>
            <a:ext cx="7092412" cy="1681316"/>
          </a:xfrm>
          <a:prstGeom prst="rect">
            <a:avLst/>
          </a:prstGeom>
        </p:spPr>
      </p:pic>
      <p:sp>
        <p:nvSpPr>
          <p:cNvPr id="14" name="矩形 13"/>
          <p:cNvSpPr/>
          <p:nvPr/>
        </p:nvSpPr>
        <p:spPr>
          <a:xfrm>
            <a:off x="5731771" y="-16916"/>
            <a:ext cx="6518031" cy="6891832"/>
          </a:xfrm>
          <a:prstGeom prst="rect">
            <a:avLst/>
          </a:prstGeom>
          <a:solidFill>
            <a:srgbClr val="FF6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7">
            <a:extLst>
              <a:ext uri="{28A0092B-C50C-407E-A947-70E740481C1C}">
                <a14:useLocalDpi xmlns:a14="http://schemas.microsoft.com/office/drawing/2010/main" val="0"/>
              </a:ext>
            </a:extLst>
          </a:blip>
          <a:srcRect l="44026" b="75014"/>
          <a:stretch/>
        </p:blipFill>
        <p:spPr>
          <a:xfrm>
            <a:off x="5498122" y="-33832"/>
            <a:ext cx="6858000" cy="1721956"/>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9325" y="436153"/>
            <a:ext cx="3968213" cy="2503942"/>
          </a:xfrm>
          <a:prstGeom prst="rect">
            <a:avLst/>
          </a:prstGeom>
        </p:spPr>
      </p:pic>
      <p:sp>
        <p:nvSpPr>
          <p:cNvPr id="2" name="矩形 1"/>
          <p:cNvSpPr/>
          <p:nvPr/>
        </p:nvSpPr>
        <p:spPr>
          <a:xfrm>
            <a:off x="5838090" y="-33832"/>
            <a:ext cx="6518031" cy="6891832"/>
          </a:xfrm>
          <a:prstGeom prst="rect">
            <a:avLst/>
          </a:prstGeom>
          <a:gradFill>
            <a:gsLst>
              <a:gs pos="98000">
                <a:schemeClr val="accent2"/>
              </a:gs>
              <a:gs pos="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五角星 14"/>
          <p:cNvSpPr/>
          <p:nvPr/>
        </p:nvSpPr>
        <p:spPr>
          <a:xfrm>
            <a:off x="6671813" y="1335881"/>
            <a:ext cx="499054" cy="499054"/>
          </a:xfrm>
          <a:prstGeom prst="star5">
            <a:avLst>
              <a:gd name="adj" fmla="val 23884"/>
              <a:gd name="hf" fmla="val 105146"/>
              <a:gd name="vf" fmla="val 11055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zh-CN" altLang="en-US" sz="2160">
              <a:solidFill>
                <a:prstClr val="white"/>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180384" y="1271098"/>
            <a:ext cx="4459472" cy="584775"/>
          </a:xfrm>
          <a:prstGeom prst="rect">
            <a:avLst/>
          </a:prstGeom>
          <a:noFill/>
        </p:spPr>
        <p:txBody>
          <a:bodyPr wrap="square" rtlCol="0">
            <a:spAutoFit/>
          </a:bodyPr>
          <a:lstStyle/>
          <a:p>
            <a:pPr algn="ctr"/>
            <a:r>
              <a:rPr lang="zh-CN" altLang="en-US" sz="3200" b="1" dirty="0" smtClean="0">
                <a:solidFill>
                  <a:schemeClr val="bg1">
                    <a:lumMod val="95000"/>
                  </a:schemeClr>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五角星 17"/>
          <p:cNvSpPr/>
          <p:nvPr/>
        </p:nvSpPr>
        <p:spPr>
          <a:xfrm>
            <a:off x="6671813" y="2380245"/>
            <a:ext cx="499054" cy="499054"/>
          </a:xfrm>
          <a:prstGeom prst="star5">
            <a:avLst>
              <a:gd name="adj" fmla="val 23884"/>
              <a:gd name="hf" fmla="val 105146"/>
              <a:gd name="vf" fmla="val 11055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zh-CN" altLang="en-US" sz="2160">
              <a:solidFill>
                <a:prstClr val="white"/>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180384" y="2315462"/>
            <a:ext cx="4459472" cy="584775"/>
          </a:xfrm>
          <a:prstGeom prst="rect">
            <a:avLst/>
          </a:prstGeom>
          <a:noFill/>
        </p:spPr>
        <p:txBody>
          <a:bodyPr wrap="square" rtlCol="0">
            <a:spAutoFit/>
          </a:bodyPr>
          <a:lstStyle/>
          <a:p>
            <a:pPr algn="ctr"/>
            <a:r>
              <a:rPr lang="zh-CN" altLang="en-US" sz="3200" b="1" dirty="0" smtClean="0">
                <a:solidFill>
                  <a:schemeClr val="bg1">
                    <a:lumMod val="95000"/>
                  </a:schemeClr>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五角星 19"/>
          <p:cNvSpPr/>
          <p:nvPr/>
        </p:nvSpPr>
        <p:spPr>
          <a:xfrm>
            <a:off x="6671813" y="3248528"/>
            <a:ext cx="499054" cy="499054"/>
          </a:xfrm>
          <a:prstGeom prst="star5">
            <a:avLst>
              <a:gd name="adj" fmla="val 23884"/>
              <a:gd name="hf" fmla="val 105146"/>
              <a:gd name="vf" fmla="val 11055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zh-CN" altLang="en-US" sz="2160">
              <a:solidFill>
                <a:prstClr val="white"/>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180384" y="3183745"/>
            <a:ext cx="4459472" cy="584775"/>
          </a:xfrm>
          <a:prstGeom prst="rect">
            <a:avLst/>
          </a:prstGeom>
          <a:noFill/>
        </p:spPr>
        <p:txBody>
          <a:bodyPr wrap="square" rtlCol="0">
            <a:spAutoFit/>
          </a:bodyPr>
          <a:lstStyle/>
          <a:p>
            <a:pPr algn="ctr"/>
            <a:r>
              <a:rPr lang="zh-CN" altLang="en-US" sz="3200" b="1" dirty="0" smtClean="0">
                <a:solidFill>
                  <a:schemeClr val="bg1">
                    <a:lumMod val="95000"/>
                  </a:schemeClr>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2" name="五角星 21"/>
          <p:cNvSpPr/>
          <p:nvPr/>
        </p:nvSpPr>
        <p:spPr>
          <a:xfrm>
            <a:off x="6671813" y="4255223"/>
            <a:ext cx="499054" cy="499054"/>
          </a:xfrm>
          <a:prstGeom prst="star5">
            <a:avLst>
              <a:gd name="adj" fmla="val 23884"/>
              <a:gd name="hf" fmla="val 105146"/>
              <a:gd name="vf" fmla="val 11055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zh-CN" altLang="en-US" sz="2160">
              <a:solidFill>
                <a:prstClr val="white"/>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180384" y="4190440"/>
            <a:ext cx="4459472" cy="584775"/>
          </a:xfrm>
          <a:prstGeom prst="rect">
            <a:avLst/>
          </a:prstGeom>
          <a:noFill/>
        </p:spPr>
        <p:txBody>
          <a:bodyPr wrap="square" rtlCol="0">
            <a:spAutoFit/>
          </a:bodyPr>
          <a:lstStyle/>
          <a:p>
            <a:pPr algn="ctr"/>
            <a:r>
              <a:rPr lang="zh-CN" altLang="en-US" sz="3200" b="1" dirty="0" smtClean="0">
                <a:solidFill>
                  <a:schemeClr val="bg1">
                    <a:lumMod val="95000"/>
                  </a:schemeClr>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五角星 23"/>
          <p:cNvSpPr/>
          <p:nvPr/>
        </p:nvSpPr>
        <p:spPr>
          <a:xfrm>
            <a:off x="6671813" y="5260429"/>
            <a:ext cx="499054" cy="499054"/>
          </a:xfrm>
          <a:prstGeom prst="star5">
            <a:avLst>
              <a:gd name="adj" fmla="val 23884"/>
              <a:gd name="hf" fmla="val 105146"/>
              <a:gd name="vf" fmla="val 11055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zh-CN" altLang="en-US" sz="2160">
              <a:solidFill>
                <a:prstClr val="white"/>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180384" y="5195646"/>
            <a:ext cx="4459472" cy="584775"/>
          </a:xfrm>
          <a:prstGeom prst="rect">
            <a:avLst/>
          </a:prstGeom>
          <a:noFill/>
        </p:spPr>
        <p:txBody>
          <a:bodyPr wrap="square" rtlCol="0">
            <a:spAutoFit/>
          </a:bodyPr>
          <a:lstStyle/>
          <a:p>
            <a:pPr algn="ctr"/>
            <a:r>
              <a:rPr lang="zh-CN" altLang="en-US" sz="3200" b="1" dirty="0" smtClean="0">
                <a:solidFill>
                  <a:schemeClr val="bg1">
                    <a:lumMod val="95000"/>
                  </a:schemeClr>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8"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62240462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500" fill="hold"/>
                                        <p:tgtEl>
                                          <p:spTgt spid="12"/>
                                        </p:tgtEl>
                                        <p:attrNameLst>
                                          <p:attrName>ppt_w</p:attrName>
                                        </p:attrNameLst>
                                      </p:cBhvr>
                                      <p:tavLst>
                                        <p:tav tm="0">
                                          <p:val>
                                            <p:fltVal val="0"/>
                                          </p:val>
                                        </p:tav>
                                        <p:tav tm="100000">
                                          <p:val>
                                            <p:strVal val="#ppt_w"/>
                                          </p:val>
                                        </p:tav>
                                      </p:tavLst>
                                    </p:anim>
                                    <p:anim calcmode="lin" valueType="num">
                                      <p:cBhvr>
                                        <p:cTn id="20" dur="1500" fill="hold"/>
                                        <p:tgtEl>
                                          <p:spTgt spid="12"/>
                                        </p:tgtEl>
                                        <p:attrNameLst>
                                          <p:attrName>ppt_h</p:attrName>
                                        </p:attrNameLst>
                                      </p:cBhvr>
                                      <p:tavLst>
                                        <p:tav tm="0">
                                          <p:val>
                                            <p:fltVal val="0"/>
                                          </p:val>
                                        </p:tav>
                                        <p:tav tm="100000">
                                          <p:val>
                                            <p:strVal val="#ppt_h"/>
                                          </p:val>
                                        </p:tav>
                                      </p:tavLst>
                                    </p:anim>
                                    <p:animEffect transition="in" filter="fade">
                                      <p:cBhvr>
                                        <p:cTn id="21" dur="1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56" presetClass="path" presetSubtype="0" accel="50000" decel="50000" fill="hold" grpId="1" nodeType="withEffect">
                                  <p:stCondLst>
                                    <p:cond delay="0"/>
                                  </p:stCondLst>
                                  <p:childTnLst>
                                    <p:animMotion origin="layout" path="M -0.05599 0.07731 L 1.66667E-6 1.48148E-6 " pathEditMode="relative" rAng="0" ptsTypes="AA">
                                      <p:cBhvr>
                                        <p:cTn id="28" dur="500" fill="hold"/>
                                        <p:tgtEl>
                                          <p:spTgt spid="15"/>
                                        </p:tgtEl>
                                        <p:attrNameLst>
                                          <p:attrName>ppt_x</p:attrName>
                                          <p:attrName>ppt_y</p:attrName>
                                        </p:attrNameLst>
                                      </p:cBhvr>
                                      <p:rCtr x="2799" y="-3866"/>
                                    </p:animMotion>
                                  </p:childTnLst>
                                </p:cTn>
                              </p:par>
                              <p:par>
                                <p:cTn id="29" presetID="8" presetClass="emph" presetSubtype="0" fill="hold" grpId="2" nodeType="withEffect">
                                  <p:stCondLst>
                                    <p:cond delay="0"/>
                                  </p:stCondLst>
                                  <p:childTnLst>
                                    <p:animRot by="21600000">
                                      <p:cBhvr>
                                        <p:cTn id="30" dur="500" fill="hold"/>
                                        <p:tgtEl>
                                          <p:spTgt spid="15"/>
                                        </p:tgtEl>
                                        <p:attrNameLst>
                                          <p:attrName>r</p:attrName>
                                        </p:attrNameLst>
                                      </p:cBhvr>
                                    </p:animRo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9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56" presetClass="path" presetSubtype="0" accel="50000" decel="50000" fill="hold" grpId="1" nodeType="withEffect">
                                  <p:stCondLst>
                                    <p:cond delay="0"/>
                                  </p:stCondLst>
                                  <p:childTnLst>
                                    <p:animMotion origin="layout" path="M -0.05599 0.07732 L 1.66667E-6 -3.33333E-6 " pathEditMode="relative" rAng="0" ptsTypes="AA">
                                      <p:cBhvr>
                                        <p:cTn id="41" dur="500" fill="hold"/>
                                        <p:tgtEl>
                                          <p:spTgt spid="18"/>
                                        </p:tgtEl>
                                        <p:attrNameLst>
                                          <p:attrName>ppt_x</p:attrName>
                                          <p:attrName>ppt_y</p:attrName>
                                        </p:attrNameLst>
                                      </p:cBhvr>
                                      <p:rCtr x="2799" y="-3866"/>
                                    </p:animMotion>
                                  </p:childTnLst>
                                </p:cTn>
                              </p:par>
                              <p:par>
                                <p:cTn id="42" presetID="8" presetClass="emph" presetSubtype="0" fill="hold" grpId="2" nodeType="withEffect">
                                  <p:stCondLst>
                                    <p:cond delay="0"/>
                                  </p:stCondLst>
                                  <p:childTnLst>
                                    <p:animRot by="21600000">
                                      <p:cBhvr>
                                        <p:cTn id="43" dur="500" fill="hold"/>
                                        <p:tgtEl>
                                          <p:spTgt spid="18"/>
                                        </p:tgtEl>
                                        <p:attrNameLst>
                                          <p:attrName>r</p:attrName>
                                        </p:attrNameLst>
                                      </p:cBhvr>
                                    </p:animRo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9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56" presetClass="path" presetSubtype="0" accel="50000" decel="50000" fill="hold" grpId="1" nodeType="withEffect">
                                  <p:stCondLst>
                                    <p:cond delay="0"/>
                                  </p:stCondLst>
                                  <p:childTnLst>
                                    <p:animMotion origin="layout" path="M -0.05599 0.07732 L 1.66667E-6 -3.7037E-6 " pathEditMode="relative" rAng="0" ptsTypes="AA">
                                      <p:cBhvr>
                                        <p:cTn id="54" dur="500" fill="hold"/>
                                        <p:tgtEl>
                                          <p:spTgt spid="20"/>
                                        </p:tgtEl>
                                        <p:attrNameLst>
                                          <p:attrName>ppt_x</p:attrName>
                                          <p:attrName>ppt_y</p:attrName>
                                        </p:attrNameLst>
                                      </p:cBhvr>
                                      <p:rCtr x="2799" y="-3866"/>
                                    </p:animMotion>
                                  </p:childTnLst>
                                </p:cTn>
                              </p:par>
                              <p:par>
                                <p:cTn id="55" presetID="8" presetClass="emph" presetSubtype="0" fill="hold" grpId="2" nodeType="withEffect">
                                  <p:stCondLst>
                                    <p:cond delay="0"/>
                                  </p:stCondLst>
                                  <p:childTnLst>
                                    <p:animRot by="21600000">
                                      <p:cBhvr>
                                        <p:cTn id="56" dur="500" fill="hold"/>
                                        <p:tgtEl>
                                          <p:spTgt spid="20"/>
                                        </p:tgtEl>
                                        <p:attrNameLst>
                                          <p:attrName>r</p:attrName>
                                        </p:attrNameLst>
                                      </p:cBhvr>
                                    </p:animRo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9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56" presetClass="path" presetSubtype="0" accel="50000" decel="50000" fill="hold" grpId="1" nodeType="withEffect">
                                  <p:stCondLst>
                                    <p:cond delay="0"/>
                                  </p:stCondLst>
                                  <p:childTnLst>
                                    <p:animMotion origin="layout" path="M -0.05599 0.07732 L 1.66667E-6 -2.96296E-6 " pathEditMode="relative" rAng="0" ptsTypes="AA">
                                      <p:cBhvr>
                                        <p:cTn id="67" dur="500" fill="hold"/>
                                        <p:tgtEl>
                                          <p:spTgt spid="22"/>
                                        </p:tgtEl>
                                        <p:attrNameLst>
                                          <p:attrName>ppt_x</p:attrName>
                                          <p:attrName>ppt_y</p:attrName>
                                        </p:attrNameLst>
                                      </p:cBhvr>
                                      <p:rCtr x="2799" y="-3866"/>
                                    </p:animMotion>
                                  </p:childTnLst>
                                </p:cTn>
                              </p:par>
                              <p:par>
                                <p:cTn id="68" presetID="8" presetClass="emph" presetSubtype="0" fill="hold" grpId="2" nodeType="withEffect">
                                  <p:stCondLst>
                                    <p:cond delay="0"/>
                                  </p:stCondLst>
                                  <p:childTnLst>
                                    <p:animRot by="21600000">
                                      <p:cBhvr>
                                        <p:cTn id="69" dur="500" fill="hold"/>
                                        <p:tgtEl>
                                          <p:spTgt spid="22"/>
                                        </p:tgtEl>
                                        <p:attrNameLst>
                                          <p:attrName>r</p:attrName>
                                        </p:attrNameLst>
                                      </p:cBhvr>
                                    </p:animRo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9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56" presetClass="path" presetSubtype="0" accel="50000" decel="50000" fill="hold" grpId="1" nodeType="withEffect">
                                  <p:stCondLst>
                                    <p:cond delay="0"/>
                                  </p:stCondLst>
                                  <p:childTnLst>
                                    <p:animMotion origin="layout" path="M -0.05599 0.07732 L 1.66667E-6 -2.22222E-6 " pathEditMode="relative" rAng="0" ptsTypes="AA">
                                      <p:cBhvr>
                                        <p:cTn id="80" dur="500" fill="hold"/>
                                        <p:tgtEl>
                                          <p:spTgt spid="24"/>
                                        </p:tgtEl>
                                        <p:attrNameLst>
                                          <p:attrName>ppt_x</p:attrName>
                                          <p:attrName>ppt_y</p:attrName>
                                        </p:attrNameLst>
                                      </p:cBhvr>
                                      <p:rCtr x="2799" y="-3866"/>
                                    </p:animMotion>
                                  </p:childTnLst>
                                </p:cTn>
                              </p:par>
                              <p:par>
                                <p:cTn id="81" presetID="8" presetClass="emph" presetSubtype="0" fill="hold" grpId="2" nodeType="withEffect">
                                  <p:stCondLst>
                                    <p:cond delay="0"/>
                                  </p:stCondLst>
                                  <p:childTnLst>
                                    <p:animRot by="21600000">
                                      <p:cBhvr>
                                        <p:cTn id="82" dur="500" fill="hold"/>
                                        <p:tgtEl>
                                          <p:spTgt spid="24"/>
                                        </p:tgtEl>
                                        <p:attrNameLst>
                                          <p:attrName>r</p:attrName>
                                        </p:attrNameLst>
                                      </p:cBhvr>
                                    </p:animRo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left)">
                                      <p:cBhvr>
                                        <p:cTn id="86" dur="900"/>
                                        <p:tgtEl>
                                          <p:spTgt spid="25"/>
                                        </p:tgtEl>
                                      </p:cBhvr>
                                    </p:animEffect>
                                  </p:childTnLst>
                                </p:cTn>
                              </p:par>
                            </p:childTnLst>
                          </p:cTn>
                        </p:par>
                        <p:par>
                          <p:cTn id="87" fill="hold">
                            <p:stCondLst>
                              <p:cond delay="1400"/>
                            </p:stCondLst>
                            <p:childTnLst>
                              <p:par>
                                <p:cTn id="88" presetID="42"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1000"/>
                                        <p:tgtEl>
                                          <p:spTgt spid="28"/>
                                        </p:tgtEl>
                                      </p:cBhvr>
                                    </p:animEffect>
                                    <p:anim calcmode="lin" valueType="num">
                                      <p:cBhvr>
                                        <p:cTn id="91" dur="1000" fill="hold"/>
                                        <p:tgtEl>
                                          <p:spTgt spid="28"/>
                                        </p:tgtEl>
                                        <p:attrNameLst>
                                          <p:attrName>ppt_x</p:attrName>
                                        </p:attrNameLst>
                                      </p:cBhvr>
                                      <p:tavLst>
                                        <p:tav tm="0">
                                          <p:val>
                                            <p:strVal val="#ppt_x"/>
                                          </p:val>
                                        </p:tav>
                                        <p:tav tm="100000">
                                          <p:val>
                                            <p:strVal val="#ppt_x"/>
                                          </p:val>
                                        </p:tav>
                                      </p:tavLst>
                                    </p:anim>
                                    <p:anim calcmode="lin" valueType="num">
                                      <p:cBhvr>
                                        <p:cTn id="9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7" grpId="0"/>
      <p:bldP spid="18" grpId="0" animBg="1"/>
      <p:bldP spid="18" grpId="1" animBg="1"/>
      <p:bldP spid="18" grpId="2" animBg="1"/>
      <p:bldP spid="19" grpId="0"/>
      <p:bldP spid="20" grpId="0" animBg="1"/>
      <p:bldP spid="20" grpId="1" animBg="1"/>
      <p:bldP spid="20" grpId="2" animBg="1"/>
      <p:bldP spid="21" grpId="0"/>
      <p:bldP spid="22" grpId="0" animBg="1"/>
      <p:bldP spid="22" grpId="1" animBg="1"/>
      <p:bldP spid="22" grpId="2" animBg="1"/>
      <p:bldP spid="23" grpId="0"/>
      <p:bldP spid="24" grpId="0" animBg="1"/>
      <p:bldP spid="24" grpId="1" animBg="1"/>
      <p:bldP spid="24" grpId="2" animBg="1"/>
      <p:bldP spid="25"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t="73333" r="40250"/>
          <a:stretch/>
        </p:blipFill>
        <p:spPr>
          <a:xfrm>
            <a:off x="0" y="5324026"/>
            <a:ext cx="6465374" cy="1623106"/>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4030" y="369308"/>
            <a:ext cx="4399061" cy="2775807"/>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a:off x="4314091" y="4861808"/>
            <a:ext cx="7877909" cy="1996192"/>
          </a:xfrm>
          <a:prstGeom prst="rect">
            <a:avLst/>
          </a:prstGeom>
        </p:spPr>
      </p:pic>
      <p:sp>
        <p:nvSpPr>
          <p:cNvPr id="27" name="TextBox 1"/>
          <p:cNvSpPr txBox="1"/>
          <p:nvPr/>
        </p:nvSpPr>
        <p:spPr>
          <a:xfrm>
            <a:off x="5272543" y="2794945"/>
            <a:ext cx="3191519" cy="830997"/>
          </a:xfrm>
          <a:prstGeom prst="rect">
            <a:avLst/>
          </a:prstGeom>
          <a:noFill/>
          <a:effectLst/>
        </p:spPr>
        <p:txBody>
          <a:bodyPr wrap="square" rtlCol="0">
            <a:spAutoFit/>
          </a:bodyPr>
          <a:lstStyle>
            <a:defPPr>
              <a:defRPr lang="zh-CN"/>
            </a:defPPr>
            <a:lvl1pPr defTabSz="1219140">
              <a:defRPr sz="76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reflection blurRad="12700" stA="55000" endA="300" endPos="30000" dist="57150" dir="5400000" sy="-100000" algn="bl" rotWithShape="0"/>
                </a:effectLst>
                <a:latin typeface="Impact"/>
                <a:ea typeface="微软雅黑"/>
                <a:cs typeface="+mn-ea"/>
              </a:defRPr>
            </a:lvl1pPr>
          </a:lstStyle>
          <a:p>
            <a:r>
              <a:rPr lang="zh-CN" altLang="en-US" sz="4800" dirty="0" smtClean="0">
                <a:solidFill>
                  <a:srgbClr val="E60B13"/>
                </a:solidFill>
                <a:effectLst/>
              </a:rPr>
              <a:t>第一章</a:t>
            </a:r>
            <a:endParaRPr lang="zh-CN" altLang="en-US" sz="4800" dirty="0">
              <a:solidFill>
                <a:srgbClr val="E60B13"/>
              </a:solidFill>
              <a:effectLst/>
            </a:endParaRPr>
          </a:p>
        </p:txBody>
      </p:sp>
      <p:sp>
        <p:nvSpPr>
          <p:cNvPr id="28" name="Line 65"/>
          <p:cNvSpPr>
            <a:spLocks noChangeShapeType="1"/>
          </p:cNvSpPr>
          <p:nvPr/>
        </p:nvSpPr>
        <p:spPr bwMode="auto">
          <a:xfrm>
            <a:off x="4241938" y="3776327"/>
            <a:ext cx="5251484" cy="0"/>
          </a:xfrm>
          <a:prstGeom prst="line">
            <a:avLst/>
          </a:prstGeom>
          <a:noFill/>
          <a:ln w="12700">
            <a:solidFill>
              <a:srgbClr val="FFF2CC"/>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8697" y="2701944"/>
            <a:ext cx="1053150" cy="897290"/>
          </a:xfrm>
          <a:prstGeom prst="rect">
            <a:avLst/>
          </a:prstGeom>
        </p:spPr>
      </p:pic>
      <p:sp>
        <p:nvSpPr>
          <p:cNvPr id="30" name="Line 65"/>
          <p:cNvSpPr>
            <a:spLocks noChangeShapeType="1"/>
          </p:cNvSpPr>
          <p:nvPr/>
        </p:nvSpPr>
        <p:spPr bwMode="auto">
          <a:xfrm>
            <a:off x="3984030" y="3674205"/>
            <a:ext cx="4221501" cy="0"/>
          </a:xfrm>
          <a:prstGeom prst="line">
            <a:avLst/>
          </a:prstGeom>
          <a:noFill/>
          <a:ln w="12700">
            <a:solidFill>
              <a:schemeClr val="tx1">
                <a:lumMod val="75000"/>
                <a:lumOff val="25000"/>
              </a:schemeClr>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sp>
        <p:nvSpPr>
          <p:cNvPr id="31" name="文本框 30"/>
          <p:cNvSpPr txBox="1"/>
          <p:nvPr/>
        </p:nvSpPr>
        <p:spPr>
          <a:xfrm>
            <a:off x="3457671" y="3897006"/>
            <a:ext cx="5613719" cy="769441"/>
          </a:xfrm>
          <a:prstGeom prst="rect">
            <a:avLst/>
          </a:prstGeom>
          <a:noFill/>
        </p:spPr>
        <p:txBody>
          <a:bodyPr wrap="square" rtlCol="0">
            <a:spAutoFit/>
          </a:bodyPr>
          <a:lstStyle/>
          <a:p>
            <a:pPr algn="ctr"/>
            <a:r>
              <a:rPr lang="zh-CN" altLang="en-US" sz="4400" b="1" dirty="0">
                <a:solidFill>
                  <a:srgbClr val="393939">
                    <a:lumMod val="75000"/>
                    <a:lumOff val="25000"/>
                  </a:srgbClr>
                </a:solidFill>
                <a:latin typeface="微软雅黑" panose="020B0503020204020204" pitchFamily="34" charset="-122"/>
                <a:ea typeface="微软雅黑" panose="020B0503020204020204" pitchFamily="34" charset="-122"/>
              </a:rPr>
              <a:t>输入您的标题文字</a:t>
            </a:r>
          </a:p>
        </p:txBody>
      </p:sp>
      <p:sp>
        <p:nvSpPr>
          <p:cNvPr id="10"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16682770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300"/>
                                        <p:tgtEl>
                                          <p:spTgt spid="12"/>
                                        </p:tgtEl>
                                      </p:cBhvr>
                                    </p:animEffect>
                                    <p:anim calcmode="lin" valueType="num">
                                      <p:cBhvr>
                                        <p:cTn id="8" dur="1300" fill="hold"/>
                                        <p:tgtEl>
                                          <p:spTgt spid="12"/>
                                        </p:tgtEl>
                                        <p:attrNameLst>
                                          <p:attrName>ppt_x</p:attrName>
                                        </p:attrNameLst>
                                      </p:cBhvr>
                                      <p:tavLst>
                                        <p:tav tm="0">
                                          <p:val>
                                            <p:strVal val="#ppt_x"/>
                                          </p:val>
                                        </p:tav>
                                        <p:tav tm="100000">
                                          <p:val>
                                            <p:strVal val="#ppt_x"/>
                                          </p:val>
                                        </p:tav>
                                      </p:tavLst>
                                    </p:anim>
                                    <p:anim calcmode="lin" valueType="num">
                                      <p:cBhvr>
                                        <p:cTn id="9" dur="13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2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250" fill="hold"/>
                                        <p:tgtEl>
                                          <p:spTgt spid="29"/>
                                        </p:tgtEl>
                                        <p:attrNameLst>
                                          <p:attrName>ppt_w</p:attrName>
                                        </p:attrNameLst>
                                      </p:cBhvr>
                                      <p:tavLst>
                                        <p:tav tm="0">
                                          <p:val>
                                            <p:fltVal val="0"/>
                                          </p:val>
                                        </p:tav>
                                        <p:tav tm="100000">
                                          <p:val>
                                            <p:strVal val="#ppt_w"/>
                                          </p:val>
                                        </p:tav>
                                      </p:tavLst>
                                    </p:anim>
                                    <p:anim calcmode="lin" valueType="num">
                                      <p:cBhvr>
                                        <p:cTn id="14" dur="1250" fill="hold"/>
                                        <p:tgtEl>
                                          <p:spTgt spid="29"/>
                                        </p:tgtEl>
                                        <p:attrNameLst>
                                          <p:attrName>ppt_h</p:attrName>
                                        </p:attrNameLst>
                                      </p:cBhvr>
                                      <p:tavLst>
                                        <p:tav tm="0">
                                          <p:val>
                                            <p:fltVal val="0"/>
                                          </p:val>
                                        </p:tav>
                                        <p:tav tm="100000">
                                          <p:val>
                                            <p:strVal val="#ppt_h"/>
                                          </p:val>
                                        </p:tav>
                                      </p:tavLst>
                                    </p:anim>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25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900"/>
                                        <p:tgtEl>
                                          <p:spTgt spid="31"/>
                                        </p:tgtEl>
                                      </p:cBhvr>
                                    </p:animEffect>
                                  </p:childTnLst>
                                </p:cTn>
                              </p:par>
                            </p:childTnLst>
                          </p:cTn>
                        </p:par>
                        <p:par>
                          <p:cTn id="39" fill="hold">
                            <p:stCondLst>
                              <p:cond delay="140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animBg="1"/>
      <p:bldP spid="31"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4"/>
          <p:cNvSpPr>
            <a:spLocks noChangeArrowheads="1"/>
          </p:cNvSpPr>
          <p:nvPr/>
        </p:nvSpPr>
        <p:spPr bwMode="auto">
          <a:xfrm>
            <a:off x="736602" y="1901191"/>
            <a:ext cx="2478617" cy="1554480"/>
          </a:xfrm>
          <a:prstGeom prst="rect">
            <a:avLst/>
          </a:prstGeom>
          <a:blipFill dpi="0" rotWithShape="1">
            <a:blip r:embed="rId3"/>
            <a:srcRect/>
            <a:stretch>
              <a:fillRect/>
            </a:stretch>
          </a:blipFill>
          <a:ln>
            <a:noFill/>
          </a:ln>
          <a:ex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6154" name="矩形 35"/>
          <p:cNvSpPr>
            <a:spLocks noChangeArrowheads="1"/>
          </p:cNvSpPr>
          <p:nvPr/>
        </p:nvSpPr>
        <p:spPr bwMode="auto">
          <a:xfrm>
            <a:off x="736602" y="3438525"/>
            <a:ext cx="2478617" cy="432435"/>
          </a:xfrm>
          <a:prstGeom prst="rect">
            <a:avLst/>
          </a:prstGeom>
          <a:gradFill>
            <a:gsLst>
              <a:gs pos="0">
                <a:schemeClr val="accent2"/>
              </a:gs>
              <a:gs pos="100000">
                <a:schemeClr val="accent1"/>
              </a:gs>
            </a:gsLst>
            <a:lin ang="10800000" scaled="0"/>
          </a:gradFill>
          <a:ln w="25400">
            <a:solidFill>
              <a:schemeClr val="bg1"/>
            </a:solidFill>
            <a:bevel/>
            <a:headEnd/>
            <a:tailEnd/>
          </a:ln>
          <a:effectLst>
            <a:outerShdw blurRad="63500" dist="38100" dir="4920000" algn="tr" rotWithShape="0">
              <a:prstClr val="black">
                <a:alpha val="48000"/>
              </a:prstClr>
            </a:outerShdw>
          </a:effec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6156" name="TextBox 36"/>
          <p:cNvSpPr>
            <a:spLocks noChangeArrowheads="1"/>
          </p:cNvSpPr>
          <p:nvPr/>
        </p:nvSpPr>
        <p:spPr bwMode="auto">
          <a:xfrm>
            <a:off x="1422401" y="3448052"/>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2400" dirty="0">
                <a:solidFill>
                  <a:schemeClr val="bg1"/>
                </a:solidFill>
                <a:latin typeface="方正韵动中黑简体" pitchFamily="2" charset="-122"/>
                <a:ea typeface="方正韵动中黑简体" pitchFamily="2" charset="-122"/>
                <a:sym typeface="宋体" pitchFamily="2" charset="-122"/>
              </a:rPr>
              <a:t>标题一</a:t>
            </a:r>
          </a:p>
        </p:txBody>
      </p:sp>
      <p:sp>
        <p:nvSpPr>
          <p:cNvPr id="4" name="TextBox 37"/>
          <p:cNvSpPr>
            <a:spLocks noChangeArrowheads="1"/>
          </p:cNvSpPr>
          <p:nvPr/>
        </p:nvSpPr>
        <p:spPr bwMode="auto">
          <a:xfrm>
            <a:off x="622303" y="4034791"/>
            <a:ext cx="259291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50000"/>
              </a:lnSpc>
              <a:buFont typeface="Arial" pitchFamily="34" charset="0"/>
              <a:buNone/>
            </a:pPr>
            <a:r>
              <a:rPr lang="zh-CN" altLang="en-US" sz="1600" dirty="0">
                <a:solidFill>
                  <a:srgbClr val="3F3F3F"/>
                </a:solidFill>
                <a:latin typeface="微软雅黑" panose="020B0503020204020204" pitchFamily="34" charset="-122"/>
                <a:ea typeface="微软雅黑" panose="020B0503020204020204" pitchFamily="34" charset="-122"/>
                <a:sym typeface="宋体" pitchFamily="2" charset="-122"/>
              </a:rPr>
              <a:t>这里输入简单的文字概述里输入简单文字概述这里简单输入简单文字概述输入简单文字概述输入简单文字概述</a:t>
            </a:r>
            <a:endParaRPr lang="en-US" altLang="zh-CN" sz="1600" dirty="0">
              <a:solidFill>
                <a:srgbClr val="3F3F3F"/>
              </a:solidFill>
              <a:latin typeface="微软雅黑" panose="020B0503020204020204" pitchFamily="34" charset="-122"/>
              <a:ea typeface="微软雅黑" panose="020B0503020204020204" pitchFamily="34" charset="-122"/>
              <a:sym typeface="Calibri" pitchFamily="34" charset="0"/>
            </a:endParaRPr>
          </a:p>
        </p:txBody>
      </p:sp>
      <p:sp>
        <p:nvSpPr>
          <p:cNvPr id="6157" name="矩形 38"/>
          <p:cNvSpPr>
            <a:spLocks noChangeArrowheads="1"/>
          </p:cNvSpPr>
          <p:nvPr/>
        </p:nvSpPr>
        <p:spPr bwMode="auto">
          <a:xfrm>
            <a:off x="3536951" y="1874520"/>
            <a:ext cx="2480733" cy="1554480"/>
          </a:xfrm>
          <a:prstGeom prst="rect">
            <a:avLst/>
          </a:prstGeom>
          <a:blipFill dpi="0" rotWithShape="1">
            <a:blip r:embed="rId3"/>
            <a:srcRect/>
            <a:stretch>
              <a:fillRect/>
            </a:stretch>
          </a:blipFill>
          <a:ln>
            <a:noFill/>
          </a:ln>
          <a:ex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5" name="矩形 42"/>
          <p:cNvSpPr>
            <a:spLocks noChangeArrowheads="1"/>
          </p:cNvSpPr>
          <p:nvPr/>
        </p:nvSpPr>
        <p:spPr bwMode="auto">
          <a:xfrm>
            <a:off x="6305551" y="1874520"/>
            <a:ext cx="2478616" cy="1554480"/>
          </a:xfrm>
          <a:prstGeom prst="rect">
            <a:avLst/>
          </a:prstGeom>
          <a:blipFill dpi="0" rotWithShape="1">
            <a:blip r:embed="rId3"/>
            <a:srcRect/>
            <a:stretch>
              <a:fillRect/>
            </a:stretch>
          </a:blipFill>
          <a:ln>
            <a:noFill/>
          </a:ln>
          <a:ex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6" name="矩形 46"/>
          <p:cNvSpPr>
            <a:spLocks noChangeArrowheads="1"/>
          </p:cNvSpPr>
          <p:nvPr/>
        </p:nvSpPr>
        <p:spPr bwMode="auto">
          <a:xfrm>
            <a:off x="9088967" y="1882141"/>
            <a:ext cx="2480733" cy="1556385"/>
          </a:xfrm>
          <a:prstGeom prst="rect">
            <a:avLst/>
          </a:prstGeom>
          <a:blipFill dpi="0" rotWithShape="1">
            <a:blip r:embed="rId3"/>
            <a:srcRect/>
            <a:stretch>
              <a:fillRect/>
            </a:stretch>
          </a:blipFill>
          <a:ln>
            <a:noFill/>
          </a:ln>
          <a:ex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7" name="TextBox 49"/>
          <p:cNvSpPr>
            <a:spLocks noChangeArrowheads="1"/>
          </p:cNvSpPr>
          <p:nvPr/>
        </p:nvSpPr>
        <p:spPr bwMode="auto">
          <a:xfrm>
            <a:off x="3511564" y="4042411"/>
            <a:ext cx="24961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50000"/>
              </a:lnSpc>
              <a:buFont typeface="Arial" pitchFamily="34" charset="0"/>
              <a:buNone/>
            </a:pPr>
            <a:r>
              <a:rPr lang="zh-CN" altLang="en-US" sz="1600" dirty="0">
                <a:solidFill>
                  <a:srgbClr val="3F3F3F"/>
                </a:solidFill>
                <a:latin typeface="微软雅黑" panose="020B0503020204020204" pitchFamily="34" charset="-122"/>
                <a:ea typeface="微软雅黑" panose="020B0503020204020204" pitchFamily="34" charset="-122"/>
                <a:sym typeface="宋体" pitchFamily="2" charset="-122"/>
              </a:rPr>
              <a:t>这里输入简单的文字概述里输入简单文字概述这里简单输入简单文字概述输入简单文字概述输入简单文字概述</a:t>
            </a:r>
            <a:endParaRPr lang="en-US" altLang="zh-CN" sz="1600" dirty="0">
              <a:solidFill>
                <a:srgbClr val="3F3F3F"/>
              </a:solidFill>
              <a:latin typeface="微软雅黑" panose="020B0503020204020204" pitchFamily="34" charset="-122"/>
              <a:ea typeface="微软雅黑" panose="020B0503020204020204" pitchFamily="34" charset="-122"/>
              <a:sym typeface="Calibri" pitchFamily="34" charset="0"/>
            </a:endParaRPr>
          </a:p>
        </p:txBody>
      </p:sp>
      <p:sp>
        <p:nvSpPr>
          <p:cNvPr id="6167" name="TextBox 50"/>
          <p:cNvSpPr>
            <a:spLocks noChangeArrowheads="1"/>
          </p:cNvSpPr>
          <p:nvPr/>
        </p:nvSpPr>
        <p:spPr bwMode="auto">
          <a:xfrm>
            <a:off x="6370319" y="4034791"/>
            <a:ext cx="241384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50000"/>
              </a:lnSpc>
              <a:buFont typeface="Arial" pitchFamily="34" charset="0"/>
              <a:buNone/>
            </a:pPr>
            <a:r>
              <a:rPr lang="zh-CN" altLang="en-US" sz="1600" dirty="0">
                <a:solidFill>
                  <a:srgbClr val="3F3F3F"/>
                </a:solidFill>
                <a:latin typeface="微软雅黑" panose="020B0503020204020204" pitchFamily="34" charset="-122"/>
                <a:ea typeface="微软雅黑" panose="020B0503020204020204" pitchFamily="34" charset="-122"/>
                <a:sym typeface="宋体" pitchFamily="2" charset="-122"/>
              </a:rPr>
              <a:t>这里输入简单的文字概述里输入简单文字概述这里简单输入简单文字概述输入简单文字概述输入简单文字概述</a:t>
            </a:r>
            <a:endParaRPr lang="en-US" altLang="zh-CN" sz="1600" dirty="0">
              <a:solidFill>
                <a:srgbClr val="3F3F3F"/>
              </a:solidFill>
              <a:latin typeface="微软雅黑" panose="020B0503020204020204" pitchFamily="34" charset="-122"/>
              <a:ea typeface="微软雅黑" panose="020B0503020204020204" pitchFamily="34" charset="-122"/>
              <a:sym typeface="Calibri" pitchFamily="34" charset="0"/>
            </a:endParaRPr>
          </a:p>
        </p:txBody>
      </p:sp>
      <p:sp>
        <p:nvSpPr>
          <p:cNvPr id="6168" name="TextBox 51"/>
          <p:cNvSpPr>
            <a:spLocks noChangeArrowheads="1"/>
          </p:cNvSpPr>
          <p:nvPr/>
        </p:nvSpPr>
        <p:spPr bwMode="auto">
          <a:xfrm>
            <a:off x="8976787" y="4034791"/>
            <a:ext cx="259291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50000"/>
              </a:lnSpc>
              <a:buFont typeface="Arial" pitchFamily="34" charset="0"/>
              <a:buNone/>
            </a:pPr>
            <a:r>
              <a:rPr lang="zh-CN" altLang="en-US" sz="1600" dirty="0">
                <a:solidFill>
                  <a:srgbClr val="3F3F3F"/>
                </a:solidFill>
                <a:latin typeface="微软雅黑" panose="020B0503020204020204" pitchFamily="34" charset="-122"/>
                <a:ea typeface="微软雅黑" panose="020B0503020204020204" pitchFamily="34" charset="-122"/>
                <a:sym typeface="宋体" pitchFamily="2" charset="-122"/>
              </a:rPr>
              <a:t>这里输入简单的文字概述里输入简单文字概述这里简单输入简单文字概述输入简单文字概述输入简单文字概述</a:t>
            </a:r>
            <a:endParaRPr lang="en-US" altLang="zh-CN" sz="1600" dirty="0">
              <a:solidFill>
                <a:srgbClr val="3F3F3F"/>
              </a:solidFill>
              <a:latin typeface="微软雅黑" panose="020B0503020204020204" pitchFamily="34" charset="-122"/>
              <a:ea typeface="微软雅黑" panose="020B0503020204020204" pitchFamily="34" charset="-122"/>
              <a:sym typeface="Calibri" pitchFamily="34" charset="0"/>
            </a:endParaRPr>
          </a:p>
        </p:txBody>
      </p:sp>
      <p:sp>
        <p:nvSpPr>
          <p:cNvPr id="28" name="矩形 35"/>
          <p:cNvSpPr>
            <a:spLocks noChangeArrowheads="1"/>
          </p:cNvSpPr>
          <p:nvPr/>
        </p:nvSpPr>
        <p:spPr bwMode="auto">
          <a:xfrm>
            <a:off x="3551345" y="3438525"/>
            <a:ext cx="2478617" cy="432435"/>
          </a:xfrm>
          <a:prstGeom prst="rect">
            <a:avLst/>
          </a:prstGeom>
          <a:gradFill>
            <a:gsLst>
              <a:gs pos="0">
                <a:schemeClr val="accent2"/>
              </a:gs>
              <a:gs pos="100000">
                <a:schemeClr val="accent1"/>
              </a:gs>
            </a:gsLst>
            <a:lin ang="10800000" scaled="0"/>
          </a:gradFill>
          <a:ln w="25400">
            <a:solidFill>
              <a:schemeClr val="bg1"/>
            </a:solidFill>
            <a:bevel/>
            <a:headEnd/>
            <a:tailEnd/>
          </a:ln>
          <a:effectLst>
            <a:outerShdw blurRad="63500" dist="38100" dir="4920000" algn="tr" rotWithShape="0">
              <a:prstClr val="black">
                <a:alpha val="48000"/>
              </a:prstClr>
            </a:outerShdw>
          </a:effec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29" name="TextBox 36"/>
          <p:cNvSpPr>
            <a:spLocks noChangeArrowheads="1"/>
          </p:cNvSpPr>
          <p:nvPr/>
        </p:nvSpPr>
        <p:spPr bwMode="auto">
          <a:xfrm>
            <a:off x="4237144" y="3448052"/>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2400" dirty="0">
                <a:solidFill>
                  <a:schemeClr val="bg1"/>
                </a:solidFill>
                <a:latin typeface="方正韵动中黑简体" pitchFamily="2" charset="-122"/>
                <a:ea typeface="方正韵动中黑简体" pitchFamily="2" charset="-122"/>
                <a:sym typeface="宋体" pitchFamily="2" charset="-122"/>
              </a:rPr>
              <a:t>标题二</a:t>
            </a:r>
          </a:p>
        </p:txBody>
      </p:sp>
      <p:sp>
        <p:nvSpPr>
          <p:cNvPr id="30" name="矩形 35"/>
          <p:cNvSpPr>
            <a:spLocks noChangeArrowheads="1"/>
          </p:cNvSpPr>
          <p:nvPr/>
        </p:nvSpPr>
        <p:spPr bwMode="auto">
          <a:xfrm>
            <a:off x="6305550" y="3438525"/>
            <a:ext cx="2478617" cy="432435"/>
          </a:xfrm>
          <a:prstGeom prst="rect">
            <a:avLst/>
          </a:prstGeom>
          <a:gradFill>
            <a:gsLst>
              <a:gs pos="0">
                <a:schemeClr val="accent2"/>
              </a:gs>
              <a:gs pos="100000">
                <a:schemeClr val="accent1"/>
              </a:gs>
            </a:gsLst>
            <a:lin ang="10800000" scaled="0"/>
          </a:gradFill>
          <a:ln w="25400">
            <a:solidFill>
              <a:schemeClr val="bg1"/>
            </a:solidFill>
            <a:bevel/>
            <a:headEnd/>
            <a:tailEnd/>
          </a:ln>
          <a:effectLst>
            <a:outerShdw blurRad="63500" dist="38100" dir="4920000" algn="tr" rotWithShape="0">
              <a:prstClr val="black">
                <a:alpha val="48000"/>
              </a:prstClr>
            </a:outerShdw>
          </a:effec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31" name="TextBox 36"/>
          <p:cNvSpPr>
            <a:spLocks noChangeArrowheads="1"/>
          </p:cNvSpPr>
          <p:nvPr/>
        </p:nvSpPr>
        <p:spPr bwMode="auto">
          <a:xfrm>
            <a:off x="6991349" y="3448052"/>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2400" dirty="0">
                <a:solidFill>
                  <a:schemeClr val="bg1"/>
                </a:solidFill>
                <a:latin typeface="方正韵动中黑简体" pitchFamily="2" charset="-122"/>
                <a:ea typeface="方正韵动中黑简体" pitchFamily="2" charset="-122"/>
                <a:sym typeface="宋体" pitchFamily="2" charset="-122"/>
              </a:rPr>
              <a:t>标题三</a:t>
            </a:r>
          </a:p>
        </p:txBody>
      </p:sp>
      <p:sp>
        <p:nvSpPr>
          <p:cNvPr id="32" name="矩形 35"/>
          <p:cNvSpPr>
            <a:spLocks noChangeArrowheads="1"/>
          </p:cNvSpPr>
          <p:nvPr/>
        </p:nvSpPr>
        <p:spPr bwMode="auto">
          <a:xfrm>
            <a:off x="9118601" y="3438525"/>
            <a:ext cx="2478617" cy="432435"/>
          </a:xfrm>
          <a:prstGeom prst="rect">
            <a:avLst/>
          </a:prstGeom>
          <a:gradFill>
            <a:gsLst>
              <a:gs pos="0">
                <a:schemeClr val="accent2"/>
              </a:gs>
              <a:gs pos="100000">
                <a:schemeClr val="accent1"/>
              </a:gs>
            </a:gsLst>
            <a:lin ang="10800000" scaled="0"/>
          </a:gradFill>
          <a:ln w="25400">
            <a:solidFill>
              <a:schemeClr val="bg1"/>
            </a:solidFill>
            <a:bevel/>
            <a:headEnd/>
            <a:tailEnd/>
          </a:ln>
          <a:effectLst>
            <a:outerShdw blurRad="63500" dist="38100" dir="4920000" algn="tr" rotWithShape="0">
              <a:prstClr val="black">
                <a:alpha val="48000"/>
              </a:prstClr>
            </a:outerShdw>
          </a:effectLst>
        </p:spPr>
        <p:txBody>
          <a:bodyPr anchor="ctr"/>
          <a:lstStyle/>
          <a:p>
            <a:pPr algn="ctr" eaLnBrk="1" hangingPunct="1">
              <a:buFont typeface="Arial" pitchFamily="34" charset="0"/>
              <a:buNone/>
            </a:pPr>
            <a:endParaRPr lang="zh-CN" altLang="zh-CN" sz="2400">
              <a:solidFill>
                <a:srgbClr val="FFFFFF"/>
              </a:solidFill>
              <a:latin typeface="宋体" pitchFamily="2" charset="-122"/>
              <a:sym typeface="宋体" pitchFamily="2" charset="-122"/>
            </a:endParaRPr>
          </a:p>
        </p:txBody>
      </p:sp>
      <p:sp>
        <p:nvSpPr>
          <p:cNvPr id="33" name="TextBox 36"/>
          <p:cNvSpPr>
            <a:spLocks noChangeArrowheads="1"/>
          </p:cNvSpPr>
          <p:nvPr/>
        </p:nvSpPr>
        <p:spPr bwMode="auto">
          <a:xfrm>
            <a:off x="9804400" y="3448052"/>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2400" dirty="0">
                <a:solidFill>
                  <a:schemeClr val="bg1"/>
                </a:solidFill>
                <a:latin typeface="方正韵动中黑简体" pitchFamily="2" charset="-122"/>
                <a:ea typeface="方正韵动中黑简体" pitchFamily="2" charset="-122"/>
                <a:sym typeface="宋体" pitchFamily="2" charset="-122"/>
              </a:rPr>
              <a:t>标题四</a:t>
            </a:r>
          </a:p>
        </p:txBody>
      </p:sp>
      <p:sp>
        <p:nvSpPr>
          <p:cNvPr id="25"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19" name="文本框 18"/>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85852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900"/>
                                        <p:tgtEl>
                                          <p:spTgt spid="19"/>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6154"/>
                                        </p:tgtEl>
                                        <p:attrNameLst>
                                          <p:attrName>style.visibility</p:attrName>
                                        </p:attrNameLst>
                                      </p:cBhvr>
                                      <p:to>
                                        <p:strVal val="visible"/>
                                      </p:to>
                                    </p:set>
                                    <p:animEffect transition="in" filter="wipe(up)">
                                      <p:cBhvr>
                                        <p:cTn id="18" dur="500"/>
                                        <p:tgtEl>
                                          <p:spTgt spid="6154"/>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6156"/>
                                        </p:tgtEl>
                                        <p:attrNameLst>
                                          <p:attrName>style.visibility</p:attrName>
                                        </p:attrNameLst>
                                      </p:cBhvr>
                                      <p:to>
                                        <p:strVal val="visible"/>
                                      </p:to>
                                    </p:set>
                                    <p:animEffect transition="in" filter="fade">
                                      <p:cBhvr>
                                        <p:cTn id="22" dur="500"/>
                                        <p:tgtEl>
                                          <p:spTgt spid="6156"/>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6157"/>
                                        </p:tgtEl>
                                        <p:attrNameLst>
                                          <p:attrName>style.visibility</p:attrName>
                                        </p:attrNameLst>
                                      </p:cBhvr>
                                      <p:to>
                                        <p:strVal val="visible"/>
                                      </p:to>
                                    </p:set>
                                    <p:anim calcmode="lin" valueType="num">
                                      <p:cBhvr>
                                        <p:cTn id="30" dur="500" fill="hold"/>
                                        <p:tgtEl>
                                          <p:spTgt spid="6157"/>
                                        </p:tgtEl>
                                        <p:attrNameLst>
                                          <p:attrName>ppt_w</p:attrName>
                                        </p:attrNameLst>
                                      </p:cBhvr>
                                      <p:tavLst>
                                        <p:tav tm="0">
                                          <p:val>
                                            <p:fltVal val="0"/>
                                          </p:val>
                                        </p:tav>
                                        <p:tav tm="100000">
                                          <p:val>
                                            <p:strVal val="#ppt_w"/>
                                          </p:val>
                                        </p:tav>
                                      </p:tavLst>
                                    </p:anim>
                                    <p:anim calcmode="lin" valueType="num">
                                      <p:cBhvr>
                                        <p:cTn id="31" dur="500" fill="hold"/>
                                        <p:tgtEl>
                                          <p:spTgt spid="6157"/>
                                        </p:tgtEl>
                                        <p:attrNameLst>
                                          <p:attrName>ppt_h</p:attrName>
                                        </p:attrNameLst>
                                      </p:cBhvr>
                                      <p:tavLst>
                                        <p:tav tm="0">
                                          <p:val>
                                            <p:fltVal val="0"/>
                                          </p:val>
                                        </p:tav>
                                        <p:tav tm="100000">
                                          <p:val>
                                            <p:strVal val="#ppt_h"/>
                                          </p:val>
                                        </p:tav>
                                      </p:tavLst>
                                    </p:anim>
                                    <p:animEffect>
                                      <p:cBhvr>
                                        <p:cTn id="32" dur="500"/>
                                        <p:tgtEl>
                                          <p:spTgt spid="6157"/>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up)">
                                      <p:cBhvr>
                                        <p:cTn id="36" dur="500"/>
                                        <p:tgtEl>
                                          <p:spTgt spid="28"/>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p:cBhvr>
                                        <p:cTn id="50" dur="500"/>
                                        <p:tgtEl>
                                          <p:spTgt spid="5"/>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par>
                          <p:cTn id="59" fill="hold" nodeType="afterGroup">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6167"/>
                                        </p:tgtEl>
                                        <p:attrNameLst>
                                          <p:attrName>style.visibility</p:attrName>
                                        </p:attrNameLst>
                                      </p:cBhvr>
                                      <p:to>
                                        <p:strVal val="visible"/>
                                      </p:to>
                                    </p:set>
                                    <p:animEffect transition="in" filter="wipe(up)">
                                      <p:cBhvr>
                                        <p:cTn id="62" dur="500"/>
                                        <p:tgtEl>
                                          <p:spTgt spid="6167"/>
                                        </p:tgtEl>
                                      </p:cBhvr>
                                    </p:animEffect>
                                  </p:childTnLst>
                                </p:cTn>
                              </p:par>
                            </p:childTnLst>
                          </p:cTn>
                        </p:par>
                        <p:par>
                          <p:cTn id="63" fill="hold" nodeType="afterGroup">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500" fill="hold"/>
                                        <p:tgtEl>
                                          <p:spTgt spid="6"/>
                                        </p:tgtEl>
                                        <p:attrNameLst>
                                          <p:attrName>ppt_w</p:attrName>
                                        </p:attrNameLst>
                                      </p:cBhvr>
                                      <p:tavLst>
                                        <p:tav tm="0">
                                          <p:val>
                                            <p:fltVal val="0"/>
                                          </p:val>
                                        </p:tav>
                                        <p:tav tm="100000">
                                          <p:val>
                                            <p:strVal val="#ppt_w"/>
                                          </p:val>
                                        </p:tav>
                                      </p:tavLst>
                                    </p:anim>
                                    <p:anim calcmode="lin" valueType="num">
                                      <p:cBhvr>
                                        <p:cTn id="67" dur="500" fill="hold"/>
                                        <p:tgtEl>
                                          <p:spTgt spid="6"/>
                                        </p:tgtEl>
                                        <p:attrNameLst>
                                          <p:attrName>ppt_h</p:attrName>
                                        </p:attrNameLst>
                                      </p:cBhvr>
                                      <p:tavLst>
                                        <p:tav tm="0">
                                          <p:val>
                                            <p:fltVal val="0"/>
                                          </p:val>
                                        </p:tav>
                                        <p:tav tm="100000">
                                          <p:val>
                                            <p:strVal val="#ppt_h"/>
                                          </p:val>
                                        </p:tav>
                                      </p:tavLst>
                                    </p:anim>
                                    <p:animEffect>
                                      <p:cBhvr>
                                        <p:cTn id="68" dur="500"/>
                                        <p:tgtEl>
                                          <p:spTgt spid="6"/>
                                        </p:tgtEl>
                                      </p:cBhvr>
                                    </p:animEffect>
                                  </p:childTnLst>
                                </p:cTn>
                              </p:par>
                            </p:childTnLst>
                          </p:cTn>
                        </p:par>
                        <p:par>
                          <p:cTn id="69" fill="hold">
                            <p:stCondLst>
                              <p:cond delay="6000"/>
                            </p:stCondLst>
                            <p:childTnLst>
                              <p:par>
                                <p:cTn id="70" presetID="22" presetClass="entr" presetSubtype="1"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up)">
                                      <p:cBhvr>
                                        <p:cTn id="72" dur="500"/>
                                        <p:tgtEl>
                                          <p:spTgt spid="32"/>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childTnLst>
                          </p:cTn>
                        </p:par>
                        <p:par>
                          <p:cTn id="77" fill="hold">
                            <p:stCondLst>
                              <p:cond delay="7000"/>
                            </p:stCondLst>
                            <p:childTnLst>
                              <p:par>
                                <p:cTn id="78" presetID="22" presetClass="entr" presetSubtype="1" fill="hold" grpId="0" nodeType="afterEffect">
                                  <p:stCondLst>
                                    <p:cond delay="0"/>
                                  </p:stCondLst>
                                  <p:childTnLst>
                                    <p:set>
                                      <p:cBhvr>
                                        <p:cTn id="79" dur="1" fill="hold">
                                          <p:stCondLst>
                                            <p:cond delay="0"/>
                                          </p:stCondLst>
                                        </p:cTn>
                                        <p:tgtEl>
                                          <p:spTgt spid="6168"/>
                                        </p:tgtEl>
                                        <p:attrNameLst>
                                          <p:attrName>style.visibility</p:attrName>
                                        </p:attrNameLst>
                                      </p:cBhvr>
                                      <p:to>
                                        <p:strVal val="visible"/>
                                      </p:to>
                                    </p:set>
                                    <p:animEffect transition="in" filter="wipe(up)">
                                      <p:cBhvr>
                                        <p:cTn id="80" dur="500"/>
                                        <p:tgtEl>
                                          <p:spTgt spid="6168"/>
                                        </p:tgtEl>
                                      </p:cBhvr>
                                    </p:animEffect>
                                  </p:childTnLst>
                                </p:cTn>
                              </p:par>
                            </p:childTnLst>
                          </p:cTn>
                        </p:par>
                        <p:par>
                          <p:cTn id="81" fill="hold">
                            <p:stCondLst>
                              <p:cond delay="7500"/>
                            </p:stCondLst>
                            <p:childTnLst>
                              <p:par>
                                <p:cTn id="82" presetID="42"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1000"/>
                                        <p:tgtEl>
                                          <p:spTgt spid="25"/>
                                        </p:tgtEl>
                                      </p:cBhvr>
                                    </p:animEffect>
                                    <p:anim calcmode="lin" valueType="num">
                                      <p:cBhvr>
                                        <p:cTn id="85" dur="1000" fill="hold"/>
                                        <p:tgtEl>
                                          <p:spTgt spid="25"/>
                                        </p:tgtEl>
                                        <p:attrNameLst>
                                          <p:attrName>ppt_x</p:attrName>
                                        </p:attrNameLst>
                                      </p:cBhvr>
                                      <p:tavLst>
                                        <p:tav tm="0">
                                          <p:val>
                                            <p:strVal val="#ppt_x"/>
                                          </p:val>
                                        </p:tav>
                                        <p:tav tm="100000">
                                          <p:val>
                                            <p:strVal val="#ppt_x"/>
                                          </p:val>
                                        </p:tav>
                                      </p:tavLst>
                                    </p:anim>
                                    <p:anim calcmode="lin" valueType="num">
                                      <p:cBhvr>
                                        <p:cTn id="8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autoUpdateAnimBg="0"/>
      <p:bldP spid="6154" grpId="0" animBg="1"/>
      <p:bldP spid="6156" grpId="0"/>
      <p:bldP spid="4" grpId="0" bldLvl="0" autoUpdateAnimBg="0"/>
      <p:bldP spid="6157" grpId="0" bldLvl="0" animBg="1" autoUpdateAnimBg="0"/>
      <p:bldP spid="5" grpId="0" bldLvl="0" animBg="1" autoUpdateAnimBg="0"/>
      <p:bldP spid="6" grpId="0" bldLvl="0" animBg="1" autoUpdateAnimBg="0"/>
      <p:bldP spid="7" grpId="0" bldLvl="0" autoUpdateAnimBg="0"/>
      <p:bldP spid="6167" grpId="0" bldLvl="0" autoUpdateAnimBg="0"/>
      <p:bldP spid="6168" grpId="0" bldLvl="0" autoUpdateAnimBg="0"/>
      <p:bldP spid="28" grpId="0" animBg="1"/>
      <p:bldP spid="29" grpId="0"/>
      <p:bldP spid="30" grpId="0" animBg="1"/>
      <p:bldP spid="31" grpId="0"/>
      <p:bldP spid="32" grpId="0" animBg="1"/>
      <p:bldP spid="33" grpId="0"/>
      <p:bldP spid="25"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10238635" y="2668909"/>
            <a:ext cx="672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8150324" y="2664089"/>
            <a:ext cx="672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5740312" y="2664089"/>
            <a:ext cx="672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3356976" y="2664089"/>
            <a:ext cx="672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1368549" y="2664089"/>
            <a:ext cx="672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36" name="椭圆 35"/>
          <p:cNvSpPr/>
          <p:nvPr/>
        </p:nvSpPr>
        <p:spPr>
          <a:xfrm>
            <a:off x="15573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7000">
                  <a:schemeClr val="accent1"/>
                </a:gs>
                <a:gs pos="95000">
                  <a:schemeClr val="accent2"/>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7" name="椭圆 36"/>
          <p:cNvSpPr/>
          <p:nvPr/>
        </p:nvSpPr>
        <p:spPr>
          <a:xfrm>
            <a:off x="1704550" y="1848018"/>
            <a:ext cx="1582101" cy="158210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p:nvSpPr>
        <p:spPr>
          <a:xfrm>
            <a:off x="3957605"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0">
                  <a:schemeClr val="accent2"/>
                </a:gs>
                <a:gs pos="100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9" name="椭圆 38"/>
          <p:cNvSpPr/>
          <p:nvPr/>
        </p:nvSpPr>
        <p:spPr>
          <a:xfrm>
            <a:off x="4104816" y="1848018"/>
            <a:ext cx="1582101" cy="158210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椭圆 39"/>
          <p:cNvSpPr/>
          <p:nvPr/>
        </p:nvSpPr>
        <p:spPr>
          <a:xfrm>
            <a:off x="6357872"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0">
                  <a:schemeClr val="accent2"/>
                </a:gs>
                <a:gs pos="100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1" name="椭圆 40"/>
          <p:cNvSpPr/>
          <p:nvPr/>
        </p:nvSpPr>
        <p:spPr>
          <a:xfrm>
            <a:off x="6505083" y="1848018"/>
            <a:ext cx="1582101" cy="158210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椭圆 41"/>
          <p:cNvSpPr/>
          <p:nvPr/>
        </p:nvSpPr>
        <p:spPr>
          <a:xfrm>
            <a:off x="87581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0">
                  <a:schemeClr val="accent1"/>
                </a:gs>
                <a:gs pos="100000">
                  <a:schemeClr val="accent2"/>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3" name="椭圆 42"/>
          <p:cNvSpPr/>
          <p:nvPr/>
        </p:nvSpPr>
        <p:spPr>
          <a:xfrm>
            <a:off x="8905350" y="1848018"/>
            <a:ext cx="1582101" cy="158210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1812463" y="3800654"/>
            <a:ext cx="1415772" cy="461665"/>
          </a:xfrm>
          <a:prstGeom prst="rect">
            <a:avLst/>
          </a:prstGeom>
        </p:spPr>
        <p:txBody>
          <a:bodyPr wrap="none">
            <a:spAutoFit/>
          </a:bodyPr>
          <a:lstStyle/>
          <a:p>
            <a:r>
              <a:rPr lang="zh-CN" altLang="en-US" sz="2400" dirty="0">
                <a:gradFill>
                  <a:gsLst>
                    <a:gs pos="15000">
                      <a:schemeClr val="accent2"/>
                    </a:gs>
                    <a:gs pos="84000">
                      <a:schemeClr val="accent1"/>
                    </a:gs>
                  </a:gsLst>
                  <a:lin ang="12600000" scaled="0"/>
                </a:gradFill>
                <a:latin typeface="方正兰亭粗黑_GBK" pitchFamily="2" charset="-122"/>
                <a:ea typeface="方正兰亭粗黑_GBK" pitchFamily="2" charset="-122"/>
              </a:rPr>
              <a:t>业务方面</a:t>
            </a:r>
          </a:p>
        </p:txBody>
      </p:sp>
      <p:sp>
        <p:nvSpPr>
          <p:cNvPr id="45" name="矩形 44"/>
          <p:cNvSpPr/>
          <p:nvPr/>
        </p:nvSpPr>
        <p:spPr>
          <a:xfrm>
            <a:off x="1475454" y="4308388"/>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年的业务方面情况只写完任务说明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46" name="矩形 45"/>
          <p:cNvSpPr/>
          <p:nvPr/>
        </p:nvSpPr>
        <p:spPr>
          <a:xfrm>
            <a:off x="4157203" y="3800654"/>
            <a:ext cx="1415772" cy="461665"/>
          </a:xfrm>
          <a:prstGeom prst="rect">
            <a:avLst/>
          </a:prstGeom>
        </p:spPr>
        <p:txBody>
          <a:bodyPr wrap="none">
            <a:spAutoFit/>
          </a:bodyPr>
          <a:lstStyle/>
          <a:p>
            <a:r>
              <a:rPr lang="zh-CN" altLang="en-US" sz="2400" dirty="0">
                <a:gradFill>
                  <a:gsLst>
                    <a:gs pos="15000">
                      <a:schemeClr val="accent2"/>
                    </a:gs>
                    <a:gs pos="84000">
                      <a:schemeClr val="accent1"/>
                    </a:gs>
                  </a:gsLst>
                  <a:lin ang="12600000" scaled="0"/>
                </a:gradFill>
                <a:latin typeface="方正兰亭粗黑_GBK" pitchFamily="2" charset="-122"/>
                <a:ea typeface="方正兰亭粗黑_GBK" pitchFamily="2" charset="-122"/>
              </a:rPr>
              <a:t>技能方面</a:t>
            </a:r>
          </a:p>
        </p:txBody>
      </p:sp>
      <p:sp>
        <p:nvSpPr>
          <p:cNvPr id="47" name="矩形 46"/>
          <p:cNvSpPr/>
          <p:nvPr/>
        </p:nvSpPr>
        <p:spPr>
          <a:xfrm>
            <a:off x="6557469" y="3800654"/>
            <a:ext cx="1415772" cy="461665"/>
          </a:xfrm>
          <a:prstGeom prst="rect">
            <a:avLst/>
          </a:prstGeom>
        </p:spPr>
        <p:txBody>
          <a:bodyPr wrap="none">
            <a:spAutoFit/>
          </a:bodyPr>
          <a:lstStyle/>
          <a:p>
            <a:r>
              <a:rPr lang="zh-CN" altLang="en-US" sz="2400" dirty="0">
                <a:gradFill>
                  <a:gsLst>
                    <a:gs pos="15000">
                      <a:schemeClr val="accent2"/>
                    </a:gs>
                    <a:gs pos="84000">
                      <a:schemeClr val="accent1"/>
                    </a:gs>
                  </a:gsLst>
                  <a:lin ang="12600000" scaled="0"/>
                </a:gradFill>
                <a:latin typeface="方正兰亭粗黑_GBK" pitchFamily="2" charset="-122"/>
                <a:ea typeface="方正兰亭粗黑_GBK" pitchFamily="2" charset="-122"/>
              </a:rPr>
              <a:t>业绩方面</a:t>
            </a:r>
          </a:p>
        </p:txBody>
      </p:sp>
      <p:sp>
        <p:nvSpPr>
          <p:cNvPr id="48" name="矩形 47"/>
          <p:cNvSpPr/>
          <p:nvPr/>
        </p:nvSpPr>
        <p:spPr>
          <a:xfrm>
            <a:off x="8957736" y="3800654"/>
            <a:ext cx="1415772" cy="461665"/>
          </a:xfrm>
          <a:prstGeom prst="rect">
            <a:avLst/>
          </a:prstGeom>
        </p:spPr>
        <p:txBody>
          <a:bodyPr wrap="none">
            <a:spAutoFit/>
          </a:bodyPr>
          <a:lstStyle/>
          <a:p>
            <a:r>
              <a:rPr lang="zh-CN" altLang="en-US" sz="2400" dirty="0">
                <a:gradFill>
                  <a:gsLst>
                    <a:gs pos="15000">
                      <a:schemeClr val="accent2"/>
                    </a:gs>
                    <a:gs pos="84000">
                      <a:schemeClr val="accent1"/>
                    </a:gs>
                  </a:gsLst>
                  <a:lin ang="12600000" scaled="0"/>
                </a:gradFill>
                <a:latin typeface="方正兰亭粗黑_GBK" pitchFamily="2" charset="-122"/>
                <a:ea typeface="方正兰亭粗黑_GBK" pitchFamily="2" charset="-122"/>
              </a:rPr>
              <a:t>管理方面</a:t>
            </a:r>
          </a:p>
        </p:txBody>
      </p:sp>
      <p:sp>
        <p:nvSpPr>
          <p:cNvPr id="49" name="矩形 48"/>
          <p:cNvSpPr/>
          <p:nvPr/>
        </p:nvSpPr>
        <p:spPr>
          <a:xfrm>
            <a:off x="3820194" y="430838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年的技能方面情况只写完任务说明</a:t>
            </a:r>
          </a:p>
        </p:txBody>
      </p:sp>
      <p:sp>
        <p:nvSpPr>
          <p:cNvPr id="50" name="矩形 49"/>
          <p:cNvSpPr/>
          <p:nvPr/>
        </p:nvSpPr>
        <p:spPr>
          <a:xfrm>
            <a:off x="6220461" y="4308388"/>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年的业绩方面情况只写完任务说明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51" name="矩形 50"/>
          <p:cNvSpPr/>
          <p:nvPr/>
        </p:nvSpPr>
        <p:spPr>
          <a:xfrm>
            <a:off x="8620728" y="430838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年的管理方面情况只写完任务说明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grpSp>
        <p:nvGrpSpPr>
          <p:cNvPr id="52" name="组合 51"/>
          <p:cNvGrpSpPr/>
          <p:nvPr/>
        </p:nvGrpSpPr>
        <p:grpSpPr>
          <a:xfrm>
            <a:off x="4515445" y="5576357"/>
            <a:ext cx="649207" cy="649369"/>
            <a:chOff x="1505114" y="3434341"/>
            <a:chExt cx="589156" cy="589303"/>
          </a:xfrm>
        </p:grpSpPr>
        <p:sp>
          <p:nvSpPr>
            <p:cNvPr id="53" name="Oval 53"/>
            <p:cNvSpPr>
              <a:spLocks noChangeArrowheads="1"/>
            </p:cNvSpPr>
            <p:nvPr/>
          </p:nvSpPr>
          <p:spPr bwMode="auto">
            <a:xfrm>
              <a:off x="1505114" y="3434341"/>
              <a:ext cx="589156" cy="589303"/>
            </a:xfrm>
            <a:prstGeom prst="ellipse">
              <a:avLst/>
            </a:prstGeom>
            <a:gradFill>
              <a:gsLst>
                <a:gs pos="0">
                  <a:schemeClr val="accent1"/>
                </a:gs>
                <a:gs pos="100000">
                  <a:schemeClr val="accent2"/>
                </a:gs>
              </a:gsLst>
              <a:lin ang="27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54" name="文本框 9"/>
            <p:cNvSpPr txBox="1"/>
            <p:nvPr/>
          </p:nvSpPr>
          <p:spPr>
            <a:xfrm>
              <a:off x="1615060" y="3454292"/>
              <a:ext cx="352335"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c</a:t>
              </a:r>
              <a:endParaRPr lang="zh-CN" altLang="en-US" sz="3200" dirty="0">
                <a:solidFill>
                  <a:schemeClr val="bg1"/>
                </a:solidFill>
                <a:latin typeface="Impact" pitchFamily="34" charset="0"/>
                <a:ea typeface="汉仪菱心体简" pitchFamily="49" charset="-122"/>
              </a:endParaRPr>
            </a:p>
          </p:txBody>
        </p:sp>
      </p:grpSp>
      <p:grpSp>
        <p:nvGrpSpPr>
          <p:cNvPr id="55" name="组合 54"/>
          <p:cNvGrpSpPr/>
          <p:nvPr/>
        </p:nvGrpSpPr>
        <p:grpSpPr>
          <a:xfrm>
            <a:off x="2226522" y="5576357"/>
            <a:ext cx="649207" cy="649369"/>
            <a:chOff x="1505114" y="3434341"/>
            <a:chExt cx="589156" cy="589303"/>
          </a:xfrm>
        </p:grpSpPr>
        <p:sp>
          <p:nvSpPr>
            <p:cNvPr id="56"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gradFill>
                  <a:gsLst>
                    <a:gs pos="15000">
                      <a:schemeClr val="accent2"/>
                    </a:gs>
                    <a:gs pos="84000">
                      <a:schemeClr val="accent1"/>
                    </a:gs>
                  </a:gsLst>
                  <a:lin ang="12600000" scaled="0"/>
                </a:gradFill>
                <a:latin typeface="微软雅黑" panose="020B0503020204020204" pitchFamily="34" charset="-122"/>
                <a:ea typeface="微软雅黑" panose="020B0503020204020204" pitchFamily="34" charset="-122"/>
              </a:endParaRPr>
            </a:p>
          </p:txBody>
        </p:sp>
        <p:sp>
          <p:nvSpPr>
            <p:cNvPr id="57" name="文本框 9"/>
            <p:cNvSpPr txBox="1"/>
            <p:nvPr/>
          </p:nvSpPr>
          <p:spPr>
            <a:xfrm>
              <a:off x="1604150" y="3454292"/>
              <a:ext cx="374155"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D</a:t>
              </a:r>
              <a:endParaRPr lang="zh-CN" altLang="en-US" sz="3200" dirty="0">
                <a:solidFill>
                  <a:schemeClr val="bg1"/>
                </a:solidFill>
                <a:latin typeface="Impact" pitchFamily="34" charset="0"/>
                <a:ea typeface="汉仪菱心体简" pitchFamily="49" charset="-122"/>
              </a:endParaRPr>
            </a:p>
          </p:txBody>
        </p:sp>
      </p:grpSp>
      <p:grpSp>
        <p:nvGrpSpPr>
          <p:cNvPr id="58" name="组合 57"/>
          <p:cNvGrpSpPr/>
          <p:nvPr/>
        </p:nvGrpSpPr>
        <p:grpSpPr>
          <a:xfrm>
            <a:off x="6971530" y="5576357"/>
            <a:ext cx="649207" cy="649369"/>
            <a:chOff x="1505114" y="3434341"/>
            <a:chExt cx="589156" cy="589303"/>
          </a:xfrm>
        </p:grpSpPr>
        <p:sp>
          <p:nvSpPr>
            <p:cNvPr id="59"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60" name="文本框 9"/>
            <p:cNvSpPr txBox="1"/>
            <p:nvPr/>
          </p:nvSpPr>
          <p:spPr>
            <a:xfrm>
              <a:off x="1604876" y="3454292"/>
              <a:ext cx="372702"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B</a:t>
              </a:r>
              <a:endParaRPr lang="zh-CN" altLang="en-US" sz="3200" dirty="0">
                <a:solidFill>
                  <a:schemeClr val="bg1"/>
                </a:solidFill>
                <a:latin typeface="Impact" pitchFamily="34" charset="0"/>
                <a:ea typeface="汉仪菱心体简" pitchFamily="49" charset="-122"/>
              </a:endParaRPr>
            </a:p>
          </p:txBody>
        </p:sp>
      </p:grpSp>
      <p:grpSp>
        <p:nvGrpSpPr>
          <p:cNvPr id="61" name="组合 60"/>
          <p:cNvGrpSpPr/>
          <p:nvPr/>
        </p:nvGrpSpPr>
        <p:grpSpPr>
          <a:xfrm>
            <a:off x="9343917" y="5576357"/>
            <a:ext cx="649207" cy="649369"/>
            <a:chOff x="1505114" y="3434341"/>
            <a:chExt cx="589156" cy="589303"/>
          </a:xfrm>
        </p:grpSpPr>
        <p:sp>
          <p:nvSpPr>
            <p:cNvPr id="62"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63" name="文本框 9"/>
            <p:cNvSpPr txBox="1"/>
            <p:nvPr/>
          </p:nvSpPr>
          <p:spPr>
            <a:xfrm>
              <a:off x="1612879" y="3454292"/>
              <a:ext cx="356699"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A</a:t>
              </a:r>
              <a:endParaRPr lang="zh-CN" altLang="en-US" sz="3200" dirty="0">
                <a:solidFill>
                  <a:schemeClr val="bg1"/>
                </a:solidFill>
                <a:latin typeface="Impact" pitchFamily="34" charset="0"/>
                <a:ea typeface="汉仪菱心体简" pitchFamily="49" charset="-122"/>
              </a:endParaRPr>
            </a:p>
          </p:txBody>
        </p:sp>
      </p:grpSp>
      <p:sp>
        <p:nvSpPr>
          <p:cNvPr id="64" name="TextBox 63"/>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65" name="文本框 64"/>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6195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ppt_x</p:attrName>
                                        </p:attrNameLst>
                                      </p:cBhvr>
                                      <p:tavLst>
                                        <p:tav tm="0">
                                          <p:val>
                                            <p:strVal val="#ppt_x"/>
                                          </p:val>
                                        </p:tav>
                                        <p:tav tm="100000">
                                          <p:val>
                                            <p:strVal val="#ppt_x"/>
                                          </p:val>
                                        </p:tav>
                                      </p:tavLst>
                                    </p:anim>
                                    <p:anim calcmode="lin" valueType="num">
                                      <p:cBhvr>
                                        <p:cTn id="13" dur="50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anim calcmode="lin" valueType="num">
                                      <p:cBhvr>
                                        <p:cTn id="28" dur="500" fill="hold"/>
                                        <p:tgtEl>
                                          <p:spTgt spid="38"/>
                                        </p:tgtEl>
                                        <p:attrNameLst>
                                          <p:attrName>ppt_x</p:attrName>
                                        </p:attrNameLst>
                                      </p:cBhvr>
                                      <p:tavLst>
                                        <p:tav tm="0">
                                          <p:val>
                                            <p:strVal val="#ppt_x"/>
                                          </p:val>
                                        </p:tav>
                                        <p:tav tm="100000">
                                          <p:val>
                                            <p:strVal val="#ppt_x"/>
                                          </p:val>
                                        </p:tav>
                                      </p:tavLst>
                                    </p:anim>
                                    <p:anim calcmode="lin" valueType="num">
                                      <p:cBhvr>
                                        <p:cTn id="29" dur="5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anim calcmode="lin" valueType="num">
                                      <p:cBhvr>
                                        <p:cTn id="44" dur="500" fill="hold"/>
                                        <p:tgtEl>
                                          <p:spTgt spid="40"/>
                                        </p:tgtEl>
                                        <p:attrNameLst>
                                          <p:attrName>ppt_x</p:attrName>
                                        </p:attrNameLst>
                                      </p:cBhvr>
                                      <p:tavLst>
                                        <p:tav tm="0">
                                          <p:val>
                                            <p:strVal val="#ppt_x"/>
                                          </p:val>
                                        </p:tav>
                                        <p:tav tm="100000">
                                          <p:val>
                                            <p:strVal val="#ppt_x"/>
                                          </p:val>
                                        </p:tav>
                                      </p:tavLst>
                                    </p:anim>
                                    <p:anim calcmode="lin" valueType="num">
                                      <p:cBhvr>
                                        <p:cTn id="45" dur="500" fill="hold"/>
                                        <p:tgtEl>
                                          <p:spTgt spid="4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ppt_x</p:attrName>
                                        </p:attrNameLst>
                                      </p:cBhvr>
                                      <p:tavLst>
                                        <p:tav tm="0">
                                          <p:val>
                                            <p:strVal val="#ppt_x"/>
                                          </p:val>
                                        </p:tav>
                                        <p:tav tm="100000">
                                          <p:val>
                                            <p:strVal val="#ppt_x"/>
                                          </p:val>
                                        </p:tav>
                                      </p:tavLst>
                                    </p:anim>
                                    <p:anim calcmode="lin" valueType="num">
                                      <p:cBhvr>
                                        <p:cTn id="61" dur="500" fill="hold"/>
                                        <p:tgtEl>
                                          <p:spTgt spid="42"/>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animEffect transition="in" filter="fade">
                                      <p:cBhvr>
                                        <p:cTn id="67" dur="500"/>
                                        <p:tgtEl>
                                          <p:spTgt spid="43"/>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par>
                                <p:cTn id="72" presetID="42" presetClass="entr" presetSubtype="0" fill="hold" nodeType="withEffect">
                                  <p:stCondLst>
                                    <p:cond delay="135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1000"/>
                                        <p:tgtEl>
                                          <p:spTgt spid="52"/>
                                        </p:tgtEl>
                                      </p:cBhvr>
                                    </p:animEffect>
                                    <p:anim calcmode="lin" valueType="num">
                                      <p:cBhvr>
                                        <p:cTn id="75" dur="1000" fill="hold"/>
                                        <p:tgtEl>
                                          <p:spTgt spid="52"/>
                                        </p:tgtEl>
                                        <p:attrNameLst>
                                          <p:attrName>ppt_x</p:attrName>
                                        </p:attrNameLst>
                                      </p:cBhvr>
                                      <p:tavLst>
                                        <p:tav tm="0">
                                          <p:val>
                                            <p:strVal val="#ppt_x"/>
                                          </p:val>
                                        </p:tav>
                                        <p:tav tm="100000">
                                          <p:val>
                                            <p:strVal val="#ppt_x"/>
                                          </p:val>
                                        </p:tav>
                                      </p:tavLst>
                                    </p:anim>
                                    <p:anim calcmode="lin" valueType="num">
                                      <p:cBhvr>
                                        <p:cTn id="76" dur="1000" fill="hold"/>
                                        <p:tgtEl>
                                          <p:spTgt spid="52"/>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105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1000"/>
                                        <p:tgtEl>
                                          <p:spTgt spid="55"/>
                                        </p:tgtEl>
                                      </p:cBhvr>
                                    </p:animEffect>
                                    <p:anim calcmode="lin" valueType="num">
                                      <p:cBhvr>
                                        <p:cTn id="80" dur="1000" fill="hold"/>
                                        <p:tgtEl>
                                          <p:spTgt spid="55"/>
                                        </p:tgtEl>
                                        <p:attrNameLst>
                                          <p:attrName>ppt_x</p:attrName>
                                        </p:attrNameLst>
                                      </p:cBhvr>
                                      <p:tavLst>
                                        <p:tav tm="0">
                                          <p:val>
                                            <p:strVal val="#ppt_x"/>
                                          </p:val>
                                        </p:tav>
                                        <p:tav tm="100000">
                                          <p:val>
                                            <p:strVal val="#ppt_x"/>
                                          </p:val>
                                        </p:tav>
                                      </p:tavLst>
                                    </p:anim>
                                    <p:anim calcmode="lin" valueType="num">
                                      <p:cBhvr>
                                        <p:cTn id="81" dur="1000" fill="hold"/>
                                        <p:tgtEl>
                                          <p:spTgt spid="55"/>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65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1000"/>
                                        <p:tgtEl>
                                          <p:spTgt spid="58"/>
                                        </p:tgtEl>
                                      </p:cBhvr>
                                    </p:animEffect>
                                    <p:anim calcmode="lin" valueType="num">
                                      <p:cBhvr>
                                        <p:cTn id="85" dur="1000" fill="hold"/>
                                        <p:tgtEl>
                                          <p:spTgt spid="58"/>
                                        </p:tgtEl>
                                        <p:attrNameLst>
                                          <p:attrName>ppt_x</p:attrName>
                                        </p:attrNameLst>
                                      </p:cBhvr>
                                      <p:tavLst>
                                        <p:tav tm="0">
                                          <p:val>
                                            <p:strVal val="#ppt_x"/>
                                          </p:val>
                                        </p:tav>
                                        <p:tav tm="100000">
                                          <p:val>
                                            <p:strVal val="#ppt_x"/>
                                          </p:val>
                                        </p:tav>
                                      </p:tavLst>
                                    </p:anim>
                                    <p:anim calcmode="lin" valueType="num">
                                      <p:cBhvr>
                                        <p:cTn id="86" dur="1000" fill="hold"/>
                                        <p:tgtEl>
                                          <p:spTgt spid="58"/>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300"/>
                                  </p:stCondLst>
                                  <p:childTnLst>
                                    <p:set>
                                      <p:cBhvr>
                                        <p:cTn id="88" dur="1" fill="hold">
                                          <p:stCondLst>
                                            <p:cond delay="0"/>
                                          </p:stCondLst>
                                        </p:cTn>
                                        <p:tgtEl>
                                          <p:spTgt spid="61"/>
                                        </p:tgtEl>
                                        <p:attrNameLst>
                                          <p:attrName>style.visibility</p:attrName>
                                        </p:attrNameLst>
                                      </p:cBhvr>
                                      <p:to>
                                        <p:strVal val="visible"/>
                                      </p:to>
                                    </p:set>
                                    <p:animEffect transition="in" filter="fade">
                                      <p:cBhvr>
                                        <p:cTn id="89" dur="1000"/>
                                        <p:tgtEl>
                                          <p:spTgt spid="61"/>
                                        </p:tgtEl>
                                      </p:cBhvr>
                                    </p:animEffect>
                                    <p:anim calcmode="lin" valueType="num">
                                      <p:cBhvr>
                                        <p:cTn id="90" dur="1000" fill="hold"/>
                                        <p:tgtEl>
                                          <p:spTgt spid="61"/>
                                        </p:tgtEl>
                                        <p:attrNameLst>
                                          <p:attrName>ppt_x</p:attrName>
                                        </p:attrNameLst>
                                      </p:cBhvr>
                                      <p:tavLst>
                                        <p:tav tm="0">
                                          <p:val>
                                            <p:strVal val="#ppt_x"/>
                                          </p:val>
                                        </p:tav>
                                        <p:tav tm="100000">
                                          <p:val>
                                            <p:strVal val="#ppt_x"/>
                                          </p:val>
                                        </p:tav>
                                      </p:tavLst>
                                    </p:anim>
                                    <p:anim calcmode="lin" valueType="num">
                                      <p:cBhvr>
                                        <p:cTn id="91" dur="1000" fill="hold"/>
                                        <p:tgtEl>
                                          <p:spTgt spid="61"/>
                                        </p:tgtEl>
                                        <p:attrNameLst>
                                          <p:attrName>ppt_y</p:attrName>
                                        </p:attrNameLst>
                                      </p:cBhvr>
                                      <p:tavLst>
                                        <p:tav tm="0">
                                          <p:val>
                                            <p:strVal val="#ppt_y+.1"/>
                                          </p:val>
                                        </p:tav>
                                        <p:tav tm="100000">
                                          <p:val>
                                            <p:strVal val="#ppt_y"/>
                                          </p:val>
                                        </p:tav>
                                      </p:tavLst>
                                    </p:anim>
                                  </p:childTnLst>
                                </p:cTn>
                              </p:par>
                            </p:childTnLst>
                          </p:cTn>
                        </p:par>
                        <p:par>
                          <p:cTn id="92" fill="hold">
                            <p:stCondLst>
                              <p:cond delay="8350"/>
                            </p:stCondLst>
                            <p:childTnLst>
                              <p:par>
                                <p:cTn id="93" presetID="22" presetClass="entr" presetSubtype="8" fill="hold" grpId="0" nodeType="afterEffect">
                                  <p:stCondLst>
                                    <p:cond delay="90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90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par>
                                <p:cTn id="99" presetID="22" presetClass="entr" presetSubtype="8" fill="hold" grpId="0" nodeType="withEffect">
                                  <p:stCondLst>
                                    <p:cond delay="600"/>
                                  </p:stCondLst>
                                  <p:childTnLst>
                                    <p:set>
                                      <p:cBhvr>
                                        <p:cTn id="100" dur="1" fill="hold">
                                          <p:stCondLst>
                                            <p:cond delay="0"/>
                                          </p:stCondLst>
                                        </p:cTn>
                                        <p:tgtEl>
                                          <p:spTgt spid="46"/>
                                        </p:tgtEl>
                                        <p:attrNameLst>
                                          <p:attrName>style.visibility</p:attrName>
                                        </p:attrNameLst>
                                      </p:cBhvr>
                                      <p:to>
                                        <p:strVal val="visible"/>
                                      </p:to>
                                    </p:set>
                                    <p:animEffect transition="in" filter="wipe(left)">
                                      <p:cBhvr>
                                        <p:cTn id="101" dur="500"/>
                                        <p:tgtEl>
                                          <p:spTgt spid="46"/>
                                        </p:tgtEl>
                                      </p:cBhvr>
                                    </p:animEffect>
                                  </p:childTnLst>
                                </p:cTn>
                              </p:par>
                              <p:par>
                                <p:cTn id="102" presetID="22" presetClass="entr" presetSubtype="8" fill="hold" grpId="0" nodeType="withEffect">
                                  <p:stCondLst>
                                    <p:cond delay="600"/>
                                  </p:stCondLst>
                                  <p:childTnLst>
                                    <p:set>
                                      <p:cBhvr>
                                        <p:cTn id="103" dur="1" fill="hold">
                                          <p:stCondLst>
                                            <p:cond delay="0"/>
                                          </p:stCondLst>
                                        </p:cTn>
                                        <p:tgtEl>
                                          <p:spTgt spid="49"/>
                                        </p:tgtEl>
                                        <p:attrNameLst>
                                          <p:attrName>style.visibility</p:attrName>
                                        </p:attrNameLst>
                                      </p:cBhvr>
                                      <p:to>
                                        <p:strVal val="visible"/>
                                      </p:to>
                                    </p:set>
                                    <p:animEffect transition="in" filter="wipe(left)">
                                      <p:cBhvr>
                                        <p:cTn id="104" dur="500"/>
                                        <p:tgtEl>
                                          <p:spTgt spid="49"/>
                                        </p:tgtEl>
                                      </p:cBhvr>
                                    </p:animEffect>
                                  </p:childTnLst>
                                </p:cTn>
                              </p:par>
                              <p:par>
                                <p:cTn id="105" presetID="22" presetClass="entr" presetSubtype="8" fill="hold" grpId="0" nodeType="withEffect">
                                  <p:stCondLst>
                                    <p:cond delay="300"/>
                                  </p:stCondLst>
                                  <p:childTnLst>
                                    <p:set>
                                      <p:cBhvr>
                                        <p:cTn id="106" dur="1" fill="hold">
                                          <p:stCondLst>
                                            <p:cond delay="0"/>
                                          </p:stCondLst>
                                        </p:cTn>
                                        <p:tgtEl>
                                          <p:spTgt spid="47"/>
                                        </p:tgtEl>
                                        <p:attrNameLst>
                                          <p:attrName>style.visibility</p:attrName>
                                        </p:attrNameLst>
                                      </p:cBhvr>
                                      <p:to>
                                        <p:strVal val="visible"/>
                                      </p:to>
                                    </p:set>
                                    <p:animEffect transition="in" filter="wipe(left)">
                                      <p:cBhvr>
                                        <p:cTn id="107" dur="500"/>
                                        <p:tgtEl>
                                          <p:spTgt spid="47"/>
                                        </p:tgtEl>
                                      </p:cBhvr>
                                    </p:animEffect>
                                  </p:childTnLst>
                                </p:cTn>
                              </p:par>
                              <p:par>
                                <p:cTn id="108" presetID="22" presetClass="entr" presetSubtype="8" fill="hold" grpId="0" nodeType="withEffect">
                                  <p:stCondLst>
                                    <p:cond delay="300"/>
                                  </p:stCondLst>
                                  <p:childTnLst>
                                    <p:set>
                                      <p:cBhvr>
                                        <p:cTn id="109" dur="1" fill="hold">
                                          <p:stCondLst>
                                            <p:cond delay="0"/>
                                          </p:stCondLst>
                                        </p:cTn>
                                        <p:tgtEl>
                                          <p:spTgt spid="50"/>
                                        </p:tgtEl>
                                        <p:attrNameLst>
                                          <p:attrName>style.visibility</p:attrName>
                                        </p:attrNameLst>
                                      </p:cBhvr>
                                      <p:to>
                                        <p:strVal val="visible"/>
                                      </p:to>
                                    </p:set>
                                    <p:animEffect transition="in" filter="wipe(left)">
                                      <p:cBhvr>
                                        <p:cTn id="110" dur="500"/>
                                        <p:tgtEl>
                                          <p:spTgt spid="50"/>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wipe(left)">
                                      <p:cBhvr>
                                        <p:cTn id="113" dur="500"/>
                                        <p:tgtEl>
                                          <p:spTgt spid="48"/>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wipe(left)">
                                      <p:cBhvr>
                                        <p:cTn id="116" dur="500"/>
                                        <p:tgtEl>
                                          <p:spTgt spid="51"/>
                                        </p:tgtEl>
                                      </p:cBhvr>
                                    </p:animEffect>
                                  </p:childTnLst>
                                </p:cTn>
                              </p:par>
                            </p:childTnLst>
                          </p:cTn>
                        </p:par>
                        <p:par>
                          <p:cTn id="117" fill="hold">
                            <p:stCondLst>
                              <p:cond delay="9750"/>
                            </p:stCondLst>
                            <p:childTnLst>
                              <p:par>
                                <p:cTn id="118" presetID="42" presetClass="entr" presetSubtype="0" fill="hold" grpId="0" nodeType="afterEffect">
                                  <p:stCondLst>
                                    <p:cond delay="0"/>
                                  </p:stCondLst>
                                  <p:childTnLst>
                                    <p:set>
                                      <p:cBhvr>
                                        <p:cTn id="119" dur="1" fill="hold">
                                          <p:stCondLst>
                                            <p:cond delay="0"/>
                                          </p:stCondLst>
                                        </p:cTn>
                                        <p:tgtEl>
                                          <p:spTgt spid="64"/>
                                        </p:tgtEl>
                                        <p:attrNameLst>
                                          <p:attrName>style.visibility</p:attrName>
                                        </p:attrNameLst>
                                      </p:cBhvr>
                                      <p:to>
                                        <p:strVal val="visible"/>
                                      </p:to>
                                    </p:set>
                                    <p:animEffect transition="in" filter="fade">
                                      <p:cBhvr>
                                        <p:cTn id="120" dur="1000"/>
                                        <p:tgtEl>
                                          <p:spTgt spid="64"/>
                                        </p:tgtEl>
                                      </p:cBhvr>
                                    </p:animEffect>
                                    <p:anim calcmode="lin" valueType="num">
                                      <p:cBhvr>
                                        <p:cTn id="121" dur="1000" fill="hold"/>
                                        <p:tgtEl>
                                          <p:spTgt spid="64"/>
                                        </p:tgtEl>
                                        <p:attrNameLst>
                                          <p:attrName>ppt_x</p:attrName>
                                        </p:attrNameLst>
                                      </p:cBhvr>
                                      <p:tavLst>
                                        <p:tav tm="0">
                                          <p:val>
                                            <p:strVal val="#ppt_x"/>
                                          </p:val>
                                        </p:tav>
                                        <p:tav tm="100000">
                                          <p:val>
                                            <p:strVal val="#ppt_x"/>
                                          </p:val>
                                        </p:tav>
                                      </p:tavLst>
                                    </p:anim>
                                    <p:anim calcmode="lin" valueType="num">
                                      <p:cBhvr>
                                        <p:cTn id="122" dur="1000" fill="hold"/>
                                        <p:tgtEl>
                                          <p:spTgt spid="64"/>
                                        </p:tgtEl>
                                        <p:attrNameLst>
                                          <p:attrName>ppt_y</p:attrName>
                                        </p:attrNameLst>
                                      </p:cBhvr>
                                      <p:tavLst>
                                        <p:tav tm="0">
                                          <p:val>
                                            <p:strVal val="#ppt_y+.1"/>
                                          </p:val>
                                        </p:tav>
                                        <p:tav tm="100000">
                                          <p:val>
                                            <p:strVal val="#ppt_y"/>
                                          </p:val>
                                        </p:tav>
                                      </p:tavLst>
                                    </p:anim>
                                  </p:childTnLst>
                                </p:cTn>
                              </p:par>
                            </p:childTnLst>
                          </p:cTn>
                        </p:par>
                        <p:par>
                          <p:cTn id="123" fill="hold">
                            <p:stCondLst>
                              <p:cond delay="10750"/>
                            </p:stCondLst>
                            <p:childTnLst>
                              <p:par>
                                <p:cTn id="124" presetID="22" presetClass="entr" presetSubtype="8" fill="hold" grpId="0" nodeType="afterEffect">
                                  <p:stCondLst>
                                    <p:cond delay="0"/>
                                  </p:stCondLst>
                                  <p:childTnLst>
                                    <p:set>
                                      <p:cBhvr>
                                        <p:cTn id="125" dur="1" fill="hold">
                                          <p:stCondLst>
                                            <p:cond delay="0"/>
                                          </p:stCondLst>
                                        </p:cTn>
                                        <p:tgtEl>
                                          <p:spTgt spid="65"/>
                                        </p:tgtEl>
                                        <p:attrNameLst>
                                          <p:attrName>style.visibility</p:attrName>
                                        </p:attrNameLst>
                                      </p:cBhvr>
                                      <p:to>
                                        <p:strVal val="visible"/>
                                      </p:to>
                                    </p:set>
                                    <p:animEffect transition="in" filter="wipe(left)">
                                      <p:cBhvr>
                                        <p:cTn id="126" dur="9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64" grpId="0"/>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p:nvPr/>
        </p:nvCxnSpPr>
        <p:spPr>
          <a:xfrm>
            <a:off x="2134015" y="3324486"/>
            <a:ext cx="0" cy="1608868"/>
          </a:xfrm>
          <a:prstGeom prst="line">
            <a:avLst/>
          </a:prstGeom>
          <a:ln w="28575">
            <a:gradFill>
              <a:gsLst>
                <a:gs pos="0">
                  <a:schemeClr val="accent2"/>
                </a:gs>
                <a:gs pos="100000">
                  <a:schemeClr val="accent1"/>
                </a:gs>
              </a:gsLst>
              <a:lin ang="126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35"/>
          <p:cNvCxnSpPr/>
          <p:nvPr/>
        </p:nvCxnSpPr>
        <p:spPr>
          <a:xfrm>
            <a:off x="4162389" y="3324486"/>
            <a:ext cx="0" cy="1608868"/>
          </a:xfrm>
          <a:prstGeom prst="line">
            <a:avLst/>
          </a:prstGeom>
          <a:ln w="28575">
            <a:gradFill>
              <a:gsLst>
                <a:gs pos="0">
                  <a:schemeClr val="accent2"/>
                </a:gs>
                <a:gs pos="100000">
                  <a:schemeClr val="accent1"/>
                </a:gs>
              </a:gsLst>
              <a:lin ang="12600000" scaled="0"/>
            </a:gradFill>
          </a:ln>
        </p:spPr>
        <p:style>
          <a:lnRef idx="1">
            <a:schemeClr val="accent1"/>
          </a:lnRef>
          <a:fillRef idx="0">
            <a:schemeClr val="accent1"/>
          </a:fillRef>
          <a:effectRef idx="0">
            <a:schemeClr val="accent1"/>
          </a:effectRef>
          <a:fontRef idx="minor">
            <a:schemeClr val="tx1"/>
          </a:fontRef>
        </p:style>
      </p:cxnSp>
      <p:sp>
        <p:nvSpPr>
          <p:cNvPr id="33" name="Content Placeholder 2"/>
          <p:cNvSpPr txBox="1">
            <a:spLocks/>
          </p:cNvSpPr>
          <p:nvPr/>
        </p:nvSpPr>
        <p:spPr>
          <a:xfrm>
            <a:off x="1389482" y="5220115"/>
            <a:ext cx="9319359" cy="1240455"/>
          </a:xfrm>
          <a:prstGeom prst="rect">
            <a:avLst/>
          </a:prstGeom>
        </p:spPr>
        <p:txBody>
          <a:bodyPr vert="horz" lIns="96749" tIns="48376" rIns="96749" bIns="48376"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30000"/>
              </a:lnSpc>
              <a:buNone/>
            </a:pPr>
            <a:r>
              <a:rPr lang="zh-CN" altLang="en-US" sz="2400" b="1" dirty="0">
                <a:gradFill>
                  <a:gsLst>
                    <a:gs pos="0">
                      <a:schemeClr val="accent2"/>
                    </a:gs>
                    <a:gs pos="100000">
                      <a:schemeClr val="accent1"/>
                    </a:gs>
                  </a:gsLst>
                  <a:lin ang="12600000" scaled="0"/>
                </a:gradFill>
                <a:latin typeface="微软雅黑" pitchFamily="34" charset="-122"/>
                <a:ea typeface="微软雅黑" pitchFamily="34" charset="-122"/>
              </a:rPr>
              <a:t>单击此处添加标题</a:t>
            </a:r>
          </a:p>
          <a:p>
            <a:pPr marL="0" indent="0" algn="ctr">
              <a:lnSpc>
                <a:spcPct val="130000"/>
              </a:lnSpc>
              <a:buNone/>
            </a:pPr>
            <a:r>
              <a:rPr lang="zh-CN" altLang="en-US" sz="1333" dirty="0">
                <a:solidFill>
                  <a:schemeClr val="tx2"/>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a:t>
            </a:r>
            <a:r>
              <a:rPr lang="zh-CN" altLang="en-US" sz="1333" dirty="0">
                <a:solidFill>
                  <a:schemeClr val="tx1"/>
                </a:solidFill>
                <a:latin typeface="微软雅黑" pitchFamily="34" charset="-122"/>
                <a:ea typeface="微软雅黑" pitchFamily="34" charset="-122"/>
              </a:rPr>
              <a:t>。</a:t>
            </a:r>
          </a:p>
        </p:txBody>
      </p:sp>
      <p:cxnSp>
        <p:nvCxnSpPr>
          <p:cNvPr id="34" name="Straight Connector 52"/>
          <p:cNvCxnSpPr/>
          <p:nvPr/>
        </p:nvCxnSpPr>
        <p:spPr>
          <a:xfrm>
            <a:off x="6166532" y="3324486"/>
            <a:ext cx="0" cy="1608868"/>
          </a:xfrm>
          <a:prstGeom prst="line">
            <a:avLst/>
          </a:prstGeom>
          <a:ln w="28575">
            <a:gradFill>
              <a:gsLst>
                <a:gs pos="0">
                  <a:schemeClr val="accent2"/>
                </a:gs>
                <a:gs pos="100000">
                  <a:schemeClr val="accent1"/>
                </a:gs>
              </a:gsLst>
              <a:lin ang="126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63"/>
          <p:cNvCxnSpPr/>
          <p:nvPr/>
        </p:nvCxnSpPr>
        <p:spPr>
          <a:xfrm>
            <a:off x="8128985" y="3324486"/>
            <a:ext cx="0" cy="1608868"/>
          </a:xfrm>
          <a:prstGeom prst="line">
            <a:avLst/>
          </a:prstGeom>
          <a:ln w="28575">
            <a:gradFill>
              <a:gsLst>
                <a:gs pos="0">
                  <a:schemeClr val="accent2"/>
                </a:gs>
                <a:gs pos="100000">
                  <a:schemeClr val="accent1"/>
                </a:gs>
              </a:gsLst>
              <a:lin ang="126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67"/>
          <p:cNvCxnSpPr/>
          <p:nvPr/>
        </p:nvCxnSpPr>
        <p:spPr>
          <a:xfrm>
            <a:off x="10063727" y="3324486"/>
            <a:ext cx="0" cy="1608868"/>
          </a:xfrm>
          <a:prstGeom prst="line">
            <a:avLst/>
          </a:prstGeom>
          <a:ln w="28575">
            <a:gradFill>
              <a:gsLst>
                <a:gs pos="0">
                  <a:schemeClr val="accent2"/>
                </a:gs>
                <a:gs pos="100000">
                  <a:schemeClr val="accent1"/>
                </a:gs>
              </a:gsLst>
              <a:lin ang="12600000" scaled="0"/>
            </a:gradFill>
          </a:ln>
        </p:spPr>
        <p:style>
          <a:lnRef idx="1">
            <a:schemeClr val="accent1"/>
          </a:lnRef>
          <a:fillRef idx="0">
            <a:schemeClr val="accent1"/>
          </a:fillRef>
          <a:effectRef idx="0">
            <a:schemeClr val="accent1"/>
          </a:effectRef>
          <a:fontRef idx="minor">
            <a:schemeClr val="tx1"/>
          </a:fontRef>
        </p:style>
      </p:cxnSp>
      <p:sp>
        <p:nvSpPr>
          <p:cNvPr id="37" name="Content Placeholder 2"/>
          <p:cNvSpPr txBox="1">
            <a:spLocks/>
          </p:cNvSpPr>
          <p:nvPr/>
        </p:nvSpPr>
        <p:spPr>
          <a:xfrm>
            <a:off x="9261151" y="2451302"/>
            <a:ext cx="1703483" cy="823953"/>
          </a:xfrm>
          <a:prstGeom prst="rect">
            <a:avLst/>
          </a:prstGeom>
        </p:spPr>
        <p:txBody>
          <a:bodyPr vert="horz" lIns="96749" tIns="48376" rIns="96749" bIns="48376"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467" dirty="0">
                <a:solidFill>
                  <a:schemeClr val="tx2"/>
                </a:solidFill>
                <a:latin typeface="微软雅黑" pitchFamily="34" charset="-122"/>
                <a:ea typeface="微软雅黑" pitchFamily="34" charset="-122"/>
              </a:rPr>
              <a:t>您的内容打在这里，或者通过复制您的文本在此框中粘贴</a:t>
            </a:r>
            <a:endParaRPr lang="en-US" altLang="zh-CN" sz="1467" dirty="0">
              <a:solidFill>
                <a:schemeClr val="tx2"/>
              </a:solidFill>
              <a:latin typeface="微软雅黑" pitchFamily="34" charset="-122"/>
              <a:ea typeface="微软雅黑" pitchFamily="34" charset="-122"/>
            </a:endParaRPr>
          </a:p>
        </p:txBody>
      </p:sp>
      <p:pic>
        <p:nvPicPr>
          <p:cNvPr id="38"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389482" y="4165867"/>
            <a:ext cx="9319359" cy="767485"/>
          </a:xfrm>
          <a:prstGeom prst="rect">
            <a:avLst/>
          </a:prstGeom>
          <a:noFill/>
          <a:extLst>
            <a:ext uri="{909E8E84-426E-40DD-AFC4-6F175D3DCCD1}">
              <a14:hiddenFill xmlns:a14="http://schemas.microsoft.com/office/drawing/2010/main">
                <a:solidFill>
                  <a:srgbClr val="FFFFFF"/>
                </a:solidFill>
              </a14:hiddenFill>
            </a:ext>
          </a:extLst>
        </p:spPr>
      </p:pic>
      <p:sp>
        <p:nvSpPr>
          <p:cNvPr id="39" name="Content Placeholder 2"/>
          <p:cNvSpPr txBox="1">
            <a:spLocks/>
          </p:cNvSpPr>
          <p:nvPr/>
        </p:nvSpPr>
        <p:spPr>
          <a:xfrm>
            <a:off x="7339273" y="2451302"/>
            <a:ext cx="1703483" cy="823953"/>
          </a:xfrm>
          <a:prstGeom prst="rect">
            <a:avLst/>
          </a:prstGeom>
        </p:spPr>
        <p:txBody>
          <a:bodyPr vert="horz" lIns="96749" tIns="48376" rIns="96749" bIns="48376"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467" dirty="0">
                <a:solidFill>
                  <a:schemeClr val="tx2"/>
                </a:solidFill>
                <a:latin typeface="微软雅黑" pitchFamily="34" charset="-122"/>
                <a:ea typeface="微软雅黑" pitchFamily="34" charset="-122"/>
              </a:rPr>
              <a:t>您的内容打在这里，或者通过复制您的文本在此框中粘贴</a:t>
            </a:r>
            <a:endParaRPr lang="en-US" altLang="zh-CN" sz="1467" dirty="0">
              <a:solidFill>
                <a:schemeClr val="tx2"/>
              </a:solidFill>
              <a:latin typeface="微软雅黑" pitchFamily="34" charset="-122"/>
              <a:ea typeface="微软雅黑" pitchFamily="34" charset="-122"/>
            </a:endParaRPr>
          </a:p>
        </p:txBody>
      </p:sp>
      <p:sp>
        <p:nvSpPr>
          <p:cNvPr id="40" name="Content Placeholder 2"/>
          <p:cNvSpPr txBox="1">
            <a:spLocks/>
          </p:cNvSpPr>
          <p:nvPr/>
        </p:nvSpPr>
        <p:spPr>
          <a:xfrm>
            <a:off x="5365700" y="2451302"/>
            <a:ext cx="1703483" cy="823953"/>
          </a:xfrm>
          <a:prstGeom prst="rect">
            <a:avLst/>
          </a:prstGeom>
        </p:spPr>
        <p:txBody>
          <a:bodyPr vert="horz" lIns="96749" tIns="48376" rIns="96749" bIns="48376"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467" dirty="0">
                <a:solidFill>
                  <a:schemeClr val="tx2"/>
                </a:solidFill>
                <a:latin typeface="微软雅黑" pitchFamily="34" charset="-122"/>
                <a:ea typeface="微软雅黑" pitchFamily="34" charset="-122"/>
              </a:rPr>
              <a:t>您的内容打在这里，或者通过复制您的文本在此框中粘贴</a:t>
            </a:r>
            <a:endParaRPr lang="en-US" altLang="zh-CN" sz="1467" dirty="0">
              <a:solidFill>
                <a:schemeClr val="tx2"/>
              </a:solidFill>
              <a:latin typeface="微软雅黑" pitchFamily="34" charset="-122"/>
              <a:ea typeface="微软雅黑" pitchFamily="34" charset="-122"/>
            </a:endParaRPr>
          </a:p>
        </p:txBody>
      </p:sp>
      <p:sp>
        <p:nvSpPr>
          <p:cNvPr id="41" name="Content Placeholder 2"/>
          <p:cNvSpPr txBox="1">
            <a:spLocks/>
          </p:cNvSpPr>
          <p:nvPr/>
        </p:nvSpPr>
        <p:spPr>
          <a:xfrm>
            <a:off x="3156653" y="2451302"/>
            <a:ext cx="1977199" cy="823953"/>
          </a:xfrm>
          <a:prstGeom prst="rect">
            <a:avLst/>
          </a:prstGeom>
        </p:spPr>
        <p:txBody>
          <a:bodyPr vert="horz" lIns="96749" tIns="48376" rIns="96749" bIns="48376"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467" dirty="0">
                <a:solidFill>
                  <a:schemeClr val="tx2"/>
                </a:solidFill>
                <a:latin typeface="微软雅黑" pitchFamily="34" charset="-122"/>
                <a:ea typeface="微软雅黑" pitchFamily="34" charset="-122"/>
              </a:rPr>
              <a:t>您的内容打在这里，或者通过复制您的文本在此框中粘贴</a:t>
            </a:r>
            <a:endParaRPr lang="en-US" altLang="zh-CN" sz="1467" dirty="0">
              <a:solidFill>
                <a:schemeClr val="tx2"/>
              </a:solidFill>
              <a:latin typeface="微软雅黑" pitchFamily="34" charset="-122"/>
              <a:ea typeface="微软雅黑" pitchFamily="34" charset="-122"/>
            </a:endParaRPr>
          </a:p>
        </p:txBody>
      </p:sp>
      <p:sp>
        <p:nvSpPr>
          <p:cNvPr id="42" name="Content Placeholder 2"/>
          <p:cNvSpPr txBox="1">
            <a:spLocks/>
          </p:cNvSpPr>
          <p:nvPr/>
        </p:nvSpPr>
        <p:spPr>
          <a:xfrm>
            <a:off x="1147904" y="2451302"/>
            <a:ext cx="1972507" cy="823953"/>
          </a:xfrm>
          <a:prstGeom prst="rect">
            <a:avLst/>
          </a:prstGeom>
        </p:spPr>
        <p:txBody>
          <a:bodyPr vert="horz" lIns="96749" tIns="48376" rIns="96749" bIns="48376"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467" dirty="0">
                <a:solidFill>
                  <a:schemeClr val="tx2"/>
                </a:solidFill>
                <a:latin typeface="微软雅黑" pitchFamily="34" charset="-122"/>
                <a:ea typeface="微软雅黑" pitchFamily="34" charset="-122"/>
              </a:rPr>
              <a:t>您的内容打在这里，或者通过复制您的文本在此框中粘贴</a:t>
            </a:r>
            <a:endParaRPr lang="en-US" sz="1467" dirty="0">
              <a:solidFill>
                <a:schemeClr val="tx2"/>
              </a:solidFill>
              <a:latin typeface="微软雅黑" pitchFamily="34" charset="-122"/>
              <a:ea typeface="微软雅黑" pitchFamily="34" charset="-122"/>
            </a:endParaRPr>
          </a:p>
        </p:txBody>
      </p:sp>
      <p:pic>
        <p:nvPicPr>
          <p:cNvPr id="43"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l="50681"/>
          <a:stretch/>
        </p:blipFill>
        <p:spPr bwMode="auto">
          <a:xfrm rot="10800000" flipV="1">
            <a:off x="7258921" y="3991552"/>
            <a:ext cx="3595155" cy="949040"/>
          </a:xfrm>
          <a:prstGeom prst="rect">
            <a:avLst/>
          </a:prstGeom>
          <a:noFill/>
          <a:extLst>
            <a:ext uri="{909E8E84-426E-40DD-AFC4-6F175D3DCCD1}">
              <a14:hiddenFill xmlns:a14="http://schemas.microsoft.com/office/drawing/2010/main">
                <a:solidFill>
                  <a:srgbClr val="FFFFFF"/>
                </a:solidFill>
              </a14:hiddenFill>
            </a:ext>
          </a:extLst>
        </p:spPr>
      </p:pic>
      <p:sp>
        <p:nvSpPr>
          <p:cNvPr id="44" name="Oval 53"/>
          <p:cNvSpPr>
            <a:spLocks noChangeArrowheads="1"/>
          </p:cNvSpPr>
          <p:nvPr/>
        </p:nvSpPr>
        <p:spPr bwMode="auto">
          <a:xfrm>
            <a:off x="1692648" y="1220755"/>
            <a:ext cx="923480" cy="1068107"/>
          </a:xfrm>
          <a:custGeom>
            <a:avLst/>
            <a:gdLst>
              <a:gd name="connsiteX0" fmla="*/ 0 w 1036261"/>
              <a:gd name="connsiteY0" fmla="*/ 518259 h 1036518"/>
              <a:gd name="connsiteX1" fmla="*/ 518131 w 1036261"/>
              <a:gd name="connsiteY1" fmla="*/ 0 h 1036518"/>
              <a:gd name="connsiteX2" fmla="*/ 1036262 w 1036261"/>
              <a:gd name="connsiteY2" fmla="*/ 518259 h 1036518"/>
              <a:gd name="connsiteX3" fmla="*/ 518131 w 1036261"/>
              <a:gd name="connsiteY3" fmla="*/ 1036518 h 1036518"/>
              <a:gd name="connsiteX4" fmla="*/ 0 w 1036261"/>
              <a:gd name="connsiteY4" fmla="*/ 518259 h 1036518"/>
              <a:gd name="connsiteX0" fmla="*/ 75 w 1036337"/>
              <a:gd name="connsiteY0" fmla="*/ 518259 h 1154281"/>
              <a:gd name="connsiteX1" fmla="*/ 518206 w 1036337"/>
              <a:gd name="connsiteY1" fmla="*/ 0 h 1154281"/>
              <a:gd name="connsiteX2" fmla="*/ 1036337 w 1036337"/>
              <a:gd name="connsiteY2" fmla="*/ 518259 h 1154281"/>
              <a:gd name="connsiteX3" fmla="*/ 490497 w 1036337"/>
              <a:gd name="connsiteY3" fmla="*/ 1154281 h 1154281"/>
              <a:gd name="connsiteX4" fmla="*/ 75 w 1036337"/>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518" h="1154281">
                <a:moveTo>
                  <a:pt x="256" y="518259"/>
                </a:moveTo>
                <a:cubicBezTo>
                  <a:pt x="-8980" y="201188"/>
                  <a:pt x="232231" y="0"/>
                  <a:pt x="518387" y="0"/>
                </a:cubicBezTo>
                <a:cubicBezTo>
                  <a:pt x="804543" y="0"/>
                  <a:pt x="1036518" y="232032"/>
                  <a:pt x="1036518" y="518259"/>
                </a:cubicBezTo>
                <a:cubicBezTo>
                  <a:pt x="1036518" y="804486"/>
                  <a:pt x="506670" y="1154281"/>
                  <a:pt x="490678" y="1154281"/>
                </a:cubicBezTo>
                <a:cubicBezTo>
                  <a:pt x="474686" y="1154281"/>
                  <a:pt x="9492" y="835330"/>
                  <a:pt x="256" y="518259"/>
                </a:cubicBezTo>
                <a:close/>
              </a:path>
            </a:pathLst>
          </a:cu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5" name="Oval 53"/>
          <p:cNvSpPr>
            <a:spLocks noChangeArrowheads="1"/>
          </p:cNvSpPr>
          <p:nvPr/>
        </p:nvSpPr>
        <p:spPr bwMode="auto">
          <a:xfrm>
            <a:off x="3700649" y="1220755"/>
            <a:ext cx="923480" cy="1068107"/>
          </a:xfrm>
          <a:custGeom>
            <a:avLst/>
            <a:gdLst>
              <a:gd name="connsiteX0" fmla="*/ 0 w 1036261"/>
              <a:gd name="connsiteY0" fmla="*/ 518259 h 1036518"/>
              <a:gd name="connsiteX1" fmla="*/ 518131 w 1036261"/>
              <a:gd name="connsiteY1" fmla="*/ 0 h 1036518"/>
              <a:gd name="connsiteX2" fmla="*/ 1036262 w 1036261"/>
              <a:gd name="connsiteY2" fmla="*/ 518259 h 1036518"/>
              <a:gd name="connsiteX3" fmla="*/ 518131 w 1036261"/>
              <a:gd name="connsiteY3" fmla="*/ 1036518 h 1036518"/>
              <a:gd name="connsiteX4" fmla="*/ 0 w 1036261"/>
              <a:gd name="connsiteY4" fmla="*/ 518259 h 1036518"/>
              <a:gd name="connsiteX0" fmla="*/ 75 w 1036337"/>
              <a:gd name="connsiteY0" fmla="*/ 518259 h 1154281"/>
              <a:gd name="connsiteX1" fmla="*/ 518206 w 1036337"/>
              <a:gd name="connsiteY1" fmla="*/ 0 h 1154281"/>
              <a:gd name="connsiteX2" fmla="*/ 1036337 w 1036337"/>
              <a:gd name="connsiteY2" fmla="*/ 518259 h 1154281"/>
              <a:gd name="connsiteX3" fmla="*/ 490497 w 1036337"/>
              <a:gd name="connsiteY3" fmla="*/ 1154281 h 1154281"/>
              <a:gd name="connsiteX4" fmla="*/ 75 w 1036337"/>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518" h="1154281">
                <a:moveTo>
                  <a:pt x="256" y="518259"/>
                </a:moveTo>
                <a:cubicBezTo>
                  <a:pt x="-8980" y="201188"/>
                  <a:pt x="232231" y="0"/>
                  <a:pt x="518387" y="0"/>
                </a:cubicBezTo>
                <a:cubicBezTo>
                  <a:pt x="804543" y="0"/>
                  <a:pt x="1036518" y="232032"/>
                  <a:pt x="1036518" y="518259"/>
                </a:cubicBezTo>
                <a:cubicBezTo>
                  <a:pt x="1036518" y="804486"/>
                  <a:pt x="506670" y="1154281"/>
                  <a:pt x="490678" y="1154281"/>
                </a:cubicBezTo>
                <a:cubicBezTo>
                  <a:pt x="474686" y="1154281"/>
                  <a:pt x="9492" y="835330"/>
                  <a:pt x="256" y="518259"/>
                </a:cubicBezTo>
                <a:close/>
              </a:path>
            </a:pathLst>
          </a:cu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6" name="Oval 53"/>
          <p:cNvSpPr>
            <a:spLocks noChangeArrowheads="1"/>
          </p:cNvSpPr>
          <p:nvPr/>
        </p:nvSpPr>
        <p:spPr bwMode="auto">
          <a:xfrm>
            <a:off x="5704792" y="1220755"/>
            <a:ext cx="923480" cy="1068107"/>
          </a:xfrm>
          <a:custGeom>
            <a:avLst/>
            <a:gdLst>
              <a:gd name="connsiteX0" fmla="*/ 0 w 1036261"/>
              <a:gd name="connsiteY0" fmla="*/ 518259 h 1036518"/>
              <a:gd name="connsiteX1" fmla="*/ 518131 w 1036261"/>
              <a:gd name="connsiteY1" fmla="*/ 0 h 1036518"/>
              <a:gd name="connsiteX2" fmla="*/ 1036262 w 1036261"/>
              <a:gd name="connsiteY2" fmla="*/ 518259 h 1036518"/>
              <a:gd name="connsiteX3" fmla="*/ 518131 w 1036261"/>
              <a:gd name="connsiteY3" fmla="*/ 1036518 h 1036518"/>
              <a:gd name="connsiteX4" fmla="*/ 0 w 1036261"/>
              <a:gd name="connsiteY4" fmla="*/ 518259 h 1036518"/>
              <a:gd name="connsiteX0" fmla="*/ 75 w 1036337"/>
              <a:gd name="connsiteY0" fmla="*/ 518259 h 1154281"/>
              <a:gd name="connsiteX1" fmla="*/ 518206 w 1036337"/>
              <a:gd name="connsiteY1" fmla="*/ 0 h 1154281"/>
              <a:gd name="connsiteX2" fmla="*/ 1036337 w 1036337"/>
              <a:gd name="connsiteY2" fmla="*/ 518259 h 1154281"/>
              <a:gd name="connsiteX3" fmla="*/ 490497 w 1036337"/>
              <a:gd name="connsiteY3" fmla="*/ 1154281 h 1154281"/>
              <a:gd name="connsiteX4" fmla="*/ 75 w 1036337"/>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518" h="1154281">
                <a:moveTo>
                  <a:pt x="256" y="518259"/>
                </a:moveTo>
                <a:cubicBezTo>
                  <a:pt x="-8980" y="201188"/>
                  <a:pt x="232231" y="0"/>
                  <a:pt x="518387" y="0"/>
                </a:cubicBezTo>
                <a:cubicBezTo>
                  <a:pt x="804543" y="0"/>
                  <a:pt x="1036518" y="232032"/>
                  <a:pt x="1036518" y="518259"/>
                </a:cubicBezTo>
                <a:cubicBezTo>
                  <a:pt x="1036518" y="804486"/>
                  <a:pt x="506670" y="1154281"/>
                  <a:pt x="490678" y="1154281"/>
                </a:cubicBezTo>
                <a:cubicBezTo>
                  <a:pt x="474686" y="1154281"/>
                  <a:pt x="9492" y="835330"/>
                  <a:pt x="256" y="518259"/>
                </a:cubicBezTo>
                <a:close/>
              </a:path>
            </a:pathLst>
          </a:cu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7" name="Oval 53"/>
          <p:cNvSpPr>
            <a:spLocks noChangeArrowheads="1"/>
          </p:cNvSpPr>
          <p:nvPr/>
        </p:nvSpPr>
        <p:spPr bwMode="auto">
          <a:xfrm>
            <a:off x="7667245" y="1220755"/>
            <a:ext cx="923480" cy="1068107"/>
          </a:xfrm>
          <a:custGeom>
            <a:avLst/>
            <a:gdLst>
              <a:gd name="connsiteX0" fmla="*/ 0 w 1036261"/>
              <a:gd name="connsiteY0" fmla="*/ 518259 h 1036518"/>
              <a:gd name="connsiteX1" fmla="*/ 518131 w 1036261"/>
              <a:gd name="connsiteY1" fmla="*/ 0 h 1036518"/>
              <a:gd name="connsiteX2" fmla="*/ 1036262 w 1036261"/>
              <a:gd name="connsiteY2" fmla="*/ 518259 h 1036518"/>
              <a:gd name="connsiteX3" fmla="*/ 518131 w 1036261"/>
              <a:gd name="connsiteY3" fmla="*/ 1036518 h 1036518"/>
              <a:gd name="connsiteX4" fmla="*/ 0 w 1036261"/>
              <a:gd name="connsiteY4" fmla="*/ 518259 h 1036518"/>
              <a:gd name="connsiteX0" fmla="*/ 75 w 1036337"/>
              <a:gd name="connsiteY0" fmla="*/ 518259 h 1154281"/>
              <a:gd name="connsiteX1" fmla="*/ 518206 w 1036337"/>
              <a:gd name="connsiteY1" fmla="*/ 0 h 1154281"/>
              <a:gd name="connsiteX2" fmla="*/ 1036337 w 1036337"/>
              <a:gd name="connsiteY2" fmla="*/ 518259 h 1154281"/>
              <a:gd name="connsiteX3" fmla="*/ 490497 w 1036337"/>
              <a:gd name="connsiteY3" fmla="*/ 1154281 h 1154281"/>
              <a:gd name="connsiteX4" fmla="*/ 75 w 1036337"/>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518" h="1154281">
                <a:moveTo>
                  <a:pt x="256" y="518259"/>
                </a:moveTo>
                <a:cubicBezTo>
                  <a:pt x="-8980" y="201188"/>
                  <a:pt x="232231" y="0"/>
                  <a:pt x="518387" y="0"/>
                </a:cubicBezTo>
                <a:cubicBezTo>
                  <a:pt x="804543" y="0"/>
                  <a:pt x="1036518" y="232032"/>
                  <a:pt x="1036518" y="518259"/>
                </a:cubicBezTo>
                <a:cubicBezTo>
                  <a:pt x="1036518" y="804486"/>
                  <a:pt x="506670" y="1154281"/>
                  <a:pt x="490678" y="1154281"/>
                </a:cubicBezTo>
                <a:cubicBezTo>
                  <a:pt x="474686" y="1154281"/>
                  <a:pt x="9492" y="835330"/>
                  <a:pt x="256" y="518259"/>
                </a:cubicBezTo>
                <a:close/>
              </a:path>
            </a:pathLst>
          </a:cu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8" name="Oval 53"/>
          <p:cNvSpPr>
            <a:spLocks noChangeArrowheads="1"/>
          </p:cNvSpPr>
          <p:nvPr/>
        </p:nvSpPr>
        <p:spPr bwMode="auto">
          <a:xfrm>
            <a:off x="9601987" y="1220755"/>
            <a:ext cx="923480" cy="1068107"/>
          </a:xfrm>
          <a:custGeom>
            <a:avLst/>
            <a:gdLst>
              <a:gd name="connsiteX0" fmla="*/ 0 w 1036261"/>
              <a:gd name="connsiteY0" fmla="*/ 518259 h 1036518"/>
              <a:gd name="connsiteX1" fmla="*/ 518131 w 1036261"/>
              <a:gd name="connsiteY1" fmla="*/ 0 h 1036518"/>
              <a:gd name="connsiteX2" fmla="*/ 1036262 w 1036261"/>
              <a:gd name="connsiteY2" fmla="*/ 518259 h 1036518"/>
              <a:gd name="connsiteX3" fmla="*/ 518131 w 1036261"/>
              <a:gd name="connsiteY3" fmla="*/ 1036518 h 1036518"/>
              <a:gd name="connsiteX4" fmla="*/ 0 w 1036261"/>
              <a:gd name="connsiteY4" fmla="*/ 518259 h 1036518"/>
              <a:gd name="connsiteX0" fmla="*/ 75 w 1036337"/>
              <a:gd name="connsiteY0" fmla="*/ 518259 h 1154281"/>
              <a:gd name="connsiteX1" fmla="*/ 518206 w 1036337"/>
              <a:gd name="connsiteY1" fmla="*/ 0 h 1154281"/>
              <a:gd name="connsiteX2" fmla="*/ 1036337 w 1036337"/>
              <a:gd name="connsiteY2" fmla="*/ 518259 h 1154281"/>
              <a:gd name="connsiteX3" fmla="*/ 490497 w 1036337"/>
              <a:gd name="connsiteY3" fmla="*/ 1154281 h 1154281"/>
              <a:gd name="connsiteX4" fmla="*/ 75 w 1036337"/>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 name="connsiteX0" fmla="*/ 256 w 1036518"/>
              <a:gd name="connsiteY0" fmla="*/ 518259 h 1154281"/>
              <a:gd name="connsiteX1" fmla="*/ 518387 w 1036518"/>
              <a:gd name="connsiteY1" fmla="*/ 0 h 1154281"/>
              <a:gd name="connsiteX2" fmla="*/ 1036518 w 1036518"/>
              <a:gd name="connsiteY2" fmla="*/ 518259 h 1154281"/>
              <a:gd name="connsiteX3" fmla="*/ 490678 w 1036518"/>
              <a:gd name="connsiteY3" fmla="*/ 1154281 h 1154281"/>
              <a:gd name="connsiteX4" fmla="*/ 256 w 1036518"/>
              <a:gd name="connsiteY4" fmla="*/ 518259 h 1154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518" h="1154281">
                <a:moveTo>
                  <a:pt x="256" y="518259"/>
                </a:moveTo>
                <a:cubicBezTo>
                  <a:pt x="-8980" y="201188"/>
                  <a:pt x="232231" y="0"/>
                  <a:pt x="518387" y="0"/>
                </a:cubicBezTo>
                <a:cubicBezTo>
                  <a:pt x="804543" y="0"/>
                  <a:pt x="1036518" y="232032"/>
                  <a:pt x="1036518" y="518259"/>
                </a:cubicBezTo>
                <a:cubicBezTo>
                  <a:pt x="1036518" y="804486"/>
                  <a:pt x="506670" y="1154281"/>
                  <a:pt x="490678" y="1154281"/>
                </a:cubicBezTo>
                <a:cubicBezTo>
                  <a:pt x="474686" y="1154281"/>
                  <a:pt x="9492" y="835330"/>
                  <a:pt x="256" y="518259"/>
                </a:cubicBezTo>
                <a:close/>
              </a:path>
            </a:pathLst>
          </a:cu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692649" y="1430862"/>
            <a:ext cx="806631" cy="461665"/>
          </a:xfrm>
          <a:prstGeom prst="rect">
            <a:avLst/>
          </a:prstGeom>
          <a:noFill/>
        </p:spPr>
        <p:txBody>
          <a:bodyPr wrap="none" rtlCol="0">
            <a:spAutoFit/>
          </a:bodyPr>
          <a:lstStyle/>
          <a:p>
            <a:r>
              <a:rPr lang="en-US" altLang="zh-CN" sz="2400" dirty="0">
                <a:solidFill>
                  <a:schemeClr val="bg1"/>
                </a:solidFill>
              </a:rPr>
              <a:t>2010</a:t>
            </a:r>
            <a:endParaRPr lang="zh-CN" altLang="en-US" sz="2400" dirty="0">
              <a:solidFill>
                <a:schemeClr val="bg1"/>
              </a:solidFill>
            </a:endParaRPr>
          </a:p>
        </p:txBody>
      </p:sp>
      <p:sp>
        <p:nvSpPr>
          <p:cNvPr id="50" name="TextBox 49"/>
          <p:cNvSpPr txBox="1"/>
          <p:nvPr/>
        </p:nvSpPr>
        <p:spPr>
          <a:xfrm>
            <a:off x="3710089" y="1430862"/>
            <a:ext cx="806631" cy="461665"/>
          </a:xfrm>
          <a:prstGeom prst="rect">
            <a:avLst/>
          </a:prstGeom>
          <a:noFill/>
        </p:spPr>
        <p:txBody>
          <a:bodyPr wrap="none" rtlCol="0">
            <a:spAutoFit/>
          </a:bodyPr>
          <a:lstStyle/>
          <a:p>
            <a:r>
              <a:rPr lang="en-US" altLang="zh-CN" sz="2400" dirty="0">
                <a:solidFill>
                  <a:schemeClr val="bg1"/>
                </a:solidFill>
              </a:rPr>
              <a:t>2012</a:t>
            </a:r>
            <a:endParaRPr lang="zh-CN" altLang="en-US" sz="2400" dirty="0">
              <a:solidFill>
                <a:schemeClr val="bg1"/>
              </a:solidFill>
            </a:endParaRPr>
          </a:p>
        </p:txBody>
      </p:sp>
      <p:sp>
        <p:nvSpPr>
          <p:cNvPr id="51" name="TextBox 50"/>
          <p:cNvSpPr txBox="1"/>
          <p:nvPr/>
        </p:nvSpPr>
        <p:spPr>
          <a:xfrm>
            <a:off x="5782279" y="1430862"/>
            <a:ext cx="806631" cy="461665"/>
          </a:xfrm>
          <a:prstGeom prst="rect">
            <a:avLst/>
          </a:prstGeom>
          <a:noFill/>
        </p:spPr>
        <p:txBody>
          <a:bodyPr wrap="none" rtlCol="0">
            <a:spAutoFit/>
          </a:bodyPr>
          <a:lstStyle/>
          <a:p>
            <a:r>
              <a:rPr lang="en-US" altLang="zh-CN" sz="2400" dirty="0">
                <a:solidFill>
                  <a:schemeClr val="bg1"/>
                </a:solidFill>
              </a:rPr>
              <a:t>2014</a:t>
            </a:r>
            <a:endParaRPr lang="zh-CN" altLang="en-US" sz="2400" dirty="0">
              <a:solidFill>
                <a:schemeClr val="bg1"/>
              </a:solidFill>
            </a:endParaRPr>
          </a:p>
        </p:txBody>
      </p:sp>
      <p:sp>
        <p:nvSpPr>
          <p:cNvPr id="52" name="TextBox 51"/>
          <p:cNvSpPr txBox="1"/>
          <p:nvPr/>
        </p:nvSpPr>
        <p:spPr>
          <a:xfrm>
            <a:off x="7693823" y="1430862"/>
            <a:ext cx="806631" cy="461665"/>
          </a:xfrm>
          <a:prstGeom prst="rect">
            <a:avLst/>
          </a:prstGeom>
          <a:noFill/>
        </p:spPr>
        <p:txBody>
          <a:bodyPr wrap="none" rtlCol="0">
            <a:spAutoFit/>
          </a:bodyPr>
          <a:lstStyle/>
          <a:p>
            <a:r>
              <a:rPr lang="en-US" altLang="zh-CN" sz="2400" dirty="0">
                <a:solidFill>
                  <a:schemeClr val="bg1"/>
                </a:solidFill>
              </a:rPr>
              <a:t>2016</a:t>
            </a:r>
            <a:endParaRPr lang="zh-CN" altLang="en-US" sz="2400" dirty="0">
              <a:solidFill>
                <a:schemeClr val="bg1"/>
              </a:solidFill>
            </a:endParaRPr>
          </a:p>
        </p:txBody>
      </p:sp>
      <p:sp>
        <p:nvSpPr>
          <p:cNvPr id="53" name="TextBox 52"/>
          <p:cNvSpPr txBox="1"/>
          <p:nvPr/>
        </p:nvSpPr>
        <p:spPr>
          <a:xfrm>
            <a:off x="9677730" y="1430862"/>
            <a:ext cx="806631" cy="461665"/>
          </a:xfrm>
          <a:prstGeom prst="rect">
            <a:avLst/>
          </a:prstGeom>
          <a:noFill/>
        </p:spPr>
        <p:txBody>
          <a:bodyPr wrap="none" rtlCol="0">
            <a:spAutoFit/>
          </a:bodyPr>
          <a:lstStyle/>
          <a:p>
            <a:r>
              <a:rPr lang="en-US" altLang="zh-CN" sz="2400" dirty="0">
                <a:solidFill>
                  <a:schemeClr val="bg1"/>
                </a:solidFill>
              </a:rPr>
              <a:t>2018</a:t>
            </a:r>
            <a:endParaRPr lang="zh-CN" altLang="en-US" sz="2400" dirty="0">
              <a:solidFill>
                <a:schemeClr val="bg1"/>
              </a:solidFill>
            </a:endParaRPr>
          </a:p>
        </p:txBody>
      </p:sp>
      <p:sp>
        <p:nvSpPr>
          <p:cNvPr id="54" name="TextBox 53"/>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6" name="文本框 25"/>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7612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3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6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9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2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0-#ppt_h/2"/>
                                          </p:val>
                                        </p:tav>
                                        <p:tav tm="100000">
                                          <p:val>
                                            <p:strVal val="#ppt_y"/>
                                          </p:val>
                                        </p:tav>
                                      </p:tavLst>
                                    </p:anim>
                                  </p:childTnLst>
                                </p:cTn>
                              </p:par>
                            </p:childTnLst>
                          </p:cTn>
                        </p:par>
                        <p:par>
                          <p:cTn id="25" fill="hold">
                            <p:stCondLst>
                              <p:cond delay="1700"/>
                            </p:stCondLst>
                            <p:childTnLst>
                              <p:par>
                                <p:cTn id="26" presetID="2" presetClass="entr" presetSubtype="1"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30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60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9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12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0-#ppt_h/2"/>
                                          </p:val>
                                        </p:tav>
                                        <p:tav tm="100000">
                                          <p:val>
                                            <p:strVal val="#ppt_y"/>
                                          </p:val>
                                        </p:tav>
                                      </p:tavLst>
                                    </p:anim>
                                  </p:childTnLst>
                                </p:cTn>
                              </p:par>
                            </p:childTnLst>
                          </p:cTn>
                        </p:par>
                        <p:par>
                          <p:cTn id="46" fill="hold">
                            <p:stCondLst>
                              <p:cond delay="3400"/>
                            </p:stCondLst>
                            <p:childTnLst>
                              <p:par>
                                <p:cTn id="47" presetID="22" presetClass="entr" presetSubtype="4"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500"/>
                                        <p:tgtEl>
                                          <p:spTgt spid="38"/>
                                        </p:tgtEl>
                                      </p:cBhvr>
                                    </p:animEffect>
                                  </p:childTnLst>
                                </p:cTn>
                              </p:par>
                              <p:par>
                                <p:cTn id="50" presetID="22" presetClass="entr" presetSubtype="4" fill="hold"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down)">
                                      <p:cBhvr>
                                        <p:cTn id="52" dur="500"/>
                                        <p:tgtEl>
                                          <p:spTgt spid="43"/>
                                        </p:tgtEl>
                                      </p:cBhvr>
                                    </p:animEffect>
                                  </p:childTnLst>
                                </p:cTn>
                              </p:par>
                            </p:childTnLst>
                          </p:cTn>
                        </p:par>
                        <p:par>
                          <p:cTn id="53" fill="hold">
                            <p:stCondLst>
                              <p:cond delay="3900"/>
                            </p:stCondLst>
                            <p:childTnLst>
                              <p:par>
                                <p:cTn id="54" presetID="22" presetClass="entr" presetSubtype="4"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down)">
                                      <p:cBhvr>
                                        <p:cTn id="56" dur="500"/>
                                        <p:tgtEl>
                                          <p:spTgt spid="31"/>
                                        </p:tgtEl>
                                      </p:cBhvr>
                                    </p:animEffect>
                                  </p:childTnLst>
                                </p:cTn>
                              </p:par>
                            </p:childTnLst>
                          </p:cTn>
                        </p:par>
                        <p:par>
                          <p:cTn id="57" fill="hold">
                            <p:stCondLst>
                              <p:cond delay="4400"/>
                            </p:stCondLst>
                            <p:childTnLst>
                              <p:par>
                                <p:cTn id="58" presetID="10" presetClass="entr" presetSubtype="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childTnLst>
                                </p:cTn>
                              </p:par>
                            </p:childTnLst>
                          </p:cTn>
                        </p:par>
                        <p:par>
                          <p:cTn id="61" fill="hold">
                            <p:stCondLst>
                              <p:cond delay="4900"/>
                            </p:stCondLst>
                            <p:childTnLst>
                              <p:par>
                                <p:cTn id="62" presetID="22" presetClass="entr" presetSubtype="4"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500"/>
                                        <p:tgtEl>
                                          <p:spTgt spid="32"/>
                                        </p:tgtEl>
                                      </p:cBhvr>
                                    </p:animEffect>
                                  </p:childTnLst>
                                </p:cTn>
                              </p:par>
                            </p:childTnLst>
                          </p:cTn>
                        </p:par>
                        <p:par>
                          <p:cTn id="65" fill="hold">
                            <p:stCondLst>
                              <p:cond delay="5400"/>
                            </p:stCondLst>
                            <p:childTnLst>
                              <p:par>
                                <p:cTn id="66" presetID="10"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par>
                          <p:cTn id="69" fill="hold">
                            <p:stCondLst>
                              <p:cond delay="5900"/>
                            </p:stCondLst>
                            <p:childTnLst>
                              <p:par>
                                <p:cTn id="70" presetID="22" presetClass="entr" presetSubtype="4"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down)">
                                      <p:cBhvr>
                                        <p:cTn id="72" dur="500"/>
                                        <p:tgtEl>
                                          <p:spTgt spid="34"/>
                                        </p:tgtEl>
                                      </p:cBhvr>
                                    </p:animEffect>
                                  </p:childTnLst>
                                </p:cTn>
                              </p:par>
                            </p:childTnLst>
                          </p:cTn>
                        </p:par>
                        <p:par>
                          <p:cTn id="73" fill="hold">
                            <p:stCondLst>
                              <p:cond delay="6400"/>
                            </p:stCondLst>
                            <p:childTnLst>
                              <p:par>
                                <p:cTn id="74" presetID="10"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childTnLst>
                          </p:cTn>
                        </p:par>
                        <p:par>
                          <p:cTn id="77" fill="hold">
                            <p:stCondLst>
                              <p:cond delay="6900"/>
                            </p:stCondLst>
                            <p:childTnLst>
                              <p:par>
                                <p:cTn id="78" presetID="22" presetClass="entr" presetSubtype="4" fill="hold"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wipe(down)">
                                      <p:cBhvr>
                                        <p:cTn id="80" dur="500"/>
                                        <p:tgtEl>
                                          <p:spTgt spid="35"/>
                                        </p:tgtEl>
                                      </p:cBhvr>
                                    </p:animEffect>
                                  </p:childTnLst>
                                </p:cTn>
                              </p:par>
                            </p:childTnLst>
                          </p:cTn>
                        </p:par>
                        <p:par>
                          <p:cTn id="81" fill="hold">
                            <p:stCondLst>
                              <p:cond delay="7400"/>
                            </p:stCondLst>
                            <p:childTnLst>
                              <p:par>
                                <p:cTn id="82" presetID="10" presetClass="entr" presetSubtype="0"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par>
                          <p:cTn id="85" fill="hold">
                            <p:stCondLst>
                              <p:cond delay="7900"/>
                            </p:stCondLst>
                            <p:childTnLst>
                              <p:par>
                                <p:cTn id="86" presetID="22" presetClass="entr" presetSubtype="4" fill="hold"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down)">
                                      <p:cBhvr>
                                        <p:cTn id="88" dur="500"/>
                                        <p:tgtEl>
                                          <p:spTgt spid="36"/>
                                        </p:tgtEl>
                                      </p:cBhvr>
                                    </p:animEffect>
                                  </p:childTnLst>
                                </p:cTn>
                              </p:par>
                            </p:childTnLst>
                          </p:cTn>
                        </p:par>
                        <p:par>
                          <p:cTn id="89" fill="hold">
                            <p:stCondLst>
                              <p:cond delay="8400"/>
                            </p:stCondLst>
                            <p:childTnLst>
                              <p:par>
                                <p:cTn id="90" presetID="10" presetClass="entr" presetSubtype="0"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500"/>
                                        <p:tgtEl>
                                          <p:spTgt spid="37"/>
                                        </p:tgtEl>
                                      </p:cBhvr>
                                    </p:animEffect>
                                  </p:childTnLst>
                                </p:cTn>
                              </p:par>
                            </p:childTnLst>
                          </p:cTn>
                        </p:par>
                        <p:par>
                          <p:cTn id="93" fill="hold">
                            <p:stCondLst>
                              <p:cond delay="8900"/>
                            </p:stCondLst>
                            <p:childTnLst>
                              <p:par>
                                <p:cTn id="94" presetID="12" presetClass="entr" presetSubtype="4" fill="hold" grpId="0" nodeType="afterEffect">
                                  <p:stCondLst>
                                    <p:cond delay="0"/>
                                  </p:stCondLst>
                                  <p:iterate type="lt">
                                    <p:tmPct val="13248"/>
                                  </p:iterate>
                                  <p:childTnLst>
                                    <p:set>
                                      <p:cBhvr>
                                        <p:cTn id="95" dur="1" fill="hold">
                                          <p:stCondLst>
                                            <p:cond delay="0"/>
                                          </p:stCondLst>
                                        </p:cTn>
                                        <p:tgtEl>
                                          <p:spTgt spid="33"/>
                                        </p:tgtEl>
                                        <p:attrNameLst>
                                          <p:attrName>style.visibility</p:attrName>
                                        </p:attrNameLst>
                                      </p:cBhvr>
                                      <p:to>
                                        <p:strVal val="visible"/>
                                      </p:to>
                                    </p:set>
                                    <p:anim calcmode="lin" valueType="num">
                                      <p:cBhvr additive="base">
                                        <p:cTn id="96" dur="300"/>
                                        <p:tgtEl>
                                          <p:spTgt spid="33"/>
                                        </p:tgtEl>
                                        <p:attrNameLst>
                                          <p:attrName>ppt_y</p:attrName>
                                        </p:attrNameLst>
                                      </p:cBhvr>
                                      <p:tavLst>
                                        <p:tav tm="0">
                                          <p:val>
                                            <p:strVal val="#ppt_y+#ppt_h*1.125000"/>
                                          </p:val>
                                        </p:tav>
                                        <p:tav tm="100000">
                                          <p:val>
                                            <p:strVal val="#ppt_y"/>
                                          </p:val>
                                        </p:tav>
                                      </p:tavLst>
                                    </p:anim>
                                    <p:animEffect transition="in" filter="wipe(up)">
                                      <p:cBhvr>
                                        <p:cTn id="97" dur="300"/>
                                        <p:tgtEl>
                                          <p:spTgt spid="33"/>
                                        </p:tgtEl>
                                      </p:cBhvr>
                                    </p:animEffect>
                                  </p:childTnLst>
                                </p:cTn>
                              </p:par>
                            </p:childTnLst>
                          </p:cTn>
                        </p:par>
                        <p:par>
                          <p:cTn id="98" fill="hold">
                            <p:stCondLst>
                              <p:cond delay="12300"/>
                            </p:stCondLst>
                            <p:childTnLst>
                              <p:par>
                                <p:cTn id="99" presetID="42" presetClass="entr" presetSubtype="0"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anim calcmode="lin" valueType="num">
                                      <p:cBhvr>
                                        <p:cTn id="102" dur="1000" fill="hold"/>
                                        <p:tgtEl>
                                          <p:spTgt spid="54"/>
                                        </p:tgtEl>
                                        <p:attrNameLst>
                                          <p:attrName>ppt_x</p:attrName>
                                        </p:attrNameLst>
                                      </p:cBhvr>
                                      <p:tavLst>
                                        <p:tav tm="0">
                                          <p:val>
                                            <p:strVal val="#ppt_x"/>
                                          </p:val>
                                        </p:tav>
                                        <p:tav tm="100000">
                                          <p:val>
                                            <p:strVal val="#ppt_x"/>
                                          </p:val>
                                        </p:tav>
                                      </p:tavLst>
                                    </p:anim>
                                    <p:anim calcmode="lin" valueType="num">
                                      <p:cBhvr>
                                        <p:cTn id="103" dur="1000" fill="hold"/>
                                        <p:tgtEl>
                                          <p:spTgt spid="54"/>
                                        </p:tgtEl>
                                        <p:attrNameLst>
                                          <p:attrName>ppt_y</p:attrName>
                                        </p:attrNameLst>
                                      </p:cBhvr>
                                      <p:tavLst>
                                        <p:tav tm="0">
                                          <p:val>
                                            <p:strVal val="#ppt_y+.1"/>
                                          </p:val>
                                        </p:tav>
                                        <p:tav tm="100000">
                                          <p:val>
                                            <p:strVal val="#ppt_y"/>
                                          </p:val>
                                        </p:tav>
                                      </p:tavLst>
                                    </p:anim>
                                  </p:childTnLst>
                                </p:cTn>
                              </p:par>
                            </p:childTnLst>
                          </p:cTn>
                        </p:par>
                        <p:par>
                          <p:cTn id="104" fill="hold">
                            <p:stCondLst>
                              <p:cond delay="13300"/>
                            </p:stCondLst>
                            <p:childTnLst>
                              <p:par>
                                <p:cTn id="105" presetID="22" presetClass="entr" presetSubtype="8"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wipe(left)">
                                      <p:cBhvr>
                                        <p:cTn id="107" dur="9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p:bldP spid="39" grpId="0"/>
      <p:bldP spid="40" grpId="0"/>
      <p:bldP spid="41" grpId="0"/>
      <p:bldP spid="42" grpId="0"/>
      <p:bldP spid="44" grpId="0" animBg="1"/>
      <p:bldP spid="45" grpId="0" animBg="1"/>
      <p:bldP spid="46" grpId="0" animBg="1"/>
      <p:bldP spid="47" grpId="0" animBg="1"/>
      <p:bldP spid="48" grpId="0" animBg="1"/>
      <p:bldP spid="49" grpId="0"/>
      <p:bldP spid="50" grpId="0"/>
      <p:bldP spid="51" grpId="0"/>
      <p:bldP spid="52" grpId="0"/>
      <p:bldP spid="53" grpId="0"/>
      <p:bldP spid="54"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775520" y="5552579"/>
            <a:ext cx="57606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0" name="图表 9"/>
          <p:cNvGraphicFramePr/>
          <p:nvPr>
            <p:extLst/>
          </p:nvPr>
        </p:nvGraphicFramePr>
        <p:xfrm>
          <a:off x="1103446" y="1316766"/>
          <a:ext cx="6528725" cy="4401977"/>
        </p:xfrm>
        <a:graphic>
          <a:graphicData uri="http://schemas.openxmlformats.org/drawingml/2006/chart">
            <c:chart xmlns:c="http://schemas.openxmlformats.org/drawingml/2006/chart" xmlns:r="http://schemas.openxmlformats.org/officeDocument/2006/relationships" r:id="rId3"/>
          </a:graphicData>
        </a:graphic>
      </p:graphicFrame>
      <p:sp>
        <p:nvSpPr>
          <p:cNvPr id="11" name="矩形 10"/>
          <p:cNvSpPr/>
          <p:nvPr/>
        </p:nvSpPr>
        <p:spPr>
          <a:xfrm>
            <a:off x="7915544" y="2766345"/>
            <a:ext cx="3653064" cy="206178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右图由图表设置而成；</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可根据需要修改数据；</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可以自行调整颜色；</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可以辅助文字加以说明。</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这里可以对项目单项说明</a:t>
            </a:r>
          </a:p>
        </p:txBody>
      </p:sp>
      <p:sp>
        <p:nvSpPr>
          <p:cNvPr id="12" name="矩形 11"/>
          <p:cNvSpPr/>
          <p:nvPr/>
        </p:nvSpPr>
        <p:spPr>
          <a:xfrm>
            <a:off x="7915544" y="2180861"/>
            <a:ext cx="3653064" cy="502766"/>
          </a:xfrm>
          <a:prstGeom prst="rect">
            <a:avLst/>
          </a:prstGeom>
        </p:spPr>
        <p:txBody>
          <a:bodyPr wrap="square">
            <a:spAutoFit/>
          </a:bodyPr>
          <a:lstStyle/>
          <a:p>
            <a:r>
              <a:rPr lang="zh-CN" altLang="en-US" sz="2667" dirty="0">
                <a:solidFill>
                  <a:schemeClr val="accent1"/>
                </a:solidFill>
                <a:latin typeface="方正兰亭粗黑_GBK" pitchFamily="2" charset="-122"/>
                <a:ea typeface="方正兰亭粗黑_GBK" pitchFamily="2" charset="-122"/>
              </a:rPr>
              <a:t>在此添加标题</a:t>
            </a:r>
          </a:p>
        </p:txBody>
      </p:sp>
      <p:sp>
        <p:nvSpPr>
          <p:cNvPr id="13" name="TextBox 12"/>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7" name="文本框 6"/>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8926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anim calcmode="lin" valueType="num">
                                      <p:cBhvr>
                                        <p:cTn id="12" dur="750" fill="hold"/>
                                        <p:tgtEl>
                                          <p:spTgt spid="10"/>
                                        </p:tgtEl>
                                        <p:attrNameLst>
                                          <p:attrName>ppt_x</p:attrName>
                                        </p:attrNameLst>
                                      </p:cBhvr>
                                      <p:tavLst>
                                        <p:tav tm="0">
                                          <p:val>
                                            <p:strVal val="#ppt_x"/>
                                          </p:val>
                                        </p:tav>
                                        <p:tav tm="100000">
                                          <p:val>
                                            <p:strVal val="#ppt_x"/>
                                          </p:val>
                                        </p:tav>
                                      </p:tavLst>
                                    </p:anim>
                                    <p:anim calcmode="lin" valueType="num">
                                      <p:cBhvr>
                                        <p:cTn id="13" dur="7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9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p:bldP spid="12" grpId="0"/>
      <p:bldP spid="1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776036" y="1935451"/>
            <a:ext cx="2557424" cy="907751"/>
            <a:chOff x="3666731" y="1984470"/>
            <a:chExt cx="2636520" cy="1447800"/>
          </a:xfrm>
          <a:effectLst>
            <a:outerShdw blurRad="127000" dist="38100" dir="5400000" algn="t" rotWithShape="0">
              <a:prstClr val="black">
                <a:alpha val="40000"/>
              </a:prstClr>
            </a:outerShdw>
          </a:effectLst>
        </p:grpSpPr>
        <p:sp>
          <p:nvSpPr>
            <p:cNvPr id="10" name="任意多边形 9"/>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1" name="文本框 35"/>
            <p:cNvSpPr txBox="1"/>
            <p:nvPr/>
          </p:nvSpPr>
          <p:spPr>
            <a:xfrm>
              <a:off x="3971726" y="2389299"/>
              <a:ext cx="2230360" cy="638148"/>
            </a:xfrm>
            <a:prstGeom prst="rect">
              <a:avLst/>
            </a:prstGeom>
            <a:noFill/>
            <a:ln w="50800">
              <a:noFill/>
            </a:ln>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第二季度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grpSp>
        <p:nvGrpSpPr>
          <p:cNvPr id="12" name="组合 11"/>
          <p:cNvGrpSpPr/>
          <p:nvPr/>
        </p:nvGrpSpPr>
        <p:grpSpPr>
          <a:xfrm>
            <a:off x="1427847" y="1935451"/>
            <a:ext cx="2557424" cy="907751"/>
            <a:chOff x="1436370" y="1984470"/>
            <a:chExt cx="2636520" cy="1447800"/>
          </a:xfrm>
          <a:effectLst>
            <a:outerShdw blurRad="127000" dist="38100" dir="5400000" algn="t" rotWithShape="0">
              <a:prstClr val="black">
                <a:alpha val="40000"/>
              </a:prstClr>
            </a:outerShdw>
          </a:effectLst>
        </p:grpSpPr>
        <p:sp>
          <p:nvSpPr>
            <p:cNvPr id="13" name="任意多边形 12"/>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4" name="文本框 43"/>
            <p:cNvSpPr txBox="1"/>
            <p:nvPr/>
          </p:nvSpPr>
          <p:spPr>
            <a:xfrm>
              <a:off x="1709209" y="2340210"/>
              <a:ext cx="2293960"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第一季度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grpSp>
        <p:nvGrpSpPr>
          <p:cNvPr id="15" name="组合 14"/>
          <p:cNvGrpSpPr/>
          <p:nvPr/>
        </p:nvGrpSpPr>
        <p:grpSpPr>
          <a:xfrm>
            <a:off x="8627141" y="1935451"/>
            <a:ext cx="2557424" cy="907751"/>
            <a:chOff x="8127453" y="1984470"/>
            <a:chExt cx="2636520" cy="1447800"/>
          </a:xfrm>
          <a:effectLst>
            <a:outerShdw blurRad="127000" dist="38100" dir="5400000" algn="t" rotWithShape="0">
              <a:prstClr val="black">
                <a:alpha val="40000"/>
              </a:prstClr>
            </a:outerShdw>
          </a:effectLst>
        </p:grpSpPr>
        <p:sp>
          <p:nvSpPr>
            <p:cNvPr id="16" name="任意多边形 15"/>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7" name="文本框 46"/>
            <p:cNvSpPr txBox="1"/>
            <p:nvPr/>
          </p:nvSpPr>
          <p:spPr>
            <a:xfrm>
              <a:off x="8439016" y="2340210"/>
              <a:ext cx="2230360"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第四季度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grpSp>
        <p:nvGrpSpPr>
          <p:cNvPr id="18" name="组合 17"/>
          <p:cNvGrpSpPr/>
          <p:nvPr/>
        </p:nvGrpSpPr>
        <p:grpSpPr>
          <a:xfrm>
            <a:off x="6201588" y="1935451"/>
            <a:ext cx="2557424" cy="907751"/>
            <a:chOff x="5897092" y="1984470"/>
            <a:chExt cx="2636520" cy="1447800"/>
          </a:xfrm>
          <a:effectLst>
            <a:outerShdw blurRad="127000" dist="38100" dir="5400000" algn="t" rotWithShape="0">
              <a:prstClr val="black">
                <a:alpha val="40000"/>
              </a:prstClr>
            </a:outerShdw>
          </a:effectLst>
        </p:grpSpPr>
        <p:sp>
          <p:nvSpPr>
            <p:cNvPr id="19" name="任意多边形 18"/>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20" name="文本框 49"/>
            <p:cNvSpPr txBox="1"/>
            <p:nvPr/>
          </p:nvSpPr>
          <p:spPr>
            <a:xfrm>
              <a:off x="6227711" y="2340215"/>
              <a:ext cx="2205655"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第三季度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sp>
        <p:nvSpPr>
          <p:cNvPr id="21" name="矩形 47"/>
          <p:cNvSpPr>
            <a:spLocks noChangeArrowheads="1"/>
          </p:cNvSpPr>
          <p:nvPr/>
        </p:nvSpPr>
        <p:spPr bwMode="auto">
          <a:xfrm>
            <a:off x="1415072" y="5337775"/>
            <a:ext cx="9385451" cy="5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22" name="矩形 21"/>
          <p:cNvSpPr/>
          <p:nvPr/>
        </p:nvSpPr>
        <p:spPr>
          <a:xfrm>
            <a:off x="1811826" y="3275058"/>
            <a:ext cx="1829329" cy="420556"/>
          </a:xfrm>
          <a:prstGeom prst="rect">
            <a:avLst/>
          </a:prstGeom>
        </p:spPr>
        <p:txBody>
          <a:bodyPr wrap="none" lIns="91431" tIns="45716" rIns="91431" bIns="45716">
            <a:spAutoFit/>
          </a:bodyPr>
          <a:lstStyle/>
          <a:p>
            <a:pPr algn="ctr"/>
            <a:r>
              <a:rPr lang="zh-CN" altLang="en-US" sz="2133" b="1" dirty="0">
                <a:solidFill>
                  <a:schemeClr val="accent1"/>
                </a:solidFill>
                <a:latin typeface="微软雅黑" pitchFamily="34" charset="-122"/>
                <a:ea typeface="微软雅黑" pitchFamily="34" charset="-122"/>
              </a:rPr>
              <a:t>单击添加标题</a:t>
            </a:r>
            <a:endParaRPr lang="en-US" altLang="zh-CN" sz="2133" b="1" dirty="0">
              <a:solidFill>
                <a:schemeClr val="accent1"/>
              </a:solidFill>
              <a:latin typeface="微软雅黑" pitchFamily="34" charset="-122"/>
              <a:ea typeface="微软雅黑" pitchFamily="34" charset="-122"/>
            </a:endParaRPr>
          </a:p>
        </p:txBody>
      </p:sp>
      <p:sp>
        <p:nvSpPr>
          <p:cNvPr id="23" name="矩形 47"/>
          <p:cNvSpPr>
            <a:spLocks noChangeArrowheads="1"/>
          </p:cNvSpPr>
          <p:nvPr/>
        </p:nvSpPr>
        <p:spPr bwMode="auto">
          <a:xfrm>
            <a:off x="1583499" y="3754178"/>
            <a:ext cx="2246983"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4" name="矩形 23"/>
          <p:cNvSpPr/>
          <p:nvPr/>
        </p:nvSpPr>
        <p:spPr>
          <a:xfrm>
            <a:off x="4144314" y="3275058"/>
            <a:ext cx="1829329" cy="420556"/>
          </a:xfrm>
          <a:prstGeom prst="rect">
            <a:avLst/>
          </a:prstGeom>
        </p:spPr>
        <p:txBody>
          <a:bodyPr wrap="none" lIns="91431" tIns="45716" rIns="91431" bIns="45716">
            <a:spAutoFit/>
          </a:bodyPr>
          <a:lstStyle/>
          <a:p>
            <a:pPr algn="ctr"/>
            <a:r>
              <a:rPr lang="zh-CN" altLang="en-US" sz="2133" b="1" dirty="0">
                <a:solidFill>
                  <a:schemeClr val="accent2"/>
                </a:solidFill>
                <a:latin typeface="微软雅黑" pitchFamily="34" charset="-122"/>
                <a:ea typeface="微软雅黑" pitchFamily="34" charset="-122"/>
              </a:rPr>
              <a:t>单击添加标题</a:t>
            </a:r>
            <a:endParaRPr lang="en-US" altLang="zh-CN" sz="2133" b="1" dirty="0">
              <a:solidFill>
                <a:schemeClr val="accent2"/>
              </a:solidFill>
              <a:latin typeface="微软雅黑" pitchFamily="34" charset="-122"/>
              <a:ea typeface="微软雅黑" pitchFamily="34" charset="-122"/>
            </a:endParaRPr>
          </a:p>
        </p:txBody>
      </p:sp>
      <p:sp>
        <p:nvSpPr>
          <p:cNvPr id="25" name="矩形 47"/>
          <p:cNvSpPr>
            <a:spLocks noChangeArrowheads="1"/>
          </p:cNvSpPr>
          <p:nvPr/>
        </p:nvSpPr>
        <p:spPr bwMode="auto">
          <a:xfrm>
            <a:off x="3958659" y="3754178"/>
            <a:ext cx="220867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6" name="矩形 25"/>
          <p:cNvSpPr/>
          <p:nvPr/>
        </p:nvSpPr>
        <p:spPr>
          <a:xfrm>
            <a:off x="6559540" y="3275058"/>
            <a:ext cx="1829329" cy="420556"/>
          </a:xfrm>
          <a:prstGeom prst="rect">
            <a:avLst/>
          </a:prstGeom>
        </p:spPr>
        <p:txBody>
          <a:bodyPr wrap="none" lIns="91431" tIns="45716" rIns="91431" bIns="45716">
            <a:spAutoFit/>
          </a:bodyPr>
          <a:lstStyle/>
          <a:p>
            <a:pPr algn="ctr"/>
            <a:r>
              <a:rPr lang="zh-CN" altLang="en-US" sz="2133" b="1" dirty="0">
                <a:gradFill>
                  <a:gsLst>
                    <a:gs pos="55000">
                      <a:schemeClr val="accent2"/>
                    </a:gs>
                    <a:gs pos="100000">
                      <a:schemeClr val="accent1"/>
                    </a:gs>
                  </a:gsLst>
                  <a:lin ang="12600000" scaled="0"/>
                </a:gradFill>
                <a:latin typeface="微软雅黑" pitchFamily="34" charset="-122"/>
                <a:ea typeface="微软雅黑" pitchFamily="34" charset="-122"/>
              </a:rPr>
              <a:t>单击添加标题</a:t>
            </a:r>
            <a:endParaRPr lang="en-US" altLang="zh-CN" sz="2133" b="1" dirty="0">
              <a:gradFill>
                <a:gsLst>
                  <a:gs pos="55000">
                    <a:schemeClr val="accent2"/>
                  </a:gs>
                  <a:gs pos="100000">
                    <a:schemeClr val="accent1"/>
                  </a:gs>
                </a:gsLst>
                <a:lin ang="12600000" scaled="0"/>
              </a:gradFill>
              <a:latin typeface="微软雅黑" pitchFamily="34" charset="-122"/>
              <a:ea typeface="微软雅黑" pitchFamily="34" charset="-122"/>
            </a:endParaRPr>
          </a:p>
        </p:txBody>
      </p:sp>
      <p:sp>
        <p:nvSpPr>
          <p:cNvPr id="27" name="矩形 47"/>
          <p:cNvSpPr>
            <a:spLocks noChangeArrowheads="1"/>
          </p:cNvSpPr>
          <p:nvPr/>
        </p:nvSpPr>
        <p:spPr bwMode="auto">
          <a:xfrm>
            <a:off x="6384034" y="3754178"/>
            <a:ext cx="222898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8" name="矩形 27"/>
          <p:cNvSpPr/>
          <p:nvPr/>
        </p:nvSpPr>
        <p:spPr>
          <a:xfrm>
            <a:off x="8932414" y="3275058"/>
            <a:ext cx="1829329" cy="420556"/>
          </a:xfrm>
          <a:prstGeom prst="rect">
            <a:avLst/>
          </a:prstGeom>
        </p:spPr>
        <p:txBody>
          <a:bodyPr wrap="none" lIns="91431" tIns="45716" rIns="91431" bIns="45716">
            <a:spAutoFit/>
          </a:bodyPr>
          <a:lstStyle/>
          <a:p>
            <a:pPr algn="ctr"/>
            <a:r>
              <a:rPr lang="zh-CN" altLang="en-US" sz="2133" b="1" dirty="0">
                <a:gradFill>
                  <a:gsLst>
                    <a:gs pos="55000">
                      <a:schemeClr val="accent2"/>
                    </a:gs>
                    <a:gs pos="100000">
                      <a:schemeClr val="accent1"/>
                    </a:gs>
                  </a:gsLst>
                  <a:lin ang="12600000" scaled="0"/>
                </a:gradFill>
                <a:latin typeface="微软雅黑" pitchFamily="34" charset="-122"/>
                <a:ea typeface="微软雅黑" pitchFamily="34" charset="-122"/>
              </a:rPr>
              <a:t>单击添加标题</a:t>
            </a:r>
            <a:endParaRPr lang="en-US" altLang="zh-CN" sz="2133" b="1" dirty="0">
              <a:gradFill>
                <a:gsLst>
                  <a:gs pos="55000">
                    <a:schemeClr val="accent2"/>
                  </a:gs>
                  <a:gs pos="100000">
                    <a:schemeClr val="accent1"/>
                  </a:gs>
                </a:gsLst>
                <a:lin ang="12600000" scaled="0"/>
              </a:gradFill>
              <a:latin typeface="微软雅黑" pitchFamily="34" charset="-122"/>
              <a:ea typeface="微软雅黑" pitchFamily="34" charset="-122"/>
            </a:endParaRPr>
          </a:p>
        </p:txBody>
      </p:sp>
      <p:sp>
        <p:nvSpPr>
          <p:cNvPr id="29" name="矩形 47"/>
          <p:cNvSpPr>
            <a:spLocks noChangeArrowheads="1"/>
          </p:cNvSpPr>
          <p:nvPr/>
        </p:nvSpPr>
        <p:spPr bwMode="auto">
          <a:xfrm>
            <a:off x="8784300" y="3754178"/>
            <a:ext cx="2208245"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cxnSp>
        <p:nvCxnSpPr>
          <p:cNvPr id="30" name="直接连接符 8"/>
          <p:cNvCxnSpPr/>
          <p:nvPr/>
        </p:nvCxnSpPr>
        <p:spPr>
          <a:xfrm>
            <a:off x="1427847" y="5215429"/>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2" name="文本框 31"/>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88269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400" fill="hold"/>
                                        <p:tgtEl>
                                          <p:spTgt spid="12"/>
                                        </p:tgtEl>
                                        <p:attrNameLst>
                                          <p:attrName>ppt_x</p:attrName>
                                        </p:attrNameLst>
                                      </p:cBhvr>
                                      <p:tavLst>
                                        <p:tav tm="0">
                                          <p:val>
                                            <p:strVal val="0-#ppt_w/2"/>
                                          </p:val>
                                        </p:tav>
                                        <p:tav tm="100000">
                                          <p:val>
                                            <p:strVal val="#ppt_x"/>
                                          </p:val>
                                        </p:tav>
                                      </p:tavLst>
                                    </p:anim>
                                    <p:anim calcmode="lin" valueType="num">
                                      <p:cBhvr additive="base">
                                        <p:cTn id="8" dur="400" fill="hold"/>
                                        <p:tgtEl>
                                          <p:spTgt spid="12"/>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400"/>
                                        <p:tgtEl>
                                          <p:spTgt spid="22"/>
                                        </p:tgtEl>
                                        <p:attrNameLst>
                                          <p:attrName>ppt_y</p:attrName>
                                        </p:attrNameLst>
                                      </p:cBhvr>
                                      <p:tavLst>
                                        <p:tav tm="0">
                                          <p:val>
                                            <p:strVal val="#ppt_y-#ppt_h*1.125000"/>
                                          </p:val>
                                        </p:tav>
                                        <p:tav tm="100000">
                                          <p:val>
                                            <p:strVal val="#ppt_y"/>
                                          </p:val>
                                        </p:tav>
                                      </p:tavLst>
                                    </p:anim>
                                    <p:animEffect transition="in" filter="wipe(down)">
                                      <p:cBhvr>
                                        <p:cTn id="12" dur="400"/>
                                        <p:tgtEl>
                                          <p:spTgt spid="22"/>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p:tgtEl>
                                          <p:spTgt spid="23"/>
                                        </p:tgtEl>
                                        <p:attrNameLst>
                                          <p:attrName>ppt_y</p:attrName>
                                        </p:attrNameLst>
                                      </p:cBhvr>
                                      <p:tavLst>
                                        <p:tav tm="0">
                                          <p:val>
                                            <p:strVal val="#ppt_y-#ppt_h*1.125000"/>
                                          </p:val>
                                        </p:tav>
                                        <p:tav tm="100000">
                                          <p:val>
                                            <p:strVal val="#ppt_y"/>
                                          </p:val>
                                        </p:tav>
                                      </p:tavLst>
                                    </p:anim>
                                    <p:animEffect transition="in" filter="wipe(down)">
                                      <p:cBhvr>
                                        <p:cTn id="16" dur="400"/>
                                        <p:tgtEl>
                                          <p:spTgt spid="23"/>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p:tgtEl>
                                          <p:spTgt spid="9"/>
                                        </p:tgtEl>
                                        <p:attrNameLst>
                                          <p:attrName>ppt_x</p:attrName>
                                        </p:attrNameLst>
                                      </p:cBhvr>
                                      <p:tavLst>
                                        <p:tav tm="0">
                                          <p:val>
                                            <p:strVal val="#ppt_x-#ppt_w*1.125000"/>
                                          </p:val>
                                        </p:tav>
                                        <p:tav tm="100000">
                                          <p:val>
                                            <p:strVal val="#ppt_x"/>
                                          </p:val>
                                        </p:tav>
                                      </p:tavLst>
                                    </p:anim>
                                    <p:animEffect transition="in" filter="wipe(right)">
                                      <p:cBhvr>
                                        <p:cTn id="21" dur="400"/>
                                        <p:tgtEl>
                                          <p:spTgt spid="9"/>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400"/>
                                        <p:tgtEl>
                                          <p:spTgt spid="24"/>
                                        </p:tgtEl>
                                        <p:attrNameLst>
                                          <p:attrName>ppt_y</p:attrName>
                                        </p:attrNameLst>
                                      </p:cBhvr>
                                      <p:tavLst>
                                        <p:tav tm="0">
                                          <p:val>
                                            <p:strVal val="#ppt_y-#ppt_h*1.125000"/>
                                          </p:val>
                                        </p:tav>
                                        <p:tav tm="100000">
                                          <p:val>
                                            <p:strVal val="#ppt_y"/>
                                          </p:val>
                                        </p:tav>
                                      </p:tavLst>
                                    </p:anim>
                                    <p:animEffect transition="in" filter="wipe(down)">
                                      <p:cBhvr>
                                        <p:cTn id="25" dur="400"/>
                                        <p:tgtEl>
                                          <p:spTgt spid="24"/>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400"/>
                                        <p:tgtEl>
                                          <p:spTgt spid="25"/>
                                        </p:tgtEl>
                                        <p:attrNameLst>
                                          <p:attrName>ppt_y</p:attrName>
                                        </p:attrNameLst>
                                      </p:cBhvr>
                                      <p:tavLst>
                                        <p:tav tm="0">
                                          <p:val>
                                            <p:strVal val="#ppt_y-#ppt_h*1.125000"/>
                                          </p:val>
                                        </p:tav>
                                        <p:tav tm="100000">
                                          <p:val>
                                            <p:strVal val="#ppt_y"/>
                                          </p:val>
                                        </p:tav>
                                      </p:tavLst>
                                    </p:anim>
                                    <p:animEffect transition="in" filter="wipe(down)">
                                      <p:cBhvr>
                                        <p:cTn id="29" dur="400"/>
                                        <p:tgtEl>
                                          <p:spTgt spid="25"/>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400"/>
                                        <p:tgtEl>
                                          <p:spTgt spid="18"/>
                                        </p:tgtEl>
                                        <p:attrNameLst>
                                          <p:attrName>ppt_x</p:attrName>
                                        </p:attrNameLst>
                                      </p:cBhvr>
                                      <p:tavLst>
                                        <p:tav tm="0">
                                          <p:val>
                                            <p:strVal val="#ppt_x-#ppt_w*1.125000"/>
                                          </p:val>
                                        </p:tav>
                                        <p:tav tm="100000">
                                          <p:val>
                                            <p:strVal val="#ppt_x"/>
                                          </p:val>
                                        </p:tav>
                                      </p:tavLst>
                                    </p:anim>
                                    <p:animEffect transition="in" filter="wipe(right)">
                                      <p:cBhvr>
                                        <p:cTn id="34" dur="400"/>
                                        <p:tgtEl>
                                          <p:spTgt spid="18"/>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400"/>
                                        <p:tgtEl>
                                          <p:spTgt spid="26"/>
                                        </p:tgtEl>
                                        <p:attrNameLst>
                                          <p:attrName>ppt_y</p:attrName>
                                        </p:attrNameLst>
                                      </p:cBhvr>
                                      <p:tavLst>
                                        <p:tav tm="0">
                                          <p:val>
                                            <p:strVal val="#ppt_y-#ppt_h*1.125000"/>
                                          </p:val>
                                        </p:tav>
                                        <p:tav tm="100000">
                                          <p:val>
                                            <p:strVal val="#ppt_y"/>
                                          </p:val>
                                        </p:tav>
                                      </p:tavLst>
                                    </p:anim>
                                    <p:animEffect transition="in" filter="wipe(down)">
                                      <p:cBhvr>
                                        <p:cTn id="38" dur="400"/>
                                        <p:tgtEl>
                                          <p:spTgt spid="26"/>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400"/>
                                        <p:tgtEl>
                                          <p:spTgt spid="27"/>
                                        </p:tgtEl>
                                        <p:attrNameLst>
                                          <p:attrName>ppt_y</p:attrName>
                                        </p:attrNameLst>
                                      </p:cBhvr>
                                      <p:tavLst>
                                        <p:tav tm="0">
                                          <p:val>
                                            <p:strVal val="#ppt_y-#ppt_h*1.125000"/>
                                          </p:val>
                                        </p:tav>
                                        <p:tav tm="100000">
                                          <p:val>
                                            <p:strVal val="#ppt_y"/>
                                          </p:val>
                                        </p:tav>
                                      </p:tavLst>
                                    </p:anim>
                                    <p:animEffect transition="in" filter="wipe(down)">
                                      <p:cBhvr>
                                        <p:cTn id="42" dur="400"/>
                                        <p:tgtEl>
                                          <p:spTgt spid="27"/>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400"/>
                                        <p:tgtEl>
                                          <p:spTgt spid="15"/>
                                        </p:tgtEl>
                                        <p:attrNameLst>
                                          <p:attrName>ppt_x</p:attrName>
                                        </p:attrNameLst>
                                      </p:cBhvr>
                                      <p:tavLst>
                                        <p:tav tm="0">
                                          <p:val>
                                            <p:strVal val="#ppt_x-#ppt_w*1.125000"/>
                                          </p:val>
                                        </p:tav>
                                        <p:tav tm="100000">
                                          <p:val>
                                            <p:strVal val="#ppt_x"/>
                                          </p:val>
                                        </p:tav>
                                      </p:tavLst>
                                    </p:anim>
                                    <p:animEffect transition="in" filter="wipe(right)">
                                      <p:cBhvr>
                                        <p:cTn id="47" dur="400"/>
                                        <p:tgtEl>
                                          <p:spTgt spid="15"/>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400"/>
                                        <p:tgtEl>
                                          <p:spTgt spid="28"/>
                                        </p:tgtEl>
                                        <p:attrNameLst>
                                          <p:attrName>ppt_y</p:attrName>
                                        </p:attrNameLst>
                                      </p:cBhvr>
                                      <p:tavLst>
                                        <p:tav tm="0">
                                          <p:val>
                                            <p:strVal val="#ppt_y-#ppt_h*1.125000"/>
                                          </p:val>
                                        </p:tav>
                                        <p:tav tm="100000">
                                          <p:val>
                                            <p:strVal val="#ppt_y"/>
                                          </p:val>
                                        </p:tav>
                                      </p:tavLst>
                                    </p:anim>
                                    <p:animEffect transition="in" filter="wipe(down)">
                                      <p:cBhvr>
                                        <p:cTn id="51" dur="400"/>
                                        <p:tgtEl>
                                          <p:spTgt spid="28"/>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400"/>
                                        <p:tgtEl>
                                          <p:spTgt spid="29"/>
                                        </p:tgtEl>
                                        <p:attrNameLst>
                                          <p:attrName>ppt_y</p:attrName>
                                        </p:attrNameLst>
                                      </p:cBhvr>
                                      <p:tavLst>
                                        <p:tav tm="0">
                                          <p:val>
                                            <p:strVal val="#ppt_y-#ppt_h*1.125000"/>
                                          </p:val>
                                        </p:tav>
                                        <p:tav tm="100000">
                                          <p:val>
                                            <p:strVal val="#ppt_y"/>
                                          </p:val>
                                        </p:tav>
                                      </p:tavLst>
                                    </p:anim>
                                    <p:animEffect transition="in" filter="wipe(down)">
                                      <p:cBhvr>
                                        <p:cTn id="55" dur="400"/>
                                        <p:tgtEl>
                                          <p:spTgt spid="29"/>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arn(outVertical)">
                                      <p:cBhvr>
                                        <p:cTn id="59" dur="750"/>
                                        <p:tgtEl>
                                          <p:spTgt spid="30"/>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childTnLst>
                          </p:cTn>
                        </p:par>
                        <p:par>
                          <p:cTn id="65" fill="hold">
                            <p:stCondLst>
                              <p:cond delay="4350"/>
                            </p:stCondLst>
                            <p:childTnLst>
                              <p:par>
                                <p:cTn id="66" presetID="42"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childTnLst>
                          </p:cTn>
                        </p:par>
                        <p:par>
                          <p:cTn id="71" fill="hold">
                            <p:stCondLst>
                              <p:cond delay="5350"/>
                            </p:stCondLst>
                            <p:childTnLst>
                              <p:par>
                                <p:cTn id="72" presetID="22" presetClass="entr" presetSubtype="8"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9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9"/>
          <p:cNvSpPr/>
          <p:nvPr/>
        </p:nvSpPr>
        <p:spPr>
          <a:xfrm rot="6466813">
            <a:off x="5214124" y="4637095"/>
            <a:ext cx="1299211" cy="721783"/>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0" name="TextBox 119"/>
          <p:cNvSpPr txBox="1"/>
          <p:nvPr/>
        </p:nvSpPr>
        <p:spPr>
          <a:xfrm>
            <a:off x="1407089" y="1412776"/>
            <a:ext cx="3534833" cy="1077026"/>
          </a:xfrm>
          <a:prstGeom prst="rect">
            <a:avLst/>
          </a:prstGeom>
          <a:noFill/>
        </p:spPr>
        <p:txBody>
          <a:bodyPr>
            <a:spAutoFit/>
          </a:bodyPr>
          <a:lstStyle/>
          <a:p>
            <a:pPr defTabSz="950952">
              <a:defRPr/>
            </a:pPr>
            <a:r>
              <a:rPr lang="en-US" altLang="zh-CN" sz="2133" dirty="0">
                <a:solidFill>
                  <a:schemeClr val="tx2"/>
                </a:solidFill>
                <a:latin typeface="方正兰亭粗黑_GBK" pitchFamily="2" charset="-122"/>
                <a:ea typeface="方正兰亭粗黑_GBK" pitchFamily="2" charset="-122"/>
              </a:rPr>
              <a:t>01</a:t>
            </a:r>
            <a:r>
              <a:rPr lang="en-US" altLang="zh-CN" sz="2133" dirty="0">
                <a:solidFill>
                  <a:schemeClr val="tx2"/>
                </a:solidFill>
                <a:latin typeface="Broadway" panose="04040905080B02020502" pitchFamily="82" charset="0"/>
                <a:ea typeface="微软雅黑" panose="020B0503020204020204" pitchFamily="34" charset="-122"/>
              </a:rPr>
              <a:t>  </a:t>
            </a:r>
            <a:r>
              <a:rPr lang="zh-CN" altLang="en-US" sz="2133" dirty="0">
                <a:solidFill>
                  <a:schemeClr val="tx2"/>
                </a:solidFill>
                <a:latin typeface="微软雅黑" panose="020B0503020204020204" pitchFamily="34" charset="-122"/>
                <a:ea typeface="微软雅黑" panose="020B0503020204020204" pitchFamily="34" charset="-122"/>
              </a:rPr>
              <a:t>研究可以应用的标准和规范，确定出对方会认为是合情合理的标准</a:t>
            </a:r>
            <a:endParaRPr lang="en-US" altLang="zh-CN" sz="2133" dirty="0">
              <a:solidFill>
                <a:schemeClr val="tx2"/>
              </a:solidFill>
              <a:latin typeface="微软雅黑" panose="020B0503020204020204" pitchFamily="34" charset="-122"/>
              <a:ea typeface="微软雅黑" panose="020B0503020204020204" pitchFamily="34" charset="-122"/>
            </a:endParaRPr>
          </a:p>
        </p:txBody>
      </p:sp>
      <p:sp>
        <p:nvSpPr>
          <p:cNvPr id="11" name="椭圆 9"/>
          <p:cNvSpPr/>
          <p:nvPr/>
        </p:nvSpPr>
        <p:spPr>
          <a:xfrm rot="10800000">
            <a:off x="3953439" y="3822602"/>
            <a:ext cx="1443567" cy="649604"/>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2" name="椭圆 9"/>
          <p:cNvSpPr/>
          <p:nvPr/>
        </p:nvSpPr>
        <p:spPr>
          <a:xfrm rot="19461189">
            <a:off x="6023539" y="2551966"/>
            <a:ext cx="1443567" cy="649605"/>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pattFill prst="dkUpDiag">
            <a:fgClr>
              <a:srgbClr val="29576F"/>
            </a:fgClr>
            <a:bgClr>
              <a:srgbClr val="0E3757"/>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3" name="椭圆 9"/>
          <p:cNvSpPr/>
          <p:nvPr/>
        </p:nvSpPr>
        <p:spPr>
          <a:xfrm rot="19461189">
            <a:off x="6023539" y="2551966"/>
            <a:ext cx="1443567" cy="649605"/>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4" name="椭圆 9"/>
          <p:cNvSpPr/>
          <p:nvPr/>
        </p:nvSpPr>
        <p:spPr>
          <a:xfrm rot="15045716">
            <a:off x="4549491" y="2455870"/>
            <a:ext cx="1299211" cy="721783"/>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5" name="椭圆 9"/>
          <p:cNvSpPr/>
          <p:nvPr/>
        </p:nvSpPr>
        <p:spPr>
          <a:xfrm rot="6466813">
            <a:off x="5214124" y="4637095"/>
            <a:ext cx="1299211" cy="721783"/>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6" name="椭圆 9"/>
          <p:cNvSpPr/>
          <p:nvPr/>
        </p:nvSpPr>
        <p:spPr>
          <a:xfrm rot="2164184">
            <a:off x="6478622" y="3902613"/>
            <a:ext cx="1443567" cy="649604"/>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pattFill prst="dkUp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17" name="椭圆 9"/>
          <p:cNvSpPr/>
          <p:nvPr/>
        </p:nvSpPr>
        <p:spPr>
          <a:xfrm rot="2164184">
            <a:off x="6478622" y="3902613"/>
            <a:ext cx="1443567" cy="649604"/>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0952">
              <a:defRPr/>
            </a:pPr>
            <a:endParaRPr lang="zh-CN" altLang="en-US" sz="1872"/>
          </a:p>
        </p:txBody>
      </p:sp>
      <p:sp>
        <p:nvSpPr>
          <p:cNvPr id="21" name="TextBox 17"/>
          <p:cNvSpPr txBox="1"/>
          <p:nvPr/>
        </p:nvSpPr>
        <p:spPr>
          <a:xfrm>
            <a:off x="6692406" y="2563397"/>
            <a:ext cx="586316" cy="380425"/>
          </a:xfrm>
          <a:prstGeom prst="rect">
            <a:avLst/>
          </a:prstGeom>
          <a:noFill/>
        </p:spPr>
        <p:txBody>
          <a:bodyPr>
            <a:spAutoFit/>
          </a:bodyPr>
          <a:lstStyle/>
          <a:p>
            <a:pPr algn="ctr" defTabSz="950952">
              <a:defRPr/>
            </a:pPr>
            <a:r>
              <a:rPr lang="en-US" altLang="zh-CN" sz="1872" dirty="0">
                <a:solidFill>
                  <a:schemeClr val="bg1"/>
                </a:solidFill>
                <a:latin typeface="Impact" panose="020B0806030902050204" pitchFamily="34" charset="0"/>
              </a:rPr>
              <a:t>05</a:t>
            </a:r>
            <a:endParaRPr lang="zh-CN" altLang="en-US" sz="1872" dirty="0">
              <a:solidFill>
                <a:schemeClr val="bg1"/>
              </a:solidFill>
              <a:latin typeface="Impact" panose="020B0806030902050204" pitchFamily="34" charset="0"/>
            </a:endParaRPr>
          </a:p>
        </p:txBody>
      </p:sp>
      <p:sp>
        <p:nvSpPr>
          <p:cNvPr id="22" name="TextBox 93"/>
          <p:cNvSpPr txBox="1"/>
          <p:nvPr/>
        </p:nvSpPr>
        <p:spPr>
          <a:xfrm>
            <a:off x="4865722" y="2361466"/>
            <a:ext cx="588433" cy="380425"/>
          </a:xfrm>
          <a:prstGeom prst="rect">
            <a:avLst/>
          </a:prstGeom>
          <a:noFill/>
        </p:spPr>
        <p:txBody>
          <a:bodyPr>
            <a:spAutoFit/>
          </a:bodyPr>
          <a:lstStyle/>
          <a:p>
            <a:pPr algn="ctr" defTabSz="950952">
              <a:defRPr/>
            </a:pPr>
            <a:r>
              <a:rPr lang="en-US" altLang="zh-CN" sz="1872" dirty="0">
                <a:solidFill>
                  <a:schemeClr val="bg1"/>
                </a:solidFill>
                <a:latin typeface="Impact" panose="020B0806030902050204" pitchFamily="34" charset="0"/>
              </a:rPr>
              <a:t>01</a:t>
            </a:r>
            <a:endParaRPr lang="zh-CN" altLang="en-US" sz="1872" dirty="0">
              <a:solidFill>
                <a:schemeClr val="bg1"/>
              </a:solidFill>
              <a:latin typeface="Impact" panose="020B0806030902050204" pitchFamily="34" charset="0"/>
            </a:endParaRPr>
          </a:p>
        </p:txBody>
      </p:sp>
      <p:sp>
        <p:nvSpPr>
          <p:cNvPr id="23" name="TextBox 94"/>
          <p:cNvSpPr txBox="1"/>
          <p:nvPr/>
        </p:nvSpPr>
        <p:spPr>
          <a:xfrm>
            <a:off x="4095256" y="3858797"/>
            <a:ext cx="588433" cy="380425"/>
          </a:xfrm>
          <a:prstGeom prst="rect">
            <a:avLst/>
          </a:prstGeom>
          <a:noFill/>
        </p:spPr>
        <p:txBody>
          <a:bodyPr>
            <a:spAutoFit/>
          </a:bodyPr>
          <a:lstStyle/>
          <a:p>
            <a:pPr algn="ctr" defTabSz="950952">
              <a:defRPr/>
            </a:pPr>
            <a:r>
              <a:rPr lang="en-US" altLang="zh-CN" sz="1872" dirty="0">
                <a:solidFill>
                  <a:schemeClr val="bg1"/>
                </a:solidFill>
                <a:latin typeface="Impact" panose="020B0806030902050204" pitchFamily="34" charset="0"/>
              </a:rPr>
              <a:t>02</a:t>
            </a:r>
            <a:endParaRPr lang="zh-CN" altLang="en-US" sz="1872" dirty="0">
              <a:solidFill>
                <a:schemeClr val="bg1"/>
              </a:solidFill>
              <a:latin typeface="Impact" panose="020B0806030902050204" pitchFamily="34" charset="0"/>
            </a:endParaRPr>
          </a:p>
        </p:txBody>
      </p:sp>
      <p:sp>
        <p:nvSpPr>
          <p:cNvPr id="24" name="TextBox 95"/>
          <p:cNvSpPr txBox="1"/>
          <p:nvPr/>
        </p:nvSpPr>
        <p:spPr>
          <a:xfrm>
            <a:off x="5483787" y="4954173"/>
            <a:ext cx="586317" cy="380425"/>
          </a:xfrm>
          <a:prstGeom prst="rect">
            <a:avLst/>
          </a:prstGeom>
          <a:noFill/>
        </p:spPr>
        <p:txBody>
          <a:bodyPr>
            <a:spAutoFit/>
          </a:bodyPr>
          <a:lstStyle/>
          <a:p>
            <a:pPr algn="ctr" defTabSz="950952">
              <a:defRPr/>
            </a:pPr>
            <a:r>
              <a:rPr lang="en-US" altLang="zh-CN" sz="1872" dirty="0">
                <a:solidFill>
                  <a:schemeClr val="bg1"/>
                </a:solidFill>
                <a:latin typeface="Impact" panose="020B0806030902050204" pitchFamily="34" charset="0"/>
              </a:rPr>
              <a:t>03</a:t>
            </a:r>
            <a:endParaRPr lang="zh-CN" altLang="en-US" sz="1872" dirty="0">
              <a:solidFill>
                <a:schemeClr val="bg1"/>
              </a:solidFill>
              <a:latin typeface="Impact" panose="020B0806030902050204" pitchFamily="34" charset="0"/>
            </a:endParaRPr>
          </a:p>
        </p:txBody>
      </p:sp>
      <p:sp>
        <p:nvSpPr>
          <p:cNvPr id="25" name="TextBox 96"/>
          <p:cNvSpPr txBox="1"/>
          <p:nvPr/>
        </p:nvSpPr>
        <p:spPr>
          <a:xfrm>
            <a:off x="7056473" y="4182646"/>
            <a:ext cx="588433" cy="380425"/>
          </a:xfrm>
          <a:prstGeom prst="rect">
            <a:avLst/>
          </a:prstGeom>
          <a:noFill/>
        </p:spPr>
        <p:txBody>
          <a:bodyPr>
            <a:spAutoFit/>
          </a:bodyPr>
          <a:lstStyle/>
          <a:p>
            <a:pPr algn="ctr" defTabSz="950952">
              <a:defRPr/>
            </a:pPr>
            <a:r>
              <a:rPr lang="en-US" altLang="zh-CN" sz="1872" dirty="0">
                <a:solidFill>
                  <a:schemeClr val="bg1"/>
                </a:solidFill>
                <a:latin typeface="Impact" panose="020B0806030902050204" pitchFamily="34" charset="0"/>
              </a:rPr>
              <a:t>04</a:t>
            </a:r>
            <a:endParaRPr lang="zh-CN" altLang="en-US" sz="1872" dirty="0">
              <a:solidFill>
                <a:schemeClr val="bg1"/>
              </a:solidFill>
              <a:latin typeface="Impact" panose="020B0806030902050204" pitchFamily="34" charset="0"/>
            </a:endParaRPr>
          </a:p>
        </p:txBody>
      </p:sp>
      <p:sp>
        <p:nvSpPr>
          <p:cNvPr id="27" name="矩形 26"/>
          <p:cNvSpPr/>
          <p:nvPr/>
        </p:nvSpPr>
        <p:spPr>
          <a:xfrm>
            <a:off x="1483289" y="4876065"/>
            <a:ext cx="2976033" cy="748795"/>
          </a:xfrm>
          <a:prstGeom prst="rect">
            <a:avLst/>
          </a:prstGeom>
        </p:spPr>
        <p:txBody>
          <a:bodyPr>
            <a:spAutoFit/>
          </a:bodyPr>
          <a:lstStyle/>
          <a:p>
            <a:pPr defTabSz="950952">
              <a:defRPr/>
            </a:pPr>
            <a:r>
              <a:rPr lang="en-US" altLang="zh-CN" sz="2133" dirty="0">
                <a:solidFill>
                  <a:schemeClr val="tx2"/>
                </a:solidFill>
                <a:latin typeface="方正兰亭粗黑_GBK" pitchFamily="2" charset="-122"/>
                <a:ea typeface="方正兰亭粗黑_GBK" pitchFamily="2" charset="-122"/>
              </a:rPr>
              <a:t>02</a:t>
            </a:r>
            <a:r>
              <a:rPr lang="en-US" altLang="zh-CN" sz="2133" dirty="0">
                <a:solidFill>
                  <a:schemeClr val="tx2"/>
                </a:solidFill>
                <a:latin typeface="Broadway" panose="04040905080B02020502" pitchFamily="82" charset="0"/>
                <a:ea typeface="微软雅黑" panose="020B0503020204020204" pitchFamily="34" charset="-122"/>
              </a:rPr>
              <a:t>  </a:t>
            </a:r>
            <a:r>
              <a:rPr lang="zh-CN" altLang="en-US" sz="2133" dirty="0">
                <a:solidFill>
                  <a:schemeClr val="tx2"/>
                </a:solidFill>
                <a:latin typeface="微软雅黑" panose="020B0503020204020204" pitchFamily="34" charset="-122"/>
                <a:ea typeface="微软雅黑" panose="020B0503020204020204" pitchFamily="34" charset="-122"/>
              </a:rPr>
              <a:t>准备好支持你方观点的数据和论据</a:t>
            </a:r>
            <a:endParaRPr lang="en-US" altLang="zh-CN" sz="2133" dirty="0">
              <a:solidFill>
                <a:schemeClr val="tx2"/>
              </a:solidFill>
              <a:latin typeface="微软雅黑" panose="020B0503020204020204" pitchFamily="34" charset="-122"/>
              <a:ea typeface="微软雅黑" panose="020B0503020204020204" pitchFamily="34" charset="-122"/>
            </a:endParaRPr>
          </a:p>
        </p:txBody>
      </p:sp>
      <p:sp>
        <p:nvSpPr>
          <p:cNvPr id="28" name="矩形 27"/>
          <p:cNvSpPr/>
          <p:nvPr/>
        </p:nvSpPr>
        <p:spPr>
          <a:xfrm>
            <a:off x="6470153" y="5232301"/>
            <a:ext cx="4580467" cy="748795"/>
          </a:xfrm>
          <a:prstGeom prst="rect">
            <a:avLst/>
          </a:prstGeom>
        </p:spPr>
        <p:txBody>
          <a:bodyPr>
            <a:spAutoFit/>
          </a:bodyPr>
          <a:lstStyle/>
          <a:p>
            <a:pPr defTabSz="950952">
              <a:defRPr/>
            </a:pPr>
            <a:r>
              <a:rPr lang="en-US" altLang="zh-CN" sz="2133" dirty="0">
                <a:solidFill>
                  <a:schemeClr val="tx2"/>
                </a:solidFill>
                <a:latin typeface="方正兰亭粗黑_GBK" pitchFamily="2" charset="-122"/>
                <a:ea typeface="方正兰亭粗黑_GBK" pitchFamily="2" charset="-122"/>
              </a:rPr>
              <a:t>03</a:t>
            </a:r>
            <a:r>
              <a:rPr lang="en-US" altLang="zh-CN" sz="2133" dirty="0">
                <a:solidFill>
                  <a:schemeClr val="tx2"/>
                </a:solidFill>
                <a:latin typeface="Broadway" panose="04040905080B02020502" pitchFamily="82" charset="0"/>
                <a:ea typeface="微软雅黑" panose="020B0503020204020204" pitchFamily="34" charset="-122"/>
              </a:rPr>
              <a:t>  </a:t>
            </a:r>
            <a:r>
              <a:rPr lang="zh-CN" altLang="en-US" sz="2133" dirty="0">
                <a:solidFill>
                  <a:schemeClr val="tx2"/>
                </a:solidFill>
                <a:latin typeface="微软雅黑" panose="020B0503020204020204" pitchFamily="34" charset="-122"/>
                <a:ea typeface="微软雅黑" panose="020B0503020204020204" pitchFamily="34" charset="-122"/>
              </a:rPr>
              <a:t>如果必要的话，可以考虑在同情你方立场的观众面前提出你的观点</a:t>
            </a:r>
          </a:p>
        </p:txBody>
      </p:sp>
      <p:sp>
        <p:nvSpPr>
          <p:cNvPr id="29" name="矩形 28"/>
          <p:cNvSpPr/>
          <p:nvPr/>
        </p:nvSpPr>
        <p:spPr>
          <a:xfrm>
            <a:off x="8271438" y="2923441"/>
            <a:ext cx="3105149" cy="1077026"/>
          </a:xfrm>
          <a:prstGeom prst="rect">
            <a:avLst/>
          </a:prstGeom>
        </p:spPr>
        <p:txBody>
          <a:bodyPr>
            <a:spAutoFit/>
          </a:bodyPr>
          <a:lstStyle/>
          <a:p>
            <a:pPr defTabSz="950952">
              <a:defRPr/>
            </a:pPr>
            <a:r>
              <a:rPr lang="en-US" altLang="zh-CN" sz="2133" dirty="0">
                <a:solidFill>
                  <a:schemeClr val="tx2"/>
                </a:solidFill>
                <a:latin typeface="方正兰亭粗黑_GBK" pitchFamily="2" charset="-122"/>
                <a:ea typeface="方正兰亭粗黑_GBK" pitchFamily="2" charset="-122"/>
              </a:rPr>
              <a:t>04</a:t>
            </a:r>
            <a:r>
              <a:rPr lang="en-US" altLang="zh-CN" sz="2133" dirty="0">
                <a:solidFill>
                  <a:schemeClr val="tx2"/>
                </a:solidFill>
                <a:latin typeface="Broadway" panose="04040905080B02020502" pitchFamily="82" charset="0"/>
                <a:ea typeface="微软雅黑" panose="020B0503020204020204" pitchFamily="34" charset="-122"/>
              </a:rPr>
              <a:t>  </a:t>
            </a:r>
            <a:r>
              <a:rPr lang="zh-CN" altLang="en-US" sz="2133" dirty="0">
                <a:solidFill>
                  <a:schemeClr val="tx2"/>
                </a:solidFill>
                <a:latin typeface="微软雅黑" panose="020B0503020204020204" pitchFamily="34" charset="-122"/>
                <a:ea typeface="微软雅黑" panose="020B0503020204020204" pitchFamily="34" charset="-122"/>
              </a:rPr>
              <a:t>准备好自己的立场基调，并预计对方的立场基调</a:t>
            </a:r>
            <a:endParaRPr lang="en-US" altLang="zh-CN" sz="2133" dirty="0">
              <a:solidFill>
                <a:schemeClr val="tx2"/>
              </a:solidFill>
              <a:latin typeface="微软雅黑" panose="020B0503020204020204" pitchFamily="34" charset="-122"/>
              <a:ea typeface="微软雅黑" panose="020B0503020204020204" pitchFamily="34" charset="-122"/>
            </a:endParaRPr>
          </a:p>
        </p:txBody>
      </p:sp>
      <p:sp>
        <p:nvSpPr>
          <p:cNvPr id="30" name="矩形 29"/>
          <p:cNvSpPr/>
          <p:nvPr/>
        </p:nvSpPr>
        <p:spPr>
          <a:xfrm>
            <a:off x="6029887" y="1500406"/>
            <a:ext cx="3767667" cy="420564"/>
          </a:xfrm>
          <a:prstGeom prst="rect">
            <a:avLst/>
          </a:prstGeom>
        </p:spPr>
        <p:txBody>
          <a:bodyPr>
            <a:spAutoFit/>
          </a:bodyPr>
          <a:lstStyle/>
          <a:p>
            <a:pPr defTabSz="950952">
              <a:defRPr/>
            </a:pPr>
            <a:r>
              <a:rPr lang="en-US" altLang="zh-CN" sz="2133" dirty="0">
                <a:solidFill>
                  <a:schemeClr val="tx2"/>
                </a:solidFill>
                <a:latin typeface="方正兰亭粗黑_GBK" pitchFamily="2" charset="-122"/>
                <a:ea typeface="方正兰亭粗黑_GBK" pitchFamily="2" charset="-122"/>
              </a:rPr>
              <a:t>05</a:t>
            </a:r>
            <a:r>
              <a:rPr lang="en-US" altLang="zh-CN" sz="2133" dirty="0">
                <a:solidFill>
                  <a:schemeClr val="tx2"/>
                </a:solidFill>
                <a:latin typeface="Broadway" panose="04040905080B02020502" pitchFamily="82" charset="0"/>
                <a:ea typeface="微软雅黑" panose="020B0503020204020204" pitchFamily="34" charset="-122"/>
              </a:rPr>
              <a:t>  </a:t>
            </a:r>
            <a:r>
              <a:rPr lang="zh-CN" altLang="en-US" sz="2133" dirty="0">
                <a:solidFill>
                  <a:schemeClr val="tx2"/>
                </a:solidFill>
                <a:latin typeface="微软雅黑" panose="020B0503020204020204" pitchFamily="34" charset="-122"/>
                <a:ea typeface="微软雅黑" panose="020B0503020204020204" pitchFamily="34" charset="-122"/>
              </a:rPr>
              <a:t>预计对方可能提出的理由</a:t>
            </a:r>
          </a:p>
        </p:txBody>
      </p:sp>
      <p:grpSp>
        <p:nvGrpSpPr>
          <p:cNvPr id="32" name="组合 31"/>
          <p:cNvGrpSpPr/>
          <p:nvPr/>
        </p:nvGrpSpPr>
        <p:grpSpPr>
          <a:xfrm>
            <a:off x="5112229" y="3111469"/>
            <a:ext cx="1283295" cy="1256385"/>
            <a:chOff x="4354514" y="2416361"/>
            <a:chExt cx="962471" cy="942289"/>
          </a:xfrm>
        </p:grpSpPr>
        <p:sp>
          <p:nvSpPr>
            <p:cNvPr id="33" name="TextBox 123"/>
            <p:cNvSpPr txBox="1"/>
            <p:nvPr/>
          </p:nvSpPr>
          <p:spPr>
            <a:xfrm>
              <a:off x="4354514" y="2691765"/>
              <a:ext cx="898525" cy="285319"/>
            </a:xfrm>
            <a:prstGeom prst="rect">
              <a:avLst/>
            </a:prstGeom>
            <a:noFill/>
          </p:spPr>
          <p:txBody>
            <a:bodyPr>
              <a:spAutoFit/>
            </a:bodyPr>
            <a:lstStyle/>
            <a:p>
              <a:pPr algn="ctr" defTabSz="950952">
                <a:defRPr/>
              </a:pPr>
              <a:endParaRPr lang="zh-CN" altLang="en-US" sz="1872" dirty="0">
                <a:solidFill>
                  <a:schemeClr val="tx1">
                    <a:lumMod val="75000"/>
                    <a:lumOff val="25000"/>
                  </a:schemeClr>
                </a:solidFill>
                <a:latin typeface="Arial Black" panose="020B0A04020102020204" pitchFamily="34" charset="0"/>
                <a:cs typeface="Arial" panose="020B0604020202020204" pitchFamily="34" charset="0"/>
              </a:endParaRPr>
            </a:p>
          </p:txBody>
        </p:sp>
        <p:sp>
          <p:nvSpPr>
            <p:cNvPr id="34" name="Oval 53"/>
            <p:cNvSpPr>
              <a:spLocks noChangeArrowheads="1"/>
            </p:cNvSpPr>
            <p:nvPr/>
          </p:nvSpPr>
          <p:spPr bwMode="auto">
            <a:xfrm>
              <a:off x="4374930" y="2416361"/>
              <a:ext cx="942055" cy="942289"/>
            </a:xfrm>
            <a:prstGeom prst="ellipse">
              <a:avLst/>
            </a:prstGeom>
            <a:gradFill>
              <a:gsLst>
                <a:gs pos="0">
                  <a:schemeClr val="accent2"/>
                </a:gs>
                <a:gs pos="100000">
                  <a:schemeClr val="accent1"/>
                </a:gs>
              </a:gsLst>
              <a:lin ang="12600000" scaled="0"/>
            </a:gra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5" name="Freeform 10"/>
            <p:cNvSpPr>
              <a:spLocks noEditPoints="1"/>
            </p:cNvSpPr>
            <p:nvPr/>
          </p:nvSpPr>
          <p:spPr bwMode="auto">
            <a:xfrm>
              <a:off x="4562587" y="2682925"/>
              <a:ext cx="566739" cy="457344"/>
            </a:xfrm>
            <a:custGeom>
              <a:avLst/>
              <a:gdLst>
                <a:gd name="T0" fmla="*/ 163 w 210"/>
                <a:gd name="T1" fmla="*/ 0 h 192"/>
                <a:gd name="T2" fmla="*/ 172 w 210"/>
                <a:gd name="T3" fmla="*/ 10 h 192"/>
                <a:gd name="T4" fmla="*/ 156 w 210"/>
                <a:gd name="T5" fmla="*/ 55 h 192"/>
                <a:gd name="T6" fmla="*/ 37 w 210"/>
                <a:gd name="T7" fmla="*/ 17 h 192"/>
                <a:gd name="T8" fmla="*/ 45 w 210"/>
                <a:gd name="T9" fmla="*/ 24 h 192"/>
                <a:gd name="T10" fmla="*/ 59 w 210"/>
                <a:gd name="T11" fmla="*/ 36 h 192"/>
                <a:gd name="T12" fmla="*/ 37 w 210"/>
                <a:gd name="T13" fmla="*/ 45 h 192"/>
                <a:gd name="T14" fmla="*/ 45 w 210"/>
                <a:gd name="T15" fmla="*/ 52 h 192"/>
                <a:gd name="T16" fmla="*/ 59 w 210"/>
                <a:gd name="T17" fmla="*/ 64 h 192"/>
                <a:gd name="T18" fmla="*/ 37 w 210"/>
                <a:gd name="T19" fmla="*/ 74 h 192"/>
                <a:gd name="T20" fmla="*/ 45 w 210"/>
                <a:gd name="T21" fmla="*/ 78 h 192"/>
                <a:gd name="T22" fmla="*/ 59 w 210"/>
                <a:gd name="T23" fmla="*/ 90 h 192"/>
                <a:gd name="T24" fmla="*/ 37 w 210"/>
                <a:gd name="T25" fmla="*/ 100 h 192"/>
                <a:gd name="T26" fmla="*/ 45 w 210"/>
                <a:gd name="T27" fmla="*/ 104 h 192"/>
                <a:gd name="T28" fmla="*/ 59 w 210"/>
                <a:gd name="T29" fmla="*/ 116 h 192"/>
                <a:gd name="T30" fmla="*/ 37 w 210"/>
                <a:gd name="T31" fmla="*/ 128 h 192"/>
                <a:gd name="T32" fmla="*/ 45 w 210"/>
                <a:gd name="T33" fmla="*/ 135 h 192"/>
                <a:gd name="T34" fmla="*/ 59 w 210"/>
                <a:gd name="T35" fmla="*/ 147 h 192"/>
                <a:gd name="T36" fmla="*/ 37 w 210"/>
                <a:gd name="T37" fmla="*/ 156 h 192"/>
                <a:gd name="T38" fmla="*/ 37 w 210"/>
                <a:gd name="T39" fmla="*/ 175 h 192"/>
                <a:gd name="T40" fmla="*/ 156 w 210"/>
                <a:gd name="T41" fmla="*/ 137 h 192"/>
                <a:gd name="T42" fmla="*/ 172 w 210"/>
                <a:gd name="T43" fmla="*/ 182 h 192"/>
                <a:gd name="T44" fmla="*/ 163 w 210"/>
                <a:gd name="T45" fmla="*/ 192 h 192"/>
                <a:gd name="T46" fmla="*/ 21 w 210"/>
                <a:gd name="T47" fmla="*/ 192 h 192"/>
                <a:gd name="T48" fmla="*/ 21 w 210"/>
                <a:gd name="T49" fmla="*/ 170 h 192"/>
                <a:gd name="T50" fmla="*/ 0 w 210"/>
                <a:gd name="T51" fmla="*/ 154 h 192"/>
                <a:gd name="T52" fmla="*/ 21 w 210"/>
                <a:gd name="T53" fmla="*/ 140 h 192"/>
                <a:gd name="T54" fmla="*/ 0 w 210"/>
                <a:gd name="T55" fmla="*/ 126 h 192"/>
                <a:gd name="T56" fmla="*/ 21 w 210"/>
                <a:gd name="T57" fmla="*/ 114 h 192"/>
                <a:gd name="T58" fmla="*/ 0 w 210"/>
                <a:gd name="T59" fmla="*/ 97 h 192"/>
                <a:gd name="T60" fmla="*/ 21 w 210"/>
                <a:gd name="T61" fmla="*/ 88 h 192"/>
                <a:gd name="T62" fmla="*/ 0 w 210"/>
                <a:gd name="T63" fmla="*/ 71 h 192"/>
                <a:gd name="T64" fmla="*/ 21 w 210"/>
                <a:gd name="T65" fmla="*/ 59 h 192"/>
                <a:gd name="T66" fmla="*/ 0 w 210"/>
                <a:gd name="T67" fmla="*/ 45 h 192"/>
                <a:gd name="T68" fmla="*/ 21 w 210"/>
                <a:gd name="T69" fmla="*/ 10 h 192"/>
                <a:gd name="T70" fmla="*/ 30 w 210"/>
                <a:gd name="T71" fmla="*/ 0 h 192"/>
                <a:gd name="T72" fmla="*/ 73 w 210"/>
                <a:gd name="T73" fmla="*/ 92 h 192"/>
                <a:gd name="T74" fmla="*/ 96 w 210"/>
                <a:gd name="T75" fmla="*/ 102 h 192"/>
                <a:gd name="T76" fmla="*/ 73 w 210"/>
                <a:gd name="T77" fmla="*/ 92 h 192"/>
                <a:gd name="T78" fmla="*/ 73 w 210"/>
                <a:gd name="T79" fmla="*/ 71 h 192"/>
                <a:gd name="T80" fmla="*/ 115 w 210"/>
                <a:gd name="T81" fmla="*/ 81 h 192"/>
                <a:gd name="T82" fmla="*/ 73 w 210"/>
                <a:gd name="T83" fmla="*/ 71 h 192"/>
                <a:gd name="T84" fmla="*/ 73 w 210"/>
                <a:gd name="T85" fmla="*/ 52 h 192"/>
                <a:gd name="T86" fmla="*/ 134 w 210"/>
                <a:gd name="T87" fmla="*/ 62 h 192"/>
                <a:gd name="T88" fmla="*/ 73 w 210"/>
                <a:gd name="T89" fmla="*/ 52 h 192"/>
                <a:gd name="T90" fmla="*/ 73 w 210"/>
                <a:gd name="T91" fmla="*/ 33 h 192"/>
                <a:gd name="T92" fmla="*/ 134 w 210"/>
                <a:gd name="T93" fmla="*/ 41 h 192"/>
                <a:gd name="T94" fmla="*/ 73 w 210"/>
                <a:gd name="T95" fmla="*/ 33 h 192"/>
                <a:gd name="T96" fmla="*/ 96 w 210"/>
                <a:gd name="T97" fmla="*/ 152 h 192"/>
                <a:gd name="T98" fmla="*/ 122 w 210"/>
                <a:gd name="T99" fmla="*/ 152 h 192"/>
                <a:gd name="T100" fmla="*/ 99 w 210"/>
                <a:gd name="T101" fmla="*/ 126 h 192"/>
                <a:gd name="T102" fmla="*/ 96 w 210"/>
                <a:gd name="T103" fmla="*/ 152 h 192"/>
                <a:gd name="T104" fmla="*/ 186 w 210"/>
                <a:gd name="T105" fmla="*/ 43 h 192"/>
                <a:gd name="T106" fmla="*/ 134 w 210"/>
                <a:gd name="T107" fmla="*/ 140 h 192"/>
                <a:gd name="T108" fmla="*/ 186 w 210"/>
                <a:gd name="T109" fmla="*/ 4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lnTo>
                    <a:pt x="30" y="0"/>
                  </a:lnTo>
                  <a:close/>
                  <a:moveTo>
                    <a:pt x="73" y="92"/>
                  </a:moveTo>
                  <a:lnTo>
                    <a:pt x="73" y="102"/>
                  </a:lnTo>
                  <a:lnTo>
                    <a:pt x="96" y="102"/>
                  </a:lnTo>
                  <a:lnTo>
                    <a:pt x="96" y="92"/>
                  </a:lnTo>
                  <a:lnTo>
                    <a:pt x="73" y="92"/>
                  </a:lnTo>
                  <a:lnTo>
                    <a:pt x="73" y="92"/>
                  </a:lnTo>
                  <a:close/>
                  <a:moveTo>
                    <a:pt x="73" y="71"/>
                  </a:moveTo>
                  <a:lnTo>
                    <a:pt x="73" y="81"/>
                  </a:lnTo>
                  <a:lnTo>
                    <a:pt x="115" y="81"/>
                  </a:lnTo>
                  <a:lnTo>
                    <a:pt x="115" y="71"/>
                  </a:lnTo>
                  <a:lnTo>
                    <a:pt x="73" y="71"/>
                  </a:lnTo>
                  <a:lnTo>
                    <a:pt x="73" y="71"/>
                  </a:lnTo>
                  <a:close/>
                  <a:moveTo>
                    <a:pt x="73" y="52"/>
                  </a:moveTo>
                  <a:lnTo>
                    <a:pt x="73" y="62"/>
                  </a:lnTo>
                  <a:lnTo>
                    <a:pt x="134" y="62"/>
                  </a:lnTo>
                  <a:lnTo>
                    <a:pt x="134" y="52"/>
                  </a:lnTo>
                  <a:lnTo>
                    <a:pt x="73" y="52"/>
                  </a:lnTo>
                  <a:lnTo>
                    <a:pt x="73" y="52"/>
                  </a:lnTo>
                  <a:close/>
                  <a:moveTo>
                    <a:pt x="73" y="33"/>
                  </a:moveTo>
                  <a:lnTo>
                    <a:pt x="73" y="41"/>
                  </a:lnTo>
                  <a:lnTo>
                    <a:pt x="134" y="41"/>
                  </a:lnTo>
                  <a:lnTo>
                    <a:pt x="134" y="33"/>
                  </a:lnTo>
                  <a:lnTo>
                    <a:pt x="73" y="33"/>
                  </a:lnTo>
                  <a:lnTo>
                    <a:pt x="73" y="33"/>
                  </a:lnTo>
                  <a:close/>
                  <a:moveTo>
                    <a:pt x="96" y="152"/>
                  </a:moveTo>
                  <a:lnTo>
                    <a:pt x="111" y="152"/>
                  </a:lnTo>
                  <a:lnTo>
                    <a:pt x="122" y="152"/>
                  </a:lnTo>
                  <a:lnTo>
                    <a:pt x="111" y="137"/>
                  </a:lnTo>
                  <a:lnTo>
                    <a:pt x="99" y="126"/>
                  </a:lnTo>
                  <a:lnTo>
                    <a:pt x="99" y="140"/>
                  </a:lnTo>
                  <a:lnTo>
                    <a:pt x="96" y="152"/>
                  </a:lnTo>
                  <a:lnTo>
                    <a:pt x="96" y="152"/>
                  </a:lnTo>
                  <a:close/>
                  <a:moveTo>
                    <a:pt x="186" y="43"/>
                  </a:moveTo>
                  <a:lnTo>
                    <a:pt x="111" y="116"/>
                  </a:lnTo>
                  <a:lnTo>
                    <a:pt x="134" y="140"/>
                  </a:lnTo>
                  <a:lnTo>
                    <a:pt x="210" y="67"/>
                  </a:lnTo>
                  <a:lnTo>
                    <a:pt x="186" y="43"/>
                  </a:lnTo>
                  <a:close/>
                </a:path>
              </a:pathLst>
            </a:custGeom>
            <a:solidFill>
              <a:schemeClr val="bg1"/>
            </a:solidFill>
            <a:ln>
              <a:noFill/>
            </a:ln>
          </p:spPr>
          <p:txBody>
            <a:bodyPr/>
            <a:lstStyle/>
            <a:p>
              <a:pPr defTabSz="950952">
                <a:defRPr/>
              </a:pPr>
              <a:endParaRPr lang="zh-CN" altLang="en-US" sz="1872"/>
            </a:p>
          </p:txBody>
        </p:sp>
      </p:grpSp>
      <p:sp>
        <p:nvSpPr>
          <p:cNvPr id="36" name="TextBox 35"/>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6" name="文本框 25"/>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50815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in)">
                                      <p:cBhvr>
                                        <p:cTn id="7" dur="2000"/>
                                        <p:tgtEl>
                                          <p:spTgt spid="32"/>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2000"/>
                                        <p:tgtEl>
                                          <p:spTgt spid="1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2000"/>
                                        <p:tgtEl>
                                          <p:spTgt spid="13"/>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heel(1)">
                                      <p:cBhvr>
                                        <p:cTn id="23" dur="2000"/>
                                        <p:tgtEl>
                                          <p:spTgt spid="14"/>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2000"/>
                                        <p:tgtEl>
                                          <p:spTgt spid="15"/>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2000"/>
                                        <p:tgtEl>
                                          <p:spTgt spid="1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heel(1)">
                                      <p:cBhvr>
                                        <p:cTn id="32" dur="2000"/>
                                        <p:tgtEl>
                                          <p:spTgt spid="17"/>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heel(1)">
                                      <p:cBhvr>
                                        <p:cTn id="35" dur="2000"/>
                                        <p:tgtEl>
                                          <p:spTgt spid="21"/>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heel(1)">
                                      <p:cBhvr>
                                        <p:cTn id="38" dur="2000"/>
                                        <p:tgtEl>
                                          <p:spTgt spid="22"/>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heel(1)">
                                      <p:cBhvr>
                                        <p:cTn id="41" dur="2000"/>
                                        <p:tgtEl>
                                          <p:spTgt spid="23"/>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2000"/>
                                        <p:tgtEl>
                                          <p:spTgt spid="24"/>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childTnLst>
                          </p:cTn>
                        </p:par>
                        <p:par>
                          <p:cTn id="48" fill="hold">
                            <p:stCondLst>
                              <p:cond delay="4000"/>
                            </p:stCondLst>
                            <p:childTnLst>
                              <p:par>
                                <p:cTn id="49" presetID="16" presetClass="entr" presetSubtype="21"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barn(inVertical)">
                                      <p:cBhvr>
                                        <p:cTn id="51" dur="500"/>
                                        <p:tgtEl>
                                          <p:spTgt spid="30"/>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29"/>
                                        </p:tgtEl>
                                        <p:attrNameLst>
                                          <p:attrName>style.visibility</p:attrName>
                                        </p:attrNameLst>
                                      </p:cBhvr>
                                      <p:to>
                                        <p:strVal val="visible"/>
                                      </p:to>
                                    </p:set>
                                    <p:animEffect transition="in" filter="barn(inVertical)">
                                      <p:cBhvr>
                                        <p:cTn id="54" dur="500"/>
                                        <p:tgtEl>
                                          <p:spTgt spid="29"/>
                                        </p:tgtEl>
                                      </p:cBhvr>
                                    </p:animEffect>
                                  </p:childTnLst>
                                </p:cTn>
                              </p:par>
                              <p:par>
                                <p:cTn id="55" presetID="16" presetClass="entr" presetSubtype="21" fill="hold" grpId="0" nodeType="withEffect">
                                  <p:stCondLst>
                                    <p:cond delay="60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par>
                                <p:cTn id="58" presetID="16" presetClass="entr" presetSubtype="21" fill="hold" grpId="0" nodeType="withEffect">
                                  <p:stCondLst>
                                    <p:cond delay="900"/>
                                  </p:stCondLst>
                                  <p:childTnLst>
                                    <p:set>
                                      <p:cBhvr>
                                        <p:cTn id="59" dur="1" fill="hold">
                                          <p:stCondLst>
                                            <p:cond delay="0"/>
                                          </p:stCondLst>
                                        </p:cTn>
                                        <p:tgtEl>
                                          <p:spTgt spid="27"/>
                                        </p:tgtEl>
                                        <p:attrNameLst>
                                          <p:attrName>style.visibility</p:attrName>
                                        </p:attrNameLst>
                                      </p:cBhvr>
                                      <p:to>
                                        <p:strVal val="visible"/>
                                      </p:to>
                                    </p:set>
                                    <p:animEffect transition="in" filter="barn(inVertical)">
                                      <p:cBhvr>
                                        <p:cTn id="60" dur="500"/>
                                        <p:tgtEl>
                                          <p:spTgt spid="27"/>
                                        </p:tgtEl>
                                      </p:cBhvr>
                                    </p:animEffect>
                                  </p:childTnLst>
                                </p:cTn>
                              </p:par>
                              <p:par>
                                <p:cTn id="61" presetID="16" presetClass="entr" presetSubtype="21" fill="hold" grpId="0" nodeType="withEffect">
                                  <p:stCondLst>
                                    <p:cond delay="1200"/>
                                  </p:stCondLst>
                                  <p:childTnLst>
                                    <p:set>
                                      <p:cBhvr>
                                        <p:cTn id="62" dur="1" fill="hold">
                                          <p:stCondLst>
                                            <p:cond delay="0"/>
                                          </p:stCondLst>
                                        </p:cTn>
                                        <p:tgtEl>
                                          <p:spTgt spid="10"/>
                                        </p:tgtEl>
                                        <p:attrNameLst>
                                          <p:attrName>style.visibility</p:attrName>
                                        </p:attrNameLst>
                                      </p:cBhvr>
                                      <p:to>
                                        <p:strVal val="visible"/>
                                      </p:to>
                                    </p:set>
                                    <p:animEffect transition="in" filter="barn(inVertical)">
                                      <p:cBhvr>
                                        <p:cTn id="63" dur="500"/>
                                        <p:tgtEl>
                                          <p:spTgt spid="10"/>
                                        </p:tgtEl>
                                      </p:cBhvr>
                                    </p:animEffect>
                                  </p:childTnLst>
                                </p:cTn>
                              </p:par>
                            </p:childTnLst>
                          </p:cTn>
                        </p:par>
                        <p:par>
                          <p:cTn id="64" fill="hold">
                            <p:stCondLst>
                              <p:cond delay="5700"/>
                            </p:stCondLst>
                            <p:childTnLst>
                              <p:par>
                                <p:cTn id="65" presetID="42" presetClass="entr" presetSubtype="0"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6700"/>
                            </p:stCondLst>
                            <p:childTnLst>
                              <p:par>
                                <p:cTn id="71" presetID="22" presetClass="entr" presetSubtype="8"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9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animBg="1"/>
      <p:bldP spid="13" grpId="0" animBg="1"/>
      <p:bldP spid="14" grpId="0" animBg="1"/>
      <p:bldP spid="15" grpId="0" animBg="1"/>
      <p:bldP spid="16" grpId="0" animBg="1"/>
      <p:bldP spid="17" grpId="0" animBg="1"/>
      <p:bldP spid="21" grpId="0"/>
      <p:bldP spid="22" grpId="0"/>
      <p:bldP spid="23" grpId="0"/>
      <p:bldP spid="24" grpId="0"/>
      <p:bldP spid="25" grpId="0"/>
      <p:bldP spid="27" grpId="0"/>
      <p:bldP spid="28" grpId="0"/>
      <p:bldP spid="29" grpId="0"/>
      <p:bldP spid="30" grpId="0"/>
      <p:bldP spid="36"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rot="5400000">
            <a:off x="1599623" y="2780861"/>
            <a:ext cx="1200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6830020" y="2780861"/>
            <a:ext cx="1200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4232303" y="2780861"/>
            <a:ext cx="1200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rot="5400000">
            <a:off x="9447993" y="2780861"/>
            <a:ext cx="1200000"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977900" y="2180861"/>
            <a:ext cx="10538469"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椭圆 13"/>
          <p:cNvSpPr/>
          <p:nvPr/>
        </p:nvSpPr>
        <p:spPr>
          <a:xfrm>
            <a:off x="2063549" y="2044788"/>
            <a:ext cx="272147" cy="2721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 name="文本框 15"/>
          <p:cNvSpPr txBox="1"/>
          <p:nvPr/>
        </p:nvSpPr>
        <p:spPr>
          <a:xfrm>
            <a:off x="1491742" y="1508788"/>
            <a:ext cx="1415772" cy="461665"/>
          </a:xfrm>
          <a:prstGeom prst="rect">
            <a:avLst/>
          </a:prstGeom>
          <a:noFill/>
        </p:spPr>
        <p:txBody>
          <a:bodyPr wrap="none" rtlCol="0">
            <a:spAutoFit/>
          </a:bodyPr>
          <a:lstStyle/>
          <a:p>
            <a:pPr algn="ctr"/>
            <a:r>
              <a:rPr lang="zh-CN" altLang="en-US" sz="2400" dirty="0">
                <a:gradFill>
                  <a:gsLst>
                    <a:gs pos="33000">
                      <a:schemeClr val="accent2"/>
                    </a:gs>
                    <a:gs pos="100000">
                      <a:schemeClr val="accent1"/>
                    </a:gs>
                  </a:gsLst>
                  <a:lin ang="12600000" scaled="0"/>
                </a:gradFill>
                <a:latin typeface="方正兰亭粗黑_GBK" pitchFamily="2" charset="-122"/>
                <a:ea typeface="方正兰亭粗黑_GBK" pitchFamily="2" charset="-122"/>
                <a:cs typeface="Arial" panose="020B0604020202020204" pitchFamily="34" charset="0"/>
              </a:rPr>
              <a:t>第一季度</a:t>
            </a:r>
          </a:p>
        </p:txBody>
      </p:sp>
      <p:sp>
        <p:nvSpPr>
          <p:cNvPr id="16" name="椭圆 15"/>
          <p:cNvSpPr/>
          <p:nvPr/>
        </p:nvSpPr>
        <p:spPr>
          <a:xfrm>
            <a:off x="7293947" y="2044788"/>
            <a:ext cx="272147" cy="2721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28"/>
          <p:cNvSpPr txBox="1"/>
          <p:nvPr/>
        </p:nvSpPr>
        <p:spPr>
          <a:xfrm>
            <a:off x="6722142" y="1508788"/>
            <a:ext cx="1415772" cy="461665"/>
          </a:xfrm>
          <a:prstGeom prst="rect">
            <a:avLst/>
          </a:prstGeom>
          <a:noFill/>
        </p:spPr>
        <p:txBody>
          <a:bodyPr wrap="none" rtlCol="0">
            <a:spAutoFit/>
          </a:bodyPr>
          <a:lstStyle/>
          <a:p>
            <a:pPr algn="ctr"/>
            <a:r>
              <a:rPr lang="zh-CN" altLang="en-US" sz="2400" dirty="0">
                <a:gradFill>
                  <a:gsLst>
                    <a:gs pos="33000">
                      <a:schemeClr val="accent2"/>
                    </a:gs>
                    <a:gs pos="100000">
                      <a:schemeClr val="accent1"/>
                    </a:gs>
                  </a:gsLst>
                  <a:lin ang="12600000" scaled="0"/>
                </a:gradFill>
                <a:latin typeface="方正兰亭粗黑_GBK" pitchFamily="2" charset="-122"/>
                <a:ea typeface="方正兰亭粗黑_GBK" pitchFamily="2" charset="-122"/>
                <a:cs typeface="Arial" panose="020B0604020202020204" pitchFamily="34" charset="0"/>
              </a:rPr>
              <a:t>第三季度</a:t>
            </a:r>
          </a:p>
        </p:txBody>
      </p:sp>
      <p:sp>
        <p:nvSpPr>
          <p:cNvPr id="18" name="椭圆 17"/>
          <p:cNvSpPr/>
          <p:nvPr/>
        </p:nvSpPr>
        <p:spPr>
          <a:xfrm>
            <a:off x="4696229" y="2044788"/>
            <a:ext cx="272147" cy="2721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 name="文本框 40"/>
          <p:cNvSpPr txBox="1"/>
          <p:nvPr/>
        </p:nvSpPr>
        <p:spPr>
          <a:xfrm>
            <a:off x="4124423" y="1508788"/>
            <a:ext cx="1415772" cy="461665"/>
          </a:xfrm>
          <a:prstGeom prst="rect">
            <a:avLst/>
          </a:prstGeom>
          <a:noFill/>
        </p:spPr>
        <p:txBody>
          <a:bodyPr wrap="none" rtlCol="0">
            <a:spAutoFit/>
          </a:bodyPr>
          <a:lstStyle/>
          <a:p>
            <a:pPr algn="ctr"/>
            <a:r>
              <a:rPr lang="zh-CN" altLang="en-US" sz="2400" dirty="0">
                <a:gradFill>
                  <a:gsLst>
                    <a:gs pos="33000">
                      <a:schemeClr val="accent2"/>
                    </a:gs>
                    <a:gs pos="100000">
                      <a:schemeClr val="accent1"/>
                    </a:gs>
                  </a:gsLst>
                  <a:lin ang="12600000" scaled="0"/>
                </a:gradFill>
                <a:latin typeface="方正兰亭粗黑_GBK" pitchFamily="2" charset="-122"/>
                <a:ea typeface="方正兰亭粗黑_GBK" pitchFamily="2" charset="-122"/>
                <a:cs typeface="Arial" panose="020B0604020202020204" pitchFamily="34" charset="0"/>
              </a:rPr>
              <a:t>第二季度</a:t>
            </a:r>
          </a:p>
        </p:txBody>
      </p:sp>
      <p:sp>
        <p:nvSpPr>
          <p:cNvPr id="20" name="椭圆 19"/>
          <p:cNvSpPr/>
          <p:nvPr/>
        </p:nvSpPr>
        <p:spPr>
          <a:xfrm>
            <a:off x="9911920" y="2044788"/>
            <a:ext cx="272147" cy="2721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1" name="文本框 45"/>
          <p:cNvSpPr txBox="1"/>
          <p:nvPr/>
        </p:nvSpPr>
        <p:spPr>
          <a:xfrm>
            <a:off x="9340114" y="1508788"/>
            <a:ext cx="1415772" cy="461665"/>
          </a:xfrm>
          <a:prstGeom prst="rect">
            <a:avLst/>
          </a:prstGeom>
          <a:noFill/>
        </p:spPr>
        <p:txBody>
          <a:bodyPr wrap="none" rtlCol="0">
            <a:spAutoFit/>
          </a:bodyPr>
          <a:lstStyle/>
          <a:p>
            <a:pPr algn="ctr"/>
            <a:r>
              <a:rPr lang="zh-CN" altLang="en-US" sz="2400" dirty="0">
                <a:gradFill>
                  <a:gsLst>
                    <a:gs pos="33000">
                      <a:schemeClr val="accent2"/>
                    </a:gs>
                    <a:gs pos="100000">
                      <a:schemeClr val="accent1"/>
                    </a:gs>
                  </a:gsLst>
                  <a:lin ang="12600000" scaled="0"/>
                </a:gradFill>
                <a:latin typeface="方正兰亭粗黑_GBK" pitchFamily="2" charset="-122"/>
                <a:ea typeface="方正兰亭粗黑_GBK" pitchFamily="2" charset="-122"/>
                <a:cs typeface="Arial" panose="020B0604020202020204" pitchFamily="34" charset="0"/>
              </a:rPr>
              <a:t>第四季度</a:t>
            </a:r>
          </a:p>
        </p:txBody>
      </p:sp>
      <p:sp>
        <p:nvSpPr>
          <p:cNvPr id="22" name="矩形 21"/>
          <p:cNvSpPr/>
          <p:nvPr/>
        </p:nvSpPr>
        <p:spPr>
          <a:xfrm>
            <a:off x="1123953" y="450040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在这里填写第一季度的具体情况只写完任务说明</a:t>
            </a:r>
          </a:p>
        </p:txBody>
      </p:sp>
      <p:sp>
        <p:nvSpPr>
          <p:cNvPr id="23" name="矩形 22"/>
          <p:cNvSpPr/>
          <p:nvPr/>
        </p:nvSpPr>
        <p:spPr>
          <a:xfrm>
            <a:off x="8972321" y="4879340"/>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在这里填写第四季度的具体情况只写完任务说明</a:t>
            </a:r>
          </a:p>
        </p:txBody>
      </p:sp>
      <p:sp>
        <p:nvSpPr>
          <p:cNvPr id="24" name="矩形 23"/>
          <p:cNvSpPr/>
          <p:nvPr/>
        </p:nvSpPr>
        <p:spPr>
          <a:xfrm>
            <a:off x="6354352" y="450040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在这里填写第三季度的具体情况只写完任务说明</a:t>
            </a:r>
          </a:p>
        </p:txBody>
      </p:sp>
      <p:grpSp>
        <p:nvGrpSpPr>
          <p:cNvPr id="25" name="组合 24"/>
          <p:cNvGrpSpPr/>
          <p:nvPr/>
        </p:nvGrpSpPr>
        <p:grpSpPr>
          <a:xfrm>
            <a:off x="1549997" y="3109268"/>
            <a:ext cx="1256073" cy="1256385"/>
            <a:chOff x="1162497" y="2331950"/>
            <a:chExt cx="942055" cy="942289"/>
          </a:xfrm>
        </p:grpSpPr>
        <p:sp>
          <p:nvSpPr>
            <p:cNvPr id="26" name="Oval 53"/>
            <p:cNvSpPr>
              <a:spLocks noChangeArrowheads="1"/>
            </p:cNvSpPr>
            <p:nvPr/>
          </p:nvSpPr>
          <p:spPr bwMode="auto">
            <a:xfrm>
              <a:off x="1162497" y="2331950"/>
              <a:ext cx="942055" cy="942289"/>
            </a:xfrm>
            <a:prstGeom prst="ellipse">
              <a:avLst/>
            </a:prstGeom>
            <a:gradFill>
              <a:gsLst>
                <a:gs pos="0">
                  <a:schemeClr val="accent2"/>
                </a:gs>
                <a:gs pos="100000">
                  <a:schemeClr val="accent1"/>
                </a:gs>
              </a:gsLst>
              <a:lin ang="12600000" scaled="0"/>
            </a:gra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7" name="文本框 18"/>
            <p:cNvSpPr txBox="1"/>
            <p:nvPr/>
          </p:nvSpPr>
          <p:spPr>
            <a:xfrm>
              <a:off x="1358689" y="2520425"/>
              <a:ext cx="549670" cy="561596"/>
            </a:xfrm>
            <a:prstGeom prst="rect">
              <a:avLst/>
            </a:prstGeom>
            <a:noFill/>
          </p:spPr>
          <p:txBody>
            <a:bodyPr wrap="none" rtlCol="0">
              <a:spAutoFit/>
            </a:bodyPr>
            <a:lstStyle/>
            <a:p>
              <a:pPr algn="ctr"/>
              <a:r>
                <a:rPr lang="zh-CN" altLang="en-US" sz="2133"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2133"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2133"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grpSp>
        <p:nvGrpSpPr>
          <p:cNvPr id="28" name="组合 27"/>
          <p:cNvGrpSpPr/>
          <p:nvPr/>
        </p:nvGrpSpPr>
        <p:grpSpPr>
          <a:xfrm>
            <a:off x="3980657" y="3348933"/>
            <a:ext cx="1519849" cy="1520227"/>
            <a:chOff x="1162497" y="2331950"/>
            <a:chExt cx="942055" cy="942289"/>
          </a:xfrm>
        </p:grpSpPr>
        <p:sp>
          <p:nvSpPr>
            <p:cNvPr id="29" name="Oval 53"/>
            <p:cNvSpPr>
              <a:spLocks noChangeArrowheads="1"/>
            </p:cNvSpPr>
            <p:nvPr/>
          </p:nvSpPr>
          <p:spPr bwMode="auto">
            <a:xfrm>
              <a:off x="1162497" y="2331950"/>
              <a:ext cx="942055" cy="942289"/>
            </a:xfrm>
            <a:prstGeom prst="ellipse">
              <a:avLst/>
            </a:prstGeom>
            <a:gradFill>
              <a:gsLst>
                <a:gs pos="0">
                  <a:schemeClr val="accent2"/>
                </a:gs>
                <a:gs pos="100000">
                  <a:schemeClr val="accent1"/>
                </a:gs>
              </a:gsLst>
              <a:lin ang="12600000" scaled="0"/>
            </a:gra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667">
                <a:latin typeface="微软雅黑" panose="020B0503020204020204" pitchFamily="34" charset="-122"/>
                <a:ea typeface="微软雅黑" panose="020B0503020204020204" pitchFamily="34" charset="-122"/>
              </a:endParaRPr>
            </a:p>
          </p:txBody>
        </p:sp>
        <p:sp>
          <p:nvSpPr>
            <p:cNvPr id="30" name="文本框 18"/>
            <p:cNvSpPr txBox="1"/>
            <p:nvPr/>
          </p:nvSpPr>
          <p:spPr>
            <a:xfrm>
              <a:off x="1385522" y="2520425"/>
              <a:ext cx="496003" cy="515081"/>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grpSp>
        <p:nvGrpSpPr>
          <p:cNvPr id="31" name="组合 30"/>
          <p:cNvGrpSpPr/>
          <p:nvPr/>
        </p:nvGrpSpPr>
        <p:grpSpPr>
          <a:xfrm>
            <a:off x="6770628" y="3109268"/>
            <a:ext cx="1256073" cy="1256385"/>
            <a:chOff x="1162497" y="2331950"/>
            <a:chExt cx="942055" cy="942289"/>
          </a:xfrm>
        </p:grpSpPr>
        <p:sp>
          <p:nvSpPr>
            <p:cNvPr id="32" name="Oval 53"/>
            <p:cNvSpPr>
              <a:spLocks noChangeArrowheads="1"/>
            </p:cNvSpPr>
            <p:nvPr/>
          </p:nvSpPr>
          <p:spPr bwMode="auto">
            <a:xfrm>
              <a:off x="1162497" y="2331950"/>
              <a:ext cx="942055" cy="942289"/>
            </a:xfrm>
            <a:prstGeom prst="ellipse">
              <a:avLst/>
            </a:prstGeom>
            <a:gradFill>
              <a:gsLst>
                <a:gs pos="100000">
                  <a:schemeClr val="accent1"/>
                </a:gs>
                <a:gs pos="14000">
                  <a:schemeClr val="accent2"/>
                </a:gs>
              </a:gsLst>
              <a:lin ang="12600000" scaled="0"/>
            </a:gra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3" name="文本框 18"/>
            <p:cNvSpPr txBox="1"/>
            <p:nvPr/>
          </p:nvSpPr>
          <p:spPr>
            <a:xfrm>
              <a:off x="1358689" y="2520425"/>
              <a:ext cx="549670" cy="561596"/>
            </a:xfrm>
            <a:prstGeom prst="rect">
              <a:avLst/>
            </a:prstGeom>
            <a:noFill/>
          </p:spPr>
          <p:txBody>
            <a:bodyPr wrap="none" rtlCol="0">
              <a:spAutoFit/>
            </a:bodyPr>
            <a:lstStyle/>
            <a:p>
              <a:pPr algn="ctr"/>
              <a:r>
                <a:rPr lang="zh-CN" altLang="en-US" sz="2133"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2133"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2133"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grpSp>
        <p:nvGrpSpPr>
          <p:cNvPr id="34" name="组合 33"/>
          <p:cNvGrpSpPr/>
          <p:nvPr/>
        </p:nvGrpSpPr>
        <p:grpSpPr>
          <a:xfrm>
            <a:off x="9280674" y="3294747"/>
            <a:ext cx="1519849" cy="1520227"/>
            <a:chOff x="1162497" y="2331950"/>
            <a:chExt cx="942055" cy="942289"/>
          </a:xfrm>
        </p:grpSpPr>
        <p:sp>
          <p:nvSpPr>
            <p:cNvPr id="35" name="Oval 53"/>
            <p:cNvSpPr>
              <a:spLocks noChangeArrowheads="1"/>
            </p:cNvSpPr>
            <p:nvPr/>
          </p:nvSpPr>
          <p:spPr bwMode="auto">
            <a:xfrm>
              <a:off x="1162497" y="2331950"/>
              <a:ext cx="942055" cy="942289"/>
            </a:xfrm>
            <a:prstGeom prst="ellipse">
              <a:avLst/>
            </a:prstGeom>
            <a:gradFill>
              <a:gsLst>
                <a:gs pos="0">
                  <a:schemeClr val="accent2"/>
                </a:gs>
                <a:gs pos="100000">
                  <a:schemeClr val="accent1"/>
                </a:gs>
              </a:gsLst>
              <a:lin ang="12600000" scaled="0"/>
            </a:gra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667">
                <a:latin typeface="微软雅黑" panose="020B0503020204020204" pitchFamily="34" charset="-122"/>
                <a:ea typeface="微软雅黑" panose="020B0503020204020204" pitchFamily="34" charset="-122"/>
              </a:endParaRPr>
            </a:p>
          </p:txBody>
        </p:sp>
        <p:sp>
          <p:nvSpPr>
            <p:cNvPr id="36" name="文本框 18"/>
            <p:cNvSpPr txBox="1"/>
            <p:nvPr/>
          </p:nvSpPr>
          <p:spPr>
            <a:xfrm>
              <a:off x="1385522" y="2520425"/>
              <a:ext cx="496003" cy="515081"/>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sp>
        <p:nvSpPr>
          <p:cNvPr id="37" name="TextBox 36"/>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8" name="文本框 37"/>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6691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400"/>
                                        <p:tgtEl>
                                          <p:spTgt spid="13"/>
                                        </p:tgtEl>
                                      </p:cBhvr>
                                    </p:animEffect>
                                  </p:childTnLst>
                                </p:cTn>
                              </p:par>
                            </p:childTnLst>
                          </p:cTn>
                        </p:par>
                        <p:par>
                          <p:cTn id="8" fill="hold">
                            <p:stCondLst>
                              <p:cond delay="4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750"/>
                                        <p:tgtEl>
                                          <p:spTgt spid="14"/>
                                        </p:tgtEl>
                                      </p:cBhvr>
                                    </p:animEffect>
                                    <p:anim calcmode="lin" valueType="num">
                                      <p:cBhvr>
                                        <p:cTn id="12" dur="750" fill="hold"/>
                                        <p:tgtEl>
                                          <p:spTgt spid="14"/>
                                        </p:tgtEl>
                                        <p:attrNameLst>
                                          <p:attrName>ppt_x</p:attrName>
                                        </p:attrNameLst>
                                      </p:cBhvr>
                                      <p:tavLst>
                                        <p:tav tm="0">
                                          <p:val>
                                            <p:strVal val="#ppt_x"/>
                                          </p:val>
                                        </p:tav>
                                        <p:tav tm="100000">
                                          <p:val>
                                            <p:strVal val="#ppt_x"/>
                                          </p:val>
                                        </p:tav>
                                      </p:tavLst>
                                    </p:anim>
                                    <p:anim calcmode="lin" valueType="num">
                                      <p:cBhvr>
                                        <p:cTn id="13" dur="750" fill="hold"/>
                                        <p:tgtEl>
                                          <p:spTgt spid="14"/>
                                        </p:tgtEl>
                                        <p:attrNameLst>
                                          <p:attrName>ppt_y</p:attrName>
                                        </p:attrNameLst>
                                      </p:cBhvr>
                                      <p:tavLst>
                                        <p:tav tm="0">
                                          <p:val>
                                            <p:strVal val="#ppt_y+.1"/>
                                          </p:val>
                                        </p:tav>
                                        <p:tav tm="100000">
                                          <p:val>
                                            <p:strVal val="#ppt_y"/>
                                          </p:val>
                                        </p:tav>
                                      </p:tavLst>
                                    </p:anim>
                                  </p:childTnLst>
                                </p:cTn>
                              </p:par>
                              <p:par>
                                <p:cTn id="14" presetID="12" presetClass="entr" presetSubtype="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400"/>
                                        <p:tgtEl>
                                          <p:spTgt spid="15"/>
                                        </p:tgtEl>
                                        <p:attrNameLst>
                                          <p:attrName>ppt_y</p:attrName>
                                        </p:attrNameLst>
                                      </p:cBhvr>
                                      <p:tavLst>
                                        <p:tav tm="0">
                                          <p:val>
                                            <p:strVal val="#ppt_y-#ppt_h*1.125000"/>
                                          </p:val>
                                        </p:tav>
                                        <p:tav tm="100000">
                                          <p:val>
                                            <p:strVal val="#ppt_y"/>
                                          </p:val>
                                        </p:tav>
                                      </p:tavLst>
                                    </p:anim>
                                    <p:animEffect transition="in" filter="wipe(down)">
                                      <p:cBhvr>
                                        <p:cTn id="17" dur="400"/>
                                        <p:tgtEl>
                                          <p:spTgt spid="15"/>
                                        </p:tgtEl>
                                      </p:cBhvr>
                                    </p:animEffect>
                                  </p:childTnLst>
                                </p:cTn>
                              </p:par>
                            </p:childTnLst>
                          </p:cTn>
                        </p:par>
                        <p:par>
                          <p:cTn id="18" fill="hold">
                            <p:stCondLst>
                              <p:cond delay="115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400"/>
                                        <p:tgtEl>
                                          <p:spTgt spid="9"/>
                                        </p:tgtEl>
                                      </p:cBhvr>
                                    </p:animEffect>
                                  </p:childTnLst>
                                </p:cTn>
                              </p:par>
                            </p:childTnLst>
                          </p:cTn>
                        </p:par>
                        <p:par>
                          <p:cTn id="22" fill="hold">
                            <p:stCondLst>
                              <p:cond delay="1550"/>
                            </p:stCondLst>
                            <p:childTnLst>
                              <p:par>
                                <p:cTn id="23" presetID="42"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childTnLst>
                          </p:cTn>
                        </p:par>
                        <p:par>
                          <p:cTn id="28" fill="hold">
                            <p:stCondLst>
                              <p:cond delay="255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750"/>
                                        <p:tgtEl>
                                          <p:spTgt spid="18"/>
                                        </p:tgtEl>
                                      </p:cBhvr>
                                    </p:animEffect>
                                    <p:anim calcmode="lin" valueType="num">
                                      <p:cBhvr>
                                        <p:cTn id="32" dur="750" fill="hold"/>
                                        <p:tgtEl>
                                          <p:spTgt spid="18"/>
                                        </p:tgtEl>
                                        <p:attrNameLst>
                                          <p:attrName>ppt_x</p:attrName>
                                        </p:attrNameLst>
                                      </p:cBhvr>
                                      <p:tavLst>
                                        <p:tav tm="0">
                                          <p:val>
                                            <p:strVal val="#ppt_x"/>
                                          </p:val>
                                        </p:tav>
                                        <p:tav tm="100000">
                                          <p:val>
                                            <p:strVal val="#ppt_x"/>
                                          </p:val>
                                        </p:tav>
                                      </p:tavLst>
                                    </p:anim>
                                    <p:anim calcmode="lin" valueType="num">
                                      <p:cBhvr>
                                        <p:cTn id="33" dur="75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3300"/>
                            </p:stCondLst>
                            <p:childTnLst>
                              <p:par>
                                <p:cTn id="35" presetID="1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400"/>
                                        <p:tgtEl>
                                          <p:spTgt spid="19"/>
                                        </p:tgtEl>
                                        <p:attrNameLst>
                                          <p:attrName>ppt_y</p:attrName>
                                        </p:attrNameLst>
                                      </p:cBhvr>
                                      <p:tavLst>
                                        <p:tav tm="0">
                                          <p:val>
                                            <p:strVal val="#ppt_y-#ppt_h*1.125000"/>
                                          </p:val>
                                        </p:tav>
                                        <p:tav tm="100000">
                                          <p:val>
                                            <p:strVal val="#ppt_y"/>
                                          </p:val>
                                        </p:tav>
                                      </p:tavLst>
                                    </p:anim>
                                    <p:animEffect transition="in" filter="wipe(down)">
                                      <p:cBhvr>
                                        <p:cTn id="38" dur="400"/>
                                        <p:tgtEl>
                                          <p:spTgt spid="19"/>
                                        </p:tgtEl>
                                      </p:cBhvr>
                                    </p:animEffect>
                                  </p:childTnLst>
                                </p:cTn>
                              </p:par>
                            </p:childTnLst>
                          </p:cTn>
                        </p:par>
                        <p:par>
                          <p:cTn id="39" fill="hold">
                            <p:stCondLst>
                              <p:cond delay="3700"/>
                            </p:stCondLst>
                            <p:childTnLst>
                              <p:par>
                                <p:cTn id="40" presetID="22" presetClass="entr" presetSubtype="1"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400"/>
                                        <p:tgtEl>
                                          <p:spTgt spid="11"/>
                                        </p:tgtEl>
                                      </p:cBhvr>
                                    </p:animEffect>
                                  </p:childTnLst>
                                </p:cTn>
                              </p:par>
                            </p:childTnLst>
                          </p:cTn>
                        </p:par>
                        <p:par>
                          <p:cTn id="43" fill="hold">
                            <p:stCondLst>
                              <p:cond delay="4100"/>
                            </p:stCondLst>
                            <p:childTnLst>
                              <p:par>
                                <p:cTn id="44" presetID="42" presetClass="entr" presetSubtype="0"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anim calcmode="lin" valueType="num">
                                      <p:cBhvr>
                                        <p:cTn id="47" dur="1000" fill="hold"/>
                                        <p:tgtEl>
                                          <p:spTgt spid="28"/>
                                        </p:tgtEl>
                                        <p:attrNameLst>
                                          <p:attrName>ppt_x</p:attrName>
                                        </p:attrNameLst>
                                      </p:cBhvr>
                                      <p:tavLst>
                                        <p:tav tm="0">
                                          <p:val>
                                            <p:strVal val="#ppt_x"/>
                                          </p:val>
                                        </p:tav>
                                        <p:tav tm="100000">
                                          <p:val>
                                            <p:strVal val="#ppt_x"/>
                                          </p:val>
                                        </p:tav>
                                      </p:tavLst>
                                    </p:anim>
                                    <p:anim calcmode="lin" valueType="num">
                                      <p:cBhvr>
                                        <p:cTn id="48" dur="1000" fill="hold"/>
                                        <p:tgtEl>
                                          <p:spTgt spid="28"/>
                                        </p:tgtEl>
                                        <p:attrNameLst>
                                          <p:attrName>ppt_y</p:attrName>
                                        </p:attrNameLst>
                                      </p:cBhvr>
                                      <p:tavLst>
                                        <p:tav tm="0">
                                          <p:val>
                                            <p:strVal val="#ppt_y+.1"/>
                                          </p:val>
                                        </p:tav>
                                        <p:tav tm="100000">
                                          <p:val>
                                            <p:strVal val="#ppt_y"/>
                                          </p:val>
                                        </p:tav>
                                      </p:tavLst>
                                    </p:anim>
                                  </p:childTnLst>
                                </p:cTn>
                              </p:par>
                            </p:childTnLst>
                          </p:cTn>
                        </p:par>
                        <p:par>
                          <p:cTn id="49" fill="hold">
                            <p:stCondLst>
                              <p:cond delay="5100"/>
                            </p:stCondLst>
                            <p:childTnLst>
                              <p:par>
                                <p:cTn id="50" presetID="42"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750"/>
                                        <p:tgtEl>
                                          <p:spTgt spid="16"/>
                                        </p:tgtEl>
                                      </p:cBhvr>
                                    </p:animEffect>
                                    <p:anim calcmode="lin" valueType="num">
                                      <p:cBhvr>
                                        <p:cTn id="53" dur="750" fill="hold"/>
                                        <p:tgtEl>
                                          <p:spTgt spid="16"/>
                                        </p:tgtEl>
                                        <p:attrNameLst>
                                          <p:attrName>ppt_x</p:attrName>
                                        </p:attrNameLst>
                                      </p:cBhvr>
                                      <p:tavLst>
                                        <p:tav tm="0">
                                          <p:val>
                                            <p:strVal val="#ppt_x"/>
                                          </p:val>
                                        </p:tav>
                                        <p:tav tm="100000">
                                          <p:val>
                                            <p:strVal val="#ppt_x"/>
                                          </p:val>
                                        </p:tav>
                                      </p:tavLst>
                                    </p:anim>
                                    <p:anim calcmode="lin" valueType="num">
                                      <p:cBhvr>
                                        <p:cTn id="54" dur="750" fill="hold"/>
                                        <p:tgtEl>
                                          <p:spTgt spid="16"/>
                                        </p:tgtEl>
                                        <p:attrNameLst>
                                          <p:attrName>ppt_y</p:attrName>
                                        </p:attrNameLst>
                                      </p:cBhvr>
                                      <p:tavLst>
                                        <p:tav tm="0">
                                          <p:val>
                                            <p:strVal val="#ppt_y+.1"/>
                                          </p:val>
                                        </p:tav>
                                        <p:tav tm="100000">
                                          <p:val>
                                            <p:strVal val="#ppt_y"/>
                                          </p:val>
                                        </p:tav>
                                      </p:tavLst>
                                    </p:anim>
                                  </p:childTnLst>
                                </p:cTn>
                              </p:par>
                            </p:childTnLst>
                          </p:cTn>
                        </p:par>
                        <p:par>
                          <p:cTn id="55" fill="hold">
                            <p:stCondLst>
                              <p:cond delay="5850"/>
                            </p:stCondLst>
                            <p:childTnLst>
                              <p:par>
                                <p:cTn id="56" presetID="12" presetClass="entr" presetSubtype="1"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400"/>
                                        <p:tgtEl>
                                          <p:spTgt spid="17"/>
                                        </p:tgtEl>
                                        <p:attrNameLst>
                                          <p:attrName>ppt_y</p:attrName>
                                        </p:attrNameLst>
                                      </p:cBhvr>
                                      <p:tavLst>
                                        <p:tav tm="0">
                                          <p:val>
                                            <p:strVal val="#ppt_y-#ppt_h*1.125000"/>
                                          </p:val>
                                        </p:tav>
                                        <p:tav tm="100000">
                                          <p:val>
                                            <p:strVal val="#ppt_y"/>
                                          </p:val>
                                        </p:tav>
                                      </p:tavLst>
                                    </p:anim>
                                    <p:animEffect transition="in" filter="wipe(down)">
                                      <p:cBhvr>
                                        <p:cTn id="59" dur="400"/>
                                        <p:tgtEl>
                                          <p:spTgt spid="17"/>
                                        </p:tgtEl>
                                      </p:cBhvr>
                                    </p:animEffect>
                                  </p:childTnLst>
                                </p:cTn>
                              </p:par>
                            </p:childTnLst>
                          </p:cTn>
                        </p:par>
                        <p:par>
                          <p:cTn id="60" fill="hold">
                            <p:stCondLst>
                              <p:cond delay="6250"/>
                            </p:stCondLst>
                            <p:childTnLst>
                              <p:par>
                                <p:cTn id="61" presetID="22" presetClass="entr" presetSubtype="1"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400"/>
                                        <p:tgtEl>
                                          <p:spTgt spid="10"/>
                                        </p:tgtEl>
                                      </p:cBhvr>
                                    </p:animEffect>
                                  </p:childTnLst>
                                </p:cTn>
                              </p:par>
                            </p:childTnLst>
                          </p:cTn>
                        </p:par>
                        <p:par>
                          <p:cTn id="64" fill="hold">
                            <p:stCondLst>
                              <p:cond delay="6650"/>
                            </p:stCondLst>
                            <p:childTnLst>
                              <p:par>
                                <p:cTn id="65" presetID="42"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7650"/>
                            </p:stCondLst>
                            <p:childTnLst>
                              <p:par>
                                <p:cTn id="71" presetID="42"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750"/>
                                        <p:tgtEl>
                                          <p:spTgt spid="20"/>
                                        </p:tgtEl>
                                      </p:cBhvr>
                                    </p:animEffect>
                                    <p:anim calcmode="lin" valueType="num">
                                      <p:cBhvr>
                                        <p:cTn id="74" dur="750" fill="hold"/>
                                        <p:tgtEl>
                                          <p:spTgt spid="20"/>
                                        </p:tgtEl>
                                        <p:attrNameLst>
                                          <p:attrName>ppt_x</p:attrName>
                                        </p:attrNameLst>
                                      </p:cBhvr>
                                      <p:tavLst>
                                        <p:tav tm="0">
                                          <p:val>
                                            <p:strVal val="#ppt_x"/>
                                          </p:val>
                                        </p:tav>
                                        <p:tav tm="100000">
                                          <p:val>
                                            <p:strVal val="#ppt_x"/>
                                          </p:val>
                                        </p:tav>
                                      </p:tavLst>
                                    </p:anim>
                                    <p:anim calcmode="lin" valueType="num">
                                      <p:cBhvr>
                                        <p:cTn id="75" dur="75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8400"/>
                            </p:stCondLst>
                            <p:childTnLst>
                              <p:par>
                                <p:cTn id="77" presetID="12" presetClass="entr" presetSubtype="1"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400"/>
                                        <p:tgtEl>
                                          <p:spTgt spid="21"/>
                                        </p:tgtEl>
                                        <p:attrNameLst>
                                          <p:attrName>ppt_y</p:attrName>
                                        </p:attrNameLst>
                                      </p:cBhvr>
                                      <p:tavLst>
                                        <p:tav tm="0">
                                          <p:val>
                                            <p:strVal val="#ppt_y-#ppt_h*1.125000"/>
                                          </p:val>
                                        </p:tav>
                                        <p:tav tm="100000">
                                          <p:val>
                                            <p:strVal val="#ppt_y"/>
                                          </p:val>
                                        </p:tav>
                                      </p:tavLst>
                                    </p:anim>
                                    <p:animEffect transition="in" filter="wipe(down)">
                                      <p:cBhvr>
                                        <p:cTn id="80" dur="400"/>
                                        <p:tgtEl>
                                          <p:spTgt spid="21"/>
                                        </p:tgtEl>
                                      </p:cBhvr>
                                    </p:animEffect>
                                  </p:childTnLst>
                                </p:cTn>
                              </p:par>
                            </p:childTnLst>
                          </p:cTn>
                        </p:par>
                        <p:par>
                          <p:cTn id="81" fill="hold">
                            <p:stCondLst>
                              <p:cond delay="8800"/>
                            </p:stCondLst>
                            <p:childTnLst>
                              <p:par>
                                <p:cTn id="82" presetID="22" presetClass="entr" presetSubtype="1"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up)">
                                      <p:cBhvr>
                                        <p:cTn id="84" dur="400"/>
                                        <p:tgtEl>
                                          <p:spTgt spid="12"/>
                                        </p:tgtEl>
                                      </p:cBhvr>
                                    </p:animEffect>
                                  </p:childTnLst>
                                </p:cTn>
                              </p:par>
                            </p:childTnLst>
                          </p:cTn>
                        </p:par>
                        <p:par>
                          <p:cTn id="85" fill="hold">
                            <p:stCondLst>
                              <p:cond delay="9200"/>
                            </p:stCondLst>
                            <p:childTnLst>
                              <p:par>
                                <p:cTn id="86" presetID="42" presetClass="entr" presetSubtype="0"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anim calcmode="lin" valueType="num">
                                      <p:cBhvr>
                                        <p:cTn id="89" dur="1000" fill="hold"/>
                                        <p:tgtEl>
                                          <p:spTgt spid="34"/>
                                        </p:tgtEl>
                                        <p:attrNameLst>
                                          <p:attrName>ppt_x</p:attrName>
                                        </p:attrNameLst>
                                      </p:cBhvr>
                                      <p:tavLst>
                                        <p:tav tm="0">
                                          <p:val>
                                            <p:strVal val="#ppt_x"/>
                                          </p:val>
                                        </p:tav>
                                        <p:tav tm="100000">
                                          <p:val>
                                            <p:strVal val="#ppt_x"/>
                                          </p:val>
                                        </p:tav>
                                      </p:tavLst>
                                    </p:anim>
                                    <p:anim calcmode="lin" valueType="num">
                                      <p:cBhvr>
                                        <p:cTn id="90" dur="1000" fill="hold"/>
                                        <p:tgtEl>
                                          <p:spTgt spid="34"/>
                                        </p:tgtEl>
                                        <p:attrNameLst>
                                          <p:attrName>ppt_y</p:attrName>
                                        </p:attrNameLst>
                                      </p:cBhvr>
                                      <p:tavLst>
                                        <p:tav tm="0">
                                          <p:val>
                                            <p:strVal val="#ppt_y+.1"/>
                                          </p:val>
                                        </p:tav>
                                        <p:tav tm="100000">
                                          <p:val>
                                            <p:strVal val="#ppt_y"/>
                                          </p:val>
                                        </p:tav>
                                      </p:tavLst>
                                    </p:anim>
                                  </p:childTnLst>
                                </p:cTn>
                              </p:par>
                            </p:childTnLst>
                          </p:cTn>
                        </p:par>
                        <p:par>
                          <p:cTn id="91" fill="hold">
                            <p:stCondLst>
                              <p:cond delay="10200"/>
                            </p:stCondLst>
                            <p:childTnLst>
                              <p:par>
                                <p:cTn id="92" presetID="22" presetClass="entr" presetSubtype="1"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up)">
                                      <p:cBhvr>
                                        <p:cTn id="94" dur="400"/>
                                        <p:tgtEl>
                                          <p:spTgt spid="22"/>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up)">
                                      <p:cBhvr>
                                        <p:cTn id="97" dur="400"/>
                                        <p:tgtEl>
                                          <p:spTgt spid="2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wipe(up)">
                                      <p:cBhvr>
                                        <p:cTn id="100" dur="400"/>
                                        <p:tgtEl>
                                          <p:spTgt spid="23"/>
                                        </p:tgtEl>
                                      </p:cBhvr>
                                    </p:animEffect>
                                  </p:childTnLst>
                                </p:cTn>
                              </p:par>
                            </p:childTnLst>
                          </p:cTn>
                        </p:par>
                        <p:par>
                          <p:cTn id="101" fill="hold">
                            <p:stCondLst>
                              <p:cond delay="10600"/>
                            </p:stCondLst>
                            <p:childTnLst>
                              <p:par>
                                <p:cTn id="102" presetID="42" presetClass="entr" presetSubtype="0" fill="hold" grpId="0" nodeType="after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1000"/>
                                        <p:tgtEl>
                                          <p:spTgt spid="37"/>
                                        </p:tgtEl>
                                      </p:cBhvr>
                                    </p:animEffect>
                                    <p:anim calcmode="lin" valueType="num">
                                      <p:cBhvr>
                                        <p:cTn id="105" dur="1000" fill="hold"/>
                                        <p:tgtEl>
                                          <p:spTgt spid="37"/>
                                        </p:tgtEl>
                                        <p:attrNameLst>
                                          <p:attrName>ppt_x</p:attrName>
                                        </p:attrNameLst>
                                      </p:cBhvr>
                                      <p:tavLst>
                                        <p:tav tm="0">
                                          <p:val>
                                            <p:strVal val="#ppt_x"/>
                                          </p:val>
                                        </p:tav>
                                        <p:tav tm="100000">
                                          <p:val>
                                            <p:strVal val="#ppt_x"/>
                                          </p:val>
                                        </p:tav>
                                      </p:tavLst>
                                    </p:anim>
                                    <p:anim calcmode="lin" valueType="num">
                                      <p:cBhvr>
                                        <p:cTn id="106" dur="1000" fill="hold"/>
                                        <p:tgtEl>
                                          <p:spTgt spid="37"/>
                                        </p:tgtEl>
                                        <p:attrNameLst>
                                          <p:attrName>ppt_y</p:attrName>
                                        </p:attrNameLst>
                                      </p:cBhvr>
                                      <p:tavLst>
                                        <p:tav tm="0">
                                          <p:val>
                                            <p:strVal val="#ppt_y+.1"/>
                                          </p:val>
                                        </p:tav>
                                        <p:tav tm="100000">
                                          <p:val>
                                            <p:strVal val="#ppt_y"/>
                                          </p:val>
                                        </p:tav>
                                      </p:tavLst>
                                    </p:anim>
                                  </p:childTnLst>
                                </p:cTn>
                              </p:par>
                            </p:childTnLst>
                          </p:cTn>
                        </p:par>
                        <p:par>
                          <p:cTn id="107" fill="hold">
                            <p:stCondLst>
                              <p:cond delay="11600"/>
                            </p:stCondLst>
                            <p:childTnLst>
                              <p:par>
                                <p:cTn id="108" presetID="22" presetClass="entr" presetSubtype="8" fill="hold" grpId="0" nodeType="after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wipe(left)">
                                      <p:cBhvr>
                                        <p:cTn id="110" dur="9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P spid="22" grpId="0"/>
      <p:bldP spid="23" grpId="0"/>
      <p:bldP spid="24"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t="73333" r="40250"/>
          <a:stretch/>
        </p:blipFill>
        <p:spPr>
          <a:xfrm>
            <a:off x="0" y="5324026"/>
            <a:ext cx="6465374" cy="1623106"/>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5001" y="72996"/>
            <a:ext cx="4399061" cy="2775807"/>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a:off x="4314091" y="4861808"/>
            <a:ext cx="7877909" cy="1996192"/>
          </a:xfrm>
          <a:prstGeom prst="rect">
            <a:avLst/>
          </a:prstGeom>
        </p:spPr>
      </p:pic>
      <p:sp>
        <p:nvSpPr>
          <p:cNvPr id="27" name="TextBox 1"/>
          <p:cNvSpPr txBox="1"/>
          <p:nvPr/>
        </p:nvSpPr>
        <p:spPr>
          <a:xfrm>
            <a:off x="5272543" y="2794945"/>
            <a:ext cx="3191519" cy="830997"/>
          </a:xfrm>
          <a:prstGeom prst="rect">
            <a:avLst/>
          </a:prstGeom>
          <a:noFill/>
          <a:effectLst/>
        </p:spPr>
        <p:txBody>
          <a:bodyPr wrap="square" rtlCol="0">
            <a:spAutoFit/>
          </a:bodyPr>
          <a:lstStyle>
            <a:defPPr>
              <a:defRPr lang="zh-CN"/>
            </a:defPPr>
            <a:lvl1pPr defTabSz="1219140">
              <a:defRPr sz="76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reflection blurRad="12700" stA="55000" endA="300" endPos="30000" dist="57150" dir="5400000" sy="-100000" algn="bl" rotWithShape="0"/>
                </a:effectLst>
                <a:latin typeface="Impact"/>
                <a:ea typeface="微软雅黑"/>
                <a:cs typeface="+mn-ea"/>
              </a:defRPr>
            </a:lvl1pPr>
          </a:lstStyle>
          <a:p>
            <a:r>
              <a:rPr lang="zh-CN" altLang="en-US" sz="4800" dirty="0" smtClean="0">
                <a:solidFill>
                  <a:srgbClr val="E60B13"/>
                </a:solidFill>
                <a:effectLst/>
              </a:rPr>
              <a:t>第二章</a:t>
            </a:r>
            <a:endParaRPr lang="zh-CN" altLang="en-US" sz="4800" dirty="0">
              <a:solidFill>
                <a:srgbClr val="E60B13"/>
              </a:solidFill>
              <a:effectLst/>
            </a:endParaRPr>
          </a:p>
        </p:txBody>
      </p:sp>
      <p:sp>
        <p:nvSpPr>
          <p:cNvPr id="28" name="Line 65"/>
          <p:cNvSpPr>
            <a:spLocks noChangeShapeType="1"/>
          </p:cNvSpPr>
          <p:nvPr/>
        </p:nvSpPr>
        <p:spPr bwMode="auto">
          <a:xfrm>
            <a:off x="4241938" y="3776327"/>
            <a:ext cx="5251484" cy="0"/>
          </a:xfrm>
          <a:prstGeom prst="line">
            <a:avLst/>
          </a:prstGeom>
          <a:noFill/>
          <a:ln w="12700">
            <a:solidFill>
              <a:srgbClr val="FFF2CC"/>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8697" y="2701944"/>
            <a:ext cx="1053150" cy="897290"/>
          </a:xfrm>
          <a:prstGeom prst="rect">
            <a:avLst/>
          </a:prstGeom>
        </p:spPr>
      </p:pic>
      <p:sp>
        <p:nvSpPr>
          <p:cNvPr id="30" name="Line 65"/>
          <p:cNvSpPr>
            <a:spLocks noChangeShapeType="1"/>
          </p:cNvSpPr>
          <p:nvPr/>
        </p:nvSpPr>
        <p:spPr bwMode="auto">
          <a:xfrm>
            <a:off x="3984030" y="3674205"/>
            <a:ext cx="4221501" cy="0"/>
          </a:xfrm>
          <a:prstGeom prst="line">
            <a:avLst/>
          </a:prstGeom>
          <a:noFill/>
          <a:ln w="12700">
            <a:solidFill>
              <a:schemeClr val="tx1">
                <a:lumMod val="75000"/>
                <a:lumOff val="25000"/>
              </a:schemeClr>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sp>
        <p:nvSpPr>
          <p:cNvPr id="31" name="文本框 30"/>
          <p:cNvSpPr txBox="1"/>
          <p:nvPr/>
        </p:nvSpPr>
        <p:spPr>
          <a:xfrm>
            <a:off x="3457671" y="3897006"/>
            <a:ext cx="5613719" cy="769441"/>
          </a:xfrm>
          <a:prstGeom prst="rect">
            <a:avLst/>
          </a:prstGeom>
          <a:noFill/>
        </p:spPr>
        <p:txBody>
          <a:bodyPr wrap="square" rtlCol="0">
            <a:spAutoFit/>
          </a:bodyPr>
          <a:lstStyle/>
          <a:p>
            <a:pPr algn="ctr"/>
            <a:r>
              <a:rPr lang="zh-CN" altLang="en-US" sz="4400" b="1" dirty="0">
                <a:solidFill>
                  <a:srgbClr val="393939">
                    <a:lumMod val="75000"/>
                    <a:lumOff val="25000"/>
                  </a:srgbClr>
                </a:solidFill>
                <a:latin typeface="微软雅黑" panose="020B0503020204020204" pitchFamily="34" charset="-122"/>
                <a:ea typeface="微软雅黑" panose="020B0503020204020204" pitchFamily="34" charset="-122"/>
              </a:rPr>
              <a:t>输入您的标题文字</a:t>
            </a:r>
          </a:p>
        </p:txBody>
      </p:sp>
      <p:sp>
        <p:nvSpPr>
          <p:cNvPr id="10"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346494419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300"/>
                                        <p:tgtEl>
                                          <p:spTgt spid="12"/>
                                        </p:tgtEl>
                                      </p:cBhvr>
                                    </p:animEffect>
                                    <p:anim calcmode="lin" valueType="num">
                                      <p:cBhvr>
                                        <p:cTn id="8" dur="1300" fill="hold"/>
                                        <p:tgtEl>
                                          <p:spTgt spid="12"/>
                                        </p:tgtEl>
                                        <p:attrNameLst>
                                          <p:attrName>ppt_x</p:attrName>
                                        </p:attrNameLst>
                                      </p:cBhvr>
                                      <p:tavLst>
                                        <p:tav tm="0">
                                          <p:val>
                                            <p:strVal val="#ppt_x"/>
                                          </p:val>
                                        </p:tav>
                                        <p:tav tm="100000">
                                          <p:val>
                                            <p:strVal val="#ppt_x"/>
                                          </p:val>
                                        </p:tav>
                                      </p:tavLst>
                                    </p:anim>
                                    <p:anim calcmode="lin" valueType="num">
                                      <p:cBhvr>
                                        <p:cTn id="9" dur="13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2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250" fill="hold"/>
                                        <p:tgtEl>
                                          <p:spTgt spid="29"/>
                                        </p:tgtEl>
                                        <p:attrNameLst>
                                          <p:attrName>ppt_w</p:attrName>
                                        </p:attrNameLst>
                                      </p:cBhvr>
                                      <p:tavLst>
                                        <p:tav tm="0">
                                          <p:val>
                                            <p:fltVal val="0"/>
                                          </p:val>
                                        </p:tav>
                                        <p:tav tm="100000">
                                          <p:val>
                                            <p:strVal val="#ppt_w"/>
                                          </p:val>
                                        </p:tav>
                                      </p:tavLst>
                                    </p:anim>
                                    <p:anim calcmode="lin" valueType="num">
                                      <p:cBhvr>
                                        <p:cTn id="14" dur="1250" fill="hold"/>
                                        <p:tgtEl>
                                          <p:spTgt spid="29"/>
                                        </p:tgtEl>
                                        <p:attrNameLst>
                                          <p:attrName>ppt_h</p:attrName>
                                        </p:attrNameLst>
                                      </p:cBhvr>
                                      <p:tavLst>
                                        <p:tav tm="0">
                                          <p:val>
                                            <p:fltVal val="0"/>
                                          </p:val>
                                        </p:tav>
                                        <p:tav tm="100000">
                                          <p:val>
                                            <p:strVal val="#ppt_h"/>
                                          </p:val>
                                        </p:tav>
                                      </p:tavLst>
                                    </p:anim>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25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900"/>
                                        <p:tgtEl>
                                          <p:spTgt spid="31"/>
                                        </p:tgtEl>
                                      </p:cBhvr>
                                    </p:animEffect>
                                  </p:childTnLst>
                                </p:cTn>
                              </p:par>
                            </p:childTnLst>
                          </p:cTn>
                        </p:par>
                        <p:par>
                          <p:cTn id="39" fill="hold">
                            <p:stCondLst>
                              <p:cond delay="140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animBg="1"/>
      <p:bldP spid="31"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237982" y="3775421"/>
            <a:ext cx="2227205" cy="1558500"/>
            <a:chOff x="800422" y="2736943"/>
            <a:chExt cx="1670404" cy="1168875"/>
          </a:xfrm>
        </p:grpSpPr>
        <p:sp>
          <p:nvSpPr>
            <p:cNvPr id="10" name="矩形 9"/>
            <p:cNvSpPr/>
            <p:nvPr/>
          </p:nvSpPr>
          <p:spPr>
            <a:xfrm>
              <a:off x="927738" y="2736943"/>
              <a:ext cx="1372010" cy="364667"/>
            </a:xfrm>
            <a:prstGeom prst="rect">
              <a:avLst/>
            </a:prstGeom>
          </p:spPr>
          <p:txBody>
            <a:bodyPr wrap="none">
              <a:spAutoFit/>
            </a:bodyPr>
            <a:lstStyle/>
            <a:p>
              <a:pPr>
                <a:lnSpc>
                  <a:spcPct val="120000"/>
                </a:lnSpc>
              </a:pPr>
              <a:r>
                <a:rPr lang="zh-CN" altLang="en-US" sz="2133" dirty="0">
                  <a:gradFill>
                    <a:gsLst>
                      <a:gs pos="25000">
                        <a:schemeClr val="accent2"/>
                      </a:gs>
                      <a:gs pos="100000">
                        <a:schemeClr val="accent1"/>
                      </a:gs>
                    </a:gsLst>
                    <a:lin ang="2700000" scaled="0"/>
                  </a:gradFill>
                  <a:latin typeface="方正兰亭粗黑_GBK" pitchFamily="2" charset="-122"/>
                  <a:ea typeface="方正兰亭粗黑_GBK" pitchFamily="2" charset="-122"/>
                </a:rPr>
                <a:t>项目单项说明</a:t>
              </a:r>
            </a:p>
          </p:txBody>
        </p:sp>
        <p:sp>
          <p:nvSpPr>
            <p:cNvPr id="11" name="矩形 10"/>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2" name="组合 11"/>
          <p:cNvGrpSpPr/>
          <p:nvPr/>
        </p:nvGrpSpPr>
        <p:grpSpPr>
          <a:xfrm>
            <a:off x="6230537" y="3775421"/>
            <a:ext cx="2227205" cy="1558500"/>
            <a:chOff x="800422" y="2736943"/>
            <a:chExt cx="1670404" cy="1168875"/>
          </a:xfrm>
        </p:grpSpPr>
        <p:sp>
          <p:nvSpPr>
            <p:cNvPr id="13" name="矩形 12"/>
            <p:cNvSpPr/>
            <p:nvPr/>
          </p:nvSpPr>
          <p:spPr>
            <a:xfrm>
              <a:off x="927738" y="2736943"/>
              <a:ext cx="1372010" cy="364667"/>
            </a:xfrm>
            <a:prstGeom prst="rect">
              <a:avLst/>
            </a:prstGeom>
          </p:spPr>
          <p:txBody>
            <a:bodyPr wrap="none">
              <a:spAutoFit/>
            </a:bodyPr>
            <a:lstStyle/>
            <a:p>
              <a:pPr>
                <a:lnSpc>
                  <a:spcPct val="120000"/>
                </a:lnSpc>
              </a:pPr>
              <a:r>
                <a:rPr lang="zh-CN" altLang="en-US" sz="2133" dirty="0">
                  <a:gradFill>
                    <a:gsLst>
                      <a:gs pos="25000">
                        <a:schemeClr val="accent2"/>
                      </a:gs>
                      <a:gs pos="100000">
                        <a:schemeClr val="accent1"/>
                      </a:gs>
                    </a:gsLst>
                    <a:lin ang="2700000" scaled="0"/>
                  </a:gradFill>
                  <a:latin typeface="方正兰亭粗黑_GBK" pitchFamily="2" charset="-122"/>
                  <a:ea typeface="方正兰亭粗黑_GBK" pitchFamily="2" charset="-122"/>
                </a:rPr>
                <a:t>项目单项说明</a:t>
              </a:r>
            </a:p>
          </p:txBody>
        </p:sp>
        <p:sp>
          <p:nvSpPr>
            <p:cNvPr id="14" name="矩形 13"/>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5" name="组合 14"/>
          <p:cNvGrpSpPr/>
          <p:nvPr/>
        </p:nvGrpSpPr>
        <p:grpSpPr>
          <a:xfrm>
            <a:off x="3734259" y="1855208"/>
            <a:ext cx="2227205" cy="1558500"/>
            <a:chOff x="800422" y="2736943"/>
            <a:chExt cx="1670404" cy="1168875"/>
          </a:xfrm>
        </p:grpSpPr>
        <p:sp>
          <p:nvSpPr>
            <p:cNvPr id="16" name="矩形 15"/>
            <p:cNvSpPr/>
            <p:nvPr/>
          </p:nvSpPr>
          <p:spPr>
            <a:xfrm>
              <a:off x="927738" y="2736943"/>
              <a:ext cx="1372010" cy="364667"/>
            </a:xfrm>
            <a:prstGeom prst="rect">
              <a:avLst/>
            </a:prstGeom>
          </p:spPr>
          <p:txBody>
            <a:bodyPr wrap="none">
              <a:spAutoFit/>
            </a:bodyPr>
            <a:lstStyle/>
            <a:p>
              <a:pPr>
                <a:lnSpc>
                  <a:spcPct val="120000"/>
                </a:lnSpc>
              </a:pPr>
              <a:r>
                <a:rPr lang="zh-CN" altLang="en-US" sz="2133" dirty="0">
                  <a:gradFill>
                    <a:gsLst>
                      <a:gs pos="25000">
                        <a:schemeClr val="accent2"/>
                      </a:gs>
                      <a:gs pos="100000">
                        <a:schemeClr val="accent1"/>
                      </a:gs>
                    </a:gsLst>
                    <a:lin ang="2700000" scaled="0"/>
                  </a:gradFill>
                  <a:latin typeface="方正兰亭粗黑_GBK" pitchFamily="2" charset="-122"/>
                  <a:ea typeface="方正兰亭粗黑_GBK" pitchFamily="2" charset="-122"/>
                </a:rPr>
                <a:t>项目单项说明</a:t>
              </a:r>
            </a:p>
          </p:txBody>
        </p:sp>
        <p:sp>
          <p:nvSpPr>
            <p:cNvPr id="17" name="矩形 16"/>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8" name="组合 17"/>
          <p:cNvGrpSpPr/>
          <p:nvPr/>
        </p:nvGrpSpPr>
        <p:grpSpPr>
          <a:xfrm>
            <a:off x="8726814" y="1855208"/>
            <a:ext cx="2227205" cy="1558500"/>
            <a:chOff x="800422" y="2736943"/>
            <a:chExt cx="1670404" cy="1168875"/>
          </a:xfrm>
        </p:grpSpPr>
        <p:sp>
          <p:nvSpPr>
            <p:cNvPr id="19" name="矩形 18"/>
            <p:cNvSpPr/>
            <p:nvPr/>
          </p:nvSpPr>
          <p:spPr>
            <a:xfrm>
              <a:off x="927738" y="2736943"/>
              <a:ext cx="1372010" cy="364667"/>
            </a:xfrm>
            <a:prstGeom prst="rect">
              <a:avLst/>
            </a:prstGeom>
          </p:spPr>
          <p:txBody>
            <a:bodyPr wrap="none">
              <a:spAutoFit/>
            </a:bodyPr>
            <a:lstStyle/>
            <a:p>
              <a:pPr>
                <a:lnSpc>
                  <a:spcPct val="120000"/>
                </a:lnSpc>
              </a:pPr>
              <a:r>
                <a:rPr lang="zh-CN" altLang="en-US" sz="2133" dirty="0">
                  <a:gradFill>
                    <a:gsLst>
                      <a:gs pos="25000">
                        <a:schemeClr val="accent2"/>
                      </a:gs>
                      <a:gs pos="100000">
                        <a:schemeClr val="accent1"/>
                      </a:gs>
                    </a:gsLst>
                    <a:lin ang="2700000" scaled="0"/>
                  </a:gradFill>
                  <a:latin typeface="方正兰亭粗黑_GBK" pitchFamily="2" charset="-122"/>
                  <a:ea typeface="方正兰亭粗黑_GBK" pitchFamily="2" charset="-122"/>
                </a:rPr>
                <a:t>项目单项说明</a:t>
              </a:r>
            </a:p>
          </p:txBody>
        </p:sp>
        <p:sp>
          <p:nvSpPr>
            <p:cNvPr id="20" name="矩形 19"/>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21" name="组合 20"/>
          <p:cNvGrpSpPr/>
          <p:nvPr/>
        </p:nvGrpSpPr>
        <p:grpSpPr>
          <a:xfrm>
            <a:off x="1766181" y="2332797"/>
            <a:ext cx="1170807" cy="1171096"/>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24" name="组合 23"/>
          <p:cNvGrpSpPr/>
          <p:nvPr/>
        </p:nvGrpSpPr>
        <p:grpSpPr>
          <a:xfrm>
            <a:off x="4367809" y="3931384"/>
            <a:ext cx="1170807" cy="1171096"/>
            <a:chOff x="3275856" y="2948538"/>
            <a:chExt cx="878105" cy="878322"/>
          </a:xfrm>
        </p:grpSpPr>
        <p:sp>
          <p:nvSpPr>
            <p:cNvPr id="25" name="Oval 53"/>
            <p:cNvSpPr>
              <a:spLocks noChangeArrowheads="1"/>
            </p:cNvSpPr>
            <p:nvPr/>
          </p:nvSpPr>
          <p:spPr bwMode="auto">
            <a:xfrm>
              <a:off x="3275856"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Freeform 626"/>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27" name="组合 26"/>
          <p:cNvGrpSpPr/>
          <p:nvPr/>
        </p:nvGrpSpPr>
        <p:grpSpPr>
          <a:xfrm>
            <a:off x="6672065" y="1919648"/>
            <a:ext cx="1170807" cy="1171096"/>
            <a:chOff x="5004048" y="1439736"/>
            <a:chExt cx="878105" cy="878322"/>
          </a:xfrm>
        </p:grpSpPr>
        <p:sp>
          <p:nvSpPr>
            <p:cNvPr id="28" name="Oval 53"/>
            <p:cNvSpPr>
              <a:spLocks noChangeArrowheads="1"/>
            </p:cNvSpPr>
            <p:nvPr/>
          </p:nvSpPr>
          <p:spPr bwMode="auto">
            <a:xfrm>
              <a:off x="5004048" y="1439736"/>
              <a:ext cx="878105" cy="878322"/>
            </a:xfrm>
            <a:prstGeom prst="ellipse">
              <a:avLst/>
            </a:prstGeom>
            <a:gradFill>
              <a:gsLst>
                <a:gs pos="100000">
                  <a:schemeClr val="accent1"/>
                </a:gs>
                <a:gs pos="0">
                  <a:schemeClr val="accent2"/>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Freeform 705"/>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30" name="组合 29"/>
          <p:cNvGrpSpPr/>
          <p:nvPr/>
        </p:nvGrpSpPr>
        <p:grpSpPr>
          <a:xfrm>
            <a:off x="9452073" y="3931384"/>
            <a:ext cx="1170807" cy="1171096"/>
            <a:chOff x="7089054" y="2948538"/>
            <a:chExt cx="878105" cy="878322"/>
          </a:xfrm>
        </p:grpSpPr>
        <p:sp>
          <p:nvSpPr>
            <p:cNvPr id="31" name="Oval 53"/>
            <p:cNvSpPr>
              <a:spLocks noChangeArrowheads="1"/>
            </p:cNvSpPr>
            <p:nvPr/>
          </p:nvSpPr>
          <p:spPr bwMode="auto">
            <a:xfrm>
              <a:off x="7089054"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2" name="Freeform 628"/>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33" name="TextBox 32"/>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4" name="文本框 33"/>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800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900"/>
                            </p:stCondLst>
                            <p:childTnLst>
                              <p:par>
                                <p:cTn id="26" presetID="2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par>
                          <p:cTn id="29" fill="hold">
                            <p:stCondLst>
                              <p:cond delay="24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290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3400"/>
                            </p:stCondLst>
                            <p:childTnLst>
                              <p:par>
                                <p:cTn id="38" presetID="22" presetClass="entr" presetSubtype="1"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3900"/>
                            </p:stCondLst>
                            <p:childTnLst>
                              <p:par>
                                <p:cTn id="42" presetID="42"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anim calcmode="lin" valueType="num">
                                      <p:cBhvr>
                                        <p:cTn id="45" dur="1000" fill="hold"/>
                                        <p:tgtEl>
                                          <p:spTgt spid="33"/>
                                        </p:tgtEl>
                                        <p:attrNameLst>
                                          <p:attrName>ppt_x</p:attrName>
                                        </p:attrNameLst>
                                      </p:cBhvr>
                                      <p:tavLst>
                                        <p:tav tm="0">
                                          <p:val>
                                            <p:strVal val="#ppt_x"/>
                                          </p:val>
                                        </p:tav>
                                        <p:tav tm="100000">
                                          <p:val>
                                            <p:strVal val="#ppt_x"/>
                                          </p:val>
                                        </p:tav>
                                      </p:tavLst>
                                    </p:anim>
                                    <p:anim calcmode="lin" valueType="num">
                                      <p:cBhvr>
                                        <p:cTn id="46" dur="1000" fill="hold"/>
                                        <p:tgtEl>
                                          <p:spTgt spid="33"/>
                                        </p:tgtEl>
                                        <p:attrNameLst>
                                          <p:attrName>ppt_y</p:attrName>
                                        </p:attrNameLst>
                                      </p:cBhvr>
                                      <p:tavLst>
                                        <p:tav tm="0">
                                          <p:val>
                                            <p:strVal val="#ppt_y+.1"/>
                                          </p:val>
                                        </p:tav>
                                        <p:tav tm="100000">
                                          <p:val>
                                            <p:strVal val="#ppt_y"/>
                                          </p:val>
                                        </p:tav>
                                      </p:tavLst>
                                    </p:anim>
                                  </p:childTnLst>
                                </p:cTn>
                              </p:par>
                            </p:childTnLst>
                          </p:cTn>
                        </p:par>
                        <p:par>
                          <p:cTn id="47" fill="hold">
                            <p:stCondLst>
                              <p:cond delay="49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9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47744" y="2948947"/>
            <a:ext cx="97536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7168896" y="2948947"/>
            <a:ext cx="959104"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弧形 10"/>
          <p:cNvSpPr/>
          <p:nvPr/>
        </p:nvSpPr>
        <p:spPr>
          <a:xfrm flipH="1">
            <a:off x="1889572"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弧形 11"/>
          <p:cNvSpPr/>
          <p:nvPr/>
        </p:nvSpPr>
        <p:spPr>
          <a:xfrm flipH="1" flipV="1">
            <a:off x="1889572"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弧形 12"/>
          <p:cNvSpPr/>
          <p:nvPr/>
        </p:nvSpPr>
        <p:spPr>
          <a:xfrm flipH="1">
            <a:off x="5010392"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弧形 13"/>
          <p:cNvSpPr/>
          <p:nvPr/>
        </p:nvSpPr>
        <p:spPr>
          <a:xfrm flipH="1" flipV="1">
            <a:off x="5010392"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弧形 14"/>
          <p:cNvSpPr/>
          <p:nvPr/>
        </p:nvSpPr>
        <p:spPr>
          <a:xfrm flipH="1">
            <a:off x="8134178"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弧形 15"/>
          <p:cNvSpPr/>
          <p:nvPr/>
        </p:nvSpPr>
        <p:spPr>
          <a:xfrm flipH="1" flipV="1">
            <a:off x="8134178"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aphicFrame>
        <p:nvGraphicFramePr>
          <p:cNvPr id="17" name="图表 16"/>
          <p:cNvGraphicFramePr/>
          <p:nvPr>
            <p:extLst/>
          </p:nvPr>
        </p:nvGraphicFramePr>
        <p:xfrm>
          <a:off x="1271634" y="1839791"/>
          <a:ext cx="3391925" cy="22612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p:nvPr>
            <p:extLst/>
          </p:nvPr>
        </p:nvGraphicFramePr>
        <p:xfrm>
          <a:off x="4400038" y="1839791"/>
          <a:ext cx="3391925" cy="22612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图表 18"/>
          <p:cNvGraphicFramePr/>
          <p:nvPr>
            <p:extLst/>
          </p:nvPr>
        </p:nvGraphicFramePr>
        <p:xfrm>
          <a:off x="7528442" y="1839791"/>
          <a:ext cx="3391925" cy="2261284"/>
        </p:xfrm>
        <a:graphic>
          <a:graphicData uri="http://schemas.openxmlformats.org/drawingml/2006/chart">
            <c:chart xmlns:c="http://schemas.openxmlformats.org/drawingml/2006/chart" xmlns:r="http://schemas.openxmlformats.org/officeDocument/2006/relationships" r:id="rId5"/>
          </a:graphicData>
        </a:graphic>
      </p:graphicFrame>
      <p:sp>
        <p:nvSpPr>
          <p:cNvPr id="20" name="矩形 19"/>
          <p:cNvSpPr/>
          <p:nvPr/>
        </p:nvSpPr>
        <p:spPr>
          <a:xfrm>
            <a:off x="1950512" y="4294289"/>
            <a:ext cx="2031325" cy="535531"/>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latin typeface="方正兰亭粗黑_GBK" pitchFamily="2" charset="-122"/>
                <a:ea typeface="方正兰亭粗黑_GBK" pitchFamily="2" charset="-122"/>
              </a:rPr>
              <a:t>项目单项说明</a:t>
            </a:r>
          </a:p>
        </p:txBody>
      </p:sp>
      <p:sp>
        <p:nvSpPr>
          <p:cNvPr id="21" name="矩形 20"/>
          <p:cNvSpPr/>
          <p:nvPr/>
        </p:nvSpPr>
        <p:spPr>
          <a:xfrm>
            <a:off x="1852571"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sp>
        <p:nvSpPr>
          <p:cNvPr id="22" name="矩形 21"/>
          <p:cNvSpPr/>
          <p:nvPr/>
        </p:nvSpPr>
        <p:spPr>
          <a:xfrm>
            <a:off x="5080339" y="4294289"/>
            <a:ext cx="2031325" cy="535531"/>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latin typeface="方正兰亭粗黑_GBK" pitchFamily="2" charset="-122"/>
                <a:ea typeface="方正兰亭粗黑_GBK" pitchFamily="2" charset="-122"/>
              </a:rPr>
              <a:t>项目单项说明</a:t>
            </a:r>
          </a:p>
        </p:txBody>
      </p:sp>
      <p:sp>
        <p:nvSpPr>
          <p:cNvPr id="23" name="矩形 22"/>
          <p:cNvSpPr/>
          <p:nvPr/>
        </p:nvSpPr>
        <p:spPr>
          <a:xfrm>
            <a:off x="4982398"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sp>
        <p:nvSpPr>
          <p:cNvPr id="24" name="矩形 23"/>
          <p:cNvSpPr/>
          <p:nvPr/>
        </p:nvSpPr>
        <p:spPr>
          <a:xfrm>
            <a:off x="8210166" y="4294289"/>
            <a:ext cx="2031325" cy="535531"/>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latin typeface="方正兰亭粗黑_GBK" pitchFamily="2" charset="-122"/>
                <a:ea typeface="方正兰亭粗黑_GBK" pitchFamily="2" charset="-122"/>
              </a:rPr>
              <a:t>项目单项说明</a:t>
            </a:r>
          </a:p>
        </p:txBody>
      </p:sp>
      <p:sp>
        <p:nvSpPr>
          <p:cNvPr id="25" name="矩形 24"/>
          <p:cNvSpPr/>
          <p:nvPr/>
        </p:nvSpPr>
        <p:spPr>
          <a:xfrm>
            <a:off x="8112224"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sp>
        <p:nvSpPr>
          <p:cNvPr id="26" name="矩形 25"/>
          <p:cNvSpPr/>
          <p:nvPr/>
        </p:nvSpPr>
        <p:spPr>
          <a:xfrm>
            <a:off x="2624574" y="2725908"/>
            <a:ext cx="683199" cy="53553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latin typeface="Impact" pitchFamily="34" charset="0"/>
                <a:ea typeface="微软雅黑" pitchFamily="34" charset="-122"/>
              </a:rPr>
              <a:t>75%</a:t>
            </a:r>
            <a:endParaRPr lang="zh-CN" altLang="en-US" sz="2400"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7" name="矩形 26"/>
          <p:cNvSpPr/>
          <p:nvPr/>
        </p:nvSpPr>
        <p:spPr>
          <a:xfrm>
            <a:off x="5725184" y="2725908"/>
            <a:ext cx="728084" cy="53553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latin typeface="Impact" pitchFamily="34" charset="0"/>
                <a:ea typeface="微软雅黑" pitchFamily="34" charset="-122"/>
              </a:rPr>
              <a:t>55%</a:t>
            </a:r>
            <a:endParaRPr lang="zh-CN" altLang="en-US" sz="2400"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8" name="矩形 27"/>
          <p:cNvSpPr/>
          <p:nvPr/>
        </p:nvSpPr>
        <p:spPr>
          <a:xfrm>
            <a:off x="8867395" y="2725908"/>
            <a:ext cx="716863" cy="53553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latin typeface="Impact" pitchFamily="34" charset="0"/>
                <a:ea typeface="微软雅黑" pitchFamily="34" charset="-122"/>
              </a:rPr>
              <a:t>84%</a:t>
            </a:r>
            <a:endParaRPr lang="zh-CN" altLang="en-US" sz="2400"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9" name="TextBox 28"/>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0" name="文本框 29"/>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8341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2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575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625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6750"/>
                            </p:stCondLst>
                            <p:childTnLst>
                              <p:par>
                                <p:cTn id="89" presetID="42"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anim calcmode="lin" valueType="num">
                                      <p:cBhvr>
                                        <p:cTn id="92" dur="1000" fill="hold"/>
                                        <p:tgtEl>
                                          <p:spTgt spid="29"/>
                                        </p:tgtEl>
                                        <p:attrNameLst>
                                          <p:attrName>ppt_x</p:attrName>
                                        </p:attrNameLst>
                                      </p:cBhvr>
                                      <p:tavLst>
                                        <p:tav tm="0">
                                          <p:val>
                                            <p:strVal val="#ppt_x"/>
                                          </p:val>
                                        </p:tav>
                                        <p:tav tm="100000">
                                          <p:val>
                                            <p:strVal val="#ppt_x"/>
                                          </p:val>
                                        </p:tav>
                                      </p:tavLst>
                                    </p:anim>
                                    <p:anim calcmode="lin" valueType="num">
                                      <p:cBhvr>
                                        <p:cTn id="93" dur="1000" fill="hold"/>
                                        <p:tgtEl>
                                          <p:spTgt spid="29"/>
                                        </p:tgtEl>
                                        <p:attrNameLst>
                                          <p:attrName>ppt_y</p:attrName>
                                        </p:attrNameLst>
                                      </p:cBhvr>
                                      <p:tavLst>
                                        <p:tav tm="0">
                                          <p:val>
                                            <p:strVal val="#ppt_y+.1"/>
                                          </p:val>
                                        </p:tav>
                                        <p:tav tm="100000">
                                          <p:val>
                                            <p:strVal val="#ppt_y"/>
                                          </p:val>
                                        </p:tav>
                                      </p:tavLst>
                                    </p:anim>
                                  </p:childTnLst>
                                </p:cTn>
                              </p:par>
                            </p:childTnLst>
                          </p:cTn>
                        </p:par>
                        <p:par>
                          <p:cTn id="94" fill="hold">
                            <p:stCondLst>
                              <p:cond delay="7750"/>
                            </p:stCondLst>
                            <p:childTnLst>
                              <p:par>
                                <p:cTn id="95" presetID="22" presetClass="entr" presetSubtype="8"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wipe(left)">
                                      <p:cBhvr>
                                        <p:cTn id="97" dur="9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68632" y="4433706"/>
            <a:ext cx="1526380" cy="1157625"/>
          </a:xfrm>
          <a:prstGeom prst="rect">
            <a:avLst/>
          </a:prstGeom>
        </p:spPr>
        <p:txBody>
          <a:bodyPr wrap="none" anchor="ctr">
            <a:spAutoFit/>
          </a:bodyPr>
          <a:lstStyle/>
          <a:p>
            <a:pPr algn="ctr">
              <a:lnSpc>
                <a:spcPct val="150000"/>
              </a:lnSpc>
            </a:pPr>
            <a:r>
              <a:rPr lang="en-US" altLang="zh-CN" sz="8000" baseline="12000" dirty="0" smtClean="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rPr>
              <a:t>2016</a:t>
            </a:r>
            <a:endParaRPr lang="zh-CN" altLang="en-US"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endParaRPr>
          </a:p>
        </p:txBody>
      </p:sp>
      <p:sp>
        <p:nvSpPr>
          <p:cNvPr id="10" name="矩形 9"/>
          <p:cNvSpPr/>
          <p:nvPr/>
        </p:nvSpPr>
        <p:spPr>
          <a:xfrm>
            <a:off x="8729820" y="1880068"/>
            <a:ext cx="1423788" cy="1157625"/>
          </a:xfrm>
          <a:prstGeom prst="rect">
            <a:avLst/>
          </a:prstGeom>
        </p:spPr>
        <p:txBody>
          <a:bodyPr wrap="none" anchor="ctr">
            <a:spAutoFit/>
          </a:bodyPr>
          <a:lstStyle/>
          <a:p>
            <a:pPr algn="ctr">
              <a:lnSpc>
                <a:spcPct val="150000"/>
              </a:lnSpc>
            </a:pPr>
            <a:r>
              <a:rPr lang="en-US" altLang="zh-CN" sz="8000" baseline="12000" dirty="0" smtClean="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rPr>
              <a:t>2017</a:t>
            </a:r>
            <a:endParaRPr lang="zh-CN" altLang="en-US"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endParaRPr>
          </a:p>
        </p:txBody>
      </p:sp>
      <p:sp>
        <p:nvSpPr>
          <p:cNvPr id="11" name="矩形 10"/>
          <p:cNvSpPr/>
          <p:nvPr/>
        </p:nvSpPr>
        <p:spPr>
          <a:xfrm>
            <a:off x="3427463" y="4517571"/>
            <a:ext cx="4220659" cy="1667892"/>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这页可以对</a:t>
            </a:r>
            <a:r>
              <a:rPr lang="en-US" altLang="zh-CN" sz="2133" dirty="0">
                <a:solidFill>
                  <a:schemeClr val="tx1">
                    <a:lumMod val="75000"/>
                    <a:lumOff val="25000"/>
                  </a:schemeClr>
                </a:solidFill>
                <a:latin typeface="微软雅黑" pitchFamily="34" charset="-122"/>
                <a:ea typeface="微软雅黑" pitchFamily="34" charset="-122"/>
              </a:rPr>
              <a:t>2015</a:t>
            </a:r>
            <a:r>
              <a:rPr lang="zh-CN" altLang="en-US" sz="2133" dirty="0">
                <a:solidFill>
                  <a:schemeClr val="tx1">
                    <a:lumMod val="75000"/>
                    <a:lumOff val="25000"/>
                  </a:schemeClr>
                </a:solidFill>
                <a:latin typeface="微软雅黑" pitchFamily="34" charset="-122"/>
                <a:ea typeface="微软雅黑" pitchFamily="34" charset="-122"/>
              </a:rPr>
              <a:t>年工作完成情况进行说明解释</a:t>
            </a:r>
            <a:endParaRPr lang="en-US" altLang="zh-CN" sz="2133"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这页可以对</a:t>
            </a:r>
            <a:r>
              <a:rPr lang="en-US" altLang="zh-CN" sz="2133" dirty="0">
                <a:solidFill>
                  <a:schemeClr val="tx1">
                    <a:lumMod val="75000"/>
                    <a:lumOff val="25000"/>
                  </a:schemeClr>
                </a:solidFill>
                <a:latin typeface="微软雅黑" pitchFamily="34" charset="-122"/>
                <a:ea typeface="微软雅黑" pitchFamily="34" charset="-122"/>
              </a:rPr>
              <a:t>2015</a:t>
            </a:r>
            <a:r>
              <a:rPr lang="zh-CN" altLang="en-US" sz="2133" dirty="0">
                <a:solidFill>
                  <a:schemeClr val="tx1">
                    <a:lumMod val="75000"/>
                    <a:lumOff val="25000"/>
                  </a:schemeClr>
                </a:solidFill>
                <a:latin typeface="微软雅黑" pitchFamily="34" charset="-122"/>
                <a:ea typeface="微软雅黑" pitchFamily="34" charset="-122"/>
              </a:rPr>
              <a:t>年工作完成情况进行说明解释</a:t>
            </a:r>
          </a:p>
        </p:txBody>
      </p:sp>
      <p:sp>
        <p:nvSpPr>
          <p:cNvPr id="12" name="矩形 11"/>
          <p:cNvSpPr/>
          <p:nvPr/>
        </p:nvSpPr>
        <p:spPr>
          <a:xfrm>
            <a:off x="3807695" y="1958625"/>
            <a:ext cx="4391277" cy="1667892"/>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这页可以对</a:t>
            </a:r>
            <a:r>
              <a:rPr lang="en-US" altLang="zh-CN" sz="2133" dirty="0">
                <a:solidFill>
                  <a:schemeClr val="tx1">
                    <a:lumMod val="75000"/>
                    <a:lumOff val="25000"/>
                  </a:schemeClr>
                </a:solidFill>
                <a:latin typeface="微软雅黑" pitchFamily="34" charset="-122"/>
                <a:ea typeface="微软雅黑" pitchFamily="34" charset="-122"/>
              </a:rPr>
              <a:t>2016</a:t>
            </a:r>
            <a:r>
              <a:rPr lang="zh-CN" altLang="en-US" sz="2133" dirty="0">
                <a:solidFill>
                  <a:schemeClr val="tx1">
                    <a:lumMod val="75000"/>
                    <a:lumOff val="25000"/>
                  </a:schemeClr>
                </a:solidFill>
                <a:latin typeface="微软雅黑" pitchFamily="34" charset="-122"/>
                <a:ea typeface="微软雅黑" pitchFamily="34" charset="-122"/>
              </a:rPr>
              <a:t>年工作完成情况进行说明解释</a:t>
            </a:r>
            <a:endParaRPr lang="en-US" altLang="zh-CN" sz="2133"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这页可以对</a:t>
            </a:r>
            <a:r>
              <a:rPr lang="en-US" altLang="zh-CN" sz="2133" dirty="0">
                <a:solidFill>
                  <a:schemeClr val="tx1">
                    <a:lumMod val="75000"/>
                    <a:lumOff val="25000"/>
                  </a:schemeClr>
                </a:solidFill>
                <a:latin typeface="微软雅黑" pitchFamily="34" charset="-122"/>
                <a:ea typeface="微软雅黑" pitchFamily="34" charset="-122"/>
              </a:rPr>
              <a:t>2016</a:t>
            </a:r>
            <a:r>
              <a:rPr lang="zh-CN" altLang="en-US" sz="2133" dirty="0">
                <a:solidFill>
                  <a:schemeClr val="tx1">
                    <a:lumMod val="75000"/>
                    <a:lumOff val="25000"/>
                  </a:schemeClr>
                </a:solidFill>
                <a:latin typeface="微软雅黑" pitchFamily="34" charset="-122"/>
                <a:ea typeface="微软雅黑" pitchFamily="34" charset="-122"/>
              </a:rPr>
              <a:t>年工作完成情况进行说明解释</a:t>
            </a:r>
          </a:p>
        </p:txBody>
      </p:sp>
      <p:cxnSp>
        <p:nvCxnSpPr>
          <p:cNvPr id="13" name="直接连接符 12"/>
          <p:cNvCxnSpPr/>
          <p:nvPr/>
        </p:nvCxnSpPr>
        <p:spPr>
          <a:xfrm>
            <a:off x="2655567" y="4332459"/>
            <a:ext cx="5386453"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4" name="组合 13"/>
          <p:cNvGrpSpPr/>
          <p:nvPr/>
        </p:nvGrpSpPr>
        <p:grpSpPr>
          <a:xfrm>
            <a:off x="1436192" y="1663966"/>
            <a:ext cx="2459069" cy="2459676"/>
            <a:chOff x="1497229" y="1317591"/>
            <a:chExt cx="1844302" cy="1844757"/>
          </a:xfrm>
        </p:grpSpPr>
        <p:sp>
          <p:nvSpPr>
            <p:cNvPr id="15" name="Oval 53"/>
            <p:cNvSpPr>
              <a:spLocks noChangeArrowheads="1"/>
            </p:cNvSpPr>
            <p:nvPr/>
          </p:nvSpPr>
          <p:spPr bwMode="auto">
            <a:xfrm>
              <a:off x="1497229" y="1317591"/>
              <a:ext cx="1844302" cy="1844757"/>
            </a:xfrm>
            <a:prstGeom prst="ellipse">
              <a:avLst/>
            </a:prstGeom>
            <a:gradFill>
              <a:gsLst>
                <a:gs pos="0">
                  <a:srgbClr val="FFFFFF"/>
                </a:gs>
                <a:gs pos="100000">
                  <a:srgbClr val="D9D9DA"/>
                </a:gs>
              </a:gsLst>
              <a:lin ang="2700000" scaled="0"/>
            </a:gradFill>
            <a:ln w="28575">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6" name="椭圆 15"/>
            <p:cNvSpPr/>
            <p:nvPr/>
          </p:nvSpPr>
          <p:spPr>
            <a:xfrm>
              <a:off x="1552088" y="1387133"/>
              <a:ext cx="1734585" cy="1717411"/>
            </a:xfrm>
            <a:prstGeom prst="ellipse">
              <a:avLst/>
            </a:prstGeom>
            <a:blipFill dpi="0" rotWithShape="1">
              <a:blip r:embed="rId3"/>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7" name="组合 16"/>
          <p:cNvGrpSpPr/>
          <p:nvPr/>
        </p:nvGrpSpPr>
        <p:grpSpPr>
          <a:xfrm>
            <a:off x="8430683" y="3050855"/>
            <a:ext cx="2459069" cy="2459676"/>
            <a:chOff x="1489609" y="1310418"/>
            <a:chExt cx="1844302" cy="1844757"/>
          </a:xfrm>
        </p:grpSpPr>
        <p:sp>
          <p:nvSpPr>
            <p:cNvPr id="18" name="Oval 53"/>
            <p:cNvSpPr>
              <a:spLocks noChangeArrowheads="1"/>
            </p:cNvSpPr>
            <p:nvPr/>
          </p:nvSpPr>
          <p:spPr bwMode="auto">
            <a:xfrm>
              <a:off x="1489609" y="1310418"/>
              <a:ext cx="1844302" cy="1844757"/>
            </a:xfrm>
            <a:prstGeom prst="ellipse">
              <a:avLst/>
            </a:prstGeom>
            <a:noFill/>
            <a:ln w="19050">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9" name="椭圆 18"/>
            <p:cNvSpPr/>
            <p:nvPr/>
          </p:nvSpPr>
          <p:spPr>
            <a:xfrm>
              <a:off x="1534655" y="1355245"/>
              <a:ext cx="1769450" cy="1769450"/>
            </a:xfrm>
            <a:prstGeom prst="ellipse">
              <a:avLst/>
            </a:prstGeom>
            <a:blipFill dpi="0" rotWithShape="1">
              <a:blip r:embed="rId3"/>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0" name="TextBox 19"/>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1" name="文本框 20"/>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8782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21" presetClass="entr" presetSubtype="1"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par>
                          <p:cTn id="11" fill="hold">
                            <p:stCondLst>
                              <p:cond delay="2500"/>
                            </p:stCondLst>
                            <p:childTnLst>
                              <p:par>
                                <p:cTn id="12" presetID="16" presetClass="entr" presetSubtype="37"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30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left)">
                                      <p:cBhvr>
                                        <p:cTn id="23" dur="500"/>
                                        <p:tgtEl>
                                          <p:spTgt spid="9"/>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22" presetClass="entr" presetSubtype="8"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9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6"/>
          <p:cNvGrpSpPr>
            <a:grpSpLocks/>
          </p:cNvGrpSpPr>
          <p:nvPr/>
        </p:nvGrpSpPr>
        <p:grpSpPr bwMode="auto">
          <a:xfrm>
            <a:off x="527522" y="1315045"/>
            <a:ext cx="5938023" cy="4994275"/>
            <a:chOff x="720" y="839"/>
            <a:chExt cx="3740" cy="3146"/>
          </a:xfrm>
          <a:solidFill>
            <a:schemeClr val="bg1">
              <a:lumMod val="75000"/>
            </a:schemeClr>
          </a:solidFill>
        </p:grpSpPr>
        <p:sp>
          <p:nvSpPr>
            <p:cNvPr id="10"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1"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sz="2400"/>
            </a:p>
          </p:txBody>
        </p:sp>
        <p:sp>
          <p:nvSpPr>
            <p:cNvPr id="12"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3"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sz="2400"/>
            </a:p>
          </p:txBody>
        </p:sp>
        <p:sp>
          <p:nvSpPr>
            <p:cNvPr id="14"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5"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sz="2400"/>
            </a:p>
          </p:txBody>
        </p:sp>
        <p:sp>
          <p:nvSpPr>
            <p:cNvPr id="16"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7"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sz="2400"/>
            </a:p>
          </p:txBody>
        </p:sp>
        <p:sp>
          <p:nvSpPr>
            <p:cNvPr id="18"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9"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sz="2400"/>
            </a:p>
          </p:txBody>
        </p:sp>
        <p:sp>
          <p:nvSpPr>
            <p:cNvPr id="20"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1"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sz="2400"/>
            </a:p>
          </p:txBody>
        </p:sp>
        <p:sp>
          <p:nvSpPr>
            <p:cNvPr id="22"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3"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sz="2400"/>
            </a:p>
          </p:txBody>
        </p:sp>
        <p:sp>
          <p:nvSpPr>
            <p:cNvPr id="24"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5"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sz="2400"/>
            </a:p>
          </p:txBody>
        </p:sp>
        <p:sp>
          <p:nvSpPr>
            <p:cNvPr id="26"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7"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28"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9"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0"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1"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sz="2400"/>
            </a:p>
          </p:txBody>
        </p:sp>
        <p:sp>
          <p:nvSpPr>
            <p:cNvPr id="32"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3"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4"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5"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6"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7"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sz="2400"/>
            </a:p>
          </p:txBody>
        </p:sp>
        <p:sp>
          <p:nvSpPr>
            <p:cNvPr id="38"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9"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sz="2400"/>
            </a:p>
          </p:txBody>
        </p:sp>
        <p:sp>
          <p:nvSpPr>
            <p:cNvPr id="40"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1"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sz="2400"/>
            </a:p>
          </p:txBody>
        </p:sp>
        <p:sp>
          <p:nvSpPr>
            <p:cNvPr id="42"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3"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sz="2400"/>
            </a:p>
          </p:txBody>
        </p:sp>
        <p:sp>
          <p:nvSpPr>
            <p:cNvPr id="44"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5"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sz="2400"/>
            </a:p>
          </p:txBody>
        </p:sp>
        <p:sp>
          <p:nvSpPr>
            <p:cNvPr id="46"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7"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sz="2400"/>
            </a:p>
          </p:txBody>
        </p:sp>
        <p:sp>
          <p:nvSpPr>
            <p:cNvPr id="48"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9"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sz="2400"/>
            </a:p>
          </p:txBody>
        </p:sp>
        <p:sp>
          <p:nvSpPr>
            <p:cNvPr id="50"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1"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sz="2400"/>
            </a:p>
          </p:txBody>
        </p:sp>
        <p:sp>
          <p:nvSpPr>
            <p:cNvPr id="52"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3"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sz="2400"/>
            </a:p>
          </p:txBody>
        </p:sp>
        <p:sp>
          <p:nvSpPr>
            <p:cNvPr id="54"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5"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sz="2400"/>
            </a:p>
          </p:txBody>
        </p:sp>
        <p:sp>
          <p:nvSpPr>
            <p:cNvPr id="56"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7"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sz="2400"/>
            </a:p>
          </p:txBody>
        </p:sp>
        <p:sp>
          <p:nvSpPr>
            <p:cNvPr id="58"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9"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sz="2400"/>
            </a:p>
          </p:txBody>
        </p:sp>
        <p:sp>
          <p:nvSpPr>
            <p:cNvPr id="60"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1"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sz="2400"/>
            </a:p>
          </p:txBody>
        </p:sp>
        <p:sp>
          <p:nvSpPr>
            <p:cNvPr id="62"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3"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sz="2400"/>
            </a:p>
          </p:txBody>
        </p:sp>
        <p:sp>
          <p:nvSpPr>
            <p:cNvPr id="64"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5"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sz="2400"/>
            </a:p>
          </p:txBody>
        </p:sp>
        <p:sp>
          <p:nvSpPr>
            <p:cNvPr id="66"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7"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sz="2400"/>
            </a:p>
          </p:txBody>
        </p:sp>
        <p:sp>
          <p:nvSpPr>
            <p:cNvPr id="68"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9"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sz="2400"/>
            </a:p>
          </p:txBody>
        </p:sp>
        <p:sp>
          <p:nvSpPr>
            <p:cNvPr id="70"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sz="2400"/>
            </a:p>
          </p:txBody>
        </p:sp>
        <p:sp>
          <p:nvSpPr>
            <p:cNvPr id="71"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sz="2400"/>
            </a:p>
          </p:txBody>
        </p:sp>
      </p:grpSp>
      <p:sp>
        <p:nvSpPr>
          <p:cNvPr id="72" name="Freeform 78"/>
          <p:cNvSpPr>
            <a:spLocks/>
          </p:cNvSpPr>
          <p:nvPr/>
        </p:nvSpPr>
        <p:spPr bwMode="gray">
          <a:xfrm>
            <a:off x="4445981" y="5252044"/>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tx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3" name="Freeform 92"/>
          <p:cNvSpPr>
            <a:spLocks/>
          </p:cNvSpPr>
          <p:nvPr/>
        </p:nvSpPr>
        <p:spPr bwMode="gray">
          <a:xfrm>
            <a:off x="4863550" y="3486746"/>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4" name="Freeform 100"/>
          <p:cNvSpPr>
            <a:spLocks/>
          </p:cNvSpPr>
          <p:nvPr/>
        </p:nvSpPr>
        <p:spPr bwMode="gray">
          <a:xfrm>
            <a:off x="5168390" y="2680295"/>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5" name="Freeform 82"/>
          <p:cNvSpPr>
            <a:spLocks/>
          </p:cNvSpPr>
          <p:nvPr/>
        </p:nvSpPr>
        <p:spPr bwMode="gray">
          <a:xfrm>
            <a:off x="5335224" y="4391620"/>
            <a:ext cx="449321"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cxnSp>
        <p:nvCxnSpPr>
          <p:cNvPr id="76" name="直接连接符 75"/>
          <p:cNvCxnSpPr/>
          <p:nvPr/>
        </p:nvCxnSpPr>
        <p:spPr>
          <a:xfrm>
            <a:off x="5768880" y="310812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021326" y="3356571"/>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555398" y="361763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807845" y="3866076"/>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5705033" y="4529733"/>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6021326" y="4529733"/>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046136" y="5681465"/>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6703405" y="2948947"/>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5" name="矩形 84"/>
          <p:cNvSpPr/>
          <p:nvPr/>
        </p:nvSpPr>
        <p:spPr>
          <a:xfrm>
            <a:off x="6703405" y="3524655"/>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86" name="矩形 85"/>
          <p:cNvSpPr/>
          <p:nvPr/>
        </p:nvSpPr>
        <p:spPr>
          <a:xfrm>
            <a:off x="6703405" y="4190094"/>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7" name="矩形 86"/>
          <p:cNvSpPr/>
          <p:nvPr/>
        </p:nvSpPr>
        <p:spPr>
          <a:xfrm>
            <a:off x="6658134" y="5520063"/>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8" name="矩形标注 87"/>
          <p:cNvSpPr/>
          <p:nvPr/>
        </p:nvSpPr>
        <p:spPr>
          <a:xfrm>
            <a:off x="8809522" y="1997858"/>
            <a:ext cx="2609677" cy="4023431"/>
          </a:xfrm>
          <a:prstGeom prst="wedgeRectCallout">
            <a:avLst>
              <a:gd name="adj1" fmla="val -72333"/>
              <a:gd name="adj2" fmla="val 19715"/>
            </a:avLst>
          </a:prstGeom>
          <a:gradFill>
            <a:gsLst>
              <a:gs pos="2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zh-CN" altLang="en-US" sz="2400"/>
          </a:p>
        </p:txBody>
      </p:sp>
      <p:sp>
        <p:nvSpPr>
          <p:cNvPr id="89" name="TextBox 88"/>
          <p:cNvSpPr txBox="1"/>
          <p:nvPr/>
        </p:nvSpPr>
        <p:spPr>
          <a:xfrm>
            <a:off x="9041595" y="2214361"/>
            <a:ext cx="2208245" cy="3518191"/>
          </a:xfrm>
          <a:prstGeom prst="rect">
            <a:avLst/>
          </a:prstGeom>
          <a:noFill/>
        </p:spPr>
        <p:txBody>
          <a:bodyPr wrap="square" lIns="91423" tIns="45712" rIns="91423" bIns="45712" rtlCol="0">
            <a:spAutoFit/>
          </a:bodyPr>
          <a:lstStyle/>
          <a:p>
            <a:pPr algn="just">
              <a:lnSpc>
                <a:spcPct val="200000"/>
              </a:lnSpc>
            </a:pPr>
            <a:r>
              <a:rPr lang="zh-CN" altLang="en-US" sz="1600" b="1" dirty="0">
                <a:solidFill>
                  <a:schemeClr val="bg1"/>
                </a:solidFill>
                <a:latin typeface="微软雅黑" pitchFamily="34" charset="-122"/>
                <a:ea typeface="微软雅黑" pitchFamily="34" charset="-122"/>
              </a:rPr>
              <a:t>所有省份可任意编辑</a:t>
            </a:r>
            <a:endParaRPr lang="en-US" altLang="zh-CN" sz="1467" b="1" dirty="0">
              <a:solidFill>
                <a:schemeClr val="bg1"/>
              </a:solidFill>
              <a:latin typeface="微软雅黑" pitchFamily="34" charset="-122"/>
              <a:ea typeface="微软雅黑" pitchFamily="34" charset="-122"/>
            </a:endParaRPr>
          </a:p>
          <a:p>
            <a:pPr algn="just">
              <a:lnSpc>
                <a:spcPct val="130000"/>
              </a:lnSpc>
            </a:pPr>
            <a:r>
              <a:rPr lang="zh-CN" altLang="en-US" sz="1333"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33" dirty="0">
              <a:solidFill>
                <a:schemeClr val="bg1"/>
              </a:solidFill>
              <a:latin typeface="微软雅黑" pitchFamily="34" charset="-122"/>
              <a:ea typeface="微软雅黑" pitchFamily="34" charset="-122"/>
            </a:endParaRPr>
          </a:p>
          <a:p>
            <a:pPr algn="just">
              <a:lnSpc>
                <a:spcPct val="130000"/>
              </a:lnSpc>
            </a:pPr>
            <a:r>
              <a:rPr lang="zh-CN" altLang="en-US" sz="1333"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90" name="TextBox 89"/>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83" name="文本框 82"/>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21772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8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500"/>
                                            <p:tgtEl>
                                              <p:spTgt spid="8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par>
                              <p:cTn id="59" fill="hold">
                                <p:stCondLst>
                                  <p:cond delay="33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89"/>
                                            </p:tgtEl>
                                            <p:attrNameLst>
                                              <p:attrName>style.visibility</p:attrName>
                                            </p:attrNameLst>
                                          </p:cBhvr>
                                          <p:to>
                                            <p:strVal val="visible"/>
                                          </p:to>
                                        </p:set>
                                        <p:animEffect transition="in" filter="wipe(left)">
                                          <p:cBhvr>
                                            <p:cTn id="62" dur="100"/>
                                            <p:tgtEl>
                                              <p:spTgt spid="8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89"/>
                                            </p:tgtEl>
                                          </p:cBhvr>
                                          <p:to x="80000" y="100000"/>
                                        </p:animScale>
                                        <p:anim by="(#ppt_w*0.10)" calcmode="lin" valueType="num">
                                          <p:cBhvr>
                                            <p:cTn id="65" dur="50" autoRev="1" fill="hold">
                                              <p:stCondLst>
                                                <p:cond delay="0"/>
                                              </p:stCondLst>
                                            </p:cTn>
                                            <p:tgtEl>
                                              <p:spTgt spid="89"/>
                                            </p:tgtEl>
                                            <p:attrNameLst>
                                              <p:attrName>ppt_x</p:attrName>
                                            </p:attrNameLst>
                                          </p:cBhvr>
                                        </p:anim>
                                        <p:anim by="(-#ppt_w*0.10)" calcmode="lin" valueType="num">
                                          <p:cBhvr>
                                            <p:cTn id="66" dur="50" autoRev="1" fill="hold">
                                              <p:stCondLst>
                                                <p:cond delay="0"/>
                                              </p:stCondLst>
                                            </p:cTn>
                                            <p:tgtEl>
                                              <p:spTgt spid="89"/>
                                            </p:tgtEl>
                                            <p:attrNameLst>
                                              <p:attrName>ppt_y</p:attrName>
                                            </p:attrNameLst>
                                          </p:cBhvr>
                                        </p:anim>
                                        <p:animRot by="-480000">
                                          <p:cBhvr>
                                            <p:cTn id="67" dur="50" autoRev="1" fill="hold">
                                              <p:stCondLst>
                                                <p:cond delay="0"/>
                                              </p:stCondLst>
                                            </p:cTn>
                                            <p:tgtEl>
                                              <p:spTgt spid="89"/>
                                            </p:tgtEl>
                                            <p:attrNameLst>
                                              <p:attrName>r</p:attrName>
                                            </p:attrNameLst>
                                          </p:cBhvr>
                                        </p:animRot>
                                      </p:childTnLst>
                                    </p:cTn>
                                  </p:par>
                                </p:childTnLst>
                              </p:cTn>
                            </p:par>
                            <p:par>
                              <p:cTn id="68" fill="hold">
                                <p:stCondLst>
                                  <p:cond delay="7150"/>
                                </p:stCondLst>
                                <p:childTnLst>
                                  <p:par>
                                    <p:cTn id="69" presetID="42" presetClass="entr" presetSubtype="0" fill="hold" grpId="0" nodeType="after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1000"/>
                                            <p:tgtEl>
                                              <p:spTgt spid="90"/>
                                            </p:tgtEl>
                                          </p:cBhvr>
                                        </p:animEffect>
                                        <p:anim calcmode="lin" valueType="num">
                                          <p:cBhvr>
                                            <p:cTn id="72" dur="1000" fill="hold"/>
                                            <p:tgtEl>
                                              <p:spTgt spid="90"/>
                                            </p:tgtEl>
                                            <p:attrNameLst>
                                              <p:attrName>ppt_x</p:attrName>
                                            </p:attrNameLst>
                                          </p:cBhvr>
                                          <p:tavLst>
                                            <p:tav tm="0">
                                              <p:val>
                                                <p:strVal val="#ppt_x"/>
                                              </p:val>
                                            </p:tav>
                                            <p:tav tm="100000">
                                              <p:val>
                                                <p:strVal val="#ppt_x"/>
                                              </p:val>
                                            </p:tav>
                                          </p:tavLst>
                                        </p:anim>
                                        <p:anim calcmode="lin" valueType="num">
                                          <p:cBhvr>
                                            <p:cTn id="73" dur="1000" fill="hold"/>
                                            <p:tgtEl>
                                              <p:spTgt spid="90"/>
                                            </p:tgtEl>
                                            <p:attrNameLst>
                                              <p:attrName>ppt_y</p:attrName>
                                            </p:attrNameLst>
                                          </p:cBhvr>
                                          <p:tavLst>
                                            <p:tav tm="0">
                                              <p:val>
                                                <p:strVal val="#ppt_y+.1"/>
                                              </p:val>
                                            </p:tav>
                                            <p:tav tm="100000">
                                              <p:val>
                                                <p:strVal val="#ppt_y"/>
                                              </p:val>
                                            </p:tav>
                                          </p:tavLst>
                                        </p:anim>
                                      </p:childTnLst>
                                    </p:cTn>
                                  </p:par>
                                </p:childTnLst>
                              </p:cTn>
                            </p:par>
                            <p:par>
                              <p:cTn id="74" fill="hold">
                                <p:stCondLst>
                                  <p:cond delay="8150"/>
                                </p:stCondLst>
                                <p:childTnLst>
                                  <p:par>
                                    <p:cTn id="75" presetID="22" presetClass="entr" presetSubtype="8"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wipe(left)">
                                          <p:cBhvr>
                                            <p:cTn id="77" dur="9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84" grpId="0"/>
          <p:bldP spid="85" grpId="0"/>
          <p:bldP spid="86" grpId="0"/>
          <p:bldP spid="87" grpId="0"/>
          <p:bldP spid="88" grpId="0" animBg="1"/>
          <p:bldP spid="89" grpId="0"/>
          <p:bldP spid="89" grpId="1"/>
          <p:bldP spid="90" grpId="0"/>
          <p:bldP spid="83"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500"/>
                                            <p:tgtEl>
                                              <p:spTgt spid="8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par>
                              <p:cTn id="59" fill="hold">
                                <p:stCondLst>
                                  <p:cond delay="33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89"/>
                                            </p:tgtEl>
                                            <p:attrNameLst>
                                              <p:attrName>style.visibility</p:attrName>
                                            </p:attrNameLst>
                                          </p:cBhvr>
                                          <p:to>
                                            <p:strVal val="visible"/>
                                          </p:to>
                                        </p:set>
                                        <p:animEffect transition="in" filter="wipe(left)">
                                          <p:cBhvr>
                                            <p:cTn id="62" dur="100"/>
                                            <p:tgtEl>
                                              <p:spTgt spid="8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89"/>
                                            </p:tgtEl>
                                          </p:cBhvr>
                                          <p:to x="80000" y="100000"/>
                                        </p:animScale>
                                        <p:anim by="(#ppt_w*0.10)" calcmode="lin" valueType="num">
                                          <p:cBhvr>
                                            <p:cTn id="65" dur="50" autoRev="1" fill="hold">
                                              <p:stCondLst>
                                                <p:cond delay="0"/>
                                              </p:stCondLst>
                                            </p:cTn>
                                            <p:tgtEl>
                                              <p:spTgt spid="89"/>
                                            </p:tgtEl>
                                            <p:attrNameLst>
                                              <p:attrName>ppt_x</p:attrName>
                                            </p:attrNameLst>
                                          </p:cBhvr>
                                        </p:anim>
                                        <p:anim by="(-#ppt_w*0.10)" calcmode="lin" valueType="num">
                                          <p:cBhvr>
                                            <p:cTn id="66" dur="50" autoRev="1" fill="hold">
                                              <p:stCondLst>
                                                <p:cond delay="0"/>
                                              </p:stCondLst>
                                            </p:cTn>
                                            <p:tgtEl>
                                              <p:spTgt spid="89"/>
                                            </p:tgtEl>
                                            <p:attrNameLst>
                                              <p:attrName>ppt_y</p:attrName>
                                            </p:attrNameLst>
                                          </p:cBhvr>
                                        </p:anim>
                                        <p:animRot by="-480000">
                                          <p:cBhvr>
                                            <p:cTn id="67" dur="50" autoRev="1" fill="hold">
                                              <p:stCondLst>
                                                <p:cond delay="0"/>
                                              </p:stCondLst>
                                            </p:cTn>
                                            <p:tgtEl>
                                              <p:spTgt spid="89"/>
                                            </p:tgtEl>
                                            <p:attrNameLst>
                                              <p:attrName>r</p:attrName>
                                            </p:attrNameLst>
                                          </p:cBhvr>
                                        </p:animRot>
                                      </p:childTnLst>
                                    </p:cTn>
                                  </p:par>
                                </p:childTnLst>
                              </p:cTn>
                            </p:par>
                            <p:par>
                              <p:cTn id="68" fill="hold">
                                <p:stCondLst>
                                  <p:cond delay="7150"/>
                                </p:stCondLst>
                                <p:childTnLst>
                                  <p:par>
                                    <p:cTn id="69" presetID="42" presetClass="entr" presetSubtype="0" fill="hold" grpId="0" nodeType="after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1000"/>
                                            <p:tgtEl>
                                              <p:spTgt spid="90"/>
                                            </p:tgtEl>
                                          </p:cBhvr>
                                        </p:animEffect>
                                        <p:anim calcmode="lin" valueType="num">
                                          <p:cBhvr>
                                            <p:cTn id="72" dur="1000" fill="hold"/>
                                            <p:tgtEl>
                                              <p:spTgt spid="90"/>
                                            </p:tgtEl>
                                            <p:attrNameLst>
                                              <p:attrName>ppt_x</p:attrName>
                                            </p:attrNameLst>
                                          </p:cBhvr>
                                          <p:tavLst>
                                            <p:tav tm="0">
                                              <p:val>
                                                <p:strVal val="#ppt_x"/>
                                              </p:val>
                                            </p:tav>
                                            <p:tav tm="100000">
                                              <p:val>
                                                <p:strVal val="#ppt_x"/>
                                              </p:val>
                                            </p:tav>
                                          </p:tavLst>
                                        </p:anim>
                                        <p:anim calcmode="lin" valueType="num">
                                          <p:cBhvr>
                                            <p:cTn id="73" dur="1000" fill="hold"/>
                                            <p:tgtEl>
                                              <p:spTgt spid="90"/>
                                            </p:tgtEl>
                                            <p:attrNameLst>
                                              <p:attrName>ppt_y</p:attrName>
                                            </p:attrNameLst>
                                          </p:cBhvr>
                                          <p:tavLst>
                                            <p:tav tm="0">
                                              <p:val>
                                                <p:strVal val="#ppt_y+.1"/>
                                              </p:val>
                                            </p:tav>
                                            <p:tav tm="100000">
                                              <p:val>
                                                <p:strVal val="#ppt_y"/>
                                              </p:val>
                                            </p:tav>
                                          </p:tavLst>
                                        </p:anim>
                                      </p:childTnLst>
                                    </p:cTn>
                                  </p:par>
                                </p:childTnLst>
                              </p:cTn>
                            </p:par>
                            <p:par>
                              <p:cTn id="74" fill="hold">
                                <p:stCondLst>
                                  <p:cond delay="8150"/>
                                </p:stCondLst>
                                <p:childTnLst>
                                  <p:par>
                                    <p:cTn id="75" presetID="22" presetClass="entr" presetSubtype="8"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wipe(left)">
                                          <p:cBhvr>
                                            <p:cTn id="77" dur="9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84" grpId="0"/>
          <p:bldP spid="85" grpId="0"/>
          <p:bldP spid="86" grpId="0"/>
          <p:bldP spid="87" grpId="0"/>
          <p:bldP spid="88" grpId="0" animBg="1"/>
          <p:bldP spid="89" grpId="0"/>
          <p:bldP spid="89" grpId="1"/>
          <p:bldP spid="90" grpId="0"/>
          <p:bldP spid="8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4"/>
          <p:cNvGrpSpPr/>
          <p:nvPr/>
        </p:nvGrpSpPr>
        <p:grpSpPr>
          <a:xfrm>
            <a:off x="5379143" y="3062299"/>
            <a:ext cx="1414667" cy="1619124"/>
            <a:chOff x="5379142" y="2991066"/>
            <a:chExt cx="1414667" cy="1619124"/>
          </a:xfrm>
          <a:gradFill>
            <a:gsLst>
              <a:gs pos="25000">
                <a:schemeClr val="accent2"/>
              </a:gs>
              <a:gs pos="100000">
                <a:schemeClr val="accent1"/>
              </a:gs>
            </a:gsLst>
            <a:lin ang="12600000" scaled="0"/>
          </a:gradFill>
        </p:grpSpPr>
        <p:sp>
          <p:nvSpPr>
            <p:cNvPr id="10" name="Shape 1723"/>
            <p:cNvSpPr/>
            <p:nvPr/>
          </p:nvSpPr>
          <p:spPr>
            <a:xfrm rot="18900000">
              <a:off x="5379143"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1" name="Shape 1726"/>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2" name="Group 12"/>
          <p:cNvGrpSpPr/>
          <p:nvPr/>
        </p:nvGrpSpPr>
        <p:grpSpPr>
          <a:xfrm>
            <a:off x="3563871" y="3270642"/>
            <a:ext cx="1414667" cy="1619124"/>
            <a:chOff x="3563871" y="3199409"/>
            <a:chExt cx="1414666" cy="1619124"/>
          </a:xfrm>
          <a:gradFill>
            <a:gsLst>
              <a:gs pos="25000">
                <a:schemeClr val="accent2"/>
              </a:gs>
              <a:gs pos="100000">
                <a:schemeClr val="accent1"/>
              </a:gs>
            </a:gsLst>
            <a:lin ang="12600000" scaled="0"/>
          </a:gradFill>
        </p:grpSpPr>
        <p:sp>
          <p:nvSpPr>
            <p:cNvPr id="13" name="Shape 1722"/>
            <p:cNvSpPr/>
            <p:nvPr/>
          </p:nvSpPr>
          <p:spPr>
            <a:xfrm rot="8100000">
              <a:off x="3563871" y="3403867"/>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4" name="Shape 1729"/>
            <p:cNvSpPr/>
            <p:nvPr/>
          </p:nvSpPr>
          <p:spPr>
            <a:xfrm rot="8100000">
              <a:off x="3563871"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5" name="Group 11"/>
          <p:cNvGrpSpPr/>
          <p:nvPr/>
        </p:nvGrpSpPr>
        <p:grpSpPr>
          <a:xfrm>
            <a:off x="1679509" y="3062299"/>
            <a:ext cx="1414667" cy="1619124"/>
            <a:chOff x="1743076" y="2991066"/>
            <a:chExt cx="1414666" cy="1619124"/>
          </a:xfrm>
          <a:gradFill>
            <a:gsLst>
              <a:gs pos="25000">
                <a:schemeClr val="accent2"/>
              </a:gs>
              <a:gs pos="100000">
                <a:schemeClr val="accent1"/>
              </a:gs>
            </a:gsLst>
            <a:lin ang="12600000" scaled="0"/>
          </a:gradFill>
        </p:grpSpPr>
        <p:sp>
          <p:nvSpPr>
            <p:cNvPr id="16" name="Shape 1721"/>
            <p:cNvSpPr/>
            <p:nvPr/>
          </p:nvSpPr>
          <p:spPr>
            <a:xfrm rot="18900000">
              <a:off x="1743076"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7" name="Shape 1732"/>
            <p:cNvSpPr/>
            <p:nvPr/>
          </p:nvSpPr>
          <p:spPr>
            <a:xfrm rot="18900000">
              <a:off x="1743076" y="3195523"/>
              <a:ext cx="1414666" cy="1414667"/>
            </a:xfrm>
            <a:prstGeom prst="roundRect">
              <a:avLst>
                <a:gd name="adj" fmla="val 15000"/>
              </a:avLst>
            </a:prstGeom>
            <a:grpFill/>
            <a:ln w="508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8" name="Group 15"/>
          <p:cNvGrpSpPr/>
          <p:nvPr/>
        </p:nvGrpSpPr>
        <p:grpSpPr>
          <a:xfrm>
            <a:off x="7199937" y="3270642"/>
            <a:ext cx="1414667" cy="1619125"/>
            <a:chOff x="7199937" y="3199409"/>
            <a:chExt cx="1414666" cy="1619125"/>
          </a:xfrm>
          <a:gradFill>
            <a:gsLst>
              <a:gs pos="25000">
                <a:schemeClr val="accent2"/>
              </a:gs>
              <a:gs pos="100000">
                <a:schemeClr val="accent1"/>
              </a:gs>
            </a:gsLst>
            <a:lin ang="12600000" scaled="0"/>
          </a:gradFill>
        </p:grpSpPr>
        <p:sp>
          <p:nvSpPr>
            <p:cNvPr id="19" name="Shape 1724"/>
            <p:cNvSpPr/>
            <p:nvPr/>
          </p:nvSpPr>
          <p:spPr>
            <a:xfrm rot="8100000">
              <a:off x="7199937" y="3403868"/>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20" name="Shape 1735"/>
            <p:cNvSpPr/>
            <p:nvPr/>
          </p:nvSpPr>
          <p:spPr>
            <a:xfrm rot="8100000">
              <a:off x="7199937"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21" name="Group 16"/>
          <p:cNvGrpSpPr/>
          <p:nvPr/>
        </p:nvGrpSpPr>
        <p:grpSpPr>
          <a:xfrm>
            <a:off x="9015209" y="3062299"/>
            <a:ext cx="1414667" cy="1619124"/>
            <a:chOff x="9015209" y="2991066"/>
            <a:chExt cx="1414666" cy="1619124"/>
          </a:xfrm>
          <a:gradFill>
            <a:gsLst>
              <a:gs pos="25000">
                <a:schemeClr val="accent2"/>
              </a:gs>
              <a:gs pos="100000">
                <a:schemeClr val="accent1"/>
              </a:gs>
            </a:gsLst>
            <a:lin ang="12600000" scaled="0"/>
          </a:gradFill>
        </p:grpSpPr>
        <p:sp>
          <p:nvSpPr>
            <p:cNvPr id="22" name="Shape 1725"/>
            <p:cNvSpPr/>
            <p:nvPr/>
          </p:nvSpPr>
          <p:spPr>
            <a:xfrm rot="18900000">
              <a:off x="9015209"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23" name="Shape 1738"/>
            <p:cNvSpPr/>
            <p:nvPr/>
          </p:nvSpPr>
          <p:spPr>
            <a:xfrm rot="18900000">
              <a:off x="9015209"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sp>
        <p:nvSpPr>
          <p:cNvPr id="24" name="Text Placeholder 4"/>
          <p:cNvSpPr txBox="1">
            <a:spLocks/>
          </p:cNvSpPr>
          <p:nvPr/>
        </p:nvSpPr>
        <p:spPr>
          <a:xfrm>
            <a:off x="17814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5" name="Text Placeholder 4"/>
          <p:cNvSpPr txBox="1">
            <a:spLocks/>
          </p:cNvSpPr>
          <p:nvPr/>
        </p:nvSpPr>
        <p:spPr>
          <a:xfrm>
            <a:off x="3663032"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6" name="Text Placeholder 4"/>
          <p:cNvSpPr txBox="1">
            <a:spLocks/>
          </p:cNvSpPr>
          <p:nvPr/>
        </p:nvSpPr>
        <p:spPr>
          <a:xfrm>
            <a:off x="548035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7" name="Text Placeholder 4"/>
          <p:cNvSpPr txBox="1">
            <a:spLocks/>
          </p:cNvSpPr>
          <p:nvPr/>
        </p:nvSpPr>
        <p:spPr>
          <a:xfrm>
            <a:off x="7298385"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8" name="Text Placeholder 4"/>
          <p:cNvSpPr txBox="1">
            <a:spLocks/>
          </p:cNvSpPr>
          <p:nvPr/>
        </p:nvSpPr>
        <p:spPr>
          <a:xfrm>
            <a:off x="91171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327782" y="1772040"/>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2"/>
                </a:solidFill>
                <a:latin typeface="微软雅黑" pitchFamily="34" charset="-122"/>
                <a:ea typeface="微软雅黑" pitchFamily="34" charset="-122"/>
              </a:rPr>
              <a:t>详写内容</a:t>
            </a:r>
            <a:r>
              <a:rPr lang="en-US" altLang="zh-CN" sz="1333" dirty="0">
                <a:solidFill>
                  <a:schemeClr val="tx2"/>
                </a:solidFill>
                <a:latin typeface="微软雅黑" pitchFamily="34" charset="-122"/>
                <a:ea typeface="微软雅黑" pitchFamily="34" charset="-122"/>
              </a:rPr>
              <a:t>……</a:t>
            </a:r>
            <a:r>
              <a:rPr lang="zh-CN" altLang="en-US" sz="1333"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2"/>
              </a:solidFill>
              <a:latin typeface="微软雅黑" pitchFamily="34" charset="-122"/>
              <a:ea typeface="微软雅黑" pitchFamily="34" charset="-122"/>
            </a:endParaRPr>
          </a:p>
        </p:txBody>
      </p:sp>
      <p:sp>
        <p:nvSpPr>
          <p:cNvPr id="30" name="TextBox 29"/>
          <p:cNvSpPr txBox="1"/>
          <p:nvPr/>
        </p:nvSpPr>
        <p:spPr>
          <a:xfrm>
            <a:off x="3151985" y="5253203"/>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2"/>
                </a:solidFill>
                <a:latin typeface="微软雅黑" pitchFamily="34" charset="-122"/>
                <a:ea typeface="微软雅黑" pitchFamily="34" charset="-122"/>
              </a:rPr>
              <a:t>详写内容</a:t>
            </a:r>
            <a:r>
              <a:rPr lang="en-US" altLang="zh-CN" sz="1333" dirty="0">
                <a:solidFill>
                  <a:schemeClr val="tx2"/>
                </a:solidFill>
                <a:latin typeface="微软雅黑" pitchFamily="34" charset="-122"/>
                <a:ea typeface="微软雅黑" pitchFamily="34" charset="-122"/>
              </a:rPr>
              <a:t>……</a:t>
            </a:r>
            <a:r>
              <a:rPr lang="zh-CN" altLang="en-US" sz="1333"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2"/>
              </a:solidFill>
              <a:latin typeface="微软雅黑" pitchFamily="34" charset="-122"/>
              <a:ea typeface="微软雅黑" pitchFamily="34" charset="-122"/>
            </a:endParaRPr>
          </a:p>
        </p:txBody>
      </p:sp>
      <p:sp>
        <p:nvSpPr>
          <p:cNvPr id="31" name="TextBox 30"/>
          <p:cNvSpPr txBox="1"/>
          <p:nvPr/>
        </p:nvSpPr>
        <p:spPr>
          <a:xfrm>
            <a:off x="4968402" y="1772040"/>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2"/>
                </a:solidFill>
                <a:latin typeface="微软雅黑" pitchFamily="34" charset="-122"/>
                <a:ea typeface="微软雅黑" pitchFamily="34" charset="-122"/>
              </a:rPr>
              <a:t>详写内容</a:t>
            </a:r>
            <a:r>
              <a:rPr lang="en-US" altLang="zh-CN" sz="1333" dirty="0">
                <a:solidFill>
                  <a:schemeClr val="tx2"/>
                </a:solidFill>
                <a:latin typeface="微软雅黑" pitchFamily="34" charset="-122"/>
                <a:ea typeface="微软雅黑" pitchFamily="34" charset="-122"/>
              </a:rPr>
              <a:t>……</a:t>
            </a:r>
            <a:r>
              <a:rPr lang="zh-CN" altLang="en-US" sz="1333"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2"/>
              </a:solidFill>
              <a:latin typeface="微软雅黑" pitchFamily="34" charset="-122"/>
              <a:ea typeface="微软雅黑" pitchFamily="34" charset="-122"/>
            </a:endParaRPr>
          </a:p>
        </p:txBody>
      </p:sp>
      <p:sp>
        <p:nvSpPr>
          <p:cNvPr id="32" name="TextBox 31"/>
          <p:cNvSpPr txBox="1"/>
          <p:nvPr/>
        </p:nvSpPr>
        <p:spPr>
          <a:xfrm>
            <a:off x="6786189" y="5253203"/>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2"/>
                </a:solidFill>
                <a:latin typeface="微软雅黑" pitchFamily="34" charset="-122"/>
                <a:ea typeface="微软雅黑" pitchFamily="34" charset="-122"/>
              </a:rPr>
              <a:t>详写内容</a:t>
            </a:r>
            <a:r>
              <a:rPr lang="en-US" altLang="zh-CN" sz="1333" dirty="0">
                <a:solidFill>
                  <a:schemeClr val="tx2"/>
                </a:solidFill>
                <a:latin typeface="微软雅黑" pitchFamily="34" charset="-122"/>
                <a:ea typeface="微软雅黑" pitchFamily="34" charset="-122"/>
              </a:rPr>
              <a:t>……</a:t>
            </a:r>
            <a:r>
              <a:rPr lang="zh-CN" altLang="en-US" sz="1333"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2"/>
              </a:solidFill>
              <a:latin typeface="微软雅黑" pitchFamily="34" charset="-122"/>
              <a:ea typeface="微软雅黑" pitchFamily="34" charset="-122"/>
            </a:endParaRPr>
          </a:p>
        </p:txBody>
      </p:sp>
      <p:sp>
        <p:nvSpPr>
          <p:cNvPr id="33" name="TextBox 32"/>
          <p:cNvSpPr txBox="1"/>
          <p:nvPr/>
        </p:nvSpPr>
        <p:spPr>
          <a:xfrm>
            <a:off x="8585072" y="1772040"/>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2"/>
                </a:solidFill>
                <a:latin typeface="微软雅黑" pitchFamily="34" charset="-122"/>
                <a:ea typeface="微软雅黑" pitchFamily="34" charset="-122"/>
              </a:rPr>
              <a:t>详写内容</a:t>
            </a:r>
            <a:r>
              <a:rPr lang="en-US" altLang="zh-CN" sz="1333" dirty="0">
                <a:solidFill>
                  <a:schemeClr val="tx2"/>
                </a:solidFill>
                <a:latin typeface="微软雅黑" pitchFamily="34" charset="-122"/>
                <a:ea typeface="微软雅黑" pitchFamily="34" charset="-122"/>
              </a:rPr>
              <a:t>……</a:t>
            </a:r>
            <a:r>
              <a:rPr lang="zh-CN" altLang="en-US" sz="1333"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2"/>
              </a:solidFill>
              <a:latin typeface="微软雅黑" pitchFamily="34" charset="-122"/>
              <a:ea typeface="微软雅黑" pitchFamily="34" charset="-122"/>
            </a:endParaRPr>
          </a:p>
        </p:txBody>
      </p:sp>
      <p:sp>
        <p:nvSpPr>
          <p:cNvPr id="34" name="TextBox 33"/>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5" name="文本框 34"/>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1357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animEffect transition="in" filter="fade">
                                      <p:cBhvr>
                                        <p:cTn id="10" dur="500"/>
                                        <p:tgtEl>
                                          <p:spTgt spid="24">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strips(downRight)">
                                      <p:cBhvr>
                                        <p:cTn id="14" dur="500"/>
                                        <p:tgtEl>
                                          <p:spTgt spid="29"/>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fade">
                                      <p:cBhvr>
                                        <p:cTn id="21" dur="500"/>
                                        <p:tgtEl>
                                          <p:spTgt spid="25">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trips(downRight)">
                                      <p:cBhvr>
                                        <p:cTn id="25" dur="500"/>
                                        <p:tgtEl>
                                          <p:spTgt spid="30"/>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strips(downRight)">
                                      <p:cBhvr>
                                        <p:cTn id="36" dur="500"/>
                                        <p:tgtEl>
                                          <p:spTgt spid="31"/>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animEffect transition="in" filter="fade">
                                      <p:cBhvr>
                                        <p:cTn id="43" dur="500"/>
                                        <p:tgtEl>
                                          <p:spTgt spid="27">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strips(downRight)">
                                      <p:cBhvr>
                                        <p:cTn id="47" dur="500"/>
                                        <p:tgtEl>
                                          <p:spTgt spid="32"/>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dissolv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xEl>
                                              <p:pRg st="0" end="0"/>
                                            </p:txEl>
                                          </p:spTgt>
                                        </p:tgtEl>
                                        <p:attrNameLst>
                                          <p:attrName>style.visibility</p:attrName>
                                        </p:attrNameLst>
                                      </p:cBhvr>
                                      <p:to>
                                        <p:strVal val="visible"/>
                                      </p:to>
                                    </p:set>
                                    <p:animEffect transition="in" filter="fade">
                                      <p:cBhvr>
                                        <p:cTn id="54" dur="500"/>
                                        <p:tgtEl>
                                          <p:spTgt spid="28">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strips(downRight)">
                                      <p:cBhvr>
                                        <p:cTn id="58" dur="500"/>
                                        <p:tgtEl>
                                          <p:spTgt spid="33"/>
                                        </p:tgtEl>
                                      </p:cBhvr>
                                    </p:animEffect>
                                  </p:childTnLst>
                                </p:cTn>
                              </p:par>
                            </p:childTnLst>
                          </p:cTn>
                        </p:par>
                        <p:par>
                          <p:cTn id="59" fill="hold">
                            <p:stCondLst>
                              <p:cond delay="50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8"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left)">
                                      <p:cBhvr>
                                        <p:cTn id="68" dur="9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build="p"/>
      <p:bldP spid="26" grpId="0" build="p"/>
      <p:bldP spid="27" grpId="0" build="p"/>
      <p:bldP spid="28" grpId="0" build="p"/>
      <p:bldP spid="29" grpId="0"/>
      <p:bldP spid="30" grpId="0"/>
      <p:bldP spid="31" grpId="0"/>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t="73333" r="40250"/>
          <a:stretch/>
        </p:blipFill>
        <p:spPr>
          <a:xfrm>
            <a:off x="0" y="5324026"/>
            <a:ext cx="6465374" cy="1623106"/>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5001" y="72996"/>
            <a:ext cx="4399061" cy="2775807"/>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a:off x="4314091" y="4861808"/>
            <a:ext cx="7877909" cy="1996192"/>
          </a:xfrm>
          <a:prstGeom prst="rect">
            <a:avLst/>
          </a:prstGeom>
        </p:spPr>
      </p:pic>
      <p:sp>
        <p:nvSpPr>
          <p:cNvPr id="27" name="TextBox 1"/>
          <p:cNvSpPr txBox="1"/>
          <p:nvPr/>
        </p:nvSpPr>
        <p:spPr>
          <a:xfrm>
            <a:off x="5272543" y="2794945"/>
            <a:ext cx="3191519" cy="830997"/>
          </a:xfrm>
          <a:prstGeom prst="rect">
            <a:avLst/>
          </a:prstGeom>
          <a:noFill/>
          <a:effectLst/>
        </p:spPr>
        <p:txBody>
          <a:bodyPr wrap="square" rtlCol="0">
            <a:spAutoFit/>
          </a:bodyPr>
          <a:lstStyle>
            <a:defPPr>
              <a:defRPr lang="zh-CN"/>
            </a:defPPr>
            <a:lvl1pPr defTabSz="1219140">
              <a:defRPr sz="76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reflection blurRad="12700" stA="55000" endA="300" endPos="30000" dist="57150" dir="5400000" sy="-100000" algn="bl" rotWithShape="0"/>
                </a:effectLst>
                <a:latin typeface="Impact"/>
                <a:ea typeface="微软雅黑"/>
                <a:cs typeface="+mn-ea"/>
              </a:defRPr>
            </a:lvl1pPr>
          </a:lstStyle>
          <a:p>
            <a:r>
              <a:rPr lang="zh-CN" altLang="en-US" sz="4800" dirty="0" smtClean="0">
                <a:solidFill>
                  <a:srgbClr val="E60B13"/>
                </a:solidFill>
                <a:effectLst/>
              </a:rPr>
              <a:t>第三章</a:t>
            </a:r>
            <a:endParaRPr lang="zh-CN" altLang="en-US" sz="4800" dirty="0">
              <a:solidFill>
                <a:srgbClr val="E60B13"/>
              </a:solidFill>
              <a:effectLst/>
            </a:endParaRPr>
          </a:p>
        </p:txBody>
      </p:sp>
      <p:sp>
        <p:nvSpPr>
          <p:cNvPr id="28" name="Line 65"/>
          <p:cNvSpPr>
            <a:spLocks noChangeShapeType="1"/>
          </p:cNvSpPr>
          <p:nvPr/>
        </p:nvSpPr>
        <p:spPr bwMode="auto">
          <a:xfrm>
            <a:off x="4241938" y="3776327"/>
            <a:ext cx="5251484" cy="0"/>
          </a:xfrm>
          <a:prstGeom prst="line">
            <a:avLst/>
          </a:prstGeom>
          <a:noFill/>
          <a:ln w="12700">
            <a:solidFill>
              <a:srgbClr val="FFF2CC"/>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8697" y="2701944"/>
            <a:ext cx="1053150" cy="897290"/>
          </a:xfrm>
          <a:prstGeom prst="rect">
            <a:avLst/>
          </a:prstGeom>
        </p:spPr>
      </p:pic>
      <p:sp>
        <p:nvSpPr>
          <p:cNvPr id="30" name="Line 65"/>
          <p:cNvSpPr>
            <a:spLocks noChangeShapeType="1"/>
          </p:cNvSpPr>
          <p:nvPr/>
        </p:nvSpPr>
        <p:spPr bwMode="auto">
          <a:xfrm>
            <a:off x="3984030" y="3674205"/>
            <a:ext cx="4221501" cy="0"/>
          </a:xfrm>
          <a:prstGeom prst="line">
            <a:avLst/>
          </a:prstGeom>
          <a:noFill/>
          <a:ln w="12700">
            <a:solidFill>
              <a:schemeClr val="tx1">
                <a:lumMod val="75000"/>
                <a:lumOff val="25000"/>
              </a:schemeClr>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sp>
        <p:nvSpPr>
          <p:cNvPr id="31" name="文本框 30"/>
          <p:cNvSpPr txBox="1"/>
          <p:nvPr/>
        </p:nvSpPr>
        <p:spPr>
          <a:xfrm>
            <a:off x="3457671" y="3897006"/>
            <a:ext cx="5613719" cy="769441"/>
          </a:xfrm>
          <a:prstGeom prst="rect">
            <a:avLst/>
          </a:prstGeom>
          <a:noFill/>
        </p:spPr>
        <p:txBody>
          <a:bodyPr wrap="square" rtlCol="0">
            <a:spAutoFit/>
          </a:bodyPr>
          <a:lstStyle/>
          <a:p>
            <a:pPr algn="ctr"/>
            <a:r>
              <a:rPr lang="zh-CN" altLang="en-US" sz="4400" b="1" dirty="0">
                <a:solidFill>
                  <a:srgbClr val="393939">
                    <a:lumMod val="75000"/>
                    <a:lumOff val="25000"/>
                  </a:srgbClr>
                </a:solidFill>
                <a:latin typeface="微软雅黑" panose="020B0503020204020204" pitchFamily="34" charset="-122"/>
                <a:ea typeface="微软雅黑" panose="020B0503020204020204" pitchFamily="34" charset="-122"/>
              </a:rPr>
              <a:t>输入您的标题文字</a:t>
            </a:r>
          </a:p>
        </p:txBody>
      </p:sp>
      <p:sp>
        <p:nvSpPr>
          <p:cNvPr id="10"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14318454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300"/>
                                        <p:tgtEl>
                                          <p:spTgt spid="12"/>
                                        </p:tgtEl>
                                      </p:cBhvr>
                                    </p:animEffect>
                                    <p:anim calcmode="lin" valueType="num">
                                      <p:cBhvr>
                                        <p:cTn id="8" dur="1300" fill="hold"/>
                                        <p:tgtEl>
                                          <p:spTgt spid="12"/>
                                        </p:tgtEl>
                                        <p:attrNameLst>
                                          <p:attrName>ppt_x</p:attrName>
                                        </p:attrNameLst>
                                      </p:cBhvr>
                                      <p:tavLst>
                                        <p:tav tm="0">
                                          <p:val>
                                            <p:strVal val="#ppt_x"/>
                                          </p:val>
                                        </p:tav>
                                        <p:tav tm="100000">
                                          <p:val>
                                            <p:strVal val="#ppt_x"/>
                                          </p:val>
                                        </p:tav>
                                      </p:tavLst>
                                    </p:anim>
                                    <p:anim calcmode="lin" valueType="num">
                                      <p:cBhvr>
                                        <p:cTn id="9" dur="13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2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250" fill="hold"/>
                                        <p:tgtEl>
                                          <p:spTgt spid="29"/>
                                        </p:tgtEl>
                                        <p:attrNameLst>
                                          <p:attrName>ppt_w</p:attrName>
                                        </p:attrNameLst>
                                      </p:cBhvr>
                                      <p:tavLst>
                                        <p:tav tm="0">
                                          <p:val>
                                            <p:fltVal val="0"/>
                                          </p:val>
                                        </p:tav>
                                        <p:tav tm="100000">
                                          <p:val>
                                            <p:strVal val="#ppt_w"/>
                                          </p:val>
                                        </p:tav>
                                      </p:tavLst>
                                    </p:anim>
                                    <p:anim calcmode="lin" valueType="num">
                                      <p:cBhvr>
                                        <p:cTn id="14" dur="1250" fill="hold"/>
                                        <p:tgtEl>
                                          <p:spTgt spid="29"/>
                                        </p:tgtEl>
                                        <p:attrNameLst>
                                          <p:attrName>ppt_h</p:attrName>
                                        </p:attrNameLst>
                                      </p:cBhvr>
                                      <p:tavLst>
                                        <p:tav tm="0">
                                          <p:val>
                                            <p:fltVal val="0"/>
                                          </p:val>
                                        </p:tav>
                                        <p:tav tm="100000">
                                          <p:val>
                                            <p:strVal val="#ppt_h"/>
                                          </p:val>
                                        </p:tav>
                                      </p:tavLst>
                                    </p:anim>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25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900"/>
                                        <p:tgtEl>
                                          <p:spTgt spid="31"/>
                                        </p:tgtEl>
                                      </p:cBhvr>
                                    </p:animEffect>
                                  </p:childTnLst>
                                </p:cTn>
                              </p:par>
                            </p:childTnLst>
                          </p:cTn>
                        </p:par>
                        <p:par>
                          <p:cTn id="39" fill="hold">
                            <p:stCondLst>
                              <p:cond delay="140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animBg="1"/>
      <p:bldP spid="31"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6087187" y="2756305"/>
            <a:ext cx="0" cy="2065867"/>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flipH="1">
            <a:off x="716039" y="2759280"/>
            <a:ext cx="10663163"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椭圆 10"/>
          <p:cNvSpPr/>
          <p:nvPr/>
        </p:nvSpPr>
        <p:spPr>
          <a:xfrm>
            <a:off x="1103446" y="1604798"/>
            <a:ext cx="2308965" cy="2308965"/>
          </a:xfrm>
          <a:prstGeom prst="ellipse">
            <a:avLst/>
          </a:prstGeom>
          <a:blipFill dpi="0" rotWithShape="1">
            <a:blip r:embed="rId3"/>
            <a:srcRect/>
            <a:tile tx="-266700" ty="0" sx="80000" sy="80000" flip="none" algn="tl"/>
          </a:blipFill>
          <a:ln w="31750">
            <a:gradFill>
              <a:gsLst>
                <a:gs pos="0">
                  <a:schemeClr val="accent1">
                    <a:lumMod val="5000"/>
                    <a:lumOff val="95000"/>
                  </a:schemeClr>
                </a:gs>
                <a:gs pos="100000">
                  <a:schemeClr val="accent1">
                    <a:lumMod val="30000"/>
                    <a:lumOff val="70000"/>
                  </a:schemeClr>
                </a:gs>
              </a:gsLst>
              <a:lin ang="5400000" scaled="1"/>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2" name="椭圆 11"/>
          <p:cNvSpPr/>
          <p:nvPr/>
        </p:nvSpPr>
        <p:spPr>
          <a:xfrm>
            <a:off x="8681459" y="1604798"/>
            <a:ext cx="2308965" cy="2308965"/>
          </a:xfrm>
          <a:prstGeom prst="ellipse">
            <a:avLst/>
          </a:prstGeom>
          <a:blipFill dpi="0" rotWithShape="1">
            <a:blip r:embed="rId4"/>
            <a:srcRect/>
            <a:tile tx="-184150" ty="0" sx="100000" sy="100000" flip="none" algn="tl"/>
          </a:blip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3" name="椭圆 12"/>
          <p:cNvSpPr/>
          <p:nvPr/>
        </p:nvSpPr>
        <p:spPr>
          <a:xfrm>
            <a:off x="4050204" y="2152988"/>
            <a:ext cx="1212584" cy="12125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4" name="椭圆 13"/>
          <p:cNvSpPr/>
          <p:nvPr/>
        </p:nvSpPr>
        <p:spPr>
          <a:xfrm>
            <a:off x="6929212" y="2152988"/>
            <a:ext cx="1212584" cy="12125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5" name="矩形 14"/>
          <p:cNvSpPr/>
          <p:nvPr/>
        </p:nvSpPr>
        <p:spPr>
          <a:xfrm>
            <a:off x="6576054" y="4232780"/>
            <a:ext cx="4639397" cy="1667892"/>
          </a:xfrm>
          <a:prstGeom prst="rect">
            <a:avLst/>
          </a:prstGeom>
        </p:spPr>
        <p:txBody>
          <a:bodyPr wrap="square">
            <a:spAutoFit/>
          </a:bodyPr>
          <a:lstStyle/>
          <a:p>
            <a:pPr algn="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a:p>
            <a:pPr algn="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a:p>
            <a:pPr algn="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a:p>
            <a:pPr algn="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p:txBody>
      </p:sp>
      <p:sp>
        <p:nvSpPr>
          <p:cNvPr id="16" name="矩形 15"/>
          <p:cNvSpPr/>
          <p:nvPr/>
        </p:nvSpPr>
        <p:spPr>
          <a:xfrm>
            <a:off x="784528" y="4232780"/>
            <a:ext cx="4639397" cy="1667892"/>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a:t>
            </a:r>
            <a:endParaRPr lang="en-US" altLang="zh-CN" sz="2133" dirty="0">
              <a:solidFill>
                <a:schemeClr val="tx2"/>
              </a:solidFill>
              <a:latin typeface="微软雅黑" pitchFamily="34" charset="-122"/>
              <a:ea typeface="微软雅黑" pitchFamily="34" charset="-122"/>
            </a:endParaRPr>
          </a:p>
        </p:txBody>
      </p:sp>
      <p:sp>
        <p:nvSpPr>
          <p:cNvPr id="17" name="椭圆 16"/>
          <p:cNvSpPr/>
          <p:nvPr/>
        </p:nvSpPr>
        <p:spPr>
          <a:xfrm>
            <a:off x="4128436" y="2245180"/>
            <a:ext cx="1056117" cy="1056117"/>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a:xfrm>
            <a:off x="3861698" y="2344770"/>
            <a:ext cx="1589596" cy="830997"/>
          </a:xfrm>
          <a:prstGeom prst="rect">
            <a:avLst/>
          </a:prstGeom>
        </p:spPr>
        <p:txBody>
          <a:bodyPr wrap="square">
            <a:spAutoFit/>
          </a:bodyPr>
          <a:lstStyle/>
          <a:p>
            <a:pPr algn="ctr"/>
            <a:r>
              <a:rPr lang="zh-CN" altLang="en-US" sz="2400" dirty="0">
                <a:solidFill>
                  <a:schemeClr val="bg1"/>
                </a:solidFill>
                <a:latin typeface="方正兰亭粗黑_GBK" pitchFamily="2" charset="-122"/>
                <a:ea typeface="方正兰亭粗黑_GBK" pitchFamily="2" charset="-122"/>
              </a:rPr>
              <a:t>添加</a:t>
            </a:r>
            <a:endParaRPr lang="en-US" altLang="zh-CN" sz="2400" dirty="0">
              <a:solidFill>
                <a:schemeClr val="bg1"/>
              </a:solidFill>
              <a:latin typeface="方正兰亭粗黑_GBK" pitchFamily="2" charset="-122"/>
              <a:ea typeface="方正兰亭粗黑_GBK" pitchFamily="2" charset="-122"/>
            </a:endParaRPr>
          </a:p>
          <a:p>
            <a:pPr algn="ctr"/>
            <a:r>
              <a:rPr lang="zh-CN" altLang="en-US" sz="2400" dirty="0">
                <a:solidFill>
                  <a:schemeClr val="bg1"/>
                </a:solidFill>
                <a:latin typeface="方正兰亭粗黑_GBK" pitchFamily="2" charset="-122"/>
                <a:ea typeface="方正兰亭粗黑_GBK" pitchFamily="2" charset="-122"/>
              </a:rPr>
              <a:t>标题</a:t>
            </a:r>
          </a:p>
        </p:txBody>
      </p:sp>
      <p:sp>
        <p:nvSpPr>
          <p:cNvPr id="19" name="椭圆 18"/>
          <p:cNvSpPr/>
          <p:nvPr/>
        </p:nvSpPr>
        <p:spPr>
          <a:xfrm>
            <a:off x="7009863" y="2245180"/>
            <a:ext cx="1056117" cy="1056117"/>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itchFamily="34" charset="-122"/>
              <a:ea typeface="微软雅黑" pitchFamily="34" charset="-122"/>
            </a:endParaRPr>
          </a:p>
        </p:txBody>
      </p:sp>
      <p:sp>
        <p:nvSpPr>
          <p:cNvPr id="20" name="矩形 19"/>
          <p:cNvSpPr/>
          <p:nvPr/>
        </p:nvSpPr>
        <p:spPr>
          <a:xfrm>
            <a:off x="6760058" y="2344770"/>
            <a:ext cx="1589596" cy="830997"/>
          </a:xfrm>
          <a:prstGeom prst="rect">
            <a:avLst/>
          </a:prstGeom>
        </p:spPr>
        <p:txBody>
          <a:bodyPr wrap="square">
            <a:spAutoFit/>
          </a:bodyPr>
          <a:lstStyle/>
          <a:p>
            <a:pPr algn="ctr"/>
            <a:r>
              <a:rPr lang="zh-CN" altLang="en-US" sz="2400" dirty="0">
                <a:solidFill>
                  <a:schemeClr val="bg1"/>
                </a:solidFill>
                <a:latin typeface="方正兰亭粗黑_GBK" pitchFamily="2" charset="-122"/>
                <a:ea typeface="方正兰亭粗黑_GBK" pitchFamily="2" charset="-122"/>
              </a:rPr>
              <a:t>添加</a:t>
            </a:r>
            <a:endParaRPr lang="en-US" altLang="zh-CN" sz="2400" dirty="0">
              <a:solidFill>
                <a:schemeClr val="bg1"/>
              </a:solidFill>
              <a:latin typeface="方正兰亭粗黑_GBK" pitchFamily="2" charset="-122"/>
              <a:ea typeface="方正兰亭粗黑_GBK" pitchFamily="2" charset="-122"/>
            </a:endParaRPr>
          </a:p>
          <a:p>
            <a:pPr algn="ctr"/>
            <a:r>
              <a:rPr lang="zh-CN" altLang="en-US" sz="2400" dirty="0">
                <a:solidFill>
                  <a:schemeClr val="bg1"/>
                </a:solidFill>
                <a:latin typeface="方正兰亭粗黑_GBK" pitchFamily="2" charset="-122"/>
                <a:ea typeface="方正兰亭粗黑_GBK" pitchFamily="2" charset="-122"/>
              </a:rPr>
              <a:t>标题</a:t>
            </a:r>
          </a:p>
        </p:txBody>
      </p:sp>
      <p:grpSp>
        <p:nvGrpSpPr>
          <p:cNvPr id="21" name="组合 20"/>
          <p:cNvGrpSpPr/>
          <p:nvPr/>
        </p:nvGrpSpPr>
        <p:grpSpPr>
          <a:xfrm>
            <a:off x="5577965" y="4598319"/>
            <a:ext cx="967608" cy="967848"/>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24" name="TextBox 23"/>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5" name="文本框 24"/>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0864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500"/>
                                        <p:tgtEl>
                                          <p:spTgt spid="1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4000"/>
                            </p:stCondLst>
                            <p:childTnLst>
                              <p:par>
                                <p:cTn id="65" presetID="42"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22" presetClass="entr" presetSubtype="8"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left)">
                                      <p:cBhvr>
                                        <p:cTn id="73" dur="9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animBg="1"/>
      <p:bldP spid="18" grpId="0"/>
      <p:bldP spid="19" grpId="0" animBg="1"/>
      <p:bldP spid="20"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167256" y="2948947"/>
            <a:ext cx="4928745"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flipV="1">
            <a:off x="6096000" y="2929467"/>
            <a:ext cx="0" cy="3223685"/>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矩形 10"/>
          <p:cNvSpPr/>
          <p:nvPr/>
        </p:nvSpPr>
        <p:spPr>
          <a:xfrm>
            <a:off x="6455116" y="3044958"/>
            <a:ext cx="500423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在这里填写今年中的任务完成情况只写完任务说明</a:t>
            </a:r>
          </a:p>
        </p:txBody>
      </p:sp>
      <p:sp>
        <p:nvSpPr>
          <p:cNvPr id="12" name="矩形 11"/>
          <p:cNvSpPr/>
          <p:nvPr/>
        </p:nvSpPr>
        <p:spPr>
          <a:xfrm>
            <a:off x="4175787" y="3254246"/>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latin typeface="方正兰亭粗黑_GBK" pitchFamily="2" charset="-122"/>
                <a:ea typeface="方正兰亭粗黑_GBK" pitchFamily="2" charset="-122"/>
              </a:rPr>
              <a:t>添加标题</a:t>
            </a:r>
          </a:p>
        </p:txBody>
      </p:sp>
      <p:sp>
        <p:nvSpPr>
          <p:cNvPr id="13" name="矩形 12"/>
          <p:cNvSpPr/>
          <p:nvPr/>
        </p:nvSpPr>
        <p:spPr>
          <a:xfrm>
            <a:off x="6455116" y="4035181"/>
            <a:ext cx="500423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在这里填写今年中的任务完成情况只写完任务说明</a:t>
            </a:r>
          </a:p>
        </p:txBody>
      </p:sp>
      <p:sp>
        <p:nvSpPr>
          <p:cNvPr id="14" name="矩形 13"/>
          <p:cNvSpPr/>
          <p:nvPr/>
        </p:nvSpPr>
        <p:spPr>
          <a:xfrm>
            <a:off x="4175787" y="4244469"/>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latin typeface="方正兰亭粗黑_GBK" pitchFamily="2" charset="-122"/>
                <a:ea typeface="方正兰亭粗黑_GBK" pitchFamily="2" charset="-122"/>
              </a:rPr>
              <a:t>添加标题</a:t>
            </a:r>
          </a:p>
        </p:txBody>
      </p:sp>
      <p:sp>
        <p:nvSpPr>
          <p:cNvPr id="15" name="矩形 14"/>
          <p:cNvSpPr/>
          <p:nvPr/>
        </p:nvSpPr>
        <p:spPr>
          <a:xfrm>
            <a:off x="6455116" y="5031334"/>
            <a:ext cx="500423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在这里填写今年中的任务完成情况只写完任务说明</a:t>
            </a:r>
          </a:p>
        </p:txBody>
      </p:sp>
      <p:sp>
        <p:nvSpPr>
          <p:cNvPr id="16" name="矩形 15"/>
          <p:cNvSpPr/>
          <p:nvPr/>
        </p:nvSpPr>
        <p:spPr>
          <a:xfrm>
            <a:off x="4175787" y="5240622"/>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latin typeface="方正兰亭粗黑_GBK" pitchFamily="2" charset="-122"/>
                <a:ea typeface="方正兰亭粗黑_GBK" pitchFamily="2" charset="-122"/>
              </a:rPr>
              <a:t>添加标题</a:t>
            </a:r>
          </a:p>
        </p:txBody>
      </p:sp>
      <p:sp>
        <p:nvSpPr>
          <p:cNvPr id="17" name="椭圆 16"/>
          <p:cNvSpPr/>
          <p:nvPr/>
        </p:nvSpPr>
        <p:spPr>
          <a:xfrm>
            <a:off x="1167255" y="1327283"/>
            <a:ext cx="2957525" cy="2957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15000">
                  <a:schemeClr val="accent2"/>
                </a:gs>
                <a:gs pos="99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8" name="椭圆 17"/>
          <p:cNvSpPr/>
          <p:nvPr/>
        </p:nvSpPr>
        <p:spPr>
          <a:xfrm>
            <a:off x="1318977" y="1465734"/>
            <a:ext cx="2654084" cy="2680625"/>
          </a:xfrm>
          <a:prstGeom prst="ellipse">
            <a:avLst/>
          </a:prstGeom>
          <a:blipFill dpi="0" rotWithShape="1">
            <a:blip r:embed="rId3"/>
            <a:srcRect/>
            <a:tile tx="-1289050" ty="-190500" sx="100000" sy="100000" flip="none" algn="tl"/>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nvGrpSpPr>
          <p:cNvPr id="19" name="组合 18"/>
          <p:cNvGrpSpPr/>
          <p:nvPr/>
        </p:nvGrpSpPr>
        <p:grpSpPr>
          <a:xfrm>
            <a:off x="5783086" y="5138948"/>
            <a:ext cx="546189" cy="546323"/>
            <a:chOff x="4321024" y="3586324"/>
            <a:chExt cx="450606" cy="450717"/>
          </a:xfrm>
        </p:grpSpPr>
        <p:sp>
          <p:nvSpPr>
            <p:cNvPr id="20"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1" name="文本框 9"/>
            <p:cNvSpPr txBox="1"/>
            <p:nvPr/>
          </p:nvSpPr>
          <p:spPr>
            <a:xfrm>
              <a:off x="4392126" y="3604290"/>
              <a:ext cx="308402" cy="414783"/>
            </a:xfrm>
            <a:prstGeom prst="rect">
              <a:avLst/>
            </a:prstGeom>
            <a:noFill/>
          </p:spPr>
          <p:txBody>
            <a:bodyPr wrap="none" rtlCol="0" anchor="ctr">
              <a:spAutoFit/>
            </a:bodyPr>
            <a:lstStyle/>
            <a:p>
              <a:pPr algn="ctr"/>
              <a:r>
                <a:rPr lang="en-US" altLang="zh-CN" sz="2667" dirty="0">
                  <a:solidFill>
                    <a:schemeClr val="bg1"/>
                  </a:solidFill>
                  <a:latin typeface="Impact" pitchFamily="34" charset="0"/>
                  <a:ea typeface="汉仪菱心体简" pitchFamily="49" charset="-122"/>
                </a:rPr>
                <a:t>C</a:t>
              </a:r>
              <a:endParaRPr lang="zh-CN" altLang="en-US" sz="2133" dirty="0">
                <a:solidFill>
                  <a:schemeClr val="bg1"/>
                </a:solidFill>
                <a:latin typeface="Impact" pitchFamily="34" charset="0"/>
                <a:ea typeface="汉仪菱心体简" pitchFamily="49" charset="-122"/>
              </a:endParaRPr>
            </a:p>
          </p:txBody>
        </p:sp>
      </p:grpSp>
      <p:grpSp>
        <p:nvGrpSpPr>
          <p:cNvPr id="22" name="组合 21"/>
          <p:cNvGrpSpPr/>
          <p:nvPr/>
        </p:nvGrpSpPr>
        <p:grpSpPr>
          <a:xfrm>
            <a:off x="5783086" y="4244471"/>
            <a:ext cx="546189" cy="546323"/>
            <a:chOff x="4321024" y="3586324"/>
            <a:chExt cx="450606" cy="450717"/>
          </a:xfrm>
        </p:grpSpPr>
        <p:sp>
          <p:nvSpPr>
            <p:cNvPr id="23"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endParaRPr>
            </a:p>
          </p:txBody>
        </p:sp>
        <p:sp>
          <p:nvSpPr>
            <p:cNvPr id="24" name="文本框 9"/>
            <p:cNvSpPr txBox="1"/>
            <p:nvPr/>
          </p:nvSpPr>
          <p:spPr>
            <a:xfrm>
              <a:off x="4407997" y="3638198"/>
              <a:ext cx="276662" cy="346966"/>
            </a:xfrm>
            <a:prstGeom prst="rect">
              <a:avLst/>
            </a:prstGeom>
            <a:noFill/>
          </p:spPr>
          <p:txBody>
            <a:bodyPr wrap="none" rtlCol="0" anchor="ctr">
              <a:spAutoFit/>
            </a:bodyPr>
            <a:lstStyle/>
            <a:p>
              <a:pPr algn="ctr"/>
              <a:r>
                <a:rPr lang="en-US" altLang="zh-CN" sz="2133" dirty="0">
                  <a:solidFill>
                    <a:schemeClr val="bg1"/>
                  </a:solidFill>
                  <a:latin typeface="Impact" pitchFamily="34" charset="0"/>
                  <a:ea typeface="汉仪菱心体简" pitchFamily="49" charset="-122"/>
                </a:rPr>
                <a:t>B</a:t>
              </a:r>
              <a:endParaRPr lang="zh-CN" altLang="en-US" sz="2133" dirty="0">
                <a:solidFill>
                  <a:schemeClr val="bg1"/>
                </a:solidFill>
                <a:latin typeface="Impact" pitchFamily="34" charset="0"/>
                <a:ea typeface="汉仪菱心体简" pitchFamily="49" charset="-122"/>
              </a:endParaRPr>
            </a:p>
          </p:txBody>
        </p:sp>
      </p:grpSp>
      <p:grpSp>
        <p:nvGrpSpPr>
          <p:cNvPr id="25" name="组合 24"/>
          <p:cNvGrpSpPr/>
          <p:nvPr/>
        </p:nvGrpSpPr>
        <p:grpSpPr>
          <a:xfrm>
            <a:off x="5783086" y="3256062"/>
            <a:ext cx="546189" cy="546323"/>
            <a:chOff x="4321024" y="3586324"/>
            <a:chExt cx="450606" cy="450717"/>
          </a:xfrm>
        </p:grpSpPr>
        <p:sp>
          <p:nvSpPr>
            <p:cNvPr id="26" name="Oval 53"/>
            <p:cNvSpPr>
              <a:spLocks noChangeArrowheads="1"/>
            </p:cNvSpPr>
            <p:nvPr/>
          </p:nvSpPr>
          <p:spPr bwMode="auto">
            <a:xfrm>
              <a:off x="4321024" y="3586324"/>
              <a:ext cx="450606" cy="450717"/>
            </a:xfrm>
            <a:prstGeom prst="ellipse">
              <a:avLst/>
            </a:prstGeom>
            <a:gradFill>
              <a:gsLst>
                <a:gs pos="0">
                  <a:schemeClr val="accent2"/>
                </a:gs>
                <a:gs pos="98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7" name="文本框 9"/>
            <p:cNvSpPr txBox="1"/>
            <p:nvPr/>
          </p:nvSpPr>
          <p:spPr>
            <a:xfrm>
              <a:off x="4398739" y="3604290"/>
              <a:ext cx="295177" cy="414783"/>
            </a:xfrm>
            <a:prstGeom prst="rect">
              <a:avLst/>
            </a:prstGeom>
            <a:noFill/>
          </p:spPr>
          <p:txBody>
            <a:bodyPr wrap="none" rtlCol="0" anchor="ctr">
              <a:spAutoFit/>
            </a:bodyPr>
            <a:lstStyle/>
            <a:p>
              <a:pPr algn="ctr"/>
              <a:r>
                <a:rPr lang="en-US" altLang="zh-CN" sz="2667" dirty="0">
                  <a:solidFill>
                    <a:schemeClr val="bg1"/>
                  </a:solidFill>
                  <a:latin typeface="Impact" pitchFamily="34" charset="0"/>
                  <a:ea typeface="汉仪菱心体简" pitchFamily="49" charset="-122"/>
                </a:rPr>
                <a:t>A</a:t>
              </a:r>
              <a:endParaRPr lang="zh-CN" altLang="en-US" sz="2133" dirty="0">
                <a:solidFill>
                  <a:schemeClr val="bg1"/>
                </a:solidFill>
                <a:latin typeface="Impact" pitchFamily="34" charset="0"/>
                <a:ea typeface="汉仪菱心体简" pitchFamily="49" charset="-122"/>
              </a:endParaRPr>
            </a:p>
          </p:txBody>
        </p:sp>
      </p:grpSp>
      <p:sp>
        <p:nvSpPr>
          <p:cNvPr id="29" name="TextBox 28"/>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8" name="文本框 27"/>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67801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75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42" presetClass="entr" presetSubtype="0" fill="hold" nodeType="withEffect">
                                  <p:stCondLst>
                                    <p:cond delay="1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9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P spid="29"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841062" y="1888724"/>
            <a:ext cx="1607335" cy="1607333"/>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0" name="椭圆 9"/>
          <p:cNvSpPr/>
          <p:nvPr/>
        </p:nvSpPr>
        <p:spPr>
          <a:xfrm>
            <a:off x="5271986" y="1888724"/>
            <a:ext cx="1607335" cy="1607333"/>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1" name="椭圆 10"/>
          <p:cNvSpPr/>
          <p:nvPr/>
        </p:nvSpPr>
        <p:spPr>
          <a:xfrm>
            <a:off x="7702910" y="1888724"/>
            <a:ext cx="1607335" cy="1607333"/>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2" name="矩形 11"/>
          <p:cNvSpPr/>
          <p:nvPr/>
        </p:nvSpPr>
        <p:spPr>
          <a:xfrm>
            <a:off x="815414" y="4130340"/>
            <a:ext cx="4639397" cy="1667892"/>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p:txBody>
      </p:sp>
      <p:cxnSp>
        <p:nvCxnSpPr>
          <p:cNvPr id="13" name="直接连接符 12"/>
          <p:cNvCxnSpPr/>
          <p:nvPr/>
        </p:nvCxnSpPr>
        <p:spPr>
          <a:xfrm flipV="1">
            <a:off x="4271797" y="4180115"/>
            <a:ext cx="0" cy="176106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矩形 13"/>
          <p:cNvSpPr/>
          <p:nvPr/>
        </p:nvSpPr>
        <p:spPr>
          <a:xfrm>
            <a:off x="6929211" y="4130340"/>
            <a:ext cx="4159344" cy="1667892"/>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在这里填写任务完成情况</a:t>
            </a:r>
            <a:endParaRPr lang="en-US" altLang="zh-CN" sz="2133" dirty="0">
              <a:solidFill>
                <a:schemeClr val="tx1">
                  <a:lumMod val="75000"/>
                  <a:lumOff val="25000"/>
                </a:schemeClr>
              </a:solidFill>
              <a:latin typeface="微软雅黑" pitchFamily="34" charset="-122"/>
              <a:ea typeface="微软雅黑" pitchFamily="34" charset="-122"/>
            </a:endParaRPr>
          </a:p>
        </p:txBody>
      </p:sp>
      <p:cxnSp>
        <p:nvCxnSpPr>
          <p:cNvPr id="15" name="直接连接符 14"/>
          <p:cNvCxnSpPr/>
          <p:nvPr/>
        </p:nvCxnSpPr>
        <p:spPr>
          <a:xfrm flipV="1">
            <a:off x="7632171" y="4180115"/>
            <a:ext cx="0" cy="176106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矩形 15"/>
          <p:cNvSpPr/>
          <p:nvPr/>
        </p:nvSpPr>
        <p:spPr>
          <a:xfrm>
            <a:off x="5041515" y="4398257"/>
            <a:ext cx="1826141" cy="1274195"/>
          </a:xfrm>
          <a:prstGeom prst="rect">
            <a:avLst/>
          </a:prstGeom>
        </p:spPr>
        <p:txBody>
          <a:bodyPr wrap="none" anchor="ctr">
            <a:spAutoFit/>
          </a:bodyPr>
          <a:lstStyle/>
          <a:p>
            <a:pPr>
              <a:lnSpc>
                <a:spcPct val="120000"/>
              </a:lnSpc>
            </a:pPr>
            <a:r>
              <a:rPr lang="zh-CN" altLang="en-US" sz="3200" b="1" dirty="0">
                <a:gradFill>
                  <a:gsLst>
                    <a:gs pos="0">
                      <a:schemeClr val="accent2"/>
                    </a:gs>
                    <a:gs pos="100000">
                      <a:schemeClr val="accent1"/>
                    </a:gs>
                  </a:gsLst>
                  <a:lin ang="12600000" scaled="0"/>
                </a:gradFill>
                <a:latin typeface="微软雅黑" pitchFamily="34" charset="-122"/>
                <a:ea typeface="微软雅黑" pitchFamily="34" charset="-122"/>
              </a:rPr>
              <a:t>在此点击</a:t>
            </a:r>
            <a:endParaRPr lang="en-US" altLang="zh-CN" sz="3200" b="1" dirty="0">
              <a:gradFill>
                <a:gsLst>
                  <a:gs pos="0">
                    <a:schemeClr val="accent2"/>
                  </a:gs>
                  <a:gs pos="100000">
                    <a:schemeClr val="accent1"/>
                  </a:gs>
                </a:gsLst>
                <a:lin ang="12600000" scaled="0"/>
              </a:gradFill>
              <a:latin typeface="微软雅黑" pitchFamily="34" charset="-122"/>
              <a:ea typeface="微软雅黑" pitchFamily="34" charset="-122"/>
            </a:endParaRPr>
          </a:p>
          <a:p>
            <a:pPr>
              <a:lnSpc>
                <a:spcPct val="120000"/>
              </a:lnSpc>
            </a:pPr>
            <a:r>
              <a:rPr lang="zh-CN" altLang="en-US" sz="3200" b="1" dirty="0">
                <a:gradFill>
                  <a:gsLst>
                    <a:gs pos="0">
                      <a:schemeClr val="accent2"/>
                    </a:gs>
                    <a:gs pos="100000">
                      <a:schemeClr val="accent1"/>
                    </a:gs>
                  </a:gsLst>
                  <a:lin ang="12600000" scaled="0"/>
                </a:gradFill>
                <a:latin typeface="微软雅黑" pitchFamily="34" charset="-122"/>
                <a:ea typeface="微软雅黑" pitchFamily="34" charset="-122"/>
              </a:rPr>
              <a:t>添加标题</a:t>
            </a:r>
          </a:p>
        </p:txBody>
      </p:sp>
      <p:sp>
        <p:nvSpPr>
          <p:cNvPr id="17" name="Freeform 551"/>
          <p:cNvSpPr>
            <a:spLocks/>
          </p:cNvSpPr>
          <p:nvPr/>
        </p:nvSpPr>
        <p:spPr bwMode="auto">
          <a:xfrm>
            <a:off x="3430332" y="2505308"/>
            <a:ext cx="479600" cy="363125"/>
          </a:xfrm>
          <a:custGeom>
            <a:avLst/>
            <a:gdLst>
              <a:gd name="T0" fmla="*/ 7 w 140"/>
              <a:gd name="T1" fmla="*/ 99 h 106"/>
              <a:gd name="T2" fmla="*/ 14 w 140"/>
              <a:gd name="T3" fmla="*/ 99 h 106"/>
              <a:gd name="T4" fmla="*/ 14 w 140"/>
              <a:gd name="T5" fmla="*/ 59 h 106"/>
              <a:gd name="T6" fmla="*/ 21 w 140"/>
              <a:gd name="T7" fmla="*/ 57 h 106"/>
              <a:gd name="T8" fmla="*/ 21 w 140"/>
              <a:gd name="T9" fmla="*/ 99 h 106"/>
              <a:gd name="T10" fmla="*/ 26 w 140"/>
              <a:gd name="T11" fmla="*/ 99 h 106"/>
              <a:gd name="T12" fmla="*/ 26 w 140"/>
              <a:gd name="T13" fmla="*/ 54 h 106"/>
              <a:gd name="T14" fmla="*/ 33 w 140"/>
              <a:gd name="T15" fmla="*/ 52 h 106"/>
              <a:gd name="T16" fmla="*/ 33 w 140"/>
              <a:gd name="T17" fmla="*/ 99 h 106"/>
              <a:gd name="T18" fmla="*/ 40 w 140"/>
              <a:gd name="T19" fmla="*/ 99 h 106"/>
              <a:gd name="T20" fmla="*/ 40 w 140"/>
              <a:gd name="T21" fmla="*/ 49 h 106"/>
              <a:gd name="T22" fmla="*/ 40 w 140"/>
              <a:gd name="T23" fmla="*/ 49 h 106"/>
              <a:gd name="T24" fmla="*/ 47 w 140"/>
              <a:gd name="T25" fmla="*/ 57 h 106"/>
              <a:gd name="T26" fmla="*/ 47 w 140"/>
              <a:gd name="T27" fmla="*/ 99 h 106"/>
              <a:gd name="T28" fmla="*/ 52 w 140"/>
              <a:gd name="T29" fmla="*/ 99 h 106"/>
              <a:gd name="T30" fmla="*/ 52 w 140"/>
              <a:gd name="T31" fmla="*/ 61 h 106"/>
              <a:gd name="T32" fmla="*/ 59 w 140"/>
              <a:gd name="T33" fmla="*/ 59 h 106"/>
              <a:gd name="T34" fmla="*/ 59 w 140"/>
              <a:gd name="T35" fmla="*/ 99 h 106"/>
              <a:gd name="T36" fmla="*/ 64 w 140"/>
              <a:gd name="T37" fmla="*/ 99 h 106"/>
              <a:gd name="T38" fmla="*/ 64 w 140"/>
              <a:gd name="T39" fmla="*/ 57 h 106"/>
              <a:gd name="T40" fmla="*/ 71 w 140"/>
              <a:gd name="T41" fmla="*/ 52 h 106"/>
              <a:gd name="T42" fmla="*/ 71 w 140"/>
              <a:gd name="T43" fmla="*/ 99 h 106"/>
              <a:gd name="T44" fmla="*/ 76 w 140"/>
              <a:gd name="T45" fmla="*/ 99 h 106"/>
              <a:gd name="T46" fmla="*/ 76 w 140"/>
              <a:gd name="T47" fmla="*/ 49 h 106"/>
              <a:gd name="T48" fmla="*/ 83 w 140"/>
              <a:gd name="T49" fmla="*/ 45 h 106"/>
              <a:gd name="T50" fmla="*/ 83 w 140"/>
              <a:gd name="T51" fmla="*/ 99 h 106"/>
              <a:gd name="T52" fmla="*/ 90 w 140"/>
              <a:gd name="T53" fmla="*/ 99 h 106"/>
              <a:gd name="T54" fmla="*/ 90 w 140"/>
              <a:gd name="T55" fmla="*/ 42 h 106"/>
              <a:gd name="T56" fmla="*/ 97 w 140"/>
              <a:gd name="T57" fmla="*/ 40 h 106"/>
              <a:gd name="T58" fmla="*/ 97 w 140"/>
              <a:gd name="T59" fmla="*/ 99 h 106"/>
              <a:gd name="T60" fmla="*/ 102 w 140"/>
              <a:gd name="T61" fmla="*/ 99 h 106"/>
              <a:gd name="T62" fmla="*/ 102 w 140"/>
              <a:gd name="T63" fmla="*/ 38 h 106"/>
              <a:gd name="T64" fmla="*/ 109 w 140"/>
              <a:gd name="T65" fmla="*/ 33 h 106"/>
              <a:gd name="T66" fmla="*/ 109 w 140"/>
              <a:gd name="T67" fmla="*/ 99 h 106"/>
              <a:gd name="T68" fmla="*/ 135 w 140"/>
              <a:gd name="T69" fmla="*/ 99 h 106"/>
              <a:gd name="T70" fmla="*/ 135 w 140"/>
              <a:gd name="T71" fmla="*/ 106 h 106"/>
              <a:gd name="T72" fmla="*/ 7 w 140"/>
              <a:gd name="T73" fmla="*/ 106 h 106"/>
              <a:gd name="T74" fmla="*/ 0 w 140"/>
              <a:gd name="T75" fmla="*/ 106 h 106"/>
              <a:gd name="T76" fmla="*/ 0 w 140"/>
              <a:gd name="T77" fmla="*/ 99 h 106"/>
              <a:gd name="T78" fmla="*/ 0 w 140"/>
              <a:gd name="T79" fmla="*/ 2 h 106"/>
              <a:gd name="T80" fmla="*/ 7 w 140"/>
              <a:gd name="T81" fmla="*/ 2 h 106"/>
              <a:gd name="T82" fmla="*/ 7 w 140"/>
              <a:gd name="T83" fmla="*/ 40 h 106"/>
              <a:gd name="T84" fmla="*/ 43 w 140"/>
              <a:gd name="T85" fmla="*/ 26 h 106"/>
              <a:gd name="T86" fmla="*/ 45 w 140"/>
              <a:gd name="T87" fmla="*/ 23 h 106"/>
              <a:gd name="T88" fmla="*/ 50 w 140"/>
              <a:gd name="T89" fmla="*/ 28 h 106"/>
              <a:gd name="T90" fmla="*/ 54 w 140"/>
              <a:gd name="T91" fmla="*/ 38 h 106"/>
              <a:gd name="T92" fmla="*/ 109 w 140"/>
              <a:gd name="T93" fmla="*/ 12 h 106"/>
              <a:gd name="T94" fmla="*/ 102 w 140"/>
              <a:gd name="T95" fmla="*/ 0 h 106"/>
              <a:gd name="T96" fmla="*/ 121 w 140"/>
              <a:gd name="T97" fmla="*/ 0 h 106"/>
              <a:gd name="T98" fmla="*/ 140 w 140"/>
              <a:gd name="T99" fmla="*/ 2 h 106"/>
              <a:gd name="T100" fmla="*/ 130 w 140"/>
              <a:gd name="T101" fmla="*/ 16 h 106"/>
              <a:gd name="T102" fmla="*/ 121 w 140"/>
              <a:gd name="T103" fmla="*/ 33 h 106"/>
              <a:gd name="T104" fmla="*/ 113 w 140"/>
              <a:gd name="T105" fmla="*/ 21 h 106"/>
              <a:gd name="T106" fmla="*/ 57 w 140"/>
              <a:gd name="T107" fmla="*/ 49 h 106"/>
              <a:gd name="T108" fmla="*/ 52 w 140"/>
              <a:gd name="T109" fmla="*/ 52 h 106"/>
              <a:gd name="T110" fmla="*/ 47 w 140"/>
              <a:gd name="T111" fmla="*/ 47 h 106"/>
              <a:gd name="T112" fmla="*/ 43 w 140"/>
              <a:gd name="T113" fmla="*/ 38 h 106"/>
              <a:gd name="T114" fmla="*/ 7 w 140"/>
              <a:gd name="T115" fmla="*/ 54 h 106"/>
              <a:gd name="T116" fmla="*/ 7 w 140"/>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06">
                <a:moveTo>
                  <a:pt x="7" y="99"/>
                </a:moveTo>
                <a:lnTo>
                  <a:pt x="14" y="99"/>
                </a:lnTo>
                <a:lnTo>
                  <a:pt x="14" y="59"/>
                </a:lnTo>
                <a:lnTo>
                  <a:pt x="21" y="57"/>
                </a:lnTo>
                <a:lnTo>
                  <a:pt x="21" y="99"/>
                </a:lnTo>
                <a:lnTo>
                  <a:pt x="26" y="99"/>
                </a:lnTo>
                <a:lnTo>
                  <a:pt x="26" y="54"/>
                </a:lnTo>
                <a:lnTo>
                  <a:pt x="33" y="52"/>
                </a:lnTo>
                <a:lnTo>
                  <a:pt x="33" y="99"/>
                </a:lnTo>
                <a:lnTo>
                  <a:pt x="40" y="99"/>
                </a:lnTo>
                <a:lnTo>
                  <a:pt x="40" y="49"/>
                </a:lnTo>
                <a:lnTo>
                  <a:pt x="40" y="49"/>
                </a:lnTo>
                <a:lnTo>
                  <a:pt x="47" y="57"/>
                </a:lnTo>
                <a:lnTo>
                  <a:pt x="47" y="99"/>
                </a:lnTo>
                <a:lnTo>
                  <a:pt x="52" y="99"/>
                </a:lnTo>
                <a:lnTo>
                  <a:pt x="52" y="61"/>
                </a:lnTo>
                <a:lnTo>
                  <a:pt x="59" y="59"/>
                </a:lnTo>
                <a:lnTo>
                  <a:pt x="59" y="99"/>
                </a:lnTo>
                <a:lnTo>
                  <a:pt x="64" y="99"/>
                </a:lnTo>
                <a:lnTo>
                  <a:pt x="64" y="57"/>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3" y="26"/>
                </a:lnTo>
                <a:lnTo>
                  <a:pt x="45" y="23"/>
                </a:lnTo>
                <a:lnTo>
                  <a:pt x="50" y="28"/>
                </a:lnTo>
                <a:lnTo>
                  <a:pt x="54" y="38"/>
                </a:lnTo>
                <a:lnTo>
                  <a:pt x="109" y="12"/>
                </a:lnTo>
                <a:lnTo>
                  <a:pt x="102" y="0"/>
                </a:lnTo>
                <a:lnTo>
                  <a:pt x="121" y="0"/>
                </a:lnTo>
                <a:lnTo>
                  <a:pt x="140" y="2"/>
                </a:lnTo>
                <a:lnTo>
                  <a:pt x="130" y="16"/>
                </a:lnTo>
                <a:lnTo>
                  <a:pt x="121" y="33"/>
                </a:lnTo>
                <a:lnTo>
                  <a:pt x="113" y="21"/>
                </a:lnTo>
                <a:lnTo>
                  <a:pt x="57" y="49"/>
                </a:lnTo>
                <a:lnTo>
                  <a:pt x="52" y="52"/>
                </a:lnTo>
                <a:lnTo>
                  <a:pt x="47" y="47"/>
                </a:lnTo>
                <a:lnTo>
                  <a:pt x="43" y="38"/>
                </a:lnTo>
                <a:lnTo>
                  <a:pt x="7" y="54"/>
                </a:lnTo>
                <a:lnTo>
                  <a:pt x="7" y="99"/>
                </a:ln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552"/>
          <p:cNvSpPr>
            <a:spLocks noEditPoints="1"/>
          </p:cNvSpPr>
          <p:nvPr/>
        </p:nvSpPr>
        <p:spPr bwMode="auto">
          <a:xfrm>
            <a:off x="5881471" y="2474263"/>
            <a:ext cx="479600" cy="356275"/>
          </a:xfrm>
          <a:custGeom>
            <a:avLst/>
            <a:gdLst>
              <a:gd name="T0" fmla="*/ 57 w 59"/>
              <a:gd name="T1" fmla="*/ 41 h 44"/>
              <a:gd name="T2" fmla="*/ 3 w 59"/>
              <a:gd name="T3" fmla="*/ 44 h 44"/>
              <a:gd name="T4" fmla="*/ 0 w 59"/>
              <a:gd name="T5" fmla="*/ 41 h 44"/>
              <a:gd name="T6" fmla="*/ 3 w 59"/>
              <a:gd name="T7" fmla="*/ 0 h 44"/>
              <a:gd name="T8" fmla="*/ 7 w 59"/>
              <a:gd name="T9" fmla="*/ 8 h 44"/>
              <a:gd name="T10" fmla="*/ 9 w 59"/>
              <a:gd name="T11" fmla="*/ 9 h 44"/>
              <a:gd name="T12" fmla="*/ 25 w 59"/>
              <a:gd name="T13" fmla="*/ 9 h 44"/>
              <a:gd name="T14" fmla="*/ 28 w 59"/>
              <a:gd name="T15" fmla="*/ 10 h 44"/>
              <a:gd name="T16" fmla="*/ 35 w 59"/>
              <a:gd name="T17" fmla="*/ 11 h 44"/>
              <a:gd name="T18" fmla="*/ 37 w 59"/>
              <a:gd name="T19" fmla="*/ 11 h 44"/>
              <a:gd name="T20" fmla="*/ 54 w 59"/>
              <a:gd name="T21" fmla="*/ 18 h 44"/>
              <a:gd name="T22" fmla="*/ 56 w 59"/>
              <a:gd name="T23" fmla="*/ 15 h 44"/>
              <a:gd name="T24" fmla="*/ 56 w 59"/>
              <a:gd name="T25" fmla="*/ 20 h 44"/>
              <a:gd name="T26" fmla="*/ 50 w 59"/>
              <a:gd name="T27" fmla="*/ 24 h 44"/>
              <a:gd name="T28" fmla="*/ 53 w 59"/>
              <a:gd name="T29" fmla="*/ 32 h 44"/>
              <a:gd name="T30" fmla="*/ 41 w 59"/>
              <a:gd name="T31" fmla="*/ 32 h 44"/>
              <a:gd name="T32" fmla="*/ 38 w 59"/>
              <a:gd name="T33" fmla="*/ 35 h 44"/>
              <a:gd name="T34" fmla="*/ 36 w 59"/>
              <a:gd name="T35" fmla="*/ 32 h 44"/>
              <a:gd name="T36" fmla="*/ 28 w 59"/>
              <a:gd name="T37" fmla="*/ 25 h 44"/>
              <a:gd name="T38" fmla="*/ 20 w 59"/>
              <a:gd name="T39" fmla="*/ 31 h 44"/>
              <a:gd name="T40" fmla="*/ 17 w 59"/>
              <a:gd name="T41" fmla="*/ 33 h 44"/>
              <a:gd name="T42" fmla="*/ 14 w 59"/>
              <a:gd name="T43" fmla="*/ 30 h 44"/>
              <a:gd name="T44" fmla="*/ 11 w 59"/>
              <a:gd name="T45" fmla="*/ 28 h 44"/>
              <a:gd name="T46" fmla="*/ 3 w 59"/>
              <a:gd name="T47" fmla="*/ 35 h 44"/>
              <a:gd name="T48" fmla="*/ 38 w 59"/>
              <a:gd name="T49" fmla="*/ 29 h 44"/>
              <a:gd name="T50" fmla="*/ 46 w 59"/>
              <a:gd name="T51" fmla="*/ 25 h 44"/>
              <a:gd name="T52" fmla="*/ 27 w 59"/>
              <a:gd name="T53" fmla="*/ 17 h 44"/>
              <a:gd name="T54" fmla="*/ 25 w 59"/>
              <a:gd name="T55" fmla="*/ 16 h 44"/>
              <a:gd name="T56" fmla="*/ 12 w 59"/>
              <a:gd name="T57" fmla="*/ 19 h 44"/>
              <a:gd name="T58" fmla="*/ 10 w 59"/>
              <a:gd name="T59" fmla="*/ 18 h 44"/>
              <a:gd name="T60" fmla="*/ 3 w 59"/>
              <a:gd name="T61" fmla="*/ 13 h 44"/>
              <a:gd name="T62" fmla="*/ 8 w 59"/>
              <a:gd name="T63" fmla="*/ 26 h 44"/>
              <a:gd name="T64" fmla="*/ 11 w 59"/>
              <a:gd name="T65" fmla="*/ 23 h 44"/>
              <a:gd name="T66" fmla="*/ 13 w 59"/>
              <a:gd name="T67" fmla="*/ 26 h 44"/>
              <a:gd name="T68" fmla="*/ 17 w 59"/>
              <a:gd name="T69" fmla="*/ 28 h 44"/>
              <a:gd name="T70" fmla="*/ 26 w 59"/>
              <a:gd name="T71" fmla="*/ 23 h 44"/>
              <a:gd name="T72" fmla="*/ 28 w 59"/>
              <a:gd name="T73" fmla="*/ 20 h 44"/>
              <a:gd name="T74" fmla="*/ 31 w 59"/>
              <a:gd name="T75" fmla="*/ 23 h 44"/>
              <a:gd name="T76" fmla="*/ 38 w 59"/>
              <a:gd name="T77"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553"/>
          <p:cNvSpPr>
            <a:spLocks noEditPoints="1"/>
          </p:cNvSpPr>
          <p:nvPr/>
        </p:nvSpPr>
        <p:spPr bwMode="auto">
          <a:xfrm>
            <a:off x="8274527" y="2514253"/>
            <a:ext cx="472749" cy="356275"/>
          </a:xfrm>
          <a:custGeom>
            <a:avLst/>
            <a:gdLst>
              <a:gd name="T0" fmla="*/ 5 w 58"/>
              <a:gd name="T1" fmla="*/ 41 h 44"/>
              <a:gd name="T2" fmla="*/ 12 w 58"/>
              <a:gd name="T3" fmla="*/ 29 h 44"/>
              <a:gd name="T4" fmla="*/ 14 w 58"/>
              <a:gd name="T5" fmla="*/ 41 h 44"/>
              <a:gd name="T6" fmla="*/ 21 w 58"/>
              <a:gd name="T7" fmla="*/ 16 h 44"/>
              <a:gd name="T8" fmla="*/ 22 w 58"/>
              <a:gd name="T9" fmla="*/ 41 h 44"/>
              <a:gd name="T10" fmla="*/ 29 w 58"/>
              <a:gd name="T11" fmla="*/ 7 h 44"/>
              <a:gd name="T12" fmla="*/ 31 w 58"/>
              <a:gd name="T13" fmla="*/ 41 h 44"/>
              <a:gd name="T14" fmla="*/ 38 w 58"/>
              <a:gd name="T15" fmla="*/ 9 h 44"/>
              <a:gd name="T16" fmla="*/ 39 w 58"/>
              <a:gd name="T17" fmla="*/ 41 h 44"/>
              <a:gd name="T18" fmla="*/ 46 w 58"/>
              <a:gd name="T19" fmla="*/ 11 h 44"/>
              <a:gd name="T20" fmla="*/ 47 w 58"/>
              <a:gd name="T21" fmla="*/ 41 h 44"/>
              <a:gd name="T22" fmla="*/ 54 w 58"/>
              <a:gd name="T23" fmla="*/ 4 h 44"/>
              <a:gd name="T24" fmla="*/ 58 w 58"/>
              <a:gd name="T25" fmla="*/ 41 h 44"/>
              <a:gd name="T26" fmla="*/ 3 w 58"/>
              <a:gd name="T27" fmla="*/ 44 h 44"/>
              <a:gd name="T28" fmla="*/ 0 w 58"/>
              <a:gd name="T29" fmla="*/ 41 h 44"/>
              <a:gd name="T30" fmla="*/ 3 w 58"/>
              <a:gd name="T31" fmla="*/ 0 h 44"/>
              <a:gd name="T32" fmla="*/ 7 w 58"/>
              <a:gd name="T33" fmla="*/ 32 h 44"/>
              <a:gd name="T34" fmla="*/ 7 w 58"/>
              <a:gd name="T35" fmla="*/ 37 h 44"/>
              <a:gd name="T36" fmla="*/ 7 w 58"/>
              <a:gd name="T37" fmla="*/ 38 h 44"/>
              <a:gd name="T38" fmla="*/ 8 w 58"/>
              <a:gd name="T39" fmla="*/ 32 h 44"/>
              <a:gd name="T40" fmla="*/ 7 w 58"/>
              <a:gd name="T41" fmla="*/ 32 h 44"/>
              <a:gd name="T42" fmla="*/ 15 w 58"/>
              <a:gd name="T43" fmla="*/ 19 h 44"/>
              <a:gd name="T44" fmla="*/ 15 w 58"/>
              <a:gd name="T45" fmla="*/ 38 h 44"/>
              <a:gd name="T46" fmla="*/ 16 w 58"/>
              <a:gd name="T47" fmla="*/ 37 h 44"/>
              <a:gd name="T48" fmla="*/ 15 w 58"/>
              <a:gd name="T49" fmla="*/ 18 h 44"/>
              <a:gd name="T50" fmla="*/ 24 w 58"/>
              <a:gd name="T51" fmla="*/ 9 h 44"/>
              <a:gd name="T52" fmla="*/ 23 w 58"/>
              <a:gd name="T53" fmla="*/ 37 h 44"/>
              <a:gd name="T54" fmla="*/ 24 w 58"/>
              <a:gd name="T55" fmla="*/ 38 h 44"/>
              <a:gd name="T56" fmla="*/ 24 w 58"/>
              <a:gd name="T57" fmla="*/ 10 h 44"/>
              <a:gd name="T58" fmla="*/ 24 w 58"/>
              <a:gd name="T59" fmla="*/ 9 h 44"/>
              <a:gd name="T60" fmla="*/ 32 w 58"/>
              <a:gd name="T61" fmla="*/ 12 h 44"/>
              <a:gd name="T62" fmla="*/ 32 w 58"/>
              <a:gd name="T63" fmla="*/ 38 h 44"/>
              <a:gd name="T64" fmla="*/ 33 w 58"/>
              <a:gd name="T65" fmla="*/ 37 h 44"/>
              <a:gd name="T66" fmla="*/ 32 w 58"/>
              <a:gd name="T67" fmla="*/ 11 h 44"/>
              <a:gd name="T68" fmla="*/ 49 w 58"/>
              <a:gd name="T69" fmla="*/ 6 h 44"/>
              <a:gd name="T70" fmla="*/ 49 w 58"/>
              <a:gd name="T71" fmla="*/ 37 h 44"/>
              <a:gd name="T72" fmla="*/ 49 w 58"/>
              <a:gd name="T73" fmla="*/ 38 h 44"/>
              <a:gd name="T74" fmla="*/ 50 w 58"/>
              <a:gd name="T75" fmla="*/ 7 h 44"/>
              <a:gd name="T76" fmla="*/ 49 w 58"/>
              <a:gd name="T77" fmla="*/ 6 h 44"/>
              <a:gd name="T78" fmla="*/ 40 w 58"/>
              <a:gd name="T79" fmla="*/ 14 h 44"/>
              <a:gd name="T80" fmla="*/ 41 w 58"/>
              <a:gd name="T81" fmla="*/ 38 h 44"/>
              <a:gd name="T82" fmla="*/ 41 w 58"/>
              <a:gd name="T83" fmla="*/ 37 h 44"/>
              <a:gd name="T84" fmla="*/ 41 w 58"/>
              <a:gd name="T8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20" name="组合 19"/>
          <p:cNvGrpSpPr/>
          <p:nvPr/>
        </p:nvGrpSpPr>
        <p:grpSpPr>
          <a:xfrm>
            <a:off x="1404609" y="1888725"/>
            <a:ext cx="1509512" cy="1509887"/>
            <a:chOff x="-381549" y="1319482"/>
            <a:chExt cx="1132134" cy="1132415"/>
          </a:xfrm>
        </p:grpSpPr>
        <p:sp>
          <p:nvSpPr>
            <p:cNvPr id="21"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方正兰亭粗黑_GBK" pitchFamily="2" charset="-122"/>
                <a:ea typeface="方正兰亭粗黑_GBK" pitchFamily="2" charset="-122"/>
              </a:endParaRPr>
            </a:p>
          </p:txBody>
        </p:sp>
        <p:sp>
          <p:nvSpPr>
            <p:cNvPr id="22" name="矩形 21"/>
            <p:cNvSpPr/>
            <p:nvPr/>
          </p:nvSpPr>
          <p:spPr>
            <a:xfrm>
              <a:off x="-303895" y="1481732"/>
              <a:ext cx="919402" cy="807913"/>
            </a:xfrm>
            <a:prstGeom prst="rect">
              <a:avLst/>
            </a:prstGeom>
          </p:spPr>
          <p:txBody>
            <a:bodyPr wrap="square" anchor="ctr">
              <a:spAutoFit/>
            </a:bodyPr>
            <a:lstStyle/>
            <a:p>
              <a:pPr algn="ctr"/>
              <a:r>
                <a:rPr lang="zh-CN" altLang="en-US" sz="3200" dirty="0">
                  <a:solidFill>
                    <a:schemeClr val="bg1"/>
                  </a:solidFill>
                  <a:latin typeface="方正兰亭粗黑_GBK" pitchFamily="2" charset="-122"/>
                  <a:ea typeface="方正兰亭粗黑_GBK" pitchFamily="2" charset="-122"/>
                </a:rPr>
                <a:t>添加</a:t>
              </a:r>
              <a:endParaRPr lang="en-US" altLang="zh-CN" sz="3200" dirty="0">
                <a:solidFill>
                  <a:schemeClr val="bg1"/>
                </a:solidFill>
                <a:latin typeface="方正兰亭粗黑_GBK" pitchFamily="2" charset="-122"/>
                <a:ea typeface="方正兰亭粗黑_GBK" pitchFamily="2" charset="-122"/>
              </a:endParaRPr>
            </a:p>
            <a:p>
              <a:pPr algn="ctr"/>
              <a:r>
                <a:rPr lang="zh-CN" altLang="en-US" sz="3200" dirty="0">
                  <a:solidFill>
                    <a:schemeClr val="bg1"/>
                  </a:solidFill>
                  <a:latin typeface="方正兰亭粗黑_GBK" pitchFamily="2" charset="-122"/>
                  <a:ea typeface="方正兰亭粗黑_GBK" pitchFamily="2" charset="-122"/>
                </a:rPr>
                <a:t>标题</a:t>
              </a:r>
            </a:p>
          </p:txBody>
        </p:sp>
      </p:grpSp>
      <p:grpSp>
        <p:nvGrpSpPr>
          <p:cNvPr id="23" name="组合 22"/>
          <p:cNvGrpSpPr/>
          <p:nvPr/>
        </p:nvGrpSpPr>
        <p:grpSpPr>
          <a:xfrm>
            <a:off x="4079776" y="1888725"/>
            <a:ext cx="1509512" cy="1509887"/>
            <a:chOff x="-381549" y="1319482"/>
            <a:chExt cx="1132134" cy="1132415"/>
          </a:xfrm>
        </p:grpSpPr>
        <p:sp>
          <p:nvSpPr>
            <p:cNvPr id="24"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方正兰亭粗黑_GBK" pitchFamily="2" charset="-122"/>
                <a:ea typeface="方正兰亭粗黑_GBK" pitchFamily="2" charset="-122"/>
              </a:endParaRPr>
            </a:p>
          </p:txBody>
        </p:sp>
        <p:sp>
          <p:nvSpPr>
            <p:cNvPr id="25" name="矩形 24"/>
            <p:cNvSpPr/>
            <p:nvPr/>
          </p:nvSpPr>
          <p:spPr>
            <a:xfrm>
              <a:off x="-283575" y="1481732"/>
              <a:ext cx="919402" cy="807913"/>
            </a:xfrm>
            <a:prstGeom prst="rect">
              <a:avLst/>
            </a:prstGeom>
          </p:spPr>
          <p:txBody>
            <a:bodyPr wrap="square" anchor="ctr">
              <a:spAutoFit/>
            </a:bodyPr>
            <a:lstStyle/>
            <a:p>
              <a:pPr algn="ctr"/>
              <a:r>
                <a:rPr lang="zh-CN" altLang="en-US" sz="3200" dirty="0">
                  <a:solidFill>
                    <a:schemeClr val="bg1"/>
                  </a:solidFill>
                  <a:latin typeface="方正兰亭粗黑_GBK" pitchFamily="2" charset="-122"/>
                  <a:ea typeface="方正兰亭粗黑_GBK" pitchFamily="2" charset="-122"/>
                </a:rPr>
                <a:t>添加</a:t>
              </a:r>
              <a:endParaRPr lang="en-US" altLang="zh-CN" sz="3200" dirty="0">
                <a:solidFill>
                  <a:schemeClr val="bg1"/>
                </a:solidFill>
                <a:latin typeface="方正兰亭粗黑_GBK" pitchFamily="2" charset="-122"/>
                <a:ea typeface="方正兰亭粗黑_GBK" pitchFamily="2" charset="-122"/>
              </a:endParaRPr>
            </a:p>
            <a:p>
              <a:pPr algn="ctr"/>
              <a:r>
                <a:rPr lang="zh-CN" altLang="en-US" sz="3200" dirty="0">
                  <a:solidFill>
                    <a:schemeClr val="bg1"/>
                  </a:solidFill>
                  <a:latin typeface="方正兰亭粗黑_GBK" pitchFamily="2" charset="-122"/>
                  <a:ea typeface="方正兰亭粗黑_GBK" pitchFamily="2" charset="-122"/>
                </a:rPr>
                <a:t>标题</a:t>
              </a:r>
            </a:p>
          </p:txBody>
        </p:sp>
      </p:grpSp>
      <p:grpSp>
        <p:nvGrpSpPr>
          <p:cNvPr id="26" name="组合 25"/>
          <p:cNvGrpSpPr/>
          <p:nvPr/>
        </p:nvGrpSpPr>
        <p:grpSpPr>
          <a:xfrm>
            <a:off x="6576053" y="1888725"/>
            <a:ext cx="1509512" cy="1509887"/>
            <a:chOff x="-381549" y="1319482"/>
            <a:chExt cx="1132134" cy="1132415"/>
          </a:xfrm>
        </p:grpSpPr>
        <p:sp>
          <p:nvSpPr>
            <p:cNvPr id="27"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方正兰亭粗黑_GBK" pitchFamily="2" charset="-122"/>
                <a:ea typeface="方正兰亭粗黑_GBK" pitchFamily="2" charset="-122"/>
              </a:endParaRPr>
            </a:p>
          </p:txBody>
        </p:sp>
        <p:sp>
          <p:nvSpPr>
            <p:cNvPr id="28" name="矩形 27"/>
            <p:cNvSpPr/>
            <p:nvPr/>
          </p:nvSpPr>
          <p:spPr>
            <a:xfrm>
              <a:off x="-324215" y="1481732"/>
              <a:ext cx="919402" cy="807913"/>
            </a:xfrm>
            <a:prstGeom prst="rect">
              <a:avLst/>
            </a:prstGeom>
          </p:spPr>
          <p:txBody>
            <a:bodyPr wrap="square" anchor="ctr">
              <a:spAutoFit/>
            </a:bodyPr>
            <a:lstStyle/>
            <a:p>
              <a:pPr algn="ctr"/>
              <a:r>
                <a:rPr lang="zh-CN" altLang="en-US" sz="3200" dirty="0">
                  <a:solidFill>
                    <a:schemeClr val="bg1"/>
                  </a:solidFill>
                  <a:latin typeface="方正兰亭粗黑_GBK" pitchFamily="2" charset="-122"/>
                  <a:ea typeface="方正兰亭粗黑_GBK" pitchFamily="2" charset="-122"/>
                </a:rPr>
                <a:t>添加</a:t>
              </a:r>
              <a:endParaRPr lang="en-US" altLang="zh-CN" sz="3200" dirty="0">
                <a:solidFill>
                  <a:schemeClr val="bg1"/>
                </a:solidFill>
                <a:latin typeface="方正兰亭粗黑_GBK" pitchFamily="2" charset="-122"/>
                <a:ea typeface="方正兰亭粗黑_GBK" pitchFamily="2" charset="-122"/>
              </a:endParaRPr>
            </a:p>
            <a:p>
              <a:pPr algn="ctr"/>
              <a:r>
                <a:rPr lang="zh-CN" altLang="en-US" sz="3200" dirty="0">
                  <a:solidFill>
                    <a:schemeClr val="bg1"/>
                  </a:solidFill>
                  <a:latin typeface="方正兰亭粗黑_GBK" pitchFamily="2" charset="-122"/>
                  <a:ea typeface="方正兰亭粗黑_GBK" pitchFamily="2" charset="-122"/>
                </a:rPr>
                <a:t>标题</a:t>
              </a:r>
            </a:p>
          </p:txBody>
        </p:sp>
      </p:grpSp>
      <p:grpSp>
        <p:nvGrpSpPr>
          <p:cNvPr id="29" name="组合 28"/>
          <p:cNvGrpSpPr/>
          <p:nvPr/>
        </p:nvGrpSpPr>
        <p:grpSpPr>
          <a:xfrm>
            <a:off x="9122101" y="1888725"/>
            <a:ext cx="1509512" cy="1509887"/>
            <a:chOff x="-381549" y="1319482"/>
            <a:chExt cx="1132134" cy="1132415"/>
          </a:xfrm>
        </p:grpSpPr>
        <p:sp>
          <p:nvSpPr>
            <p:cNvPr id="30"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方正兰亭粗黑_GBK" pitchFamily="2" charset="-122"/>
                <a:ea typeface="方正兰亭粗黑_GBK" pitchFamily="2" charset="-122"/>
              </a:endParaRPr>
            </a:p>
          </p:txBody>
        </p:sp>
        <p:sp>
          <p:nvSpPr>
            <p:cNvPr id="31" name="矩形 30"/>
            <p:cNvSpPr/>
            <p:nvPr/>
          </p:nvSpPr>
          <p:spPr>
            <a:xfrm>
              <a:off x="-288639" y="1481732"/>
              <a:ext cx="919402" cy="807913"/>
            </a:xfrm>
            <a:prstGeom prst="rect">
              <a:avLst/>
            </a:prstGeom>
          </p:spPr>
          <p:txBody>
            <a:bodyPr wrap="square" anchor="ctr">
              <a:spAutoFit/>
            </a:bodyPr>
            <a:lstStyle/>
            <a:p>
              <a:pPr algn="ctr"/>
              <a:r>
                <a:rPr lang="zh-CN" altLang="en-US" sz="3200" dirty="0">
                  <a:solidFill>
                    <a:schemeClr val="bg1"/>
                  </a:solidFill>
                  <a:latin typeface="方正兰亭粗黑_GBK" pitchFamily="2" charset="-122"/>
                  <a:ea typeface="方正兰亭粗黑_GBK" pitchFamily="2" charset="-122"/>
                </a:rPr>
                <a:t>添加</a:t>
              </a:r>
              <a:endParaRPr lang="en-US" altLang="zh-CN" sz="3200" dirty="0">
                <a:solidFill>
                  <a:schemeClr val="bg1"/>
                </a:solidFill>
                <a:latin typeface="方正兰亭粗黑_GBK" pitchFamily="2" charset="-122"/>
                <a:ea typeface="方正兰亭粗黑_GBK" pitchFamily="2" charset="-122"/>
              </a:endParaRPr>
            </a:p>
            <a:p>
              <a:pPr algn="ctr"/>
              <a:r>
                <a:rPr lang="zh-CN" altLang="en-US" sz="3200" dirty="0">
                  <a:solidFill>
                    <a:schemeClr val="bg1"/>
                  </a:solidFill>
                  <a:latin typeface="方正兰亭粗黑_GBK" pitchFamily="2" charset="-122"/>
                  <a:ea typeface="方正兰亭粗黑_GBK" pitchFamily="2" charset="-122"/>
                </a:rPr>
                <a:t>标题</a:t>
              </a:r>
            </a:p>
          </p:txBody>
        </p:sp>
      </p:grpSp>
      <p:sp>
        <p:nvSpPr>
          <p:cNvPr id="32" name="TextBox 31"/>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3" name="文本框 32"/>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3371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3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6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9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9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2400"/>
                            </p:stCondLst>
                            <p:childTnLst>
                              <p:par>
                                <p:cTn id="52" presetID="53" presetClass="entr" presetSubtype="16"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par>
                          <p:cTn id="57" fill="hold">
                            <p:stCondLst>
                              <p:cond delay="2900"/>
                            </p:stCondLst>
                            <p:childTnLst>
                              <p:par>
                                <p:cTn id="58" presetID="22" presetClass="entr" presetSubtype="1"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par>
                                <p:cTn id="61" presetID="22" presetClass="entr" presetSubtype="1"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par>
                          <p:cTn id="64" fill="hold">
                            <p:stCondLst>
                              <p:cond delay="34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right)">
                                      <p:cBhvr>
                                        <p:cTn id="70" dur="500"/>
                                        <p:tgtEl>
                                          <p:spTgt spid="12"/>
                                        </p:tgtEl>
                                      </p:cBhvr>
                                    </p:animEffect>
                                  </p:childTnLst>
                                </p:cTn>
                              </p:par>
                            </p:childTnLst>
                          </p:cTn>
                        </p:par>
                        <p:par>
                          <p:cTn id="71" fill="hold">
                            <p:stCondLst>
                              <p:cond delay="39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1000"/>
                                        <p:tgtEl>
                                          <p:spTgt spid="32"/>
                                        </p:tgtEl>
                                      </p:cBhvr>
                                    </p:animEffect>
                                    <p:anim calcmode="lin" valueType="num">
                                      <p:cBhvr>
                                        <p:cTn id="75" dur="1000" fill="hold"/>
                                        <p:tgtEl>
                                          <p:spTgt spid="32"/>
                                        </p:tgtEl>
                                        <p:attrNameLst>
                                          <p:attrName>ppt_x</p:attrName>
                                        </p:attrNameLst>
                                      </p:cBhvr>
                                      <p:tavLst>
                                        <p:tav tm="0">
                                          <p:val>
                                            <p:strVal val="#ppt_x"/>
                                          </p:val>
                                        </p:tav>
                                        <p:tav tm="100000">
                                          <p:val>
                                            <p:strVal val="#ppt_x"/>
                                          </p:val>
                                        </p:tav>
                                      </p:tavLst>
                                    </p:anim>
                                    <p:anim calcmode="lin" valueType="num">
                                      <p:cBhvr>
                                        <p:cTn id="76" dur="10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4900"/>
                            </p:stCondLst>
                            <p:childTnLst>
                              <p:par>
                                <p:cTn id="78" presetID="22" presetClass="entr" presetSubtype="8" fill="hold" grpId="0"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9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4" grpId="0"/>
      <p:bldP spid="16" grpId="0"/>
      <p:bldP spid="17" grpId="0" animBg="1"/>
      <p:bldP spid="18" grpId="0" animBg="1"/>
      <p:bldP spid="19" grpId="0" animBg="1"/>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85976" y="1796819"/>
            <a:ext cx="4290251" cy="1077218"/>
          </a:xfrm>
          <a:prstGeom prst="rect">
            <a:avLst/>
          </a:prstGeom>
          <a:noFill/>
          <a:ln>
            <a:noFill/>
          </a:ln>
        </p:spPr>
        <p:txBody>
          <a:bodyPr wrap="square" rtlCol="0">
            <a:spAutoFit/>
          </a:bodyPr>
          <a:lstStyle/>
          <a:p>
            <a:r>
              <a:rPr lang="zh-CN" altLang="en-US" sz="1600" dirty="0">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您的内容打在这里，或者通过复制您的文本后，在此框中选择粘贴，并选择只保留文字。您的内容打在这里，或者通过复制您的文本后，在此框中选择粘贴，并选择只保留文字。</a:t>
            </a:r>
          </a:p>
        </p:txBody>
      </p:sp>
      <p:sp>
        <p:nvSpPr>
          <p:cNvPr id="10" name="TextBox 9"/>
          <p:cNvSpPr txBox="1"/>
          <p:nvPr/>
        </p:nvSpPr>
        <p:spPr>
          <a:xfrm>
            <a:off x="8545793" y="3320680"/>
            <a:ext cx="2815300" cy="830997"/>
          </a:xfrm>
          <a:prstGeom prst="rect">
            <a:avLst/>
          </a:prstGeom>
          <a:noFill/>
        </p:spPr>
        <p:txBody>
          <a:bodyPr wrap="square" rtlCol="0">
            <a:spAutoFit/>
          </a:bodyPr>
          <a:lstStyle/>
          <a:p>
            <a:r>
              <a:rPr lang="en-US" altLang="zh-CN" sz="1600" dirty="0">
                <a:latin typeface="方正兰亭细黑_GBK_M" pitchFamily="2" charset="2"/>
                <a:ea typeface="方正兰亭细黑_GBK_M" pitchFamily="2" charset="2"/>
                <a:cs typeface="方正兰亭细黑_GBK_M" pitchFamily="2" charset="2"/>
              </a:rPr>
              <a:t>01.</a:t>
            </a:r>
            <a:r>
              <a:rPr lang="zh-CN" altLang="en-US" sz="1600" dirty="0">
                <a:latin typeface="方正兰亭细黑_GBK_M" pitchFamily="2" charset="2"/>
                <a:ea typeface="方正兰亭细黑_GBK_M" pitchFamily="2" charset="2"/>
                <a:cs typeface="方正兰亭细黑_GBK_M" pitchFamily="2" charset="2"/>
              </a:rPr>
              <a:t>您的内容打在这里，或者通过复制您的文本后，在此框中选择粘贴，</a:t>
            </a:r>
          </a:p>
        </p:txBody>
      </p:sp>
      <p:sp>
        <p:nvSpPr>
          <p:cNvPr id="11" name="TextBox 10"/>
          <p:cNvSpPr txBox="1"/>
          <p:nvPr/>
        </p:nvSpPr>
        <p:spPr>
          <a:xfrm>
            <a:off x="8545793" y="4425533"/>
            <a:ext cx="2815300" cy="830997"/>
          </a:xfrm>
          <a:prstGeom prst="rect">
            <a:avLst/>
          </a:prstGeom>
          <a:noFill/>
        </p:spPr>
        <p:txBody>
          <a:bodyPr wrap="square" rtlCol="0">
            <a:spAutoFit/>
          </a:bodyPr>
          <a:lstStyle/>
          <a:p>
            <a:r>
              <a:rPr lang="en-US" altLang="zh-CN" sz="1600" dirty="0">
                <a:latin typeface="方正兰亭细黑_GBK_M" pitchFamily="2" charset="2"/>
                <a:ea typeface="方正兰亭细黑_GBK_M" pitchFamily="2" charset="2"/>
                <a:cs typeface="方正兰亭细黑_GBK_M" pitchFamily="2" charset="2"/>
              </a:rPr>
              <a:t>02.</a:t>
            </a:r>
            <a:r>
              <a:rPr lang="zh-CN" altLang="en-US" sz="1600" dirty="0">
                <a:latin typeface="方正兰亭细黑_GBK_M" pitchFamily="2" charset="2"/>
                <a:ea typeface="方正兰亭细黑_GBK_M" pitchFamily="2" charset="2"/>
                <a:cs typeface="方正兰亭细黑_GBK_M" pitchFamily="2" charset="2"/>
              </a:rPr>
              <a:t>您的内容打在这里，或者通过复制您的文本后，在此框中选择粘贴，</a:t>
            </a:r>
          </a:p>
        </p:txBody>
      </p:sp>
      <p:sp>
        <p:nvSpPr>
          <p:cNvPr id="12" name="TextBox 11"/>
          <p:cNvSpPr txBox="1"/>
          <p:nvPr/>
        </p:nvSpPr>
        <p:spPr>
          <a:xfrm>
            <a:off x="8545793" y="5530389"/>
            <a:ext cx="2434641" cy="584775"/>
          </a:xfrm>
          <a:prstGeom prst="rect">
            <a:avLst/>
          </a:prstGeom>
          <a:noFill/>
        </p:spPr>
        <p:txBody>
          <a:bodyPr wrap="square" rtlCol="0">
            <a:spAutoFit/>
          </a:bodyPr>
          <a:lstStyle/>
          <a:p>
            <a:r>
              <a:rPr lang="en-US" altLang="zh-CN" sz="1600" dirty="0">
                <a:latin typeface="方正兰亭细黑_GBK_M" pitchFamily="2" charset="2"/>
                <a:ea typeface="方正兰亭细黑_GBK_M" pitchFamily="2" charset="2"/>
                <a:cs typeface="方正兰亭细黑_GBK_M" pitchFamily="2" charset="2"/>
              </a:rPr>
              <a:t>03.</a:t>
            </a:r>
            <a:r>
              <a:rPr lang="zh-CN" altLang="en-US" sz="1600" dirty="0">
                <a:latin typeface="方正兰亭细黑_GBK_M" pitchFamily="2" charset="2"/>
                <a:ea typeface="方正兰亭细黑_GBK_M" pitchFamily="2" charset="2"/>
                <a:cs typeface="方正兰亭细黑_GBK_M" pitchFamily="2" charset="2"/>
              </a:rPr>
              <a:t>您的内容打在这里，或者通过复制您的文本后。</a:t>
            </a:r>
          </a:p>
        </p:txBody>
      </p:sp>
      <p:sp>
        <p:nvSpPr>
          <p:cNvPr id="13" name="TextBox 12"/>
          <p:cNvSpPr txBox="1"/>
          <p:nvPr/>
        </p:nvSpPr>
        <p:spPr>
          <a:xfrm>
            <a:off x="3443705" y="5092747"/>
            <a:ext cx="1208985" cy="502766"/>
          </a:xfrm>
          <a:prstGeom prst="rect">
            <a:avLst/>
          </a:prstGeom>
          <a:noFill/>
          <a:ln>
            <a:noFill/>
          </a:ln>
        </p:spPr>
        <p:txBody>
          <a:bodyPr wrap="none" rtlCol="0">
            <a:spAutoFit/>
          </a:bodyPr>
          <a:lstStyle/>
          <a:p>
            <a:r>
              <a:rPr lang="zh-CN" altLang="en-US" sz="2667" dirty="0">
                <a:gradFill>
                  <a:gsLst>
                    <a:gs pos="40000">
                      <a:schemeClr val="accent2"/>
                    </a:gs>
                    <a:gs pos="100000">
                      <a:schemeClr val="accent1"/>
                    </a:gs>
                  </a:gsLst>
                  <a:lin ang="12600000" scaled="0"/>
                </a:gradFill>
                <a:latin typeface="方正兰亭粗黑_GBK" pitchFamily="2" charset="-122"/>
                <a:ea typeface="方正兰亭粗黑_GBK" pitchFamily="2" charset="-122"/>
                <a:cs typeface="方正兰亭细黑_GBK_M" pitchFamily="2" charset="2"/>
              </a:rPr>
              <a:t>项目一</a:t>
            </a:r>
          </a:p>
        </p:txBody>
      </p:sp>
      <p:sp>
        <p:nvSpPr>
          <p:cNvPr id="14" name="TextBox 13"/>
          <p:cNvSpPr txBox="1"/>
          <p:nvPr/>
        </p:nvSpPr>
        <p:spPr>
          <a:xfrm>
            <a:off x="5899281" y="3682841"/>
            <a:ext cx="1208985" cy="502766"/>
          </a:xfrm>
          <a:prstGeom prst="rect">
            <a:avLst/>
          </a:prstGeom>
          <a:noFill/>
          <a:ln>
            <a:noFill/>
          </a:ln>
        </p:spPr>
        <p:txBody>
          <a:bodyPr wrap="none" rtlCol="0">
            <a:spAutoFit/>
          </a:bodyPr>
          <a:lstStyle/>
          <a:p>
            <a:r>
              <a:rPr lang="zh-CN" altLang="en-US" sz="2667" dirty="0">
                <a:gradFill>
                  <a:gsLst>
                    <a:gs pos="40000">
                      <a:schemeClr val="accent2"/>
                    </a:gs>
                    <a:gs pos="100000">
                      <a:schemeClr val="accent1"/>
                    </a:gs>
                  </a:gsLst>
                  <a:lin ang="12600000" scaled="0"/>
                </a:gradFill>
                <a:latin typeface="方正兰亭粗黑_GBK" pitchFamily="2" charset="-122"/>
                <a:ea typeface="方正兰亭粗黑_GBK" pitchFamily="2" charset="-122"/>
                <a:cs typeface="方正兰亭细黑_GBK_M" pitchFamily="2" charset="2"/>
              </a:rPr>
              <a:t>项目二</a:t>
            </a:r>
          </a:p>
        </p:txBody>
      </p:sp>
      <p:sp>
        <p:nvSpPr>
          <p:cNvPr id="15" name="TextBox 14"/>
          <p:cNvSpPr txBox="1"/>
          <p:nvPr/>
        </p:nvSpPr>
        <p:spPr>
          <a:xfrm>
            <a:off x="8398677" y="2277936"/>
            <a:ext cx="1208985" cy="502766"/>
          </a:xfrm>
          <a:prstGeom prst="rect">
            <a:avLst/>
          </a:prstGeom>
          <a:noFill/>
          <a:ln>
            <a:noFill/>
          </a:ln>
        </p:spPr>
        <p:txBody>
          <a:bodyPr wrap="none" rtlCol="0">
            <a:spAutoFit/>
          </a:bodyPr>
          <a:lstStyle/>
          <a:p>
            <a:r>
              <a:rPr lang="zh-CN" altLang="en-US" sz="2667" dirty="0">
                <a:gradFill>
                  <a:gsLst>
                    <a:gs pos="40000">
                      <a:schemeClr val="accent2"/>
                    </a:gs>
                    <a:gs pos="100000">
                      <a:schemeClr val="accent1"/>
                    </a:gs>
                  </a:gsLst>
                  <a:lin ang="12600000" scaled="0"/>
                </a:gradFill>
                <a:latin typeface="方正兰亭粗黑_GBK" pitchFamily="2" charset="-122"/>
                <a:ea typeface="方正兰亭粗黑_GBK" pitchFamily="2" charset="-122"/>
                <a:cs typeface="方正兰亭细黑_GBK_M" pitchFamily="2" charset="2"/>
              </a:rPr>
              <a:t>项目三</a:t>
            </a:r>
          </a:p>
        </p:txBody>
      </p:sp>
      <p:grpSp>
        <p:nvGrpSpPr>
          <p:cNvPr id="16" name="组合 15"/>
          <p:cNvGrpSpPr/>
          <p:nvPr/>
        </p:nvGrpSpPr>
        <p:grpSpPr>
          <a:xfrm>
            <a:off x="2026737" y="4294990"/>
            <a:ext cx="1183923" cy="1184216"/>
            <a:chOff x="-381549" y="1319482"/>
            <a:chExt cx="1132134" cy="1132415"/>
          </a:xfrm>
        </p:grpSpPr>
        <p:sp>
          <p:nvSpPr>
            <p:cNvPr id="17"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8" name="矩形 17"/>
            <p:cNvSpPr/>
            <p:nvPr/>
          </p:nvSpPr>
          <p:spPr>
            <a:xfrm>
              <a:off x="-268792" y="1449062"/>
              <a:ext cx="919403" cy="873253"/>
            </a:xfrm>
            <a:prstGeom prst="rect">
              <a:avLst/>
            </a:prstGeom>
          </p:spPr>
          <p:txBody>
            <a:bodyPr wrap="square" anchor="ctr">
              <a:spAutoFit/>
            </a:bodyPr>
            <a:lstStyle/>
            <a:p>
              <a:pPr algn="ctr"/>
              <a:r>
                <a:rPr lang="zh-CN" altLang="en-US" sz="2667" dirty="0">
                  <a:solidFill>
                    <a:schemeClr val="bg1"/>
                  </a:solidFill>
                  <a:latin typeface="微软雅黑" pitchFamily="34" charset="-122"/>
                  <a:ea typeface="微软雅黑" pitchFamily="34" charset="-122"/>
                </a:rPr>
                <a:t>添加</a:t>
              </a:r>
              <a:endParaRPr lang="en-US" altLang="zh-CN" sz="2667" dirty="0">
                <a:solidFill>
                  <a:schemeClr val="bg1"/>
                </a:solidFill>
                <a:latin typeface="微软雅黑" pitchFamily="34" charset="-122"/>
                <a:ea typeface="微软雅黑" pitchFamily="34" charset="-122"/>
              </a:endParaRPr>
            </a:p>
            <a:p>
              <a:pPr algn="ctr"/>
              <a:r>
                <a:rPr lang="zh-CN" altLang="en-US" sz="2667" dirty="0">
                  <a:solidFill>
                    <a:schemeClr val="bg1"/>
                  </a:solidFill>
                  <a:latin typeface="微软雅黑" pitchFamily="34" charset="-122"/>
                  <a:ea typeface="微软雅黑" pitchFamily="34" charset="-122"/>
                </a:rPr>
                <a:t>标题</a:t>
              </a:r>
            </a:p>
          </p:txBody>
        </p:sp>
      </p:grpSp>
      <p:grpSp>
        <p:nvGrpSpPr>
          <p:cNvPr id="19" name="组合 18"/>
          <p:cNvGrpSpPr/>
          <p:nvPr/>
        </p:nvGrpSpPr>
        <p:grpSpPr>
          <a:xfrm>
            <a:off x="4427004" y="3218945"/>
            <a:ext cx="1183923" cy="1184216"/>
            <a:chOff x="-381549" y="1319482"/>
            <a:chExt cx="1132134" cy="1132415"/>
          </a:xfrm>
        </p:grpSpPr>
        <p:sp>
          <p:nvSpPr>
            <p:cNvPr id="20"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1" name="矩形 20"/>
            <p:cNvSpPr/>
            <p:nvPr/>
          </p:nvSpPr>
          <p:spPr>
            <a:xfrm>
              <a:off x="-285352" y="1449062"/>
              <a:ext cx="919403" cy="873253"/>
            </a:xfrm>
            <a:prstGeom prst="rect">
              <a:avLst/>
            </a:prstGeom>
          </p:spPr>
          <p:txBody>
            <a:bodyPr wrap="square" anchor="ctr">
              <a:spAutoFit/>
            </a:bodyPr>
            <a:lstStyle/>
            <a:p>
              <a:pPr algn="ctr"/>
              <a:r>
                <a:rPr lang="zh-CN" altLang="en-US" sz="2667" dirty="0">
                  <a:solidFill>
                    <a:schemeClr val="bg1"/>
                  </a:solidFill>
                  <a:latin typeface="微软雅黑" pitchFamily="34" charset="-122"/>
                  <a:ea typeface="微软雅黑" pitchFamily="34" charset="-122"/>
                </a:rPr>
                <a:t>添加</a:t>
              </a:r>
              <a:endParaRPr lang="en-US" altLang="zh-CN" sz="2667" dirty="0">
                <a:solidFill>
                  <a:schemeClr val="bg1"/>
                </a:solidFill>
                <a:latin typeface="微软雅黑" pitchFamily="34" charset="-122"/>
                <a:ea typeface="微软雅黑" pitchFamily="34" charset="-122"/>
              </a:endParaRPr>
            </a:p>
            <a:p>
              <a:pPr algn="ctr"/>
              <a:r>
                <a:rPr lang="zh-CN" altLang="en-US" sz="2667" dirty="0">
                  <a:solidFill>
                    <a:schemeClr val="bg1"/>
                  </a:solidFill>
                  <a:latin typeface="微软雅黑" pitchFamily="34" charset="-122"/>
                  <a:ea typeface="微软雅黑" pitchFamily="34" charset="-122"/>
                </a:rPr>
                <a:t>标题</a:t>
              </a:r>
            </a:p>
          </p:txBody>
        </p:sp>
      </p:grpSp>
      <p:grpSp>
        <p:nvGrpSpPr>
          <p:cNvPr id="22" name="组合 21"/>
          <p:cNvGrpSpPr/>
          <p:nvPr/>
        </p:nvGrpSpPr>
        <p:grpSpPr>
          <a:xfrm>
            <a:off x="6827271" y="1856030"/>
            <a:ext cx="1183923" cy="1184216"/>
            <a:chOff x="-381549" y="1319482"/>
            <a:chExt cx="1132134" cy="1132415"/>
          </a:xfrm>
        </p:grpSpPr>
        <p:sp>
          <p:nvSpPr>
            <p:cNvPr id="23" name="Oval 53"/>
            <p:cNvSpPr>
              <a:spLocks noChangeArrowheads="1"/>
            </p:cNvSpPr>
            <p:nvPr/>
          </p:nvSpPr>
          <p:spPr bwMode="auto">
            <a:xfrm>
              <a:off x="-381549" y="1319482"/>
              <a:ext cx="1132134" cy="1132415"/>
            </a:xfrm>
            <a:prstGeom prst="ellipse">
              <a:avLst/>
            </a:prstGeom>
            <a:gradFill>
              <a:gsLst>
                <a:gs pos="1500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4" name="矩形 23"/>
            <p:cNvSpPr/>
            <p:nvPr/>
          </p:nvSpPr>
          <p:spPr>
            <a:xfrm>
              <a:off x="-295068" y="1449062"/>
              <a:ext cx="919403" cy="873253"/>
            </a:xfrm>
            <a:prstGeom prst="rect">
              <a:avLst/>
            </a:prstGeom>
          </p:spPr>
          <p:txBody>
            <a:bodyPr wrap="square" anchor="ctr">
              <a:spAutoFit/>
            </a:bodyPr>
            <a:lstStyle/>
            <a:p>
              <a:pPr algn="ctr"/>
              <a:r>
                <a:rPr lang="zh-CN" altLang="en-US" sz="2667" dirty="0">
                  <a:solidFill>
                    <a:schemeClr val="bg1"/>
                  </a:solidFill>
                  <a:latin typeface="微软雅黑" pitchFamily="34" charset="-122"/>
                  <a:ea typeface="微软雅黑" pitchFamily="34" charset="-122"/>
                </a:rPr>
                <a:t>添加</a:t>
              </a:r>
              <a:endParaRPr lang="en-US" altLang="zh-CN" sz="2667" dirty="0">
                <a:solidFill>
                  <a:schemeClr val="bg1"/>
                </a:solidFill>
                <a:latin typeface="微软雅黑" pitchFamily="34" charset="-122"/>
                <a:ea typeface="微软雅黑" pitchFamily="34" charset="-122"/>
              </a:endParaRPr>
            </a:p>
            <a:p>
              <a:pPr algn="ctr"/>
              <a:r>
                <a:rPr lang="zh-CN" altLang="en-US" sz="2667" dirty="0">
                  <a:solidFill>
                    <a:schemeClr val="bg1"/>
                  </a:solidFill>
                  <a:latin typeface="微软雅黑" pitchFamily="34" charset="-122"/>
                  <a:ea typeface="微软雅黑" pitchFamily="34" charset="-122"/>
                </a:rPr>
                <a:t>标题</a:t>
              </a:r>
            </a:p>
          </p:txBody>
        </p:sp>
      </p:grpSp>
      <p:sp>
        <p:nvSpPr>
          <p:cNvPr id="25"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6" name="文本框 25"/>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2840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12" presetClass="entr" presetSubtype="8" fill="hold" grpId="0" nodeType="with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par>
                                <p:cTn id="24" presetID="12" presetClass="entr" presetSubtype="8" fill="hold" grpId="0" nodeType="withEffect">
                                  <p:stCondLst>
                                    <p:cond delay="6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right)">
                                      <p:cBhvr>
                                        <p:cTn id="27" dur="500"/>
                                        <p:tgtEl>
                                          <p:spTgt spid="14"/>
                                        </p:tgtEl>
                                      </p:cBhvr>
                                    </p:animEffect>
                                  </p:childTnLst>
                                </p:cTn>
                              </p:par>
                              <p:par>
                                <p:cTn id="28" presetID="12" presetClass="entr" presetSubtype="8" fill="hold" grpId="0" nodeType="withEffect">
                                  <p:stCondLst>
                                    <p:cond delay="9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ppt_x</p:attrName>
                                        </p:attrNameLst>
                                      </p:cBhvr>
                                      <p:tavLst>
                                        <p:tav tm="0">
                                          <p:val>
                                            <p:strVal val="#ppt_x-#ppt_w*1.125000"/>
                                          </p:val>
                                        </p:tav>
                                        <p:tav tm="100000">
                                          <p:val>
                                            <p:strVal val="#ppt_x"/>
                                          </p:val>
                                        </p:tav>
                                      </p:tavLst>
                                    </p:anim>
                                    <p:animEffect transition="in" filter="wipe(right)">
                                      <p:cBhvr>
                                        <p:cTn id="31" dur="500"/>
                                        <p:tgtEl>
                                          <p:spTgt spid="15"/>
                                        </p:tgtEl>
                                      </p:cBhvr>
                                    </p:animEffect>
                                  </p:childTnLst>
                                </p:cTn>
                              </p:par>
                            </p:childTnLst>
                          </p:cTn>
                        </p:par>
                        <p:par>
                          <p:cTn id="32" fill="hold">
                            <p:stCondLst>
                              <p:cond delay="1600"/>
                            </p:stCondLst>
                            <p:childTnLst>
                              <p:par>
                                <p:cTn id="33" presetID="18" presetClass="entr" presetSubtype="3"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strips(upRight)">
                                      <p:cBhvr>
                                        <p:cTn id="35" dur="500"/>
                                        <p:tgtEl>
                                          <p:spTgt spid="9"/>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par>
                                <p:cTn id="39" presetID="18" presetClass="entr" presetSubtype="3"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upRight)">
                                      <p:cBhvr>
                                        <p:cTn id="41" dur="500"/>
                                        <p:tgtEl>
                                          <p:spTgt spid="11"/>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strips(upRight)">
                                      <p:cBhvr>
                                        <p:cTn id="44" dur="500"/>
                                        <p:tgtEl>
                                          <p:spTgt spid="12"/>
                                        </p:tgtEl>
                                      </p:cBhvr>
                                    </p:animEffect>
                                  </p:childTnLst>
                                </p:cTn>
                              </p:par>
                            </p:childTnLst>
                          </p:cTn>
                        </p:par>
                        <p:par>
                          <p:cTn id="45" fill="hold">
                            <p:stCondLst>
                              <p:cond delay="210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3100"/>
                            </p:stCondLst>
                            <p:childTnLst>
                              <p:par>
                                <p:cTn id="52" presetID="22" presetClass="entr" presetSubtype="8"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9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357419" y="1772159"/>
            <a:ext cx="3223413" cy="203120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969125" y="4024303"/>
            <a:ext cx="3263680" cy="202573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1" name="Picture 9"/>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5589059" y="2312459"/>
            <a:ext cx="3871463" cy="2493740"/>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2" name="Picture 7"/>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39442"/>
          <a:stretch/>
        </p:blipFill>
        <p:spPr bwMode="auto">
          <a:xfrm>
            <a:off x="9145059" y="2787761"/>
            <a:ext cx="1923367" cy="2473084"/>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3" name="TextBox 12"/>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7" name="文本框 6"/>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26980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1+#ppt_w/2"/>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32" presetClass="emph" presetSubtype="0" repeatCount="3000" fill="hold" nodeType="withEffect">
                                  <p:stCondLst>
                                    <p:cond delay="0"/>
                                  </p:stCondLst>
                                  <p:childTnLst>
                                    <p:animRot by="120000">
                                      <p:cBhvr>
                                        <p:cTn id="22" dur="200" fill="hold">
                                          <p:stCondLst>
                                            <p:cond delay="0"/>
                                          </p:stCondLst>
                                        </p:cTn>
                                        <p:tgtEl>
                                          <p:spTgt spid="10"/>
                                        </p:tgtEl>
                                        <p:attrNameLst>
                                          <p:attrName>r</p:attrName>
                                        </p:attrNameLst>
                                      </p:cBhvr>
                                    </p:animRot>
                                    <p:animRot by="-240000">
                                      <p:cBhvr>
                                        <p:cTn id="23" dur="400" fill="hold">
                                          <p:stCondLst>
                                            <p:cond delay="400"/>
                                          </p:stCondLst>
                                        </p:cTn>
                                        <p:tgtEl>
                                          <p:spTgt spid="10"/>
                                        </p:tgtEl>
                                        <p:attrNameLst>
                                          <p:attrName>r</p:attrName>
                                        </p:attrNameLst>
                                      </p:cBhvr>
                                    </p:animRot>
                                    <p:animRot by="240000">
                                      <p:cBhvr>
                                        <p:cTn id="24" dur="400" fill="hold">
                                          <p:stCondLst>
                                            <p:cond delay="800"/>
                                          </p:stCondLst>
                                        </p:cTn>
                                        <p:tgtEl>
                                          <p:spTgt spid="10"/>
                                        </p:tgtEl>
                                        <p:attrNameLst>
                                          <p:attrName>r</p:attrName>
                                        </p:attrNameLst>
                                      </p:cBhvr>
                                    </p:animRot>
                                    <p:animRot by="-240000">
                                      <p:cBhvr>
                                        <p:cTn id="25" dur="400" fill="hold">
                                          <p:stCondLst>
                                            <p:cond delay="1200"/>
                                          </p:stCondLst>
                                        </p:cTn>
                                        <p:tgtEl>
                                          <p:spTgt spid="10"/>
                                        </p:tgtEl>
                                        <p:attrNameLst>
                                          <p:attrName>r</p:attrName>
                                        </p:attrNameLst>
                                      </p:cBhvr>
                                    </p:animRot>
                                    <p:animRot by="120000">
                                      <p:cBhvr>
                                        <p:cTn id="26" dur="400" fill="hold">
                                          <p:stCondLst>
                                            <p:cond delay="1600"/>
                                          </p:stCondLst>
                                        </p:cTn>
                                        <p:tgtEl>
                                          <p:spTgt spid="10"/>
                                        </p:tgtEl>
                                        <p:attrNameLst>
                                          <p:attrName>r</p:attrName>
                                        </p:attrNameLst>
                                      </p:cBhvr>
                                    </p:animRot>
                                  </p:childTnLst>
                                </p:cTn>
                              </p:par>
                              <p:par>
                                <p:cTn id="27" presetID="32" presetClass="emph" presetSubtype="0" repeatCount="3000" fill="hold" nodeType="withEffect">
                                  <p:stCondLst>
                                    <p:cond delay="0"/>
                                  </p:stCondLst>
                                  <p:childTnLst>
                                    <p:animRot by="120000">
                                      <p:cBhvr>
                                        <p:cTn id="28" dur="200" fill="hold">
                                          <p:stCondLst>
                                            <p:cond delay="0"/>
                                          </p:stCondLst>
                                        </p:cTn>
                                        <p:tgtEl>
                                          <p:spTgt spid="9"/>
                                        </p:tgtEl>
                                        <p:attrNameLst>
                                          <p:attrName>r</p:attrName>
                                        </p:attrNameLst>
                                      </p:cBhvr>
                                    </p:animRot>
                                    <p:animRot by="-240000">
                                      <p:cBhvr>
                                        <p:cTn id="29" dur="400" fill="hold">
                                          <p:stCondLst>
                                            <p:cond delay="400"/>
                                          </p:stCondLst>
                                        </p:cTn>
                                        <p:tgtEl>
                                          <p:spTgt spid="9"/>
                                        </p:tgtEl>
                                        <p:attrNameLst>
                                          <p:attrName>r</p:attrName>
                                        </p:attrNameLst>
                                      </p:cBhvr>
                                    </p:animRot>
                                    <p:animRot by="240000">
                                      <p:cBhvr>
                                        <p:cTn id="30" dur="400" fill="hold">
                                          <p:stCondLst>
                                            <p:cond delay="800"/>
                                          </p:stCondLst>
                                        </p:cTn>
                                        <p:tgtEl>
                                          <p:spTgt spid="9"/>
                                        </p:tgtEl>
                                        <p:attrNameLst>
                                          <p:attrName>r</p:attrName>
                                        </p:attrNameLst>
                                      </p:cBhvr>
                                    </p:animRot>
                                    <p:animRot by="-240000">
                                      <p:cBhvr>
                                        <p:cTn id="31" dur="400" fill="hold">
                                          <p:stCondLst>
                                            <p:cond delay="1200"/>
                                          </p:stCondLst>
                                        </p:cTn>
                                        <p:tgtEl>
                                          <p:spTgt spid="9"/>
                                        </p:tgtEl>
                                        <p:attrNameLst>
                                          <p:attrName>r</p:attrName>
                                        </p:attrNameLst>
                                      </p:cBhvr>
                                    </p:animRot>
                                    <p:animRot by="120000">
                                      <p:cBhvr>
                                        <p:cTn id="32" dur="400" fill="hold">
                                          <p:stCondLst>
                                            <p:cond delay="1600"/>
                                          </p:stCondLst>
                                        </p:cTn>
                                        <p:tgtEl>
                                          <p:spTgt spid="9"/>
                                        </p:tgtEl>
                                        <p:attrNameLst>
                                          <p:attrName>r</p:attrName>
                                        </p:attrNameLst>
                                      </p:cBhvr>
                                    </p:animRot>
                                  </p:childTnLst>
                                </p:cTn>
                              </p:par>
                              <p:par>
                                <p:cTn id="33" presetID="32" presetClass="emph" presetSubtype="0" repeatCount="3000" fill="hold" nodeType="withEffect">
                                  <p:stCondLst>
                                    <p:cond delay="0"/>
                                  </p:stCondLst>
                                  <p:childTnLst>
                                    <p:animRot by="120000">
                                      <p:cBhvr>
                                        <p:cTn id="34" dur="200" fill="hold">
                                          <p:stCondLst>
                                            <p:cond delay="0"/>
                                          </p:stCondLst>
                                        </p:cTn>
                                        <p:tgtEl>
                                          <p:spTgt spid="12"/>
                                        </p:tgtEl>
                                        <p:attrNameLst>
                                          <p:attrName>r</p:attrName>
                                        </p:attrNameLst>
                                      </p:cBhvr>
                                    </p:animRot>
                                    <p:animRot by="-240000">
                                      <p:cBhvr>
                                        <p:cTn id="35" dur="400" fill="hold">
                                          <p:stCondLst>
                                            <p:cond delay="400"/>
                                          </p:stCondLst>
                                        </p:cTn>
                                        <p:tgtEl>
                                          <p:spTgt spid="12"/>
                                        </p:tgtEl>
                                        <p:attrNameLst>
                                          <p:attrName>r</p:attrName>
                                        </p:attrNameLst>
                                      </p:cBhvr>
                                    </p:animRot>
                                    <p:animRot by="240000">
                                      <p:cBhvr>
                                        <p:cTn id="36" dur="400" fill="hold">
                                          <p:stCondLst>
                                            <p:cond delay="800"/>
                                          </p:stCondLst>
                                        </p:cTn>
                                        <p:tgtEl>
                                          <p:spTgt spid="12"/>
                                        </p:tgtEl>
                                        <p:attrNameLst>
                                          <p:attrName>r</p:attrName>
                                        </p:attrNameLst>
                                      </p:cBhvr>
                                    </p:animRot>
                                    <p:animRot by="-240000">
                                      <p:cBhvr>
                                        <p:cTn id="37" dur="400" fill="hold">
                                          <p:stCondLst>
                                            <p:cond delay="1200"/>
                                          </p:stCondLst>
                                        </p:cTn>
                                        <p:tgtEl>
                                          <p:spTgt spid="12"/>
                                        </p:tgtEl>
                                        <p:attrNameLst>
                                          <p:attrName>r</p:attrName>
                                        </p:attrNameLst>
                                      </p:cBhvr>
                                    </p:animRot>
                                    <p:animRot by="120000">
                                      <p:cBhvr>
                                        <p:cTn id="38" dur="400" fill="hold">
                                          <p:stCondLst>
                                            <p:cond delay="1600"/>
                                          </p:stCondLst>
                                        </p:cTn>
                                        <p:tgtEl>
                                          <p:spTgt spid="12"/>
                                        </p:tgtEl>
                                        <p:attrNameLst>
                                          <p:attrName>r</p:attrName>
                                        </p:attrNameLst>
                                      </p:cBhvr>
                                    </p:animRot>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11"/>
                                        </p:tgtEl>
                                        <p:attrNameLst>
                                          <p:attrName>r</p:attrName>
                                        </p:attrNameLst>
                                      </p:cBhvr>
                                    </p:animRot>
                                    <p:animRot by="-240000">
                                      <p:cBhvr>
                                        <p:cTn id="41" dur="400" fill="hold">
                                          <p:stCondLst>
                                            <p:cond delay="400"/>
                                          </p:stCondLst>
                                        </p:cTn>
                                        <p:tgtEl>
                                          <p:spTgt spid="11"/>
                                        </p:tgtEl>
                                        <p:attrNameLst>
                                          <p:attrName>r</p:attrName>
                                        </p:attrNameLst>
                                      </p:cBhvr>
                                    </p:animRot>
                                    <p:animRot by="240000">
                                      <p:cBhvr>
                                        <p:cTn id="42" dur="400" fill="hold">
                                          <p:stCondLst>
                                            <p:cond delay="800"/>
                                          </p:stCondLst>
                                        </p:cTn>
                                        <p:tgtEl>
                                          <p:spTgt spid="11"/>
                                        </p:tgtEl>
                                        <p:attrNameLst>
                                          <p:attrName>r</p:attrName>
                                        </p:attrNameLst>
                                      </p:cBhvr>
                                    </p:animRot>
                                    <p:animRot by="-240000">
                                      <p:cBhvr>
                                        <p:cTn id="43" dur="400" fill="hold">
                                          <p:stCondLst>
                                            <p:cond delay="1200"/>
                                          </p:stCondLst>
                                        </p:cTn>
                                        <p:tgtEl>
                                          <p:spTgt spid="11"/>
                                        </p:tgtEl>
                                        <p:attrNameLst>
                                          <p:attrName>r</p:attrName>
                                        </p:attrNameLst>
                                      </p:cBhvr>
                                    </p:animRot>
                                    <p:animRot by="120000">
                                      <p:cBhvr>
                                        <p:cTn id="44" dur="400" fill="hold">
                                          <p:stCondLst>
                                            <p:cond delay="1600"/>
                                          </p:stCondLst>
                                        </p:cTn>
                                        <p:tgtEl>
                                          <p:spTgt spid="11"/>
                                        </p:tgtEl>
                                        <p:attrNameLst>
                                          <p:attrName>r</p:attrName>
                                        </p:attrNameLst>
                                      </p:cBhvr>
                                    </p:animRot>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9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t="73333" r="40250"/>
          <a:stretch/>
        </p:blipFill>
        <p:spPr>
          <a:xfrm>
            <a:off x="0" y="5324026"/>
            <a:ext cx="6465374" cy="1623106"/>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5001" y="72996"/>
            <a:ext cx="4399061" cy="2775807"/>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a:off x="4314091" y="4861808"/>
            <a:ext cx="7877909" cy="1996192"/>
          </a:xfrm>
          <a:prstGeom prst="rect">
            <a:avLst/>
          </a:prstGeom>
        </p:spPr>
      </p:pic>
      <p:sp>
        <p:nvSpPr>
          <p:cNvPr id="27" name="TextBox 1"/>
          <p:cNvSpPr txBox="1"/>
          <p:nvPr/>
        </p:nvSpPr>
        <p:spPr>
          <a:xfrm>
            <a:off x="5272543" y="2794945"/>
            <a:ext cx="3191519" cy="830997"/>
          </a:xfrm>
          <a:prstGeom prst="rect">
            <a:avLst/>
          </a:prstGeom>
          <a:noFill/>
          <a:effectLst/>
        </p:spPr>
        <p:txBody>
          <a:bodyPr wrap="square" rtlCol="0">
            <a:spAutoFit/>
          </a:bodyPr>
          <a:lstStyle>
            <a:defPPr>
              <a:defRPr lang="zh-CN"/>
            </a:defPPr>
            <a:lvl1pPr defTabSz="1219140">
              <a:defRPr sz="76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reflection blurRad="12700" stA="55000" endA="300" endPos="30000" dist="57150" dir="5400000" sy="-100000" algn="bl" rotWithShape="0"/>
                </a:effectLst>
                <a:latin typeface="Impact"/>
                <a:ea typeface="微软雅黑"/>
                <a:cs typeface="+mn-ea"/>
              </a:defRPr>
            </a:lvl1pPr>
          </a:lstStyle>
          <a:p>
            <a:r>
              <a:rPr lang="zh-CN" altLang="en-US" sz="4800" dirty="0" smtClean="0">
                <a:solidFill>
                  <a:srgbClr val="E60B13"/>
                </a:solidFill>
                <a:effectLst/>
              </a:rPr>
              <a:t>第四章</a:t>
            </a:r>
            <a:endParaRPr lang="zh-CN" altLang="en-US" sz="4800" dirty="0">
              <a:solidFill>
                <a:srgbClr val="E60B13"/>
              </a:solidFill>
              <a:effectLst/>
            </a:endParaRPr>
          </a:p>
        </p:txBody>
      </p:sp>
      <p:sp>
        <p:nvSpPr>
          <p:cNvPr id="28" name="Line 65"/>
          <p:cNvSpPr>
            <a:spLocks noChangeShapeType="1"/>
          </p:cNvSpPr>
          <p:nvPr/>
        </p:nvSpPr>
        <p:spPr bwMode="auto">
          <a:xfrm>
            <a:off x="4241938" y="3776327"/>
            <a:ext cx="5251484" cy="0"/>
          </a:xfrm>
          <a:prstGeom prst="line">
            <a:avLst/>
          </a:prstGeom>
          <a:noFill/>
          <a:ln w="12700">
            <a:solidFill>
              <a:srgbClr val="FFF2CC"/>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8697" y="2701944"/>
            <a:ext cx="1053150" cy="897290"/>
          </a:xfrm>
          <a:prstGeom prst="rect">
            <a:avLst/>
          </a:prstGeom>
        </p:spPr>
      </p:pic>
      <p:sp>
        <p:nvSpPr>
          <p:cNvPr id="30" name="Line 65"/>
          <p:cNvSpPr>
            <a:spLocks noChangeShapeType="1"/>
          </p:cNvSpPr>
          <p:nvPr/>
        </p:nvSpPr>
        <p:spPr bwMode="auto">
          <a:xfrm>
            <a:off x="3984030" y="3674205"/>
            <a:ext cx="4221501" cy="0"/>
          </a:xfrm>
          <a:prstGeom prst="line">
            <a:avLst/>
          </a:prstGeom>
          <a:noFill/>
          <a:ln w="12700">
            <a:solidFill>
              <a:schemeClr val="tx1">
                <a:lumMod val="75000"/>
                <a:lumOff val="25000"/>
              </a:schemeClr>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sp>
        <p:nvSpPr>
          <p:cNvPr id="31" name="文本框 30"/>
          <p:cNvSpPr txBox="1"/>
          <p:nvPr/>
        </p:nvSpPr>
        <p:spPr>
          <a:xfrm>
            <a:off x="3457671" y="3897006"/>
            <a:ext cx="5613719" cy="769441"/>
          </a:xfrm>
          <a:prstGeom prst="rect">
            <a:avLst/>
          </a:prstGeom>
          <a:noFill/>
        </p:spPr>
        <p:txBody>
          <a:bodyPr wrap="square" rtlCol="0">
            <a:spAutoFit/>
          </a:bodyPr>
          <a:lstStyle/>
          <a:p>
            <a:pPr algn="ctr"/>
            <a:r>
              <a:rPr lang="zh-CN" altLang="en-US" sz="4400" b="1" dirty="0">
                <a:solidFill>
                  <a:srgbClr val="393939">
                    <a:lumMod val="75000"/>
                    <a:lumOff val="25000"/>
                  </a:srgbClr>
                </a:solidFill>
                <a:latin typeface="微软雅黑" panose="020B0503020204020204" pitchFamily="34" charset="-122"/>
                <a:ea typeface="微软雅黑" panose="020B0503020204020204" pitchFamily="34" charset="-122"/>
              </a:rPr>
              <a:t>输入您的标题文字</a:t>
            </a:r>
          </a:p>
        </p:txBody>
      </p:sp>
      <p:sp>
        <p:nvSpPr>
          <p:cNvPr id="10"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292906354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300"/>
                                        <p:tgtEl>
                                          <p:spTgt spid="12"/>
                                        </p:tgtEl>
                                      </p:cBhvr>
                                    </p:animEffect>
                                    <p:anim calcmode="lin" valueType="num">
                                      <p:cBhvr>
                                        <p:cTn id="8" dur="1300" fill="hold"/>
                                        <p:tgtEl>
                                          <p:spTgt spid="12"/>
                                        </p:tgtEl>
                                        <p:attrNameLst>
                                          <p:attrName>ppt_x</p:attrName>
                                        </p:attrNameLst>
                                      </p:cBhvr>
                                      <p:tavLst>
                                        <p:tav tm="0">
                                          <p:val>
                                            <p:strVal val="#ppt_x"/>
                                          </p:val>
                                        </p:tav>
                                        <p:tav tm="100000">
                                          <p:val>
                                            <p:strVal val="#ppt_x"/>
                                          </p:val>
                                        </p:tav>
                                      </p:tavLst>
                                    </p:anim>
                                    <p:anim calcmode="lin" valueType="num">
                                      <p:cBhvr>
                                        <p:cTn id="9" dur="13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2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250" fill="hold"/>
                                        <p:tgtEl>
                                          <p:spTgt spid="29"/>
                                        </p:tgtEl>
                                        <p:attrNameLst>
                                          <p:attrName>ppt_w</p:attrName>
                                        </p:attrNameLst>
                                      </p:cBhvr>
                                      <p:tavLst>
                                        <p:tav tm="0">
                                          <p:val>
                                            <p:fltVal val="0"/>
                                          </p:val>
                                        </p:tav>
                                        <p:tav tm="100000">
                                          <p:val>
                                            <p:strVal val="#ppt_w"/>
                                          </p:val>
                                        </p:tav>
                                      </p:tavLst>
                                    </p:anim>
                                    <p:anim calcmode="lin" valueType="num">
                                      <p:cBhvr>
                                        <p:cTn id="14" dur="1250" fill="hold"/>
                                        <p:tgtEl>
                                          <p:spTgt spid="29"/>
                                        </p:tgtEl>
                                        <p:attrNameLst>
                                          <p:attrName>ppt_h</p:attrName>
                                        </p:attrNameLst>
                                      </p:cBhvr>
                                      <p:tavLst>
                                        <p:tav tm="0">
                                          <p:val>
                                            <p:fltVal val="0"/>
                                          </p:val>
                                        </p:tav>
                                        <p:tav tm="100000">
                                          <p:val>
                                            <p:strVal val="#ppt_h"/>
                                          </p:val>
                                        </p:tav>
                                      </p:tavLst>
                                    </p:anim>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25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900"/>
                                        <p:tgtEl>
                                          <p:spTgt spid="31"/>
                                        </p:tgtEl>
                                      </p:cBhvr>
                                    </p:animEffect>
                                  </p:childTnLst>
                                </p:cTn>
                              </p:par>
                            </p:childTnLst>
                          </p:cTn>
                        </p:par>
                        <p:par>
                          <p:cTn id="39" fill="hold">
                            <p:stCondLst>
                              <p:cond delay="140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animBg="1"/>
      <p:bldP spid="31"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flipV="1">
            <a:off x="3914597" y="4275060"/>
            <a:ext cx="0" cy="1236475"/>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flipV="1">
            <a:off x="5362416" y="3038325"/>
            <a:ext cx="0" cy="3130084"/>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flipV="1">
            <a:off x="6829587" y="2326629"/>
            <a:ext cx="0" cy="264681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flipV="1">
            <a:off x="8296756" y="3565529"/>
            <a:ext cx="0" cy="217241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矩形 12"/>
          <p:cNvSpPr/>
          <p:nvPr/>
        </p:nvSpPr>
        <p:spPr>
          <a:xfrm>
            <a:off x="5271452" y="5124885"/>
            <a:ext cx="1826141" cy="683264"/>
          </a:xfrm>
          <a:prstGeom prst="rect">
            <a:avLst/>
          </a:prstGeom>
        </p:spPr>
        <p:txBody>
          <a:bodyPr wrap="none" anchor="ctr">
            <a:spAutoFit/>
          </a:bodyPr>
          <a:lstStyle/>
          <a:p>
            <a:pPr algn="just">
              <a:lnSpc>
                <a:spcPct val="120000"/>
              </a:lnSpc>
            </a:pPr>
            <a:r>
              <a:rPr lang="zh-CN" altLang="en-US" sz="3200" b="1" dirty="0">
                <a:gradFill>
                  <a:gsLst>
                    <a:gs pos="32000">
                      <a:schemeClr val="accent2"/>
                    </a:gs>
                    <a:gs pos="100000">
                      <a:schemeClr val="accent1"/>
                    </a:gs>
                  </a:gsLst>
                  <a:lin ang="12600000" scaled="0"/>
                </a:gradFill>
                <a:latin typeface="微软雅黑" pitchFamily="34" charset="-122"/>
                <a:ea typeface="微软雅黑" pitchFamily="34" charset="-122"/>
              </a:rPr>
              <a:t>不足之处</a:t>
            </a:r>
          </a:p>
        </p:txBody>
      </p:sp>
      <p:sp>
        <p:nvSpPr>
          <p:cNvPr id="14" name="矩形 13"/>
          <p:cNvSpPr/>
          <p:nvPr/>
        </p:nvSpPr>
        <p:spPr>
          <a:xfrm>
            <a:off x="655546" y="3705503"/>
            <a:ext cx="2770532" cy="880113"/>
          </a:xfrm>
          <a:prstGeom prst="rect">
            <a:avLst/>
          </a:prstGeom>
        </p:spPr>
        <p:txBody>
          <a:bodyPr wrap="square">
            <a:spAutoFit/>
          </a:bodyPr>
          <a:lstStyle/>
          <a:p>
            <a:pPr algn="r">
              <a:lnSpc>
                <a:spcPct val="120000"/>
              </a:lnSpc>
            </a:pPr>
            <a:r>
              <a:rPr lang="zh-CN" altLang="en-US" sz="2133" dirty="0">
                <a:solidFill>
                  <a:schemeClr val="tx2"/>
                </a:solidFill>
                <a:latin typeface="微软雅黑" pitchFamily="34" charset="-122"/>
                <a:ea typeface="微软雅黑" pitchFamily="34" charset="-122"/>
              </a:rPr>
              <a:t>这页可以用于对经验总结的基本说明</a:t>
            </a:r>
          </a:p>
        </p:txBody>
      </p:sp>
      <p:sp>
        <p:nvSpPr>
          <p:cNvPr id="15" name="矩形 14"/>
          <p:cNvSpPr/>
          <p:nvPr/>
        </p:nvSpPr>
        <p:spPr>
          <a:xfrm>
            <a:off x="2170257" y="2438198"/>
            <a:ext cx="2770532" cy="880113"/>
          </a:xfrm>
          <a:prstGeom prst="rect">
            <a:avLst/>
          </a:prstGeom>
        </p:spPr>
        <p:txBody>
          <a:bodyPr wrap="square">
            <a:spAutoFit/>
          </a:bodyPr>
          <a:lstStyle/>
          <a:p>
            <a:pPr algn="r">
              <a:lnSpc>
                <a:spcPct val="120000"/>
              </a:lnSpc>
            </a:pPr>
            <a:r>
              <a:rPr lang="zh-CN" altLang="en-US" sz="2133" dirty="0">
                <a:solidFill>
                  <a:schemeClr val="tx2"/>
                </a:solidFill>
                <a:latin typeface="微软雅黑" pitchFamily="34" charset="-122"/>
                <a:ea typeface="微软雅黑" pitchFamily="34" charset="-122"/>
              </a:rPr>
              <a:t>这页可以用于对经验总结的基本说明</a:t>
            </a:r>
          </a:p>
        </p:txBody>
      </p:sp>
      <p:sp>
        <p:nvSpPr>
          <p:cNvPr id="16" name="矩形 15"/>
          <p:cNvSpPr/>
          <p:nvPr/>
        </p:nvSpPr>
        <p:spPr>
          <a:xfrm>
            <a:off x="8740563" y="2988670"/>
            <a:ext cx="2770532"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这页可以用于对经验总结的基本说明</a:t>
            </a:r>
          </a:p>
        </p:txBody>
      </p:sp>
      <p:sp>
        <p:nvSpPr>
          <p:cNvPr id="17" name="矩形 16"/>
          <p:cNvSpPr/>
          <p:nvPr/>
        </p:nvSpPr>
        <p:spPr>
          <a:xfrm>
            <a:off x="7254401" y="1851767"/>
            <a:ext cx="2770532"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这页可以用于对经验总结的基本说明</a:t>
            </a:r>
          </a:p>
        </p:txBody>
      </p:sp>
      <p:sp>
        <p:nvSpPr>
          <p:cNvPr id="18" name="椭圆 17"/>
          <p:cNvSpPr/>
          <p:nvPr/>
        </p:nvSpPr>
        <p:spPr>
          <a:xfrm>
            <a:off x="3883344" y="4666061"/>
            <a:ext cx="4602355" cy="154724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4620154" y="4913767"/>
            <a:ext cx="3128737" cy="1051839"/>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0" name="组合 19"/>
          <p:cNvGrpSpPr/>
          <p:nvPr/>
        </p:nvGrpSpPr>
        <p:grpSpPr>
          <a:xfrm>
            <a:off x="3490574" y="3705502"/>
            <a:ext cx="785541" cy="785737"/>
            <a:chOff x="1505114" y="3434341"/>
            <a:chExt cx="589156" cy="589303"/>
          </a:xfrm>
        </p:grpSpPr>
        <p:sp>
          <p:nvSpPr>
            <p:cNvPr id="2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2" name="文本框 9"/>
            <p:cNvSpPr txBox="1"/>
            <p:nvPr/>
          </p:nvSpPr>
          <p:spPr>
            <a:xfrm>
              <a:off x="1643830" y="3500343"/>
              <a:ext cx="294792"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A</a:t>
              </a:r>
              <a:endParaRPr lang="zh-CN" altLang="en-US" sz="3200" dirty="0">
                <a:solidFill>
                  <a:schemeClr val="bg1"/>
                </a:solidFill>
                <a:latin typeface="Impact" pitchFamily="34" charset="0"/>
                <a:ea typeface="汉仪菱心体简" pitchFamily="49" charset="-122"/>
              </a:endParaRPr>
            </a:p>
          </p:txBody>
        </p:sp>
      </p:grpSp>
      <p:grpSp>
        <p:nvGrpSpPr>
          <p:cNvPr id="23" name="组合 22"/>
          <p:cNvGrpSpPr/>
          <p:nvPr/>
        </p:nvGrpSpPr>
        <p:grpSpPr>
          <a:xfrm>
            <a:off x="7879942" y="2971599"/>
            <a:ext cx="785541" cy="785737"/>
            <a:chOff x="1505114" y="3434341"/>
            <a:chExt cx="589156" cy="589303"/>
          </a:xfrm>
        </p:grpSpPr>
        <p:sp>
          <p:nvSpPr>
            <p:cNvPr id="2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5" name="文本框 9"/>
            <p:cNvSpPr txBox="1"/>
            <p:nvPr/>
          </p:nvSpPr>
          <p:spPr>
            <a:xfrm>
              <a:off x="1636617" y="3500343"/>
              <a:ext cx="309219"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D</a:t>
              </a:r>
              <a:endParaRPr lang="zh-CN" altLang="en-US" sz="3200" dirty="0">
                <a:solidFill>
                  <a:schemeClr val="bg1"/>
                </a:solidFill>
                <a:latin typeface="Impact" pitchFamily="34" charset="0"/>
                <a:ea typeface="汉仪菱心体简" pitchFamily="49" charset="-122"/>
              </a:endParaRPr>
            </a:p>
          </p:txBody>
        </p:sp>
      </p:grpSp>
      <p:grpSp>
        <p:nvGrpSpPr>
          <p:cNvPr id="26" name="组合 25"/>
          <p:cNvGrpSpPr/>
          <p:nvPr/>
        </p:nvGrpSpPr>
        <p:grpSpPr>
          <a:xfrm>
            <a:off x="6384032" y="1680460"/>
            <a:ext cx="785541" cy="785737"/>
            <a:chOff x="1505114" y="3434341"/>
            <a:chExt cx="589156" cy="589303"/>
          </a:xfrm>
        </p:grpSpPr>
        <p:sp>
          <p:nvSpPr>
            <p:cNvPr id="2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8" name="文本框 9"/>
            <p:cNvSpPr txBox="1"/>
            <p:nvPr/>
          </p:nvSpPr>
          <p:spPr>
            <a:xfrm>
              <a:off x="1636617" y="3500343"/>
              <a:ext cx="309219"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C</a:t>
              </a:r>
              <a:endParaRPr lang="zh-CN" altLang="en-US" sz="3200" dirty="0">
                <a:solidFill>
                  <a:schemeClr val="bg1"/>
                </a:solidFill>
                <a:latin typeface="Impact" pitchFamily="34" charset="0"/>
                <a:ea typeface="汉仪菱心体简" pitchFamily="49" charset="-122"/>
              </a:endParaRPr>
            </a:p>
          </p:txBody>
        </p:sp>
      </p:grpSp>
      <p:grpSp>
        <p:nvGrpSpPr>
          <p:cNvPr id="29" name="组合 28"/>
          <p:cNvGrpSpPr/>
          <p:nvPr/>
        </p:nvGrpSpPr>
        <p:grpSpPr>
          <a:xfrm>
            <a:off x="4984692" y="2438196"/>
            <a:ext cx="785541" cy="785737"/>
            <a:chOff x="1505114" y="3434341"/>
            <a:chExt cx="589156" cy="589303"/>
          </a:xfrm>
        </p:grpSpPr>
        <p:sp>
          <p:nvSpPr>
            <p:cNvPr id="30"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1" name="文本框 9"/>
            <p:cNvSpPr txBox="1"/>
            <p:nvPr/>
          </p:nvSpPr>
          <p:spPr>
            <a:xfrm>
              <a:off x="1637216" y="3500343"/>
              <a:ext cx="308018"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B</a:t>
              </a:r>
              <a:endParaRPr lang="zh-CN" altLang="en-US" sz="3200" dirty="0">
                <a:solidFill>
                  <a:schemeClr val="bg1"/>
                </a:solidFill>
                <a:latin typeface="Impact" pitchFamily="34" charset="0"/>
                <a:ea typeface="汉仪菱心体简" pitchFamily="49" charset="-122"/>
              </a:endParaRPr>
            </a:p>
          </p:txBody>
        </p:sp>
      </p:grpSp>
      <p:sp>
        <p:nvSpPr>
          <p:cNvPr id="32" name="TextBox 31"/>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3" name="文本框 32"/>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769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3500"/>
                            </p:stCondLst>
                            <p:childTnLst>
                              <p:par>
                                <p:cTn id="37" presetID="42" presetClass="entr" presetSubtype="0" fill="hold" nodeType="afterEffect">
                                  <p:stCondLst>
                                    <p:cond delay="11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800"/>
                                        <p:tgtEl>
                                          <p:spTgt spid="23"/>
                                        </p:tgtEl>
                                      </p:cBhvr>
                                    </p:animEffect>
                                    <p:anim calcmode="lin" valueType="num">
                                      <p:cBhvr>
                                        <p:cTn id="40" dur="800" fill="hold"/>
                                        <p:tgtEl>
                                          <p:spTgt spid="23"/>
                                        </p:tgtEl>
                                        <p:attrNameLst>
                                          <p:attrName>ppt_x</p:attrName>
                                        </p:attrNameLst>
                                      </p:cBhvr>
                                      <p:tavLst>
                                        <p:tav tm="0">
                                          <p:val>
                                            <p:strVal val="#ppt_x"/>
                                          </p:val>
                                        </p:tav>
                                        <p:tav tm="100000">
                                          <p:val>
                                            <p:strVal val="#ppt_x"/>
                                          </p:val>
                                        </p:tav>
                                      </p:tavLst>
                                    </p:anim>
                                    <p:anim calcmode="lin" valueType="num">
                                      <p:cBhvr>
                                        <p:cTn id="41" dur="8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800"/>
                                        <p:tgtEl>
                                          <p:spTgt spid="26"/>
                                        </p:tgtEl>
                                      </p:cBhvr>
                                    </p:animEffect>
                                    <p:anim calcmode="lin" valueType="num">
                                      <p:cBhvr>
                                        <p:cTn id="45" dur="800" fill="hold"/>
                                        <p:tgtEl>
                                          <p:spTgt spid="26"/>
                                        </p:tgtEl>
                                        <p:attrNameLst>
                                          <p:attrName>ppt_x</p:attrName>
                                        </p:attrNameLst>
                                      </p:cBhvr>
                                      <p:tavLst>
                                        <p:tav tm="0">
                                          <p:val>
                                            <p:strVal val="#ppt_x"/>
                                          </p:val>
                                        </p:tav>
                                        <p:tav tm="100000">
                                          <p:val>
                                            <p:strVal val="#ppt_x"/>
                                          </p:val>
                                        </p:tav>
                                      </p:tavLst>
                                    </p:anim>
                                    <p:anim calcmode="lin" valueType="num">
                                      <p:cBhvr>
                                        <p:cTn id="46" dur="8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3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800"/>
                                        <p:tgtEl>
                                          <p:spTgt spid="29"/>
                                        </p:tgtEl>
                                      </p:cBhvr>
                                    </p:animEffect>
                                    <p:anim calcmode="lin" valueType="num">
                                      <p:cBhvr>
                                        <p:cTn id="50" dur="800" fill="hold"/>
                                        <p:tgtEl>
                                          <p:spTgt spid="29"/>
                                        </p:tgtEl>
                                        <p:attrNameLst>
                                          <p:attrName>ppt_x</p:attrName>
                                        </p:attrNameLst>
                                      </p:cBhvr>
                                      <p:tavLst>
                                        <p:tav tm="0">
                                          <p:val>
                                            <p:strVal val="#ppt_x"/>
                                          </p:val>
                                        </p:tav>
                                        <p:tav tm="100000">
                                          <p:val>
                                            <p:strVal val="#ppt_x"/>
                                          </p:val>
                                        </p:tav>
                                      </p:tavLst>
                                    </p:anim>
                                    <p:anim calcmode="lin" valueType="num">
                                      <p:cBhvr>
                                        <p:cTn id="51" dur="8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800"/>
                                        <p:tgtEl>
                                          <p:spTgt spid="20"/>
                                        </p:tgtEl>
                                      </p:cBhvr>
                                    </p:animEffect>
                                    <p:anim calcmode="lin" valueType="num">
                                      <p:cBhvr>
                                        <p:cTn id="55" dur="800" fill="hold"/>
                                        <p:tgtEl>
                                          <p:spTgt spid="20"/>
                                        </p:tgtEl>
                                        <p:attrNameLst>
                                          <p:attrName>ppt_x</p:attrName>
                                        </p:attrNameLst>
                                      </p:cBhvr>
                                      <p:tavLst>
                                        <p:tav tm="0">
                                          <p:val>
                                            <p:strVal val="#ppt_x"/>
                                          </p:val>
                                        </p:tav>
                                        <p:tav tm="100000">
                                          <p:val>
                                            <p:strVal val="#ppt_x"/>
                                          </p:val>
                                        </p:tav>
                                      </p:tavLst>
                                    </p:anim>
                                    <p:anim calcmode="lin" valueType="num">
                                      <p:cBhvr>
                                        <p:cTn id="56" dur="80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540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par>
                          <p:cTn id="70" fill="hold">
                            <p:stCondLst>
                              <p:cond delay="590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1000"/>
                                        <p:tgtEl>
                                          <p:spTgt spid="32"/>
                                        </p:tgtEl>
                                      </p:cBhvr>
                                    </p:animEffect>
                                    <p:anim calcmode="lin" valueType="num">
                                      <p:cBhvr>
                                        <p:cTn id="74" dur="1000" fill="hold"/>
                                        <p:tgtEl>
                                          <p:spTgt spid="32"/>
                                        </p:tgtEl>
                                        <p:attrNameLst>
                                          <p:attrName>ppt_x</p:attrName>
                                        </p:attrNameLst>
                                      </p:cBhvr>
                                      <p:tavLst>
                                        <p:tav tm="0">
                                          <p:val>
                                            <p:strVal val="#ppt_x"/>
                                          </p:val>
                                        </p:tav>
                                        <p:tav tm="100000">
                                          <p:val>
                                            <p:strVal val="#ppt_x"/>
                                          </p:val>
                                        </p:tav>
                                      </p:tavLst>
                                    </p:anim>
                                    <p:anim calcmode="lin" valueType="num">
                                      <p:cBhvr>
                                        <p:cTn id="75" dur="100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6900"/>
                            </p:stCondLst>
                            <p:childTnLst>
                              <p:par>
                                <p:cTn id="77" presetID="22" presetClass="entr" presetSubtype="8"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ipe(left)">
                                      <p:cBhvr>
                                        <p:cTn id="79" dur="9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animBg="1"/>
      <p:bldP spid="19" grpId="0" animBg="1"/>
      <p:bldP spid="32"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4237931" y="28448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0" name="椭圆 9"/>
          <p:cNvSpPr/>
          <p:nvPr/>
        </p:nvSpPr>
        <p:spPr>
          <a:xfrm>
            <a:off x="6392659" y="28448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cxnSp>
        <p:nvCxnSpPr>
          <p:cNvPr id="11" name="直接连接符 10"/>
          <p:cNvCxnSpPr/>
          <p:nvPr/>
        </p:nvCxnSpPr>
        <p:spPr>
          <a:xfrm>
            <a:off x="5647349" y="3552100"/>
            <a:ext cx="74506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flipH="1">
            <a:off x="7797801" y="3562963"/>
            <a:ext cx="377080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754743" y="3562963"/>
            <a:ext cx="3479316"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矩形 13"/>
          <p:cNvSpPr/>
          <p:nvPr/>
        </p:nvSpPr>
        <p:spPr>
          <a:xfrm>
            <a:off x="7996704" y="1846180"/>
            <a:ext cx="1723549" cy="461665"/>
          </a:xfrm>
          <a:prstGeom prst="rect">
            <a:avLst/>
          </a:prstGeom>
        </p:spPr>
        <p:txBody>
          <a:bodyPr wrap="none">
            <a:spAutoFit/>
          </a:bodyPr>
          <a:lstStyle/>
          <a:p>
            <a:r>
              <a:rPr lang="zh-CN" altLang="en-US" sz="2400" dirty="0">
                <a:gradFill>
                  <a:gsLst>
                    <a:gs pos="29000">
                      <a:schemeClr val="accent2"/>
                    </a:gs>
                    <a:gs pos="100000">
                      <a:schemeClr val="accent1"/>
                    </a:gs>
                  </a:gsLst>
                  <a:lin ang="2700000" scaled="0"/>
                </a:gradFill>
                <a:latin typeface="方正兰亭特黑_GBK" pitchFamily="2" charset="-122"/>
                <a:ea typeface="方正兰亭特黑_GBK" pitchFamily="2" charset="-122"/>
              </a:rPr>
              <a:t>存在的问题</a:t>
            </a:r>
          </a:p>
        </p:txBody>
      </p:sp>
      <p:sp>
        <p:nvSpPr>
          <p:cNvPr id="15" name="矩形 14"/>
          <p:cNvSpPr/>
          <p:nvPr/>
        </p:nvSpPr>
        <p:spPr>
          <a:xfrm>
            <a:off x="7996704" y="2338622"/>
            <a:ext cx="357190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任务中遇见问题可以从外的问题和内的问题两方面考虑</a:t>
            </a:r>
          </a:p>
        </p:txBody>
      </p:sp>
      <p:sp>
        <p:nvSpPr>
          <p:cNvPr id="16" name="矩形 15"/>
          <p:cNvSpPr/>
          <p:nvPr/>
        </p:nvSpPr>
        <p:spPr>
          <a:xfrm>
            <a:off x="7996704" y="4259401"/>
            <a:ext cx="1723549" cy="461665"/>
          </a:xfrm>
          <a:prstGeom prst="rect">
            <a:avLst/>
          </a:prstGeom>
        </p:spPr>
        <p:txBody>
          <a:bodyPr wrap="none">
            <a:spAutoFit/>
          </a:bodyPr>
          <a:lstStyle/>
          <a:p>
            <a:r>
              <a:rPr lang="zh-CN" altLang="en-US" sz="2400" dirty="0">
                <a:gradFill>
                  <a:gsLst>
                    <a:gs pos="29000">
                      <a:schemeClr val="accent2"/>
                    </a:gs>
                    <a:gs pos="100000">
                      <a:schemeClr val="accent1"/>
                    </a:gs>
                  </a:gsLst>
                  <a:lin ang="2700000" scaled="0"/>
                </a:gradFill>
                <a:latin typeface="方正兰亭特黑_GBK" pitchFamily="2" charset="-122"/>
                <a:ea typeface="方正兰亭特黑_GBK" pitchFamily="2" charset="-122"/>
              </a:rPr>
              <a:t>存在的问题</a:t>
            </a:r>
          </a:p>
        </p:txBody>
      </p:sp>
      <p:sp>
        <p:nvSpPr>
          <p:cNvPr id="17" name="矩形 16"/>
          <p:cNvSpPr/>
          <p:nvPr/>
        </p:nvSpPr>
        <p:spPr>
          <a:xfrm>
            <a:off x="7996704" y="4751843"/>
            <a:ext cx="357190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任务中遇见问题可以从外的问题和内的问题两方面考虑</a:t>
            </a:r>
          </a:p>
        </p:txBody>
      </p:sp>
      <p:sp>
        <p:nvSpPr>
          <p:cNvPr id="18" name="矩形 17"/>
          <p:cNvSpPr/>
          <p:nvPr/>
        </p:nvSpPr>
        <p:spPr>
          <a:xfrm>
            <a:off x="2471596" y="1846180"/>
            <a:ext cx="1723549" cy="461665"/>
          </a:xfrm>
          <a:prstGeom prst="rect">
            <a:avLst/>
          </a:prstGeom>
        </p:spPr>
        <p:txBody>
          <a:bodyPr wrap="none">
            <a:spAutoFit/>
          </a:bodyPr>
          <a:lstStyle/>
          <a:p>
            <a:r>
              <a:rPr lang="zh-CN" altLang="en-US" sz="2400" dirty="0">
                <a:gradFill>
                  <a:gsLst>
                    <a:gs pos="29000">
                      <a:schemeClr val="accent2"/>
                    </a:gs>
                    <a:gs pos="100000">
                      <a:schemeClr val="accent1"/>
                    </a:gs>
                  </a:gsLst>
                  <a:lin ang="2700000" scaled="0"/>
                </a:gradFill>
                <a:latin typeface="方正兰亭特黑_GBK" pitchFamily="2" charset="-122"/>
                <a:ea typeface="方正兰亭特黑_GBK" pitchFamily="2" charset="-122"/>
              </a:rPr>
              <a:t>存在的问题</a:t>
            </a:r>
          </a:p>
        </p:txBody>
      </p:sp>
      <p:sp>
        <p:nvSpPr>
          <p:cNvPr id="19" name="矩形 18"/>
          <p:cNvSpPr/>
          <p:nvPr/>
        </p:nvSpPr>
        <p:spPr>
          <a:xfrm>
            <a:off x="684794" y="2338622"/>
            <a:ext cx="357190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任务中遇见问题可以从外的问题和内的问题两方面考虑</a:t>
            </a:r>
          </a:p>
        </p:txBody>
      </p:sp>
      <p:sp>
        <p:nvSpPr>
          <p:cNvPr id="20" name="矩形 19"/>
          <p:cNvSpPr/>
          <p:nvPr/>
        </p:nvSpPr>
        <p:spPr>
          <a:xfrm>
            <a:off x="2471596" y="4259401"/>
            <a:ext cx="1723549" cy="461665"/>
          </a:xfrm>
          <a:prstGeom prst="rect">
            <a:avLst/>
          </a:prstGeom>
        </p:spPr>
        <p:txBody>
          <a:bodyPr wrap="none">
            <a:spAutoFit/>
          </a:bodyPr>
          <a:lstStyle/>
          <a:p>
            <a:r>
              <a:rPr lang="zh-CN" altLang="en-US" sz="2400" dirty="0">
                <a:gradFill>
                  <a:gsLst>
                    <a:gs pos="29000">
                      <a:schemeClr val="accent2"/>
                    </a:gs>
                    <a:gs pos="100000">
                      <a:schemeClr val="accent1"/>
                    </a:gs>
                  </a:gsLst>
                  <a:lin ang="2700000" scaled="0"/>
                </a:gradFill>
                <a:latin typeface="方正兰亭特黑_GBK" pitchFamily="2" charset="-122"/>
                <a:ea typeface="方正兰亭特黑_GBK" pitchFamily="2" charset="-122"/>
              </a:rPr>
              <a:t>存在的问题</a:t>
            </a:r>
          </a:p>
        </p:txBody>
      </p:sp>
      <p:sp>
        <p:nvSpPr>
          <p:cNvPr id="21" name="矩形 20"/>
          <p:cNvSpPr/>
          <p:nvPr/>
        </p:nvSpPr>
        <p:spPr>
          <a:xfrm>
            <a:off x="684794" y="4751843"/>
            <a:ext cx="3571905" cy="880113"/>
          </a:xfrm>
          <a:prstGeom prst="rect">
            <a:avLst/>
          </a:prstGeom>
        </p:spPr>
        <p:txBody>
          <a:bodyPr wrap="square">
            <a:spAutoFit/>
          </a:bodyPr>
          <a:lstStyle/>
          <a:p>
            <a:pPr>
              <a:lnSpc>
                <a:spcPct val="120000"/>
              </a:lnSpc>
            </a:pPr>
            <a:r>
              <a:rPr lang="zh-CN" altLang="en-US" sz="2133" dirty="0">
                <a:solidFill>
                  <a:schemeClr val="tx2"/>
                </a:solidFill>
                <a:latin typeface="微软雅黑" pitchFamily="34" charset="-122"/>
                <a:ea typeface="微软雅黑" pitchFamily="34" charset="-122"/>
              </a:rPr>
              <a:t>任务中遇见问题可以从外的问题和内的问题两方面考虑</a:t>
            </a:r>
          </a:p>
        </p:txBody>
      </p:sp>
      <p:sp>
        <p:nvSpPr>
          <p:cNvPr id="22" name="Freeform 532"/>
          <p:cNvSpPr>
            <a:spLocks/>
          </p:cNvSpPr>
          <p:nvPr/>
        </p:nvSpPr>
        <p:spPr bwMode="auto">
          <a:xfrm>
            <a:off x="4646175" y="32457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532"/>
          <p:cNvSpPr>
            <a:spLocks/>
          </p:cNvSpPr>
          <p:nvPr/>
        </p:nvSpPr>
        <p:spPr bwMode="auto">
          <a:xfrm flipH="1" flipV="1">
            <a:off x="6800903" y="32457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24" name="组合 23"/>
          <p:cNvGrpSpPr/>
          <p:nvPr/>
        </p:nvGrpSpPr>
        <p:grpSpPr>
          <a:xfrm>
            <a:off x="1679510" y="4123421"/>
            <a:ext cx="649207" cy="649369"/>
            <a:chOff x="1505114" y="3434341"/>
            <a:chExt cx="589156" cy="589303"/>
          </a:xfrm>
        </p:grpSpPr>
        <p:sp>
          <p:nvSpPr>
            <p:cNvPr id="25"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文本框 9"/>
            <p:cNvSpPr txBox="1"/>
            <p:nvPr/>
          </p:nvSpPr>
          <p:spPr>
            <a:xfrm>
              <a:off x="1612876" y="3454292"/>
              <a:ext cx="356699"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A</a:t>
              </a:r>
              <a:endParaRPr lang="zh-CN" altLang="en-US" sz="3200" dirty="0">
                <a:solidFill>
                  <a:schemeClr val="bg1"/>
                </a:solidFill>
                <a:latin typeface="Impact" pitchFamily="34" charset="0"/>
                <a:ea typeface="汉仪菱心体简" pitchFamily="49" charset="-122"/>
              </a:endParaRPr>
            </a:p>
          </p:txBody>
        </p:sp>
      </p:grpSp>
      <p:grpSp>
        <p:nvGrpSpPr>
          <p:cNvPr id="27" name="组合 26"/>
          <p:cNvGrpSpPr/>
          <p:nvPr/>
        </p:nvGrpSpPr>
        <p:grpSpPr>
          <a:xfrm>
            <a:off x="7162454" y="4393670"/>
            <a:ext cx="649207" cy="649369"/>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文本框 9"/>
            <p:cNvSpPr txBox="1"/>
            <p:nvPr/>
          </p:nvSpPr>
          <p:spPr>
            <a:xfrm>
              <a:off x="1620913" y="3462674"/>
              <a:ext cx="374155"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D</a:t>
              </a:r>
              <a:endParaRPr lang="zh-CN" altLang="en-US" sz="3200" dirty="0">
                <a:solidFill>
                  <a:schemeClr val="bg1"/>
                </a:solidFill>
                <a:latin typeface="Impact" pitchFamily="34" charset="0"/>
                <a:ea typeface="汉仪菱心体简" pitchFamily="49" charset="-122"/>
              </a:endParaRPr>
            </a:p>
          </p:txBody>
        </p:sp>
      </p:grpSp>
      <p:grpSp>
        <p:nvGrpSpPr>
          <p:cNvPr id="30" name="组合 29"/>
          <p:cNvGrpSpPr/>
          <p:nvPr/>
        </p:nvGrpSpPr>
        <p:grpSpPr>
          <a:xfrm>
            <a:off x="7230735" y="1851159"/>
            <a:ext cx="649207" cy="649369"/>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2" name="文本框 9"/>
            <p:cNvSpPr txBox="1"/>
            <p:nvPr/>
          </p:nvSpPr>
          <p:spPr>
            <a:xfrm>
              <a:off x="1604150" y="3454293"/>
              <a:ext cx="374155"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C</a:t>
              </a:r>
              <a:endParaRPr lang="zh-CN" altLang="en-US" sz="2667" dirty="0">
                <a:solidFill>
                  <a:schemeClr val="bg1"/>
                </a:solidFill>
                <a:latin typeface="Impact" pitchFamily="34" charset="0"/>
                <a:ea typeface="汉仪菱心体简" pitchFamily="49" charset="-122"/>
              </a:endParaRPr>
            </a:p>
          </p:txBody>
        </p:sp>
      </p:grpSp>
      <p:grpSp>
        <p:nvGrpSpPr>
          <p:cNvPr id="33" name="组合 32"/>
          <p:cNvGrpSpPr/>
          <p:nvPr/>
        </p:nvGrpSpPr>
        <p:grpSpPr>
          <a:xfrm>
            <a:off x="1679510" y="1721180"/>
            <a:ext cx="649207" cy="649369"/>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5" name="文本框 9"/>
            <p:cNvSpPr txBox="1"/>
            <p:nvPr/>
          </p:nvSpPr>
          <p:spPr>
            <a:xfrm>
              <a:off x="1604874" y="3454292"/>
              <a:ext cx="372702" cy="530684"/>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B</a:t>
              </a:r>
              <a:endParaRPr lang="zh-CN" altLang="en-US" sz="3200" dirty="0">
                <a:solidFill>
                  <a:schemeClr val="bg1"/>
                </a:solidFill>
                <a:latin typeface="Impact" pitchFamily="34" charset="0"/>
                <a:ea typeface="汉仪菱心体简" pitchFamily="49" charset="-122"/>
              </a:endParaRPr>
            </a:p>
          </p:txBody>
        </p:sp>
      </p:grpSp>
      <p:sp>
        <p:nvSpPr>
          <p:cNvPr id="36" name="TextBox 35"/>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7" name="文本框 36"/>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93607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21" presetClass="entr" presetSubtype="1"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800"/>
                                        <p:tgtEl>
                                          <p:spTgt spid="33"/>
                                        </p:tgtEl>
                                      </p:cBhvr>
                                    </p:animEffect>
                                  </p:childTnLst>
                                </p:cTn>
                              </p:par>
                              <p:par>
                                <p:cTn id="43" presetID="21" presetClass="entr" presetSubtype="1" fill="hold" nodeType="withEffect">
                                  <p:stCondLst>
                                    <p:cond delay="400"/>
                                  </p:stCondLst>
                                  <p:childTnLst>
                                    <p:set>
                                      <p:cBhvr>
                                        <p:cTn id="44" dur="1" fill="hold">
                                          <p:stCondLst>
                                            <p:cond delay="0"/>
                                          </p:stCondLst>
                                        </p:cTn>
                                        <p:tgtEl>
                                          <p:spTgt spid="24"/>
                                        </p:tgtEl>
                                        <p:attrNameLst>
                                          <p:attrName>style.visibility</p:attrName>
                                        </p:attrNameLst>
                                      </p:cBhvr>
                                      <p:to>
                                        <p:strVal val="visible"/>
                                      </p:to>
                                    </p:set>
                                    <p:animEffect transition="in" filter="wheel(1)">
                                      <p:cBhvr>
                                        <p:cTn id="45" dur="800"/>
                                        <p:tgtEl>
                                          <p:spTgt spid="24"/>
                                        </p:tgtEl>
                                      </p:cBhvr>
                                    </p:animEffect>
                                  </p:childTnLst>
                                </p:cTn>
                              </p:par>
                              <p:par>
                                <p:cTn id="46" presetID="21" presetClass="entr" presetSubtype="1" fill="hold" nodeType="withEffect">
                                  <p:stCondLst>
                                    <p:cond delay="1100"/>
                                  </p:stCondLst>
                                  <p:childTnLst>
                                    <p:set>
                                      <p:cBhvr>
                                        <p:cTn id="47" dur="1" fill="hold">
                                          <p:stCondLst>
                                            <p:cond delay="0"/>
                                          </p:stCondLst>
                                        </p:cTn>
                                        <p:tgtEl>
                                          <p:spTgt spid="27"/>
                                        </p:tgtEl>
                                        <p:attrNameLst>
                                          <p:attrName>style.visibility</p:attrName>
                                        </p:attrNameLst>
                                      </p:cBhvr>
                                      <p:to>
                                        <p:strVal val="visible"/>
                                      </p:to>
                                    </p:set>
                                    <p:animEffect transition="in" filter="wheel(1)">
                                      <p:cBhvr>
                                        <p:cTn id="48" dur="800"/>
                                        <p:tgtEl>
                                          <p:spTgt spid="27"/>
                                        </p:tgtEl>
                                      </p:cBhvr>
                                    </p:animEffect>
                                  </p:childTnLst>
                                </p:cTn>
                              </p:par>
                              <p:par>
                                <p:cTn id="49" presetID="21" presetClass="entr" presetSubtype="1" fill="hold" nodeType="withEffect">
                                  <p:stCondLst>
                                    <p:cond delay="80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800"/>
                                        <p:tgtEl>
                                          <p:spTgt spid="30"/>
                                        </p:tgtEl>
                                      </p:cBhvr>
                                    </p:animEffect>
                                  </p:childTnLst>
                                </p:cTn>
                              </p:par>
                            </p:childTnLst>
                          </p:cTn>
                        </p:par>
                        <p:par>
                          <p:cTn id="52" fill="hold">
                            <p:stCondLst>
                              <p:cond delay="49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500"/>
                                        <p:tgtEl>
                                          <p:spTgt spid="19"/>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childTnLst>
                          </p:cTn>
                        </p:par>
                        <p:par>
                          <p:cTn id="77" fill="hold">
                            <p:stCondLst>
                              <p:cond delay="5400"/>
                            </p:stCondLst>
                            <p:childTnLst>
                              <p:par>
                                <p:cTn id="78" presetID="42" presetClass="entr" presetSubtype="0"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1000"/>
                                        <p:tgtEl>
                                          <p:spTgt spid="36"/>
                                        </p:tgtEl>
                                      </p:cBhvr>
                                    </p:animEffect>
                                    <p:anim calcmode="lin" valueType="num">
                                      <p:cBhvr>
                                        <p:cTn id="81" dur="1000" fill="hold"/>
                                        <p:tgtEl>
                                          <p:spTgt spid="36"/>
                                        </p:tgtEl>
                                        <p:attrNameLst>
                                          <p:attrName>ppt_x</p:attrName>
                                        </p:attrNameLst>
                                      </p:cBhvr>
                                      <p:tavLst>
                                        <p:tav tm="0">
                                          <p:val>
                                            <p:strVal val="#ppt_x"/>
                                          </p:val>
                                        </p:tav>
                                        <p:tav tm="100000">
                                          <p:val>
                                            <p:strVal val="#ppt_x"/>
                                          </p:val>
                                        </p:tav>
                                      </p:tavLst>
                                    </p:anim>
                                    <p:anim calcmode="lin" valueType="num">
                                      <p:cBhvr>
                                        <p:cTn id="82" dur="1000" fill="hold"/>
                                        <p:tgtEl>
                                          <p:spTgt spid="36"/>
                                        </p:tgtEl>
                                        <p:attrNameLst>
                                          <p:attrName>ppt_y</p:attrName>
                                        </p:attrNameLst>
                                      </p:cBhvr>
                                      <p:tavLst>
                                        <p:tav tm="0">
                                          <p:val>
                                            <p:strVal val="#ppt_y+.1"/>
                                          </p:val>
                                        </p:tav>
                                        <p:tav tm="100000">
                                          <p:val>
                                            <p:strVal val="#ppt_y"/>
                                          </p:val>
                                        </p:tav>
                                      </p:tavLst>
                                    </p:anim>
                                  </p:childTnLst>
                                </p:cTn>
                              </p:par>
                            </p:childTnLst>
                          </p:cTn>
                        </p:par>
                        <p:par>
                          <p:cTn id="83" fill="hold">
                            <p:stCondLst>
                              <p:cond delay="6400"/>
                            </p:stCondLst>
                            <p:childTnLst>
                              <p:par>
                                <p:cTn id="84" presetID="22" presetClass="entr" presetSubtype="8"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left)">
                                      <p:cBhvr>
                                        <p:cTn id="86" dur="9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P spid="16" grpId="0"/>
      <p:bldP spid="17" grpId="0"/>
      <p:bldP spid="18" grpId="0"/>
      <p:bldP spid="19" grpId="0"/>
      <p:bldP spid="20" grpId="0"/>
      <p:bldP spid="21" grpId="0"/>
      <p:bldP spid="22" grpId="0" animBg="1"/>
      <p:bldP spid="23" grpId="0" animBg="1"/>
      <p:bldP spid="36"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9352" y="1508787"/>
            <a:ext cx="12230704" cy="2688299"/>
          </a:xfrm>
          <a:prstGeom prst="rect">
            <a:avLst/>
          </a:prstGeom>
          <a:blipFill dpi="0" rotWithShape="1">
            <a:blip r:embed="rId3"/>
            <a:srcRect/>
            <a:tile tx="0" ty="-42291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p:nvSpPr>
        <p:spPr>
          <a:xfrm>
            <a:off x="1487303" y="5057736"/>
            <a:ext cx="2873799" cy="127400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sp>
        <p:nvSpPr>
          <p:cNvPr id="11" name="矩形 10"/>
          <p:cNvSpPr/>
          <p:nvPr/>
        </p:nvSpPr>
        <p:spPr>
          <a:xfrm>
            <a:off x="1765159" y="4624174"/>
            <a:ext cx="2318088" cy="461665"/>
          </a:xfrm>
          <a:prstGeom prst="rect">
            <a:avLst/>
          </a:prstGeom>
        </p:spPr>
        <p:txBody>
          <a:bodyPr wrap="square">
            <a:spAutoFit/>
          </a:bodyPr>
          <a:lstStyle/>
          <a:p>
            <a:pPr algn="ctr"/>
            <a:r>
              <a:rPr lang="zh-CN" altLang="en-US" sz="2400" dirty="0">
                <a:gradFill>
                  <a:gsLst>
                    <a:gs pos="28000">
                      <a:schemeClr val="accent2"/>
                    </a:gs>
                    <a:gs pos="100000">
                      <a:schemeClr val="accent1"/>
                    </a:gs>
                  </a:gsLst>
                  <a:lin ang="12600000" scaled="0"/>
                </a:gradFill>
                <a:latin typeface="方正兰亭粗黑_GBK" pitchFamily="2" charset="-122"/>
                <a:ea typeface="方正兰亭粗黑_GBK" pitchFamily="2" charset="-122"/>
              </a:rPr>
              <a:t>存在的问题</a:t>
            </a:r>
          </a:p>
        </p:txBody>
      </p:sp>
      <p:sp>
        <p:nvSpPr>
          <p:cNvPr id="12" name="矩形 11"/>
          <p:cNvSpPr/>
          <p:nvPr/>
        </p:nvSpPr>
        <p:spPr>
          <a:xfrm>
            <a:off x="4936956" y="4624174"/>
            <a:ext cx="2318088" cy="461665"/>
          </a:xfrm>
          <a:prstGeom prst="rect">
            <a:avLst/>
          </a:prstGeom>
        </p:spPr>
        <p:txBody>
          <a:bodyPr wrap="square">
            <a:spAutoFit/>
          </a:bodyPr>
          <a:lstStyle/>
          <a:p>
            <a:pPr algn="ctr"/>
            <a:r>
              <a:rPr lang="zh-CN" altLang="en-US" sz="2400" dirty="0">
                <a:gradFill>
                  <a:gsLst>
                    <a:gs pos="28000">
                      <a:schemeClr val="accent2"/>
                    </a:gs>
                    <a:gs pos="100000">
                      <a:schemeClr val="accent1"/>
                    </a:gs>
                  </a:gsLst>
                  <a:lin ang="12600000" scaled="0"/>
                </a:gradFill>
                <a:latin typeface="方正兰亭粗黑_GBK" pitchFamily="2" charset="-122"/>
                <a:ea typeface="方正兰亭粗黑_GBK" pitchFamily="2" charset="-122"/>
              </a:rPr>
              <a:t>存在的问题</a:t>
            </a:r>
          </a:p>
        </p:txBody>
      </p:sp>
      <p:sp>
        <p:nvSpPr>
          <p:cNvPr id="13" name="矩形 12"/>
          <p:cNvSpPr/>
          <p:nvPr/>
        </p:nvSpPr>
        <p:spPr>
          <a:xfrm>
            <a:off x="8108753" y="4624174"/>
            <a:ext cx="2318088" cy="461665"/>
          </a:xfrm>
          <a:prstGeom prst="rect">
            <a:avLst/>
          </a:prstGeom>
        </p:spPr>
        <p:txBody>
          <a:bodyPr wrap="square">
            <a:spAutoFit/>
          </a:bodyPr>
          <a:lstStyle/>
          <a:p>
            <a:pPr algn="ctr"/>
            <a:r>
              <a:rPr lang="zh-CN" altLang="en-US" sz="2400" dirty="0">
                <a:gradFill>
                  <a:gsLst>
                    <a:gs pos="28000">
                      <a:schemeClr val="accent2"/>
                    </a:gs>
                    <a:gs pos="100000">
                      <a:schemeClr val="accent1"/>
                    </a:gs>
                  </a:gsLst>
                  <a:lin ang="12600000" scaled="0"/>
                </a:gradFill>
                <a:latin typeface="方正兰亭粗黑_GBK" pitchFamily="2" charset="-122"/>
                <a:ea typeface="方正兰亭粗黑_GBK" pitchFamily="2" charset="-122"/>
              </a:rPr>
              <a:t>存在的问题</a:t>
            </a:r>
          </a:p>
        </p:txBody>
      </p:sp>
      <p:sp>
        <p:nvSpPr>
          <p:cNvPr id="14" name="矩形 13"/>
          <p:cNvSpPr/>
          <p:nvPr/>
        </p:nvSpPr>
        <p:spPr>
          <a:xfrm>
            <a:off x="4659101" y="5057736"/>
            <a:ext cx="2873799" cy="127400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sp>
        <p:nvSpPr>
          <p:cNvPr id="15" name="矩形 14"/>
          <p:cNvSpPr/>
          <p:nvPr/>
        </p:nvSpPr>
        <p:spPr>
          <a:xfrm>
            <a:off x="7830898" y="5057736"/>
            <a:ext cx="2873799" cy="127400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grpSp>
        <p:nvGrpSpPr>
          <p:cNvPr id="16" name="组合 15"/>
          <p:cNvGrpSpPr/>
          <p:nvPr/>
        </p:nvGrpSpPr>
        <p:grpSpPr>
          <a:xfrm>
            <a:off x="2503096" y="3765483"/>
            <a:ext cx="785541" cy="785737"/>
            <a:chOff x="1505114" y="3434341"/>
            <a:chExt cx="589156" cy="589303"/>
          </a:xfrm>
        </p:grpSpPr>
        <p:sp>
          <p:nvSpPr>
            <p:cNvPr id="1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8" name="文本框 9"/>
            <p:cNvSpPr txBox="1"/>
            <p:nvPr/>
          </p:nvSpPr>
          <p:spPr>
            <a:xfrm>
              <a:off x="1643830" y="3500343"/>
              <a:ext cx="294792"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A</a:t>
              </a:r>
              <a:endParaRPr lang="zh-CN" altLang="en-US" sz="3200" dirty="0">
                <a:solidFill>
                  <a:schemeClr val="bg1"/>
                </a:solidFill>
                <a:latin typeface="Impact" pitchFamily="34" charset="0"/>
                <a:ea typeface="汉仪菱心体简" pitchFamily="49" charset="-122"/>
              </a:endParaRPr>
            </a:p>
          </p:txBody>
        </p:sp>
      </p:grpSp>
      <p:grpSp>
        <p:nvGrpSpPr>
          <p:cNvPr id="19" name="组合 18"/>
          <p:cNvGrpSpPr/>
          <p:nvPr/>
        </p:nvGrpSpPr>
        <p:grpSpPr>
          <a:xfrm>
            <a:off x="5615947" y="3765483"/>
            <a:ext cx="785541" cy="785737"/>
            <a:chOff x="1505114" y="3434341"/>
            <a:chExt cx="589156" cy="589303"/>
          </a:xfrm>
        </p:grpSpPr>
        <p:sp>
          <p:nvSpPr>
            <p:cNvPr id="20" name="Oval 53"/>
            <p:cNvSpPr>
              <a:spLocks noChangeArrowheads="1"/>
            </p:cNvSpPr>
            <p:nvPr/>
          </p:nvSpPr>
          <p:spPr bwMode="auto">
            <a:xfrm>
              <a:off x="1505114" y="3434341"/>
              <a:ext cx="589156" cy="589303"/>
            </a:xfrm>
            <a:prstGeom prst="ellipse">
              <a:avLst/>
            </a:prstGeom>
            <a:gradFill>
              <a:gsLst>
                <a:gs pos="1300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1" name="文本框 9"/>
            <p:cNvSpPr txBox="1"/>
            <p:nvPr/>
          </p:nvSpPr>
          <p:spPr>
            <a:xfrm>
              <a:off x="1637218" y="3500343"/>
              <a:ext cx="308018"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B</a:t>
              </a:r>
              <a:endParaRPr lang="zh-CN" altLang="en-US" sz="3200" dirty="0">
                <a:solidFill>
                  <a:schemeClr val="bg1"/>
                </a:solidFill>
                <a:latin typeface="Impact" pitchFamily="34" charset="0"/>
                <a:ea typeface="汉仪菱心体简" pitchFamily="49" charset="-122"/>
              </a:endParaRPr>
            </a:p>
          </p:txBody>
        </p:sp>
      </p:grpSp>
      <p:grpSp>
        <p:nvGrpSpPr>
          <p:cNvPr id="22" name="组合 21"/>
          <p:cNvGrpSpPr/>
          <p:nvPr/>
        </p:nvGrpSpPr>
        <p:grpSpPr>
          <a:xfrm>
            <a:off x="8875027" y="3765483"/>
            <a:ext cx="785541" cy="785737"/>
            <a:chOff x="1505114" y="3434341"/>
            <a:chExt cx="589156" cy="589303"/>
          </a:xfrm>
        </p:grpSpPr>
        <p:sp>
          <p:nvSpPr>
            <p:cNvPr id="23" name="Oval 53"/>
            <p:cNvSpPr>
              <a:spLocks noChangeArrowheads="1"/>
            </p:cNvSpPr>
            <p:nvPr/>
          </p:nvSpPr>
          <p:spPr bwMode="auto">
            <a:xfrm>
              <a:off x="1505114" y="3434341"/>
              <a:ext cx="589156" cy="589303"/>
            </a:xfrm>
            <a:prstGeom prst="ellipse">
              <a:avLst/>
            </a:prstGeom>
            <a:gradFill>
              <a:gsLst>
                <a:gs pos="1200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4" name="文本框 9"/>
            <p:cNvSpPr txBox="1"/>
            <p:nvPr/>
          </p:nvSpPr>
          <p:spPr>
            <a:xfrm>
              <a:off x="1636617" y="3500343"/>
              <a:ext cx="309219" cy="43858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C</a:t>
              </a:r>
              <a:endParaRPr lang="zh-CN" altLang="en-US" sz="3200" dirty="0">
                <a:solidFill>
                  <a:schemeClr val="bg1"/>
                </a:solidFill>
                <a:latin typeface="Impact" pitchFamily="34" charset="0"/>
                <a:ea typeface="汉仪菱心体简" pitchFamily="49" charset="-122"/>
              </a:endParaRPr>
            </a:p>
          </p:txBody>
        </p:sp>
      </p:grpSp>
      <p:sp>
        <p:nvSpPr>
          <p:cNvPr id="25"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6" name="文本框 25"/>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6425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6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285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3850"/>
                            </p:stCondLst>
                            <p:childTnLst>
                              <p:par>
                                <p:cTn id="52" presetID="22" presetClass="entr" presetSubtype="8"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9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P spid="15"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4917759" y="3648789"/>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cxnSp>
        <p:nvCxnSpPr>
          <p:cNvPr id="10" name="直接连接符 9"/>
          <p:cNvCxnSpPr/>
          <p:nvPr/>
        </p:nvCxnSpPr>
        <p:spPr>
          <a:xfrm flipV="1">
            <a:off x="2773513" y="3352123"/>
            <a:ext cx="1866255" cy="192073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flipH="1" flipV="1">
            <a:off x="4622800" y="3354144"/>
            <a:ext cx="2481288" cy="87873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2" name="组合 11"/>
          <p:cNvGrpSpPr/>
          <p:nvPr/>
        </p:nvGrpSpPr>
        <p:grpSpPr>
          <a:xfrm>
            <a:off x="4008988" y="2736069"/>
            <a:ext cx="1231795" cy="1232102"/>
            <a:chOff x="1505114" y="3434341"/>
            <a:chExt cx="589156" cy="589303"/>
          </a:xfrm>
        </p:grpSpPr>
        <p:sp>
          <p:nvSpPr>
            <p:cNvPr id="13"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4" name="文本框 9"/>
            <p:cNvSpPr txBox="1"/>
            <p:nvPr/>
          </p:nvSpPr>
          <p:spPr>
            <a:xfrm>
              <a:off x="1656592" y="3501294"/>
              <a:ext cx="269266" cy="436683"/>
            </a:xfrm>
            <a:prstGeom prst="rect">
              <a:avLst/>
            </a:prstGeom>
            <a:noFill/>
          </p:spPr>
          <p:txBody>
            <a:bodyPr wrap="none" rtlCol="0" anchor="ctr">
              <a:spAutoFit/>
            </a:bodyPr>
            <a:lstStyle/>
            <a:p>
              <a:pPr algn="ctr"/>
              <a:r>
                <a:rPr lang="en-US" altLang="zh-CN" sz="5333" dirty="0">
                  <a:solidFill>
                    <a:schemeClr val="bg1"/>
                  </a:solidFill>
                  <a:latin typeface="Impact" pitchFamily="34" charset="0"/>
                  <a:ea typeface="汉仪菱心体简" pitchFamily="49" charset="-122"/>
                </a:rPr>
                <a:t>B</a:t>
              </a:r>
              <a:endParaRPr lang="zh-CN" altLang="en-US" sz="5333" dirty="0">
                <a:solidFill>
                  <a:schemeClr val="bg1"/>
                </a:solidFill>
                <a:latin typeface="Impact" pitchFamily="34" charset="0"/>
                <a:ea typeface="汉仪菱心体简" pitchFamily="49" charset="-122"/>
              </a:endParaRPr>
            </a:p>
          </p:txBody>
        </p:sp>
      </p:grpSp>
      <p:cxnSp>
        <p:nvCxnSpPr>
          <p:cNvPr id="15" name="直接连接符 14"/>
          <p:cNvCxnSpPr/>
          <p:nvPr/>
        </p:nvCxnSpPr>
        <p:spPr>
          <a:xfrm flipH="1">
            <a:off x="7104089" y="2193742"/>
            <a:ext cx="2240396" cy="2034916"/>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矩形 15"/>
          <p:cNvSpPr/>
          <p:nvPr/>
        </p:nvSpPr>
        <p:spPr>
          <a:xfrm>
            <a:off x="3599723" y="5214229"/>
            <a:ext cx="2873799"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17" name="矩形 16"/>
          <p:cNvSpPr/>
          <p:nvPr/>
        </p:nvSpPr>
        <p:spPr>
          <a:xfrm>
            <a:off x="3599723" y="4780666"/>
            <a:ext cx="2318088" cy="461665"/>
          </a:xfrm>
          <a:prstGeom prst="rect">
            <a:avLst/>
          </a:prstGeom>
        </p:spPr>
        <p:txBody>
          <a:bodyPr wrap="square">
            <a:spAutoFit/>
          </a:bodyPr>
          <a:lstStyle/>
          <a:p>
            <a:r>
              <a:rPr lang="zh-CN" altLang="en-US" sz="2400" dirty="0">
                <a:solidFill>
                  <a:schemeClr val="accent1"/>
                </a:solidFill>
                <a:latin typeface="方正兰亭粗黑_GBK" pitchFamily="2" charset="-122"/>
                <a:ea typeface="方正兰亭粗黑_GBK" pitchFamily="2" charset="-122"/>
              </a:rPr>
              <a:t>存在的问题</a:t>
            </a:r>
          </a:p>
        </p:txBody>
      </p:sp>
      <p:sp>
        <p:nvSpPr>
          <p:cNvPr id="18" name="矩形 17"/>
          <p:cNvSpPr/>
          <p:nvPr/>
        </p:nvSpPr>
        <p:spPr>
          <a:xfrm>
            <a:off x="1013957" y="3080045"/>
            <a:ext cx="2873799" cy="880113"/>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19" name="矩形 18"/>
          <p:cNvSpPr/>
          <p:nvPr/>
        </p:nvSpPr>
        <p:spPr>
          <a:xfrm>
            <a:off x="1569667" y="2646482"/>
            <a:ext cx="2318088" cy="461665"/>
          </a:xfrm>
          <a:prstGeom prst="rect">
            <a:avLst/>
          </a:prstGeom>
        </p:spPr>
        <p:txBody>
          <a:bodyPr wrap="square">
            <a:spAutoFit/>
          </a:bodyPr>
          <a:lstStyle/>
          <a:p>
            <a:pPr algn="r"/>
            <a:r>
              <a:rPr lang="zh-CN" altLang="en-US" sz="2400" dirty="0">
                <a:solidFill>
                  <a:schemeClr val="accent2"/>
                </a:solidFill>
                <a:latin typeface="方正兰亭粗黑_GBK" pitchFamily="2" charset="-122"/>
                <a:ea typeface="方正兰亭粗黑_GBK" pitchFamily="2" charset="-122"/>
              </a:rPr>
              <a:t>存在的问题</a:t>
            </a:r>
          </a:p>
        </p:txBody>
      </p:sp>
      <p:sp>
        <p:nvSpPr>
          <p:cNvPr id="20" name="矩形 19"/>
          <p:cNvSpPr/>
          <p:nvPr/>
        </p:nvSpPr>
        <p:spPr>
          <a:xfrm>
            <a:off x="8002777" y="4158331"/>
            <a:ext cx="2873799"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21" name="矩形 20"/>
          <p:cNvSpPr/>
          <p:nvPr/>
        </p:nvSpPr>
        <p:spPr>
          <a:xfrm>
            <a:off x="8002776" y="3724769"/>
            <a:ext cx="2318088" cy="461665"/>
          </a:xfrm>
          <a:prstGeom prst="rect">
            <a:avLst/>
          </a:prstGeom>
        </p:spPr>
        <p:txBody>
          <a:bodyPr wrap="square">
            <a:spAutoFit/>
          </a:bodyPr>
          <a:lstStyle/>
          <a:p>
            <a:r>
              <a:rPr lang="zh-CN" altLang="en-US" sz="2400" dirty="0">
                <a:solidFill>
                  <a:schemeClr val="accent3"/>
                </a:solidFill>
                <a:latin typeface="方正兰亭粗黑_GBK" pitchFamily="2" charset="-122"/>
                <a:ea typeface="方正兰亭粗黑_GBK" pitchFamily="2" charset="-122"/>
              </a:rPr>
              <a:t>存在的问题</a:t>
            </a:r>
          </a:p>
        </p:txBody>
      </p:sp>
      <p:sp>
        <p:nvSpPr>
          <p:cNvPr id="22" name="矩形 21"/>
          <p:cNvSpPr/>
          <p:nvPr/>
        </p:nvSpPr>
        <p:spPr>
          <a:xfrm>
            <a:off x="5423926" y="2137819"/>
            <a:ext cx="2873799" cy="880113"/>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23" name="矩形 22"/>
          <p:cNvSpPr/>
          <p:nvPr/>
        </p:nvSpPr>
        <p:spPr>
          <a:xfrm>
            <a:off x="5979636" y="1704257"/>
            <a:ext cx="2318088" cy="461665"/>
          </a:xfrm>
          <a:prstGeom prst="rect">
            <a:avLst/>
          </a:prstGeom>
        </p:spPr>
        <p:txBody>
          <a:bodyPr wrap="square">
            <a:spAutoFit/>
          </a:bodyPr>
          <a:lstStyle/>
          <a:p>
            <a:pPr algn="r"/>
            <a:r>
              <a:rPr lang="zh-CN" altLang="en-US" sz="2400" dirty="0">
                <a:solidFill>
                  <a:schemeClr val="accent4"/>
                </a:solidFill>
                <a:latin typeface="方正兰亭粗黑_GBK" pitchFamily="2" charset="-122"/>
                <a:ea typeface="方正兰亭粗黑_GBK" pitchFamily="2" charset="-122"/>
              </a:rPr>
              <a:t>存在的问题</a:t>
            </a:r>
          </a:p>
        </p:txBody>
      </p:sp>
      <p:sp>
        <p:nvSpPr>
          <p:cNvPr id="24" name="椭圆 23"/>
          <p:cNvSpPr/>
          <p:nvPr/>
        </p:nvSpPr>
        <p:spPr>
          <a:xfrm>
            <a:off x="3049983" y="5319299"/>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25" name="椭圆 24"/>
          <p:cNvSpPr/>
          <p:nvPr/>
        </p:nvSpPr>
        <p:spPr>
          <a:xfrm>
            <a:off x="7365876" y="4487491"/>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26" name="椭圆 25"/>
          <p:cNvSpPr/>
          <p:nvPr/>
        </p:nvSpPr>
        <p:spPr>
          <a:xfrm>
            <a:off x="9332532" y="2582037"/>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nvGrpSpPr>
          <p:cNvPr id="27" name="组合 26"/>
          <p:cNvGrpSpPr/>
          <p:nvPr/>
        </p:nvGrpSpPr>
        <p:grpSpPr>
          <a:xfrm>
            <a:off x="2060711" y="4874909"/>
            <a:ext cx="1056117" cy="1056380"/>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文本框 9"/>
            <p:cNvSpPr txBox="1"/>
            <p:nvPr/>
          </p:nvSpPr>
          <p:spPr>
            <a:xfrm>
              <a:off x="1642695" y="3464974"/>
              <a:ext cx="297065" cy="509322"/>
            </a:xfrm>
            <a:prstGeom prst="rect">
              <a:avLst/>
            </a:prstGeom>
            <a:noFill/>
          </p:spPr>
          <p:txBody>
            <a:bodyPr wrap="none" rtlCol="0" anchor="ctr">
              <a:spAutoFit/>
            </a:bodyPr>
            <a:lstStyle/>
            <a:p>
              <a:pPr algn="ctr"/>
              <a:r>
                <a:rPr lang="en-US" altLang="zh-CN" sz="5333" dirty="0">
                  <a:solidFill>
                    <a:schemeClr val="bg1"/>
                  </a:solidFill>
                  <a:latin typeface="Impact" pitchFamily="34" charset="0"/>
                  <a:ea typeface="汉仪菱心体简" pitchFamily="49" charset="-122"/>
                </a:rPr>
                <a:t>A</a:t>
              </a:r>
              <a:endParaRPr lang="zh-CN" altLang="en-US" sz="5333" dirty="0">
                <a:solidFill>
                  <a:schemeClr val="bg1"/>
                </a:solidFill>
                <a:latin typeface="Impact" pitchFamily="34" charset="0"/>
                <a:ea typeface="汉仪菱心体简" pitchFamily="49" charset="-122"/>
              </a:endParaRPr>
            </a:p>
          </p:txBody>
        </p:sp>
      </p:grpSp>
      <p:grpSp>
        <p:nvGrpSpPr>
          <p:cNvPr id="30" name="组合 29"/>
          <p:cNvGrpSpPr/>
          <p:nvPr/>
        </p:nvGrpSpPr>
        <p:grpSpPr>
          <a:xfrm>
            <a:off x="8855191" y="1557939"/>
            <a:ext cx="1257200" cy="1257514"/>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2" name="文本框 9"/>
            <p:cNvSpPr txBox="1"/>
            <p:nvPr/>
          </p:nvSpPr>
          <p:spPr>
            <a:xfrm>
              <a:off x="1670218" y="3474423"/>
              <a:ext cx="299131" cy="504812"/>
            </a:xfrm>
            <a:prstGeom prst="rect">
              <a:avLst/>
            </a:prstGeom>
            <a:noFill/>
          </p:spPr>
          <p:txBody>
            <a:bodyPr wrap="none" rtlCol="0" anchor="ctr">
              <a:spAutoFit/>
            </a:bodyPr>
            <a:lstStyle/>
            <a:p>
              <a:pPr algn="ctr"/>
              <a:r>
                <a:rPr lang="en-US" altLang="zh-CN" sz="6400" dirty="0">
                  <a:solidFill>
                    <a:schemeClr val="bg1"/>
                  </a:solidFill>
                  <a:latin typeface="Impact" pitchFamily="34" charset="0"/>
                  <a:ea typeface="汉仪菱心体简" pitchFamily="49" charset="-122"/>
                </a:rPr>
                <a:t>D</a:t>
              </a:r>
              <a:endParaRPr lang="zh-CN" altLang="en-US" sz="3200" dirty="0">
                <a:solidFill>
                  <a:schemeClr val="bg1"/>
                </a:solidFill>
                <a:latin typeface="Impact" pitchFamily="34" charset="0"/>
                <a:ea typeface="汉仪菱心体简" pitchFamily="49" charset="-122"/>
              </a:endParaRPr>
            </a:p>
          </p:txBody>
        </p:sp>
      </p:grpSp>
      <p:grpSp>
        <p:nvGrpSpPr>
          <p:cNvPr id="33" name="组合 32"/>
          <p:cNvGrpSpPr/>
          <p:nvPr/>
        </p:nvGrpSpPr>
        <p:grpSpPr>
          <a:xfrm>
            <a:off x="6454816" y="3753852"/>
            <a:ext cx="1116997" cy="1117276"/>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5" name="文本框 9"/>
            <p:cNvSpPr txBox="1"/>
            <p:nvPr/>
          </p:nvSpPr>
          <p:spPr>
            <a:xfrm>
              <a:off x="1632611" y="3457175"/>
              <a:ext cx="317231" cy="524919"/>
            </a:xfrm>
            <a:prstGeom prst="rect">
              <a:avLst/>
            </a:prstGeom>
            <a:noFill/>
          </p:spPr>
          <p:txBody>
            <a:bodyPr wrap="none" rtlCol="0" anchor="ctr">
              <a:spAutoFit/>
            </a:bodyPr>
            <a:lstStyle/>
            <a:p>
              <a:pPr algn="ctr"/>
              <a:r>
                <a:rPr lang="en-US" altLang="zh-CN" sz="5867" dirty="0">
                  <a:solidFill>
                    <a:schemeClr val="bg1"/>
                  </a:solidFill>
                  <a:latin typeface="Impact" pitchFamily="34" charset="0"/>
                  <a:ea typeface="汉仪菱心体简" pitchFamily="49" charset="-122"/>
                </a:rPr>
                <a:t>C</a:t>
              </a:r>
              <a:endParaRPr lang="zh-CN" altLang="en-US" sz="3200" dirty="0">
                <a:solidFill>
                  <a:schemeClr val="bg1"/>
                </a:solidFill>
                <a:latin typeface="Impact" pitchFamily="34" charset="0"/>
                <a:ea typeface="汉仪菱心体简" pitchFamily="49" charset="-122"/>
              </a:endParaRPr>
            </a:p>
          </p:txBody>
        </p:sp>
      </p:grpSp>
      <p:sp>
        <p:nvSpPr>
          <p:cNvPr id="36" name="TextBox 35"/>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7" name="文本框 36"/>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0054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750"/>
                                        <p:tgtEl>
                                          <p:spTgt spid="26"/>
                                        </p:tgtEl>
                                      </p:cBhvr>
                                    </p:animEffect>
                                    <p:anim calcmode="lin" valueType="num">
                                      <p:cBhvr>
                                        <p:cTn id="53" dur="750" fill="hold"/>
                                        <p:tgtEl>
                                          <p:spTgt spid="26"/>
                                        </p:tgtEl>
                                        <p:attrNameLst>
                                          <p:attrName>ppt_x</p:attrName>
                                        </p:attrNameLst>
                                      </p:cBhvr>
                                      <p:tavLst>
                                        <p:tav tm="0">
                                          <p:val>
                                            <p:strVal val="#ppt_x"/>
                                          </p:val>
                                        </p:tav>
                                        <p:tav tm="100000">
                                          <p:val>
                                            <p:strVal val="#ppt_x"/>
                                          </p:val>
                                        </p:tav>
                                      </p:tavLst>
                                    </p:anim>
                                    <p:anim calcmode="lin" valueType="num">
                                      <p:cBhvr>
                                        <p:cTn id="54" dur="75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right)">
                                      <p:cBhvr>
                                        <p:cTn id="63" dur="500"/>
                                        <p:tgtEl>
                                          <p:spTgt spid="19"/>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right)">
                                      <p:cBhvr>
                                        <p:cTn id="66" dur="500"/>
                                        <p:tgtEl>
                                          <p:spTgt spid="1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right)">
                                      <p:cBhvr>
                                        <p:cTn id="75" dur="500"/>
                                        <p:tgtEl>
                                          <p:spTgt spid="2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right)">
                                      <p:cBhvr>
                                        <p:cTn id="78" dur="500"/>
                                        <p:tgtEl>
                                          <p:spTgt spid="2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left)">
                                      <p:cBhvr>
                                        <p:cTn id="81" dur="500"/>
                                        <p:tgtEl>
                                          <p:spTgt spid="2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left)">
                                      <p:cBhvr>
                                        <p:cTn id="84" dur="500"/>
                                        <p:tgtEl>
                                          <p:spTgt spid="20"/>
                                        </p:tgtEl>
                                      </p:cBhvr>
                                    </p:animEffect>
                                  </p:childTnLst>
                                </p:cTn>
                              </p:par>
                            </p:childTnLst>
                          </p:cTn>
                        </p:par>
                        <p:par>
                          <p:cTn id="85" fill="hold">
                            <p:stCondLst>
                              <p:cond delay="6000"/>
                            </p:stCondLst>
                            <p:childTnLst>
                              <p:par>
                                <p:cTn id="86" presetID="42" presetClass="entr" presetSubtype="0"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1000" fill="hold"/>
                                        <p:tgtEl>
                                          <p:spTgt spid="36"/>
                                        </p:tgtEl>
                                        <p:attrNameLst>
                                          <p:attrName>ppt_y</p:attrName>
                                        </p:attrNameLst>
                                      </p:cBhvr>
                                      <p:tavLst>
                                        <p:tav tm="0">
                                          <p:val>
                                            <p:strVal val="#ppt_y+.1"/>
                                          </p:val>
                                        </p:tav>
                                        <p:tav tm="100000">
                                          <p:val>
                                            <p:strVal val="#ppt_y"/>
                                          </p:val>
                                        </p:tav>
                                      </p:tavLst>
                                    </p:anim>
                                  </p:childTnLst>
                                </p:cTn>
                              </p:par>
                            </p:childTnLst>
                          </p:cTn>
                        </p:par>
                        <p:par>
                          <p:cTn id="91" fill="hold">
                            <p:stCondLst>
                              <p:cond delay="7000"/>
                            </p:stCondLst>
                            <p:childTnLst>
                              <p:par>
                                <p:cTn id="92" presetID="22" presetClass="entr" presetSubtype="8"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left)">
                                      <p:cBhvr>
                                        <p:cTn id="94" dur="9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P spid="19" grpId="0"/>
      <p:bldP spid="20" grpId="0"/>
      <p:bldP spid="21" grpId="0"/>
      <p:bldP spid="22" grpId="0"/>
      <p:bldP spid="23" grpId="0"/>
      <p:bldP spid="24" grpId="0" animBg="1"/>
      <p:bldP spid="25" grpId="0" animBg="1"/>
      <p:bldP spid="26" grpId="0" animBg="1"/>
      <p:bldP spid="36" grpId="0"/>
      <p:bldP spid="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extLst/>
          </p:nvPr>
        </p:nvGraphicFramePr>
        <p:xfrm>
          <a:off x="618957" y="916456"/>
          <a:ext cx="10954089" cy="3280629"/>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p:cNvSpPr/>
          <p:nvPr/>
        </p:nvSpPr>
        <p:spPr>
          <a:xfrm>
            <a:off x="2207042" y="5012437"/>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11" name="矩形 10"/>
          <p:cNvSpPr/>
          <p:nvPr/>
        </p:nvSpPr>
        <p:spPr>
          <a:xfrm>
            <a:off x="2207041" y="4578874"/>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方正兰亭粗黑_GBK" pitchFamily="2" charset="-122"/>
                <a:ea typeface="方正兰亭粗黑_GBK" pitchFamily="2" charset="-122"/>
              </a:rPr>
              <a:t>存在的问题</a:t>
            </a:r>
          </a:p>
        </p:txBody>
      </p:sp>
      <p:sp>
        <p:nvSpPr>
          <p:cNvPr id="12" name="矩形 11"/>
          <p:cNvSpPr/>
          <p:nvPr/>
        </p:nvSpPr>
        <p:spPr>
          <a:xfrm>
            <a:off x="2207042" y="5955258"/>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13" name="矩形 12"/>
          <p:cNvSpPr/>
          <p:nvPr/>
        </p:nvSpPr>
        <p:spPr>
          <a:xfrm>
            <a:off x="2207041" y="5521696"/>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方正兰亭粗黑_GBK" pitchFamily="2" charset="-122"/>
                <a:ea typeface="方正兰亭粗黑_GBK" pitchFamily="2" charset="-122"/>
              </a:rPr>
              <a:t>存在的问题</a:t>
            </a:r>
          </a:p>
        </p:txBody>
      </p:sp>
      <p:sp>
        <p:nvSpPr>
          <p:cNvPr id="14" name="矩形 13"/>
          <p:cNvSpPr/>
          <p:nvPr/>
        </p:nvSpPr>
        <p:spPr>
          <a:xfrm>
            <a:off x="7103586" y="5012437"/>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15" name="矩形 14"/>
          <p:cNvSpPr/>
          <p:nvPr/>
        </p:nvSpPr>
        <p:spPr>
          <a:xfrm>
            <a:off x="7103585" y="4578874"/>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方正兰亭粗黑_GBK" pitchFamily="2" charset="-122"/>
                <a:ea typeface="方正兰亭粗黑_GBK" pitchFamily="2" charset="-122"/>
              </a:rPr>
              <a:t>存在的问题</a:t>
            </a:r>
          </a:p>
        </p:txBody>
      </p:sp>
      <p:sp>
        <p:nvSpPr>
          <p:cNvPr id="16" name="矩形 15"/>
          <p:cNvSpPr/>
          <p:nvPr/>
        </p:nvSpPr>
        <p:spPr>
          <a:xfrm>
            <a:off x="7103586" y="5955258"/>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在这里填写项目问题单项说明</a:t>
            </a:r>
          </a:p>
        </p:txBody>
      </p:sp>
      <p:sp>
        <p:nvSpPr>
          <p:cNvPr id="17" name="矩形 16"/>
          <p:cNvSpPr/>
          <p:nvPr/>
        </p:nvSpPr>
        <p:spPr>
          <a:xfrm>
            <a:off x="7103585" y="5521696"/>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方正兰亭粗黑_GBK" pitchFamily="2" charset="-122"/>
                <a:ea typeface="方正兰亭粗黑_GBK" pitchFamily="2" charset="-122"/>
              </a:rPr>
              <a:t>存在的问题</a:t>
            </a:r>
          </a:p>
        </p:txBody>
      </p:sp>
      <p:grpSp>
        <p:nvGrpSpPr>
          <p:cNvPr id="18" name="组合 17"/>
          <p:cNvGrpSpPr/>
          <p:nvPr/>
        </p:nvGrpSpPr>
        <p:grpSpPr>
          <a:xfrm>
            <a:off x="1516998" y="4478522"/>
            <a:ext cx="590188" cy="596929"/>
            <a:chOff x="1505114" y="3427759"/>
            <a:chExt cx="589156" cy="595885"/>
          </a:xfrm>
        </p:grpSpPr>
        <p:sp>
          <p:nvSpPr>
            <p:cNvPr id="19"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0" name="文本框 9"/>
            <p:cNvSpPr txBox="1"/>
            <p:nvPr/>
          </p:nvSpPr>
          <p:spPr>
            <a:xfrm>
              <a:off x="1595041" y="3427759"/>
              <a:ext cx="392369" cy="583752"/>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A</a:t>
              </a:r>
              <a:endParaRPr lang="zh-CN" altLang="en-US" sz="3200" dirty="0">
                <a:solidFill>
                  <a:schemeClr val="bg1"/>
                </a:solidFill>
                <a:latin typeface="Impact" pitchFamily="34" charset="0"/>
                <a:ea typeface="汉仪菱心体简" pitchFamily="49" charset="-122"/>
              </a:endParaRPr>
            </a:p>
          </p:txBody>
        </p:sp>
      </p:grpSp>
      <p:grpSp>
        <p:nvGrpSpPr>
          <p:cNvPr id="21" name="组合 20"/>
          <p:cNvGrpSpPr/>
          <p:nvPr/>
        </p:nvGrpSpPr>
        <p:grpSpPr>
          <a:xfrm>
            <a:off x="6490345" y="5627696"/>
            <a:ext cx="590188" cy="596929"/>
            <a:chOff x="1505114" y="3427759"/>
            <a:chExt cx="589156" cy="595885"/>
          </a:xfrm>
        </p:grpSpPr>
        <p:sp>
          <p:nvSpPr>
            <p:cNvPr id="22"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文本框 9"/>
            <p:cNvSpPr txBox="1"/>
            <p:nvPr/>
          </p:nvSpPr>
          <p:spPr>
            <a:xfrm>
              <a:off x="1585441" y="3427759"/>
              <a:ext cx="411571" cy="583752"/>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D</a:t>
              </a:r>
              <a:endParaRPr lang="zh-CN" altLang="en-US" sz="3200" dirty="0">
                <a:solidFill>
                  <a:schemeClr val="bg1"/>
                </a:solidFill>
                <a:latin typeface="Impact" pitchFamily="34" charset="0"/>
                <a:ea typeface="汉仪菱心体简" pitchFamily="49" charset="-122"/>
              </a:endParaRPr>
            </a:p>
          </p:txBody>
        </p:sp>
      </p:grpSp>
      <p:grpSp>
        <p:nvGrpSpPr>
          <p:cNvPr id="24" name="组合 23"/>
          <p:cNvGrpSpPr/>
          <p:nvPr/>
        </p:nvGrpSpPr>
        <p:grpSpPr>
          <a:xfrm>
            <a:off x="6490345" y="4604543"/>
            <a:ext cx="590188" cy="596929"/>
            <a:chOff x="1505114" y="3427759"/>
            <a:chExt cx="589156" cy="595885"/>
          </a:xfrm>
        </p:grpSpPr>
        <p:sp>
          <p:nvSpPr>
            <p:cNvPr id="25" name="Oval 53"/>
            <p:cNvSpPr>
              <a:spLocks noChangeArrowheads="1"/>
            </p:cNvSpPr>
            <p:nvPr/>
          </p:nvSpPr>
          <p:spPr bwMode="auto">
            <a:xfrm>
              <a:off x="1505114" y="3434341"/>
              <a:ext cx="589156" cy="589303"/>
            </a:xfrm>
            <a:prstGeom prst="ellipse">
              <a:avLst/>
            </a:prstGeom>
            <a:gradFill>
              <a:gsLst>
                <a:gs pos="100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文本框 9"/>
            <p:cNvSpPr txBox="1"/>
            <p:nvPr/>
          </p:nvSpPr>
          <p:spPr>
            <a:xfrm>
              <a:off x="1585441" y="3427759"/>
              <a:ext cx="411571" cy="583752"/>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C</a:t>
              </a:r>
              <a:endParaRPr lang="zh-CN" altLang="en-US" sz="3200" dirty="0">
                <a:solidFill>
                  <a:schemeClr val="bg1"/>
                </a:solidFill>
                <a:latin typeface="Impact" pitchFamily="34" charset="0"/>
                <a:ea typeface="汉仪菱心体简" pitchFamily="49" charset="-122"/>
              </a:endParaRPr>
            </a:p>
          </p:txBody>
        </p:sp>
      </p:grpSp>
      <p:grpSp>
        <p:nvGrpSpPr>
          <p:cNvPr id="27" name="组合 26"/>
          <p:cNvGrpSpPr/>
          <p:nvPr/>
        </p:nvGrpSpPr>
        <p:grpSpPr>
          <a:xfrm>
            <a:off x="1516998" y="5567684"/>
            <a:ext cx="590188" cy="596929"/>
            <a:chOff x="1505114" y="3427759"/>
            <a:chExt cx="589156" cy="595885"/>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文本框 9"/>
            <p:cNvSpPr txBox="1"/>
            <p:nvPr/>
          </p:nvSpPr>
          <p:spPr>
            <a:xfrm>
              <a:off x="1586238" y="3427759"/>
              <a:ext cx="409972" cy="583752"/>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B</a:t>
              </a:r>
              <a:endParaRPr lang="zh-CN" altLang="en-US" sz="3200" dirty="0">
                <a:solidFill>
                  <a:schemeClr val="bg1"/>
                </a:solidFill>
                <a:latin typeface="Impact" pitchFamily="34" charset="0"/>
                <a:ea typeface="汉仪菱心体简" pitchFamily="49" charset="-122"/>
              </a:endParaRPr>
            </a:p>
          </p:txBody>
        </p:sp>
      </p:grpSp>
      <p:sp>
        <p:nvSpPr>
          <p:cNvPr id="30" name="TextBox 29"/>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1" name="文本框 30"/>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360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9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6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par>
                          <p:cTn id="56" fill="hold">
                            <p:stCondLst>
                              <p:cond delay="2900"/>
                            </p:stCondLst>
                            <p:childTnLst>
                              <p:par>
                                <p:cTn id="57" presetID="42"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1000"/>
                                        <p:tgtEl>
                                          <p:spTgt spid="30"/>
                                        </p:tgtEl>
                                      </p:cBhvr>
                                    </p:animEffect>
                                    <p:anim calcmode="lin" valueType="num">
                                      <p:cBhvr>
                                        <p:cTn id="60" dur="1000" fill="hold"/>
                                        <p:tgtEl>
                                          <p:spTgt spid="30"/>
                                        </p:tgtEl>
                                        <p:attrNameLst>
                                          <p:attrName>ppt_x</p:attrName>
                                        </p:attrNameLst>
                                      </p:cBhvr>
                                      <p:tavLst>
                                        <p:tav tm="0">
                                          <p:val>
                                            <p:strVal val="#ppt_x"/>
                                          </p:val>
                                        </p:tav>
                                        <p:tav tm="100000">
                                          <p:val>
                                            <p:strVal val="#ppt_x"/>
                                          </p:val>
                                        </p:tav>
                                      </p:tavLst>
                                    </p:anim>
                                    <p:anim calcmode="lin" valueType="num">
                                      <p:cBhvr>
                                        <p:cTn id="61" dur="1000" fill="hold"/>
                                        <p:tgtEl>
                                          <p:spTgt spid="30"/>
                                        </p:tgtEl>
                                        <p:attrNameLst>
                                          <p:attrName>ppt_y</p:attrName>
                                        </p:attrNameLst>
                                      </p:cBhvr>
                                      <p:tavLst>
                                        <p:tav tm="0">
                                          <p:val>
                                            <p:strVal val="#ppt_y+.1"/>
                                          </p:val>
                                        </p:tav>
                                        <p:tav tm="100000">
                                          <p:val>
                                            <p:strVal val="#ppt_y"/>
                                          </p:val>
                                        </p:tav>
                                      </p:tavLst>
                                    </p:anim>
                                  </p:childTnLst>
                                </p:cTn>
                              </p:par>
                            </p:childTnLst>
                          </p:cTn>
                        </p:par>
                        <p:par>
                          <p:cTn id="62" fill="hold">
                            <p:stCondLst>
                              <p:cond delay="39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9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16" grpId="0"/>
      <p:bldP spid="17" grpId="0"/>
      <p:bldP spid="30"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367943" y="4682663"/>
            <a:ext cx="1123220" cy="625636"/>
          </a:xfrm>
          <a:prstGeom prst="rect">
            <a:avLst/>
          </a:prstGeom>
          <a:noFill/>
        </p:spPr>
        <p:txBody>
          <a:bodyPr wrap="square" lIns="91391" tIns="45696" rIns="91391" bIns="45696"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33" dirty="0">
                <a:solidFill>
                  <a:schemeClr val="tx1">
                    <a:lumMod val="85000"/>
                    <a:lumOff val="15000"/>
                  </a:schemeClr>
                </a:solidFill>
              </a:rPr>
              <a:t>点击添加</a:t>
            </a:r>
            <a:endParaRPr lang="en-US" altLang="zh-CN" sz="1733" dirty="0">
              <a:solidFill>
                <a:schemeClr val="tx1">
                  <a:lumMod val="85000"/>
                  <a:lumOff val="15000"/>
                </a:schemeClr>
              </a:solidFill>
            </a:endParaRPr>
          </a:p>
          <a:p>
            <a:r>
              <a:rPr lang="zh-CN" altLang="en-US" sz="1733" dirty="0">
                <a:solidFill>
                  <a:schemeClr val="tx1">
                    <a:lumMod val="85000"/>
                    <a:lumOff val="15000"/>
                  </a:schemeClr>
                </a:solidFill>
              </a:rPr>
              <a:t>文字</a:t>
            </a:r>
          </a:p>
        </p:txBody>
      </p:sp>
      <p:sp>
        <p:nvSpPr>
          <p:cNvPr id="37" name="TextBox 36"/>
          <p:cNvSpPr txBox="1"/>
          <p:nvPr/>
        </p:nvSpPr>
        <p:spPr>
          <a:xfrm>
            <a:off x="2831665" y="3200521"/>
            <a:ext cx="1591227" cy="892312"/>
          </a:xfrm>
          <a:prstGeom prst="rect">
            <a:avLst/>
          </a:prstGeom>
          <a:noFill/>
        </p:spPr>
        <p:txBody>
          <a:bodyPr wrap="square" lIns="91391" tIns="45696" rIns="91391" bIns="45696" rtlCol="0" anchor="ctr">
            <a:spAutoFit/>
          </a:bodyPr>
          <a:lstStyle/>
          <a:p>
            <a:pPr algn="ctr"/>
            <a:r>
              <a:rPr lang="zh-CN" altLang="en-US" sz="1733" dirty="0">
                <a:solidFill>
                  <a:schemeClr val="tx1">
                    <a:lumMod val="85000"/>
                    <a:lumOff val="15000"/>
                  </a:schemeClr>
                </a:solidFill>
                <a:latin typeface="微软雅黑" pitchFamily="34" charset="-122"/>
                <a:ea typeface="微软雅黑" pitchFamily="34" charset="-122"/>
              </a:rPr>
              <a:t>点击添加</a:t>
            </a:r>
            <a:endParaRPr lang="en-US" altLang="zh-CN" sz="1733" dirty="0">
              <a:solidFill>
                <a:schemeClr val="tx1">
                  <a:lumMod val="85000"/>
                  <a:lumOff val="15000"/>
                </a:schemeClr>
              </a:solidFill>
              <a:latin typeface="微软雅黑" pitchFamily="34" charset="-122"/>
              <a:ea typeface="微软雅黑" pitchFamily="34" charset="-122"/>
            </a:endParaRPr>
          </a:p>
          <a:p>
            <a:pPr algn="ctr"/>
            <a:r>
              <a:rPr lang="zh-CN" altLang="en-US" sz="1733" dirty="0">
                <a:solidFill>
                  <a:schemeClr val="tx1">
                    <a:lumMod val="85000"/>
                    <a:lumOff val="15000"/>
                  </a:schemeClr>
                </a:solidFill>
                <a:latin typeface="微软雅黑" pitchFamily="34" charset="-122"/>
                <a:ea typeface="微软雅黑" pitchFamily="34" charset="-122"/>
              </a:rPr>
              <a:t>文字点击添加</a:t>
            </a:r>
            <a:endParaRPr lang="en-US" altLang="zh-CN" sz="1733" dirty="0">
              <a:solidFill>
                <a:schemeClr val="tx1">
                  <a:lumMod val="85000"/>
                  <a:lumOff val="15000"/>
                </a:schemeClr>
              </a:solidFill>
              <a:latin typeface="微软雅黑" pitchFamily="34" charset="-122"/>
              <a:ea typeface="微软雅黑" pitchFamily="34" charset="-122"/>
            </a:endParaRPr>
          </a:p>
          <a:p>
            <a:pPr algn="ctr"/>
            <a:r>
              <a:rPr lang="zh-CN" altLang="en-US" sz="1733" dirty="0">
                <a:solidFill>
                  <a:schemeClr val="tx1">
                    <a:lumMod val="85000"/>
                    <a:lumOff val="15000"/>
                  </a:schemeClr>
                </a:solidFill>
                <a:latin typeface="微软雅黑" pitchFamily="34" charset="-122"/>
                <a:ea typeface="微软雅黑" pitchFamily="34" charset="-122"/>
              </a:rPr>
              <a:t>文字</a:t>
            </a:r>
          </a:p>
        </p:txBody>
      </p:sp>
      <p:sp>
        <p:nvSpPr>
          <p:cNvPr id="38" name="TextBox 37"/>
          <p:cNvSpPr txBox="1"/>
          <p:nvPr/>
        </p:nvSpPr>
        <p:spPr>
          <a:xfrm>
            <a:off x="4810551" y="4448830"/>
            <a:ext cx="1123220" cy="625636"/>
          </a:xfrm>
          <a:prstGeom prst="rect">
            <a:avLst/>
          </a:prstGeom>
          <a:noFill/>
        </p:spPr>
        <p:txBody>
          <a:bodyPr wrap="square" lIns="91391" tIns="45696" rIns="91391" bIns="45696"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33" dirty="0">
                <a:solidFill>
                  <a:schemeClr val="tx1">
                    <a:lumMod val="85000"/>
                    <a:lumOff val="15000"/>
                  </a:schemeClr>
                </a:solidFill>
              </a:rPr>
              <a:t>点击添加</a:t>
            </a:r>
            <a:endParaRPr lang="en-US" altLang="zh-CN" sz="1733" dirty="0">
              <a:solidFill>
                <a:schemeClr val="tx1">
                  <a:lumMod val="85000"/>
                  <a:lumOff val="15000"/>
                </a:schemeClr>
              </a:solidFill>
            </a:endParaRPr>
          </a:p>
          <a:p>
            <a:r>
              <a:rPr lang="zh-CN" altLang="en-US" sz="1733" dirty="0">
                <a:solidFill>
                  <a:schemeClr val="tx1">
                    <a:lumMod val="85000"/>
                    <a:lumOff val="15000"/>
                  </a:schemeClr>
                </a:solidFill>
              </a:rPr>
              <a:t>文字</a:t>
            </a:r>
          </a:p>
        </p:txBody>
      </p:sp>
      <p:sp>
        <p:nvSpPr>
          <p:cNvPr id="39" name="TextBox 38"/>
          <p:cNvSpPr txBox="1"/>
          <p:nvPr/>
        </p:nvSpPr>
        <p:spPr>
          <a:xfrm>
            <a:off x="6252572" y="3367593"/>
            <a:ext cx="1591227" cy="625636"/>
          </a:xfrm>
          <a:prstGeom prst="rect">
            <a:avLst/>
          </a:prstGeom>
          <a:noFill/>
        </p:spPr>
        <p:txBody>
          <a:bodyPr wrap="square" lIns="91391" tIns="45696" rIns="91391" bIns="45696" rtlCol="0" anchor="ctr">
            <a:spAutoFit/>
          </a:bodyPr>
          <a:lstStyle/>
          <a:p>
            <a:pPr algn="ctr"/>
            <a:r>
              <a:rPr lang="zh-CN" altLang="en-US" sz="1733" dirty="0">
                <a:solidFill>
                  <a:schemeClr val="tx1">
                    <a:lumMod val="85000"/>
                    <a:lumOff val="15000"/>
                  </a:schemeClr>
                </a:solidFill>
                <a:latin typeface="微软雅黑" pitchFamily="34" charset="-122"/>
                <a:ea typeface="微软雅黑" pitchFamily="34" charset="-122"/>
              </a:rPr>
              <a:t>点击添加</a:t>
            </a:r>
            <a:endParaRPr lang="en-US" altLang="zh-CN" sz="1733" dirty="0">
              <a:solidFill>
                <a:schemeClr val="tx1">
                  <a:lumMod val="85000"/>
                  <a:lumOff val="15000"/>
                </a:schemeClr>
              </a:solidFill>
              <a:latin typeface="微软雅黑" pitchFamily="34" charset="-122"/>
              <a:ea typeface="微软雅黑" pitchFamily="34" charset="-122"/>
            </a:endParaRPr>
          </a:p>
          <a:p>
            <a:pPr algn="ctr"/>
            <a:r>
              <a:rPr lang="zh-CN" altLang="en-US" sz="1733" dirty="0">
                <a:solidFill>
                  <a:schemeClr val="tx1">
                    <a:lumMod val="85000"/>
                    <a:lumOff val="15000"/>
                  </a:schemeClr>
                </a:solidFill>
                <a:latin typeface="微软雅黑" pitchFamily="34" charset="-122"/>
                <a:ea typeface="微软雅黑" pitchFamily="34" charset="-122"/>
              </a:rPr>
              <a:t>文字点击</a:t>
            </a:r>
          </a:p>
        </p:txBody>
      </p:sp>
      <p:sp>
        <p:nvSpPr>
          <p:cNvPr id="40" name="矩形 39"/>
          <p:cNvSpPr/>
          <p:nvPr/>
        </p:nvSpPr>
        <p:spPr>
          <a:xfrm>
            <a:off x="8605637" y="2444675"/>
            <a:ext cx="2590939" cy="3600937"/>
          </a:xfrm>
          <a:prstGeom prst="rect">
            <a:avLst/>
          </a:prstGeom>
        </p:spPr>
        <p:txBody>
          <a:bodyPr wrap="square" lIns="91391" tIns="45696" rIns="91391" bIns="45696">
            <a:spAutoFit/>
          </a:bodyPr>
          <a:lstStyle/>
          <a:p>
            <a:pPr>
              <a:lnSpc>
                <a:spcPct val="150000"/>
              </a:lnSpc>
            </a:pPr>
            <a:r>
              <a:rPr lang="zh-CN" altLang="en-US" sz="2400" b="1" dirty="0">
                <a:gradFill>
                  <a:gsLst>
                    <a:gs pos="26000">
                      <a:schemeClr val="accent2"/>
                    </a:gs>
                    <a:gs pos="95000">
                      <a:schemeClr val="accent1"/>
                    </a:gs>
                  </a:gsLst>
                  <a:lin ang="12600000" scaled="0"/>
                </a:gradFill>
                <a:latin typeface="微软雅黑" pitchFamily="34" charset="-122"/>
                <a:ea typeface="微软雅黑" pitchFamily="34" charset="-122"/>
              </a:rPr>
              <a:t>点击添加小标题</a:t>
            </a:r>
            <a:endParaRPr lang="en-US" altLang="zh-CN" sz="2400" b="1" dirty="0">
              <a:gradFill>
                <a:gsLst>
                  <a:gs pos="26000">
                    <a:schemeClr val="accent2"/>
                  </a:gs>
                  <a:gs pos="95000">
                    <a:schemeClr val="accent1"/>
                  </a:gs>
                </a:gsLst>
                <a:lin ang="12600000" scaled="0"/>
              </a:gradFill>
              <a:latin typeface="微软雅黑" pitchFamily="34" charset="-122"/>
              <a:ea typeface="微软雅黑" pitchFamily="34" charset="-122"/>
            </a:endParaRPr>
          </a:p>
          <a:p>
            <a:pPr>
              <a:lnSpc>
                <a:spcPct val="15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1" name="Freeform 4"/>
          <p:cNvSpPr>
            <a:spLocks/>
          </p:cNvSpPr>
          <p:nvPr/>
        </p:nvSpPr>
        <p:spPr bwMode="auto">
          <a:xfrm>
            <a:off x="2451461" y="2493049"/>
            <a:ext cx="2329073" cy="232983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a:extLst/>
        </p:spPr>
        <p:txBody>
          <a:bodyPr lIns="0" tIns="45696" rIns="0" bIns="45696" anchor="ctr"/>
          <a:lstStyle/>
          <a:p>
            <a:pPr algn="ctr" defTabSz="913889" fontAlgn="base">
              <a:lnSpc>
                <a:spcPct val="120000"/>
              </a:lnSpc>
              <a:spcBef>
                <a:spcPts val="600"/>
              </a:spcBef>
              <a:spcAft>
                <a:spcPts val="600"/>
              </a:spcAft>
              <a:defRPr/>
            </a:pPr>
            <a:endParaRPr lang="en-US" sz="2800" kern="0" dirty="0">
              <a:solidFill>
                <a:sysClr val="window" lastClr="FFFFFF"/>
              </a:solidFill>
              <a:latin typeface="微软雅黑" pitchFamily="34" charset="-122"/>
              <a:ea typeface="微软雅黑" pitchFamily="34" charset="-122"/>
            </a:endParaRPr>
          </a:p>
        </p:txBody>
      </p:sp>
      <p:sp>
        <p:nvSpPr>
          <p:cNvPr id="42" name="Freeform 6"/>
          <p:cNvSpPr>
            <a:spLocks/>
          </p:cNvSpPr>
          <p:nvPr/>
        </p:nvSpPr>
        <p:spPr bwMode="auto">
          <a:xfrm>
            <a:off x="4440408" y="3762904"/>
            <a:ext cx="1840939" cy="184154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45696" rIns="0" bIns="45696" anchor="ctr"/>
          <a:lstStyle/>
          <a:p>
            <a:pPr algn="ctr" defTabSz="913889" fontAlgn="base">
              <a:lnSpc>
                <a:spcPct val="120000"/>
              </a:lnSpc>
              <a:spcBef>
                <a:spcPts val="600"/>
              </a:spcBef>
              <a:spcAft>
                <a:spcPts val="600"/>
              </a:spcAft>
              <a:defRPr/>
            </a:pPr>
            <a:endParaRPr lang="en-US" sz="2800" kern="0" dirty="0">
              <a:solidFill>
                <a:srgbClr val="414455"/>
              </a:solidFill>
              <a:latin typeface="微软雅黑" pitchFamily="34" charset="-122"/>
              <a:ea typeface="微软雅黑" pitchFamily="34" charset="-122"/>
            </a:endParaRPr>
          </a:p>
        </p:txBody>
      </p:sp>
      <p:sp>
        <p:nvSpPr>
          <p:cNvPr id="43" name="Freeform 8"/>
          <p:cNvSpPr>
            <a:spLocks/>
          </p:cNvSpPr>
          <p:nvPr/>
        </p:nvSpPr>
        <p:spPr bwMode="auto">
          <a:xfrm>
            <a:off x="914123" y="3940916"/>
            <a:ext cx="2031876" cy="203133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45696" rIns="0" bIns="45696" anchor="ctr"/>
          <a:lstStyle/>
          <a:p>
            <a:pPr algn="ctr" defTabSz="913889" fontAlgn="base">
              <a:lnSpc>
                <a:spcPct val="120000"/>
              </a:lnSpc>
              <a:spcBef>
                <a:spcPts val="600"/>
              </a:spcBef>
              <a:spcAft>
                <a:spcPts val="600"/>
              </a:spcAft>
              <a:defRPr/>
            </a:pPr>
            <a:endParaRPr lang="en-US" sz="2800" kern="0" dirty="0">
              <a:solidFill>
                <a:sysClr val="window" lastClr="FFFFFF"/>
              </a:solidFill>
              <a:latin typeface="微软雅黑" pitchFamily="34" charset="-122"/>
              <a:ea typeface="微软雅黑" pitchFamily="34" charset="-122"/>
            </a:endParaRPr>
          </a:p>
        </p:txBody>
      </p:sp>
      <p:sp>
        <p:nvSpPr>
          <p:cNvPr id="44" name="Freeform 6"/>
          <p:cNvSpPr>
            <a:spLocks/>
          </p:cNvSpPr>
          <p:nvPr/>
        </p:nvSpPr>
        <p:spPr bwMode="auto">
          <a:xfrm>
            <a:off x="5925025" y="2566421"/>
            <a:ext cx="2223752" cy="222448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a:extLst/>
        </p:spPr>
        <p:txBody>
          <a:bodyPr lIns="0" tIns="45696" rIns="0" bIns="45696" anchor="ctr"/>
          <a:lstStyle/>
          <a:p>
            <a:pPr algn="ctr" defTabSz="913889" fontAlgn="base">
              <a:lnSpc>
                <a:spcPct val="120000"/>
              </a:lnSpc>
              <a:spcBef>
                <a:spcPts val="600"/>
              </a:spcBef>
              <a:spcAft>
                <a:spcPts val="600"/>
              </a:spcAft>
            </a:pPr>
            <a:endParaRPr lang="en-US" sz="2800" kern="0" dirty="0">
              <a:solidFill>
                <a:sysClr val="window" lastClr="FFFFFF"/>
              </a:solidFill>
              <a:latin typeface="微软雅黑" pitchFamily="34" charset="-122"/>
              <a:ea typeface="微软雅黑" pitchFamily="34" charset="-122"/>
            </a:endParaRPr>
          </a:p>
        </p:txBody>
      </p:sp>
      <p:sp>
        <p:nvSpPr>
          <p:cNvPr id="45" name="矩形 44"/>
          <p:cNvSpPr/>
          <p:nvPr/>
        </p:nvSpPr>
        <p:spPr>
          <a:xfrm>
            <a:off x="4152797" y="1508787"/>
            <a:ext cx="3840401" cy="463551"/>
          </a:xfrm>
          <a:prstGeom prst="rect">
            <a:avLst/>
          </a:prstGeom>
          <a:gradFill>
            <a:gsLst>
              <a:gs pos="26000">
                <a:schemeClr val="accent2"/>
              </a:gs>
              <a:gs pos="95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zh-CN" altLang="en-US" sz="2400" dirty="0">
                <a:latin typeface="方正兰亭粗黑_GBK" pitchFamily="2" charset="-122"/>
                <a:ea typeface="方正兰亭粗黑_GBK" pitchFamily="2" charset="-122"/>
              </a:rPr>
              <a:t>点击添加小标题</a:t>
            </a:r>
          </a:p>
        </p:txBody>
      </p:sp>
      <p:sp>
        <p:nvSpPr>
          <p:cNvPr id="46" name="TextBox 45"/>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13" name="文本框 12"/>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96889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3"/>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1"/>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2"/>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4"/>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12000"/>
                            </p:stCondLst>
                            <p:childTnLst>
                              <p:par>
                                <p:cTn id="53" presetID="42" presetClass="entr" presetSubtype="0"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1000"/>
                                        <p:tgtEl>
                                          <p:spTgt spid="46"/>
                                        </p:tgtEl>
                                      </p:cBhvr>
                                    </p:animEffect>
                                    <p:anim calcmode="lin" valueType="num">
                                      <p:cBhvr>
                                        <p:cTn id="56" dur="1000" fill="hold"/>
                                        <p:tgtEl>
                                          <p:spTgt spid="46"/>
                                        </p:tgtEl>
                                        <p:attrNameLst>
                                          <p:attrName>ppt_x</p:attrName>
                                        </p:attrNameLst>
                                      </p:cBhvr>
                                      <p:tavLst>
                                        <p:tav tm="0">
                                          <p:val>
                                            <p:strVal val="#ppt_x"/>
                                          </p:val>
                                        </p:tav>
                                        <p:tav tm="100000">
                                          <p:val>
                                            <p:strVal val="#ppt_x"/>
                                          </p:val>
                                        </p:tav>
                                      </p:tavLst>
                                    </p:anim>
                                    <p:anim calcmode="lin" valueType="num">
                                      <p:cBhvr>
                                        <p:cTn id="57" dur="1000" fill="hold"/>
                                        <p:tgtEl>
                                          <p:spTgt spid="46"/>
                                        </p:tgtEl>
                                        <p:attrNameLst>
                                          <p:attrName>ppt_y</p:attrName>
                                        </p:attrNameLst>
                                      </p:cBhvr>
                                      <p:tavLst>
                                        <p:tav tm="0">
                                          <p:val>
                                            <p:strVal val="#ppt_y+.1"/>
                                          </p:val>
                                        </p:tav>
                                        <p:tav tm="100000">
                                          <p:val>
                                            <p:strVal val="#ppt_y"/>
                                          </p:val>
                                        </p:tav>
                                      </p:tavLst>
                                    </p:anim>
                                  </p:childTnLst>
                                </p:cTn>
                              </p:par>
                            </p:childTnLst>
                          </p:cTn>
                        </p:par>
                        <p:par>
                          <p:cTn id="58" fill="hold">
                            <p:stCondLst>
                              <p:cond delay="13000"/>
                            </p:stCondLst>
                            <p:childTnLst>
                              <p:par>
                                <p:cTn id="59" presetID="22" presetClass="entr" presetSubtype="8"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9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animBg="1"/>
      <p:bldP spid="41" grpId="1" animBg="1"/>
      <p:bldP spid="42" grpId="0" animBg="1"/>
      <p:bldP spid="42" grpId="1" animBg="1"/>
      <p:bldP spid="43" grpId="0" animBg="1"/>
      <p:bldP spid="43" grpId="1" animBg="1"/>
      <p:bldP spid="44" grpId="0" animBg="1"/>
      <p:bldP spid="44" grpId="1" animBg="1"/>
      <p:bldP spid="45" grpId="0" animBg="1"/>
      <p:bldP spid="46"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t="73333" r="40250"/>
          <a:stretch/>
        </p:blipFill>
        <p:spPr>
          <a:xfrm>
            <a:off x="0" y="5324026"/>
            <a:ext cx="6465374" cy="1623106"/>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5001" y="72996"/>
            <a:ext cx="4399061" cy="2775807"/>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a:off x="4314091" y="4861808"/>
            <a:ext cx="7877909" cy="1996192"/>
          </a:xfrm>
          <a:prstGeom prst="rect">
            <a:avLst/>
          </a:prstGeom>
        </p:spPr>
      </p:pic>
      <p:sp>
        <p:nvSpPr>
          <p:cNvPr id="27" name="TextBox 1"/>
          <p:cNvSpPr txBox="1"/>
          <p:nvPr/>
        </p:nvSpPr>
        <p:spPr>
          <a:xfrm>
            <a:off x="5272543" y="2794945"/>
            <a:ext cx="3191519" cy="830997"/>
          </a:xfrm>
          <a:prstGeom prst="rect">
            <a:avLst/>
          </a:prstGeom>
          <a:noFill/>
          <a:effectLst/>
        </p:spPr>
        <p:txBody>
          <a:bodyPr wrap="square" rtlCol="0">
            <a:spAutoFit/>
          </a:bodyPr>
          <a:lstStyle>
            <a:defPPr>
              <a:defRPr lang="zh-CN"/>
            </a:defPPr>
            <a:lvl1pPr defTabSz="1219140">
              <a:defRPr sz="7600" b="1">
                <a:gradFill>
                  <a:gsLst>
                    <a:gs pos="60000">
                      <a:srgbClr val="FFFF00"/>
                    </a:gs>
                    <a:gs pos="32000">
                      <a:srgbClr val="FFFFFF"/>
                    </a:gs>
                    <a:gs pos="87000">
                      <a:srgbClr val="FFFFFF"/>
                    </a:gs>
                  </a:gsLst>
                  <a:lin ang="5400000" scaled="1"/>
                </a:gradFill>
                <a:effectLst>
                  <a:outerShdw blurRad="50800" dist="50800" dir="5400000" algn="ctr" rotWithShape="0">
                    <a:srgbClr val="800000"/>
                  </a:outerShdw>
                  <a:reflection blurRad="12700" stA="55000" endA="300" endPos="30000" dist="57150" dir="5400000" sy="-100000" algn="bl" rotWithShape="0"/>
                </a:effectLst>
                <a:latin typeface="Impact"/>
                <a:ea typeface="微软雅黑"/>
                <a:cs typeface="+mn-ea"/>
              </a:defRPr>
            </a:lvl1pPr>
          </a:lstStyle>
          <a:p>
            <a:r>
              <a:rPr lang="zh-CN" altLang="en-US" sz="4800" dirty="0" smtClean="0">
                <a:solidFill>
                  <a:srgbClr val="E60B13"/>
                </a:solidFill>
                <a:effectLst/>
              </a:rPr>
              <a:t>第五章</a:t>
            </a:r>
            <a:endParaRPr lang="zh-CN" altLang="en-US" sz="4800" dirty="0">
              <a:solidFill>
                <a:srgbClr val="E60B13"/>
              </a:solidFill>
              <a:effectLst/>
            </a:endParaRPr>
          </a:p>
        </p:txBody>
      </p:sp>
      <p:sp>
        <p:nvSpPr>
          <p:cNvPr id="28" name="Line 65"/>
          <p:cNvSpPr>
            <a:spLocks noChangeShapeType="1"/>
          </p:cNvSpPr>
          <p:nvPr/>
        </p:nvSpPr>
        <p:spPr bwMode="auto">
          <a:xfrm>
            <a:off x="4241938" y="3776327"/>
            <a:ext cx="5251484" cy="0"/>
          </a:xfrm>
          <a:prstGeom prst="line">
            <a:avLst/>
          </a:prstGeom>
          <a:noFill/>
          <a:ln w="12700">
            <a:solidFill>
              <a:srgbClr val="FFF2CC"/>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8697" y="2701944"/>
            <a:ext cx="1053150" cy="897290"/>
          </a:xfrm>
          <a:prstGeom prst="rect">
            <a:avLst/>
          </a:prstGeom>
        </p:spPr>
      </p:pic>
      <p:sp>
        <p:nvSpPr>
          <p:cNvPr id="30" name="Line 65"/>
          <p:cNvSpPr>
            <a:spLocks noChangeShapeType="1"/>
          </p:cNvSpPr>
          <p:nvPr/>
        </p:nvSpPr>
        <p:spPr bwMode="auto">
          <a:xfrm>
            <a:off x="3984030" y="3674205"/>
            <a:ext cx="4221501" cy="0"/>
          </a:xfrm>
          <a:prstGeom prst="line">
            <a:avLst/>
          </a:prstGeom>
          <a:noFill/>
          <a:ln w="12700">
            <a:solidFill>
              <a:schemeClr val="tx1">
                <a:lumMod val="75000"/>
                <a:lumOff val="25000"/>
              </a:schemeClr>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91404" tIns="45701" rIns="91404" bIns="45701"/>
          <a:lstStyle/>
          <a:p>
            <a:pPr algn="ctr" defTabSz="914126" fontAlgn="base">
              <a:spcBef>
                <a:spcPct val="0"/>
              </a:spcBef>
              <a:spcAft>
                <a:spcPct val="0"/>
              </a:spcAft>
            </a:pPr>
            <a:endParaRPr lang="zh-CN" altLang="en-US" b="1">
              <a:solidFill>
                <a:srgbClr val="FFF2CC"/>
              </a:solidFill>
              <a:latin typeface="Arial" pitchFamily="34" charset="0"/>
              <a:ea typeface="黑体" pitchFamily="49" charset="-122"/>
            </a:endParaRPr>
          </a:p>
        </p:txBody>
      </p:sp>
      <p:sp>
        <p:nvSpPr>
          <p:cNvPr id="31" name="文本框 30"/>
          <p:cNvSpPr txBox="1"/>
          <p:nvPr/>
        </p:nvSpPr>
        <p:spPr>
          <a:xfrm>
            <a:off x="3457671" y="3897006"/>
            <a:ext cx="5613719" cy="769441"/>
          </a:xfrm>
          <a:prstGeom prst="rect">
            <a:avLst/>
          </a:prstGeom>
          <a:noFill/>
        </p:spPr>
        <p:txBody>
          <a:bodyPr wrap="square" rtlCol="0">
            <a:spAutoFit/>
          </a:bodyPr>
          <a:lstStyle/>
          <a:p>
            <a:pPr algn="ctr"/>
            <a:r>
              <a:rPr lang="zh-CN" altLang="en-US" sz="4400" b="1" dirty="0">
                <a:solidFill>
                  <a:srgbClr val="393939">
                    <a:lumMod val="75000"/>
                    <a:lumOff val="25000"/>
                  </a:srgbClr>
                </a:solidFill>
                <a:latin typeface="微软雅黑" panose="020B0503020204020204" pitchFamily="34" charset="-122"/>
                <a:ea typeface="微软雅黑" panose="020B0503020204020204" pitchFamily="34" charset="-122"/>
              </a:rPr>
              <a:t>输入您的标题文字</a:t>
            </a:r>
          </a:p>
        </p:txBody>
      </p:sp>
      <p:sp>
        <p:nvSpPr>
          <p:cNvPr id="10" name="TextBox 2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215931774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300"/>
                                        <p:tgtEl>
                                          <p:spTgt spid="12"/>
                                        </p:tgtEl>
                                      </p:cBhvr>
                                    </p:animEffect>
                                    <p:anim calcmode="lin" valueType="num">
                                      <p:cBhvr>
                                        <p:cTn id="8" dur="1300" fill="hold"/>
                                        <p:tgtEl>
                                          <p:spTgt spid="12"/>
                                        </p:tgtEl>
                                        <p:attrNameLst>
                                          <p:attrName>ppt_x</p:attrName>
                                        </p:attrNameLst>
                                      </p:cBhvr>
                                      <p:tavLst>
                                        <p:tav tm="0">
                                          <p:val>
                                            <p:strVal val="#ppt_x"/>
                                          </p:val>
                                        </p:tav>
                                        <p:tav tm="100000">
                                          <p:val>
                                            <p:strVal val="#ppt_x"/>
                                          </p:val>
                                        </p:tav>
                                      </p:tavLst>
                                    </p:anim>
                                    <p:anim calcmode="lin" valueType="num">
                                      <p:cBhvr>
                                        <p:cTn id="9" dur="13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2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250" fill="hold"/>
                                        <p:tgtEl>
                                          <p:spTgt spid="29"/>
                                        </p:tgtEl>
                                        <p:attrNameLst>
                                          <p:attrName>ppt_w</p:attrName>
                                        </p:attrNameLst>
                                      </p:cBhvr>
                                      <p:tavLst>
                                        <p:tav tm="0">
                                          <p:val>
                                            <p:fltVal val="0"/>
                                          </p:val>
                                        </p:tav>
                                        <p:tav tm="100000">
                                          <p:val>
                                            <p:strVal val="#ppt_w"/>
                                          </p:val>
                                        </p:tav>
                                      </p:tavLst>
                                    </p:anim>
                                    <p:anim calcmode="lin" valueType="num">
                                      <p:cBhvr>
                                        <p:cTn id="14" dur="1250" fill="hold"/>
                                        <p:tgtEl>
                                          <p:spTgt spid="29"/>
                                        </p:tgtEl>
                                        <p:attrNameLst>
                                          <p:attrName>ppt_h</p:attrName>
                                        </p:attrNameLst>
                                      </p:cBhvr>
                                      <p:tavLst>
                                        <p:tav tm="0">
                                          <p:val>
                                            <p:fltVal val="0"/>
                                          </p:val>
                                        </p:tav>
                                        <p:tav tm="100000">
                                          <p:val>
                                            <p:strVal val="#ppt_h"/>
                                          </p:val>
                                        </p:tav>
                                      </p:tavLst>
                                    </p:anim>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25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900"/>
                                        <p:tgtEl>
                                          <p:spTgt spid="31"/>
                                        </p:tgtEl>
                                      </p:cBhvr>
                                    </p:animEffect>
                                  </p:childTnLst>
                                </p:cTn>
                              </p:par>
                            </p:childTnLst>
                          </p:cTn>
                        </p:par>
                        <p:par>
                          <p:cTn id="39" fill="hold">
                            <p:stCondLst>
                              <p:cond delay="140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animBg="1"/>
      <p:bldP spid="31"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807654" y="3312579"/>
            <a:ext cx="699533" cy="699533"/>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0" name="椭圆 9"/>
          <p:cNvSpPr/>
          <p:nvPr/>
        </p:nvSpPr>
        <p:spPr>
          <a:xfrm>
            <a:off x="3409580" y="2001596"/>
            <a:ext cx="365344" cy="365344"/>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1" name="椭圆 10"/>
          <p:cNvSpPr/>
          <p:nvPr/>
        </p:nvSpPr>
        <p:spPr>
          <a:xfrm>
            <a:off x="4536405" y="2866117"/>
            <a:ext cx="274851" cy="274851"/>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2" name="椭圆 11"/>
          <p:cNvSpPr/>
          <p:nvPr/>
        </p:nvSpPr>
        <p:spPr>
          <a:xfrm>
            <a:off x="3357920" y="3793709"/>
            <a:ext cx="265579" cy="265579"/>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3" name="椭圆 12"/>
          <p:cNvSpPr/>
          <p:nvPr/>
        </p:nvSpPr>
        <p:spPr>
          <a:xfrm>
            <a:off x="4217020" y="4490472"/>
            <a:ext cx="274851" cy="274851"/>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4" name="矩形 13"/>
          <p:cNvSpPr/>
          <p:nvPr/>
        </p:nvSpPr>
        <p:spPr>
          <a:xfrm>
            <a:off x="6096000" y="3106799"/>
            <a:ext cx="4992555" cy="1865126"/>
          </a:xfrm>
          <a:prstGeom prst="rect">
            <a:avLst/>
          </a:prstGeom>
        </p:spPr>
        <p:txBody>
          <a:bodyPr wrap="square">
            <a:spAutoFit/>
          </a:bodyPr>
          <a:lstStyle/>
          <a:p>
            <a:pPr>
              <a:lnSpc>
                <a:spcPct val="120000"/>
              </a:lnSpc>
            </a:pPr>
            <a:r>
              <a:rPr lang="zh-CN" altLang="en-US" sz="2400" dirty="0">
                <a:solidFill>
                  <a:schemeClr val="tx2"/>
                </a:solidFill>
                <a:latin typeface="微软雅黑" pitchFamily="34" charset="-122"/>
                <a:ea typeface="微软雅黑" pitchFamily="34" charset="-122"/>
              </a:rPr>
              <a:t>这里填写明年的任务计划，并详细说明，以及计划达成情况这里填写明年的任务计划，并详细说明，以及计划达成情况</a:t>
            </a:r>
          </a:p>
        </p:txBody>
      </p:sp>
      <p:sp>
        <p:nvSpPr>
          <p:cNvPr id="15" name="矩形 14"/>
          <p:cNvSpPr/>
          <p:nvPr/>
        </p:nvSpPr>
        <p:spPr>
          <a:xfrm>
            <a:off x="6096000" y="2441338"/>
            <a:ext cx="2688299" cy="584775"/>
          </a:xfrm>
          <a:prstGeom prst="rect">
            <a:avLst/>
          </a:prstGeom>
        </p:spPr>
        <p:txBody>
          <a:bodyPr wrap="square">
            <a:spAutoFit/>
          </a:bodyPr>
          <a:lstStyle/>
          <a:p>
            <a:r>
              <a:rPr lang="zh-CN" altLang="en-US" sz="3200" dirty="0">
                <a:gradFill>
                  <a:gsLst>
                    <a:gs pos="0">
                      <a:schemeClr val="accent2"/>
                    </a:gs>
                    <a:gs pos="100000">
                      <a:schemeClr val="accent1"/>
                    </a:gs>
                  </a:gsLst>
                  <a:lin ang="12600000" scaled="0"/>
                </a:gradFill>
                <a:latin typeface="方正兰亭粗黑_GBK" pitchFamily="2" charset="-122"/>
                <a:ea typeface="方正兰亭粗黑_GBK" pitchFamily="2" charset="-122"/>
              </a:rPr>
              <a:t>明年计划</a:t>
            </a:r>
          </a:p>
        </p:txBody>
      </p:sp>
      <p:sp>
        <p:nvSpPr>
          <p:cNvPr id="16" name="矩形 15"/>
          <p:cNvSpPr/>
          <p:nvPr/>
        </p:nvSpPr>
        <p:spPr>
          <a:xfrm>
            <a:off x="437552" y="2948947"/>
            <a:ext cx="1818021" cy="420564"/>
          </a:xfrm>
          <a:prstGeom prst="rect">
            <a:avLst/>
          </a:prstGeom>
        </p:spPr>
        <p:txBody>
          <a:bodyPr wrap="square">
            <a:spAutoFit/>
          </a:bodyPr>
          <a:lstStyle/>
          <a:p>
            <a:pPr algn="ctr"/>
            <a:r>
              <a:rPr lang="zh-CN" altLang="en-US" sz="2133" dirty="0">
                <a:gradFill>
                  <a:gsLst>
                    <a:gs pos="0">
                      <a:schemeClr val="accent2"/>
                    </a:gs>
                    <a:gs pos="100000">
                      <a:schemeClr val="accent1"/>
                    </a:gs>
                  </a:gsLst>
                  <a:lin ang="12600000" scaled="0"/>
                </a:gradFill>
                <a:latin typeface="方正兰亭粗黑_GBK" pitchFamily="2" charset="-122"/>
                <a:ea typeface="方正兰亭粗黑_GBK" pitchFamily="2" charset="-122"/>
              </a:rPr>
              <a:t>远见力</a:t>
            </a:r>
          </a:p>
        </p:txBody>
      </p:sp>
      <p:sp>
        <p:nvSpPr>
          <p:cNvPr id="17" name="矩形 16"/>
          <p:cNvSpPr/>
          <p:nvPr/>
        </p:nvSpPr>
        <p:spPr>
          <a:xfrm>
            <a:off x="1691986" y="4059288"/>
            <a:ext cx="1818021" cy="420564"/>
          </a:xfrm>
          <a:prstGeom prst="rect">
            <a:avLst/>
          </a:prstGeom>
          <a:noFill/>
        </p:spPr>
        <p:txBody>
          <a:bodyPr wrap="square">
            <a:spAutoFit/>
          </a:bodyPr>
          <a:lstStyle/>
          <a:p>
            <a:pPr algn="ctr"/>
            <a:r>
              <a:rPr lang="zh-CN" altLang="en-US" sz="2133" dirty="0">
                <a:gradFill>
                  <a:gsLst>
                    <a:gs pos="0">
                      <a:schemeClr val="accent2"/>
                    </a:gs>
                    <a:gs pos="100000">
                      <a:schemeClr val="accent1"/>
                    </a:gs>
                  </a:gsLst>
                  <a:lin ang="12600000" scaled="0"/>
                </a:gradFill>
                <a:latin typeface="方正兰亭粗黑_GBK" pitchFamily="2" charset="-122"/>
                <a:ea typeface="方正兰亭粗黑_GBK" pitchFamily="2" charset="-122"/>
              </a:rPr>
              <a:t>创新力</a:t>
            </a:r>
          </a:p>
        </p:txBody>
      </p:sp>
      <p:sp>
        <p:nvSpPr>
          <p:cNvPr id="18" name="矩形 17"/>
          <p:cNvSpPr/>
          <p:nvPr/>
        </p:nvSpPr>
        <p:spPr>
          <a:xfrm>
            <a:off x="3274511" y="4893476"/>
            <a:ext cx="1818021" cy="420564"/>
          </a:xfrm>
          <a:prstGeom prst="rect">
            <a:avLst/>
          </a:prstGeom>
        </p:spPr>
        <p:txBody>
          <a:bodyPr wrap="square">
            <a:spAutoFit/>
          </a:bodyPr>
          <a:lstStyle/>
          <a:p>
            <a:pPr algn="ctr"/>
            <a:r>
              <a:rPr lang="zh-CN" altLang="en-US" sz="2133" dirty="0">
                <a:gradFill>
                  <a:gsLst>
                    <a:gs pos="0">
                      <a:schemeClr val="accent2"/>
                    </a:gs>
                    <a:gs pos="100000">
                      <a:schemeClr val="accent1"/>
                    </a:gs>
                  </a:gsLst>
                  <a:lin ang="12600000" scaled="0"/>
                </a:gradFill>
                <a:latin typeface="方正兰亭粗黑_GBK" pitchFamily="2" charset="-122"/>
                <a:ea typeface="方正兰亭粗黑_GBK" pitchFamily="2" charset="-122"/>
              </a:rPr>
              <a:t>执行力</a:t>
            </a:r>
          </a:p>
        </p:txBody>
      </p:sp>
      <p:sp>
        <p:nvSpPr>
          <p:cNvPr id="19" name="矩形 18"/>
          <p:cNvSpPr/>
          <p:nvPr/>
        </p:nvSpPr>
        <p:spPr>
          <a:xfrm>
            <a:off x="3020030" y="3215077"/>
            <a:ext cx="1818021" cy="420564"/>
          </a:xfrm>
          <a:prstGeom prst="rect">
            <a:avLst/>
          </a:prstGeom>
        </p:spPr>
        <p:txBody>
          <a:bodyPr wrap="square">
            <a:spAutoFit/>
          </a:bodyPr>
          <a:lstStyle/>
          <a:p>
            <a:pPr algn="ctr"/>
            <a:r>
              <a:rPr lang="zh-CN" altLang="en-US" sz="2133" dirty="0">
                <a:gradFill>
                  <a:gsLst>
                    <a:gs pos="0">
                      <a:schemeClr val="accent2"/>
                    </a:gs>
                    <a:gs pos="100000">
                      <a:schemeClr val="accent1"/>
                    </a:gs>
                  </a:gsLst>
                  <a:lin ang="12600000" scaled="0"/>
                </a:gradFill>
                <a:latin typeface="方正兰亭粗黑_GBK" pitchFamily="2" charset="-122"/>
                <a:ea typeface="方正兰亭粗黑_GBK" pitchFamily="2" charset="-122"/>
              </a:rPr>
              <a:t>感召力</a:t>
            </a:r>
          </a:p>
        </p:txBody>
      </p:sp>
      <p:sp>
        <p:nvSpPr>
          <p:cNvPr id="20" name="矩形 19"/>
          <p:cNvSpPr/>
          <p:nvPr/>
        </p:nvSpPr>
        <p:spPr>
          <a:xfrm>
            <a:off x="3221862" y="2305520"/>
            <a:ext cx="1818021" cy="420564"/>
          </a:xfrm>
          <a:prstGeom prst="rect">
            <a:avLst/>
          </a:prstGeom>
        </p:spPr>
        <p:txBody>
          <a:bodyPr wrap="square">
            <a:spAutoFit/>
          </a:bodyPr>
          <a:lstStyle/>
          <a:p>
            <a:pPr algn="ctr"/>
            <a:r>
              <a:rPr lang="zh-CN" altLang="en-US" sz="2133" dirty="0">
                <a:gradFill>
                  <a:gsLst>
                    <a:gs pos="0">
                      <a:schemeClr val="accent2"/>
                    </a:gs>
                    <a:gs pos="100000">
                      <a:schemeClr val="accent1"/>
                    </a:gs>
                  </a:gsLst>
                  <a:lin ang="12600000" scaled="0"/>
                </a:gradFill>
                <a:latin typeface="方正兰亭粗黑_GBK" pitchFamily="2" charset="-122"/>
                <a:ea typeface="方正兰亭粗黑_GBK" pitchFamily="2" charset="-122"/>
              </a:rPr>
              <a:t>决策力</a:t>
            </a:r>
          </a:p>
        </p:txBody>
      </p:sp>
      <p:sp>
        <p:nvSpPr>
          <p:cNvPr id="21" name="Oval 53"/>
          <p:cNvSpPr>
            <a:spLocks noChangeArrowheads="1"/>
          </p:cNvSpPr>
          <p:nvPr/>
        </p:nvSpPr>
        <p:spPr bwMode="auto">
          <a:xfrm>
            <a:off x="2055026" y="2340982"/>
            <a:ext cx="1344508" cy="1344844"/>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2" name="Oval 53"/>
          <p:cNvSpPr>
            <a:spLocks noChangeArrowheads="1"/>
          </p:cNvSpPr>
          <p:nvPr/>
        </p:nvSpPr>
        <p:spPr bwMode="auto">
          <a:xfrm>
            <a:off x="4446045" y="3554385"/>
            <a:ext cx="730423" cy="730607"/>
          </a:xfrm>
          <a:prstGeom prst="ellipse">
            <a:avLst/>
          </a:prstGeom>
          <a:solidFill>
            <a:schemeClr val="bg1">
              <a:lumMod val="50000"/>
            </a:schemeClr>
          </a:soli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Oval 53"/>
          <p:cNvSpPr>
            <a:spLocks noChangeArrowheads="1"/>
          </p:cNvSpPr>
          <p:nvPr/>
        </p:nvSpPr>
        <p:spPr bwMode="auto">
          <a:xfrm>
            <a:off x="2452402" y="4717345"/>
            <a:ext cx="803465" cy="803668"/>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4" name="Oval 53"/>
          <p:cNvSpPr>
            <a:spLocks noChangeArrowheads="1"/>
          </p:cNvSpPr>
          <p:nvPr/>
        </p:nvSpPr>
        <p:spPr bwMode="auto">
          <a:xfrm>
            <a:off x="3332749" y="3749192"/>
            <a:ext cx="354519" cy="354608"/>
          </a:xfrm>
          <a:prstGeom prst="ellipse">
            <a:avLst/>
          </a:prstGeom>
          <a:solidFill>
            <a:srgbClr val="53C3B0"/>
          </a:solidFill>
          <a:ln w="3810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5" name="Oval 53"/>
          <p:cNvSpPr>
            <a:spLocks noChangeArrowheads="1"/>
          </p:cNvSpPr>
          <p:nvPr/>
        </p:nvSpPr>
        <p:spPr bwMode="auto">
          <a:xfrm>
            <a:off x="1999208" y="4533582"/>
            <a:ext cx="256365" cy="256429"/>
          </a:xfrm>
          <a:prstGeom prst="ellipse">
            <a:avLst/>
          </a:prstGeom>
          <a:solidFill>
            <a:srgbClr val="53C3B0"/>
          </a:solidFill>
          <a:ln w="3810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TextBox 25"/>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7" name="文本框 26"/>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29318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10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childTnLst>
                          </p:cTn>
                        </p:par>
                        <p:par>
                          <p:cTn id="58" fill="hold">
                            <p:stCondLst>
                              <p:cond delay="20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par>
                          <p:cTn id="74" fill="hold">
                            <p:stCondLst>
                              <p:cond delay="2500"/>
                            </p:stCondLst>
                            <p:childTnLst>
                              <p:par>
                                <p:cTn id="75" presetID="53" presetClass="entr" presetSubtype="16"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ppt_w</p:attrName>
                                        </p:attrNameLst>
                                      </p:cBhvr>
                                      <p:tavLst>
                                        <p:tav tm="0">
                                          <p:val>
                                            <p:fltVal val="0"/>
                                          </p:val>
                                        </p:tav>
                                        <p:tav tm="100000">
                                          <p:val>
                                            <p:strVal val="#ppt_w"/>
                                          </p:val>
                                        </p:tav>
                                      </p:tavLst>
                                    </p:anim>
                                    <p:anim calcmode="lin" valueType="num">
                                      <p:cBhvr>
                                        <p:cTn id="78" dur="500" fill="hold"/>
                                        <p:tgtEl>
                                          <p:spTgt spid="19"/>
                                        </p:tgtEl>
                                        <p:attrNameLst>
                                          <p:attrName>ppt_h</p:attrName>
                                        </p:attrNameLst>
                                      </p:cBhvr>
                                      <p:tavLst>
                                        <p:tav tm="0">
                                          <p:val>
                                            <p:fltVal val="0"/>
                                          </p:val>
                                        </p:tav>
                                        <p:tav tm="100000">
                                          <p:val>
                                            <p:strVal val="#ppt_h"/>
                                          </p:val>
                                        </p:tav>
                                      </p:tavLst>
                                    </p:anim>
                                    <p:animEffect transition="in" filter="fade">
                                      <p:cBhvr>
                                        <p:cTn id="79" dur="500"/>
                                        <p:tgtEl>
                                          <p:spTgt spid="1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fltVal val="0"/>
                                          </p:val>
                                        </p:tav>
                                        <p:tav tm="100000">
                                          <p:val>
                                            <p:strVal val="#ppt_w"/>
                                          </p:val>
                                        </p:tav>
                                      </p:tavLst>
                                    </p:anim>
                                    <p:anim calcmode="lin" valueType="num">
                                      <p:cBhvr>
                                        <p:cTn id="83" dur="500" fill="hold"/>
                                        <p:tgtEl>
                                          <p:spTgt spid="20"/>
                                        </p:tgtEl>
                                        <p:attrNameLst>
                                          <p:attrName>ppt_h</p:attrName>
                                        </p:attrNameLst>
                                      </p:cBhvr>
                                      <p:tavLst>
                                        <p:tav tm="0">
                                          <p:val>
                                            <p:fltVal val="0"/>
                                          </p:val>
                                        </p:tav>
                                        <p:tav tm="100000">
                                          <p:val>
                                            <p:strVal val="#ppt_h"/>
                                          </p:val>
                                        </p:tav>
                                      </p:tavLst>
                                    </p:anim>
                                    <p:animEffect transition="in" filter="fade">
                                      <p:cBhvr>
                                        <p:cTn id="84" dur="500"/>
                                        <p:tgtEl>
                                          <p:spTgt spid="20"/>
                                        </p:tgtEl>
                                      </p:cBhvr>
                                    </p:animEffect>
                                  </p:childTnLst>
                                </p:cTn>
                              </p:par>
                            </p:childTnLst>
                          </p:cTn>
                        </p:par>
                        <p:par>
                          <p:cTn id="85" fill="hold">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left)">
                                      <p:cBhvr>
                                        <p:cTn id="91" dur="500"/>
                                        <p:tgtEl>
                                          <p:spTgt spid="14"/>
                                        </p:tgtEl>
                                      </p:cBhvr>
                                    </p:animEffect>
                                  </p:childTnLst>
                                </p:cTn>
                              </p:par>
                            </p:childTnLst>
                          </p:cTn>
                        </p:par>
                        <p:par>
                          <p:cTn id="92" fill="hold">
                            <p:stCondLst>
                              <p:cond delay="3500"/>
                            </p:stCondLst>
                            <p:childTnLst>
                              <p:par>
                                <p:cTn id="93" presetID="42" presetClass="entr" presetSubtype="0"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1000"/>
                                        <p:tgtEl>
                                          <p:spTgt spid="26"/>
                                        </p:tgtEl>
                                      </p:cBhvr>
                                    </p:animEffect>
                                    <p:anim calcmode="lin" valueType="num">
                                      <p:cBhvr>
                                        <p:cTn id="96" dur="1000" fill="hold"/>
                                        <p:tgtEl>
                                          <p:spTgt spid="26"/>
                                        </p:tgtEl>
                                        <p:attrNameLst>
                                          <p:attrName>ppt_x</p:attrName>
                                        </p:attrNameLst>
                                      </p:cBhvr>
                                      <p:tavLst>
                                        <p:tav tm="0">
                                          <p:val>
                                            <p:strVal val="#ppt_x"/>
                                          </p:val>
                                        </p:tav>
                                        <p:tav tm="100000">
                                          <p:val>
                                            <p:strVal val="#ppt_x"/>
                                          </p:val>
                                        </p:tav>
                                      </p:tavLst>
                                    </p:anim>
                                    <p:anim calcmode="lin" valueType="num">
                                      <p:cBhvr>
                                        <p:cTn id="97" dur="1000" fill="hold"/>
                                        <p:tgtEl>
                                          <p:spTgt spid="26"/>
                                        </p:tgtEl>
                                        <p:attrNameLst>
                                          <p:attrName>ppt_y</p:attrName>
                                        </p:attrNameLst>
                                      </p:cBhvr>
                                      <p:tavLst>
                                        <p:tav tm="0">
                                          <p:val>
                                            <p:strVal val="#ppt_y+.1"/>
                                          </p:val>
                                        </p:tav>
                                        <p:tav tm="100000">
                                          <p:val>
                                            <p:strVal val="#ppt_y"/>
                                          </p:val>
                                        </p:tav>
                                      </p:tavLst>
                                    </p:anim>
                                  </p:childTnLst>
                                </p:cTn>
                              </p:par>
                            </p:childTnLst>
                          </p:cTn>
                        </p:par>
                        <p:par>
                          <p:cTn id="98" fill="hold">
                            <p:stCondLst>
                              <p:cond delay="4500"/>
                            </p:stCondLst>
                            <p:childTnLst>
                              <p:par>
                                <p:cTn id="99" presetID="22" presetClass="entr" presetSubtype="8"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ipe(left)">
                                      <p:cBhvr>
                                        <p:cTn id="101" dur="9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animBg="1"/>
      <p:bldP spid="22" grpId="0" animBg="1"/>
      <p:bldP spid="23" grpId="0" animBg="1"/>
      <p:bldP spid="24" grpId="0" animBg="1"/>
      <p:bldP spid="25" grpId="0" animBg="1"/>
      <p:bldP spid="26"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1487488" y="2159234"/>
            <a:ext cx="0" cy="981799"/>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2923664" y="2624184"/>
            <a:ext cx="0" cy="516849"/>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2214245" y="4229153"/>
            <a:ext cx="0" cy="544128"/>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3619425" y="4229154"/>
            <a:ext cx="0" cy="116406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 name="燕尾形 8"/>
          <p:cNvSpPr/>
          <p:nvPr/>
        </p:nvSpPr>
        <p:spPr>
          <a:xfrm>
            <a:off x="1199457" y="3141033"/>
            <a:ext cx="1088121" cy="1088121"/>
          </a:xfrm>
          <a:prstGeom prst="chevron">
            <a:avLst>
              <a:gd name="adj" fmla="val 55381"/>
            </a:avLst>
          </a:prstGeom>
          <a:gradFill>
            <a:gsLst>
              <a:gs pos="28000">
                <a:schemeClr val="accent2"/>
              </a:gs>
              <a:gs pos="100000">
                <a:schemeClr val="accent1"/>
              </a:gs>
            </a:gsLst>
            <a:lin ang="12600000" scaled="0"/>
          </a:gradFill>
          <a:ln w="9525">
            <a:no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 name="燕尾形 9"/>
          <p:cNvSpPr/>
          <p:nvPr/>
        </p:nvSpPr>
        <p:spPr>
          <a:xfrm>
            <a:off x="1924870" y="3141033"/>
            <a:ext cx="1088121" cy="1088121"/>
          </a:xfrm>
          <a:prstGeom prst="chevron">
            <a:avLst>
              <a:gd name="adj" fmla="val 55381"/>
            </a:avLst>
          </a:prstGeom>
          <a:gradFill>
            <a:gsLst>
              <a:gs pos="28000">
                <a:schemeClr val="accent2"/>
              </a:gs>
              <a:gs pos="100000">
                <a:schemeClr val="accent1"/>
              </a:gs>
            </a:gsLst>
            <a:lin ang="12600000" scaled="0"/>
          </a:gradFill>
          <a:ln w="9525">
            <a:no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燕尾形 10"/>
          <p:cNvSpPr/>
          <p:nvPr/>
        </p:nvSpPr>
        <p:spPr>
          <a:xfrm>
            <a:off x="2650285" y="3141033"/>
            <a:ext cx="1088121" cy="1088121"/>
          </a:xfrm>
          <a:prstGeom prst="chevron">
            <a:avLst>
              <a:gd name="adj" fmla="val 55381"/>
            </a:avLst>
          </a:prstGeom>
          <a:solidFill>
            <a:schemeClr val="tx2">
              <a:lumMod val="75000"/>
            </a:schemeClr>
          </a:solidFill>
          <a:ln w="9525">
            <a:no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 name="燕尾形 11"/>
          <p:cNvSpPr/>
          <p:nvPr/>
        </p:nvSpPr>
        <p:spPr>
          <a:xfrm>
            <a:off x="3375698" y="3141033"/>
            <a:ext cx="1088121" cy="1088121"/>
          </a:xfrm>
          <a:prstGeom prst="chevron">
            <a:avLst>
              <a:gd name="adj" fmla="val 55381"/>
            </a:avLst>
          </a:prstGeom>
          <a:solidFill>
            <a:schemeClr val="tx2">
              <a:lumMod val="60000"/>
              <a:lumOff val="40000"/>
            </a:schemeClr>
          </a:solidFill>
          <a:ln w="9525">
            <a:no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7" name="矩形 16"/>
          <p:cNvSpPr/>
          <p:nvPr/>
        </p:nvSpPr>
        <p:spPr>
          <a:xfrm>
            <a:off x="1826769" y="1703824"/>
            <a:ext cx="2586107" cy="420564"/>
          </a:xfrm>
          <a:prstGeom prst="rect">
            <a:avLst/>
          </a:prstGeom>
        </p:spPr>
        <p:txBody>
          <a:bodyPr wrap="square">
            <a:spAutoFit/>
          </a:bodyPr>
          <a:lstStyle/>
          <a:p>
            <a:r>
              <a:rPr lang="zh-CN" altLang="en-US" sz="2133" b="1" dirty="0">
                <a:gradFill>
                  <a:gsLst>
                    <a:gs pos="28000">
                      <a:schemeClr val="accent2"/>
                    </a:gs>
                    <a:gs pos="100000">
                      <a:schemeClr val="accent1"/>
                    </a:gs>
                  </a:gsLst>
                  <a:lin ang="12600000" scaled="0"/>
                </a:gradFill>
                <a:latin typeface="微软雅黑" pitchFamily="34" charset="-122"/>
                <a:ea typeface="微软雅黑" pitchFamily="34" charset="-122"/>
              </a:rPr>
              <a:t>在此添加标题</a:t>
            </a:r>
          </a:p>
        </p:txBody>
      </p:sp>
      <p:sp>
        <p:nvSpPr>
          <p:cNvPr id="18" name="矩形 17"/>
          <p:cNvSpPr/>
          <p:nvPr/>
        </p:nvSpPr>
        <p:spPr>
          <a:xfrm>
            <a:off x="3243113" y="2290731"/>
            <a:ext cx="2586107" cy="420564"/>
          </a:xfrm>
          <a:prstGeom prst="rect">
            <a:avLst/>
          </a:prstGeom>
        </p:spPr>
        <p:txBody>
          <a:bodyPr wrap="square">
            <a:spAutoFit/>
          </a:bodyPr>
          <a:lstStyle/>
          <a:p>
            <a:r>
              <a:rPr lang="zh-CN" altLang="en-US" sz="2133" b="1" dirty="0">
                <a:gradFill>
                  <a:gsLst>
                    <a:gs pos="28000">
                      <a:schemeClr val="accent2"/>
                    </a:gs>
                    <a:gs pos="100000">
                      <a:schemeClr val="accent1"/>
                    </a:gs>
                  </a:gsLst>
                  <a:lin ang="12600000" scaled="0"/>
                </a:gradFill>
                <a:latin typeface="微软雅黑" pitchFamily="34" charset="-122"/>
                <a:ea typeface="微软雅黑" pitchFamily="34" charset="-122"/>
              </a:rPr>
              <a:t>在此添加标题</a:t>
            </a:r>
          </a:p>
        </p:txBody>
      </p:sp>
      <p:sp>
        <p:nvSpPr>
          <p:cNvPr id="19" name="矩形 18"/>
          <p:cNvSpPr/>
          <p:nvPr/>
        </p:nvSpPr>
        <p:spPr>
          <a:xfrm>
            <a:off x="4002799" y="5138981"/>
            <a:ext cx="2586107" cy="420564"/>
          </a:xfrm>
          <a:prstGeom prst="rect">
            <a:avLst/>
          </a:prstGeom>
        </p:spPr>
        <p:txBody>
          <a:bodyPr wrap="square">
            <a:spAutoFit/>
          </a:bodyPr>
          <a:lstStyle/>
          <a:p>
            <a:r>
              <a:rPr lang="zh-CN" altLang="en-US" sz="2133" b="1" dirty="0">
                <a:gradFill>
                  <a:gsLst>
                    <a:gs pos="28000">
                      <a:schemeClr val="accent2"/>
                    </a:gs>
                    <a:gs pos="100000">
                      <a:schemeClr val="accent1"/>
                    </a:gs>
                  </a:gsLst>
                  <a:lin ang="12600000" scaled="0"/>
                </a:gradFill>
                <a:latin typeface="微软雅黑" pitchFamily="34" charset="-122"/>
                <a:ea typeface="微软雅黑" pitchFamily="34" charset="-122"/>
              </a:rPr>
              <a:t>在此添加标题</a:t>
            </a:r>
          </a:p>
        </p:txBody>
      </p:sp>
      <p:sp>
        <p:nvSpPr>
          <p:cNvPr id="21" name="矩形 20"/>
          <p:cNvSpPr/>
          <p:nvPr/>
        </p:nvSpPr>
        <p:spPr>
          <a:xfrm>
            <a:off x="6096000" y="3106799"/>
            <a:ext cx="4992555" cy="1865126"/>
          </a:xfrm>
          <a:prstGeom prst="rect">
            <a:avLst/>
          </a:prstGeom>
        </p:spPr>
        <p:txBody>
          <a:bodyPr wrap="square">
            <a:spAutoFit/>
          </a:bodyPr>
          <a:lstStyle/>
          <a:p>
            <a:pPr>
              <a:lnSpc>
                <a:spcPct val="120000"/>
              </a:lnSpc>
            </a:pPr>
            <a:r>
              <a:rPr lang="zh-CN" altLang="en-US" sz="2400" dirty="0">
                <a:solidFill>
                  <a:schemeClr val="tx2"/>
                </a:solidFill>
                <a:latin typeface="微软雅黑" pitchFamily="34" charset="-122"/>
                <a:ea typeface="微软雅黑" pitchFamily="34" charset="-122"/>
              </a:rPr>
              <a:t>这里填写明年的任务计划，并详细说明，以及计划达成情况这里填写明年的任务计划，并详细说明，以及计划达成情况</a:t>
            </a:r>
          </a:p>
        </p:txBody>
      </p:sp>
      <p:sp>
        <p:nvSpPr>
          <p:cNvPr id="22" name="矩形 21"/>
          <p:cNvSpPr/>
          <p:nvPr/>
        </p:nvSpPr>
        <p:spPr>
          <a:xfrm>
            <a:off x="6144770" y="2492787"/>
            <a:ext cx="1818021" cy="502766"/>
          </a:xfrm>
          <a:prstGeom prst="rect">
            <a:avLst/>
          </a:prstGeom>
        </p:spPr>
        <p:txBody>
          <a:bodyPr wrap="square">
            <a:spAutoFit/>
          </a:bodyPr>
          <a:lstStyle/>
          <a:p>
            <a:r>
              <a:rPr lang="zh-CN" altLang="en-US" sz="2667" dirty="0">
                <a:gradFill>
                  <a:gsLst>
                    <a:gs pos="28000">
                      <a:schemeClr val="accent2"/>
                    </a:gs>
                    <a:gs pos="100000">
                      <a:schemeClr val="accent1"/>
                    </a:gs>
                  </a:gsLst>
                  <a:lin ang="12600000" scaled="0"/>
                </a:gradFill>
                <a:latin typeface="方正兰亭粗黑_GBK" pitchFamily="2" charset="-122"/>
                <a:ea typeface="方正兰亭粗黑_GBK" pitchFamily="2" charset="-122"/>
              </a:rPr>
              <a:t>明年计划</a:t>
            </a:r>
          </a:p>
        </p:txBody>
      </p:sp>
      <p:grpSp>
        <p:nvGrpSpPr>
          <p:cNvPr id="23" name="组合 22"/>
          <p:cNvGrpSpPr/>
          <p:nvPr/>
        </p:nvGrpSpPr>
        <p:grpSpPr>
          <a:xfrm>
            <a:off x="1178630" y="1660132"/>
            <a:ext cx="590188" cy="596929"/>
            <a:chOff x="1505114" y="3427759"/>
            <a:chExt cx="589156" cy="595885"/>
          </a:xfrm>
        </p:grpSpPr>
        <p:sp>
          <p:nvSpPr>
            <p:cNvPr id="24" name="Oval 53"/>
            <p:cNvSpPr>
              <a:spLocks noChangeArrowheads="1"/>
            </p:cNvSpPr>
            <p:nvPr/>
          </p:nvSpPr>
          <p:spPr bwMode="auto">
            <a:xfrm>
              <a:off x="1505114" y="3434341"/>
              <a:ext cx="589156" cy="589303"/>
            </a:xfrm>
            <a:prstGeom prst="ellipse">
              <a:avLst/>
            </a:prstGeom>
            <a:gradFill>
              <a:gsLst>
                <a:gs pos="100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5" name="文本框 9"/>
            <p:cNvSpPr txBox="1"/>
            <p:nvPr/>
          </p:nvSpPr>
          <p:spPr>
            <a:xfrm>
              <a:off x="1595041" y="3427759"/>
              <a:ext cx="392369" cy="583752"/>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A</a:t>
              </a:r>
              <a:endParaRPr lang="zh-CN" altLang="en-US" sz="3200" dirty="0">
                <a:solidFill>
                  <a:schemeClr val="bg1"/>
                </a:solidFill>
                <a:latin typeface="Impact" pitchFamily="34" charset="0"/>
                <a:ea typeface="汉仪菱心体简" pitchFamily="49" charset="-122"/>
              </a:endParaRPr>
            </a:p>
          </p:txBody>
        </p:sp>
      </p:grpSp>
      <p:grpSp>
        <p:nvGrpSpPr>
          <p:cNvPr id="26" name="组合 25"/>
          <p:cNvGrpSpPr/>
          <p:nvPr/>
        </p:nvGrpSpPr>
        <p:grpSpPr>
          <a:xfrm>
            <a:off x="2679787" y="2354519"/>
            <a:ext cx="487759" cy="503845"/>
            <a:chOff x="1531894" y="3443598"/>
            <a:chExt cx="535596" cy="553260"/>
          </a:xfrm>
        </p:grpSpPr>
        <p:sp>
          <p:nvSpPr>
            <p:cNvPr id="27" name="Oval 53"/>
            <p:cNvSpPr>
              <a:spLocks noChangeArrowheads="1"/>
            </p:cNvSpPr>
            <p:nvPr/>
          </p:nvSpPr>
          <p:spPr bwMode="auto">
            <a:xfrm>
              <a:off x="1531894" y="3461128"/>
              <a:ext cx="535596" cy="535730"/>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8" name="文本框 9"/>
            <p:cNvSpPr txBox="1"/>
            <p:nvPr/>
          </p:nvSpPr>
          <p:spPr>
            <a:xfrm>
              <a:off x="1608298" y="3443598"/>
              <a:ext cx="410482" cy="552075"/>
            </a:xfrm>
            <a:prstGeom prst="rect">
              <a:avLst/>
            </a:prstGeom>
            <a:noFill/>
          </p:spPr>
          <p:txBody>
            <a:bodyPr wrap="none" rtlCol="0" anchor="ctr">
              <a:spAutoFit/>
            </a:bodyPr>
            <a:lstStyle/>
            <a:p>
              <a:pPr algn="ctr"/>
              <a:r>
                <a:rPr lang="en-US" altLang="zh-CN" sz="2667" dirty="0">
                  <a:solidFill>
                    <a:schemeClr val="bg1"/>
                  </a:solidFill>
                  <a:latin typeface="Impact" pitchFamily="34" charset="0"/>
                  <a:ea typeface="汉仪菱心体简" pitchFamily="49" charset="-122"/>
                </a:rPr>
                <a:t>B</a:t>
              </a:r>
              <a:endParaRPr lang="zh-CN" altLang="en-US" sz="2667" dirty="0">
                <a:solidFill>
                  <a:schemeClr val="bg1"/>
                </a:solidFill>
                <a:latin typeface="Impact" pitchFamily="34" charset="0"/>
                <a:ea typeface="汉仪菱心体简" pitchFamily="49" charset="-122"/>
              </a:endParaRPr>
            </a:p>
          </p:txBody>
        </p:sp>
      </p:grpSp>
      <p:grpSp>
        <p:nvGrpSpPr>
          <p:cNvPr id="29" name="组合 28"/>
          <p:cNvGrpSpPr/>
          <p:nvPr/>
        </p:nvGrpSpPr>
        <p:grpSpPr>
          <a:xfrm>
            <a:off x="1887873" y="4700943"/>
            <a:ext cx="590188" cy="596931"/>
            <a:chOff x="1505114" y="3427758"/>
            <a:chExt cx="589156" cy="595886"/>
          </a:xfrm>
        </p:grpSpPr>
        <p:sp>
          <p:nvSpPr>
            <p:cNvPr id="30"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1" name="文本框 9"/>
            <p:cNvSpPr txBox="1"/>
            <p:nvPr/>
          </p:nvSpPr>
          <p:spPr>
            <a:xfrm>
              <a:off x="1585440" y="3427758"/>
              <a:ext cx="411571" cy="583751"/>
            </a:xfrm>
            <a:prstGeom prst="rect">
              <a:avLst/>
            </a:prstGeom>
            <a:noFill/>
          </p:spPr>
          <p:txBody>
            <a:bodyPr wrap="none" rtlCol="0" anchor="ctr">
              <a:spAutoFit/>
            </a:bodyPr>
            <a:lstStyle/>
            <a:p>
              <a:pPr algn="ctr"/>
              <a:r>
                <a:rPr lang="en-US" altLang="zh-CN" sz="3200" dirty="0">
                  <a:solidFill>
                    <a:schemeClr val="bg1"/>
                  </a:solidFill>
                  <a:latin typeface="Impact" pitchFamily="34" charset="0"/>
                  <a:ea typeface="汉仪菱心体简" pitchFamily="49" charset="-122"/>
                </a:rPr>
                <a:t>C</a:t>
              </a:r>
              <a:endParaRPr lang="zh-CN" altLang="en-US" sz="3200" dirty="0">
                <a:solidFill>
                  <a:schemeClr val="bg1"/>
                </a:solidFill>
                <a:latin typeface="Impact" pitchFamily="34" charset="0"/>
                <a:ea typeface="汉仪菱心体简" pitchFamily="49" charset="-122"/>
              </a:endParaRPr>
            </a:p>
          </p:txBody>
        </p:sp>
      </p:grpSp>
      <p:sp>
        <p:nvSpPr>
          <p:cNvPr id="35" name="TextBox 34"/>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0" name="矩形 19"/>
          <p:cNvSpPr/>
          <p:nvPr/>
        </p:nvSpPr>
        <p:spPr>
          <a:xfrm>
            <a:off x="2547149" y="4571195"/>
            <a:ext cx="2586107" cy="420564"/>
          </a:xfrm>
          <a:prstGeom prst="rect">
            <a:avLst/>
          </a:prstGeom>
        </p:spPr>
        <p:txBody>
          <a:bodyPr wrap="square">
            <a:spAutoFit/>
          </a:bodyPr>
          <a:lstStyle/>
          <a:p>
            <a:r>
              <a:rPr lang="zh-CN" altLang="en-US" sz="2133" b="1" dirty="0">
                <a:gradFill>
                  <a:gsLst>
                    <a:gs pos="28000">
                      <a:schemeClr val="accent2"/>
                    </a:gs>
                    <a:gs pos="100000">
                      <a:schemeClr val="accent1"/>
                    </a:gs>
                  </a:gsLst>
                  <a:lin ang="12600000" scaled="0"/>
                </a:gradFill>
                <a:latin typeface="微软雅黑" pitchFamily="34" charset="-122"/>
                <a:ea typeface="微软雅黑" pitchFamily="34" charset="-122"/>
              </a:rPr>
              <a:t>在此添加标题</a:t>
            </a:r>
          </a:p>
        </p:txBody>
      </p:sp>
      <p:sp>
        <p:nvSpPr>
          <p:cNvPr id="32" name="文本框 31"/>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93162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childTnLst>
                          </p:cTn>
                        </p:par>
                        <p:par>
                          <p:cTn id="42" fill="hold">
                            <p:stCondLst>
                              <p:cond delay="4000"/>
                            </p:stCondLst>
                            <p:childTnLst>
                              <p:par>
                                <p:cTn id="43" presetID="47" presetClass="entr" presetSubtype="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par>
                          <p:cTn id="52" fill="hold">
                            <p:stCondLst>
                              <p:cond delay="5500"/>
                            </p:stCondLst>
                            <p:childTnLst>
                              <p:par>
                                <p:cTn id="53" presetID="22" presetClass="entr" presetSubtype="4"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6000"/>
                            </p:stCondLst>
                            <p:childTnLst>
                              <p:par>
                                <p:cTn id="57" presetID="42"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anim calcmode="lin" valueType="num">
                                      <p:cBhvr>
                                        <p:cTn id="60" dur="500" fill="hold"/>
                                        <p:tgtEl>
                                          <p:spTgt spid="26"/>
                                        </p:tgtEl>
                                        <p:attrNameLst>
                                          <p:attrName>ppt_x</p:attrName>
                                        </p:attrNameLst>
                                      </p:cBhvr>
                                      <p:tavLst>
                                        <p:tav tm="0">
                                          <p:val>
                                            <p:strVal val="#ppt_x"/>
                                          </p:val>
                                        </p:tav>
                                        <p:tav tm="100000">
                                          <p:val>
                                            <p:strVal val="#ppt_x"/>
                                          </p:val>
                                        </p:tav>
                                      </p:tavLst>
                                    </p:anim>
                                    <p:anim calcmode="lin" valueType="num">
                                      <p:cBhvr>
                                        <p:cTn id="61" dur="500" fill="hold"/>
                                        <p:tgtEl>
                                          <p:spTgt spid="26"/>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par>
                          <p:cTn id="66" fill="hold">
                            <p:stCondLst>
                              <p:cond delay="7000"/>
                            </p:stCondLst>
                            <p:childTnLst>
                              <p:par>
                                <p:cTn id="67" presetID="22" presetClass="entr" presetSubtype="1"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up)">
                                      <p:cBhvr>
                                        <p:cTn id="69" dur="500"/>
                                        <p:tgtEl>
                                          <p:spTgt spid="16"/>
                                        </p:tgtEl>
                                      </p:cBhvr>
                                    </p:animEffect>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childTnLst>
                          </p:cTn>
                        </p:par>
                        <p:par>
                          <p:cTn id="81" fill="hold">
                            <p:stCondLst>
                              <p:cond delay="8500"/>
                            </p:stCondLst>
                            <p:childTnLst>
                              <p:par>
                                <p:cTn id="82" presetID="42" presetClass="entr" presetSubtype="0"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childTnLst>
                          </p:cTn>
                        </p:par>
                        <p:par>
                          <p:cTn id="87" fill="hold">
                            <p:stCondLst>
                              <p:cond delay="9500"/>
                            </p:stCondLst>
                            <p:childTnLst>
                              <p:par>
                                <p:cTn id="88" presetID="22" presetClass="entr" presetSubtype="8" fill="hold" grpId="0" nodeType="after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wipe(left)">
                                      <p:cBhvr>
                                        <p:cTn id="90" dur="9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7" grpId="0"/>
      <p:bldP spid="18" grpId="0"/>
      <p:bldP spid="19" grpId="0"/>
      <p:bldP spid="21" grpId="0"/>
      <p:bldP spid="22" grpId="0"/>
      <p:bldP spid="35" grpId="0"/>
      <p:bldP spid="20"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灯片编号占位符 4"/>
          <p:cNvSpPr>
            <a:spLocks noGrp="1"/>
          </p:cNvSpPr>
          <p:nvPr>
            <p:ph type="sldNum" sz="quarter" idx="4294967295"/>
          </p:nvPr>
        </p:nvSpPr>
        <p:spPr>
          <a:xfrm>
            <a:off x="9347200" y="6577650"/>
            <a:ext cx="2844800" cy="365125"/>
          </a:xfrm>
          <a:prstGeom prst="rect">
            <a:avLst/>
          </a:prstGeom>
          <a:noFill/>
        </p:spPr>
        <p:txBody>
          <a:bodyPr/>
          <a:lstStyle>
            <a:lvl1pPr>
              <a:defRPr sz="4267">
                <a:solidFill>
                  <a:schemeClr val="tx1"/>
                </a:solidFill>
                <a:latin typeface="方正兰亭粗黑_GBK" pitchFamily="2" charset="-122"/>
                <a:ea typeface="宋体" pitchFamily="2" charset="-122"/>
                <a:sym typeface="方正兰亭粗黑_GBK" pitchFamily="2" charset="-122"/>
              </a:defRPr>
            </a:lvl1pPr>
            <a:lvl2pPr>
              <a:defRPr sz="3733">
                <a:solidFill>
                  <a:schemeClr val="tx1"/>
                </a:solidFill>
                <a:latin typeface="方正兰亭粗黑_GBK" pitchFamily="2" charset="-122"/>
                <a:ea typeface="宋体" pitchFamily="2" charset="-122"/>
                <a:sym typeface="方正兰亭粗黑_GBK" pitchFamily="2" charset="-122"/>
              </a:defRPr>
            </a:lvl2pPr>
            <a:lvl3pPr>
              <a:defRPr sz="3200">
                <a:solidFill>
                  <a:schemeClr val="tx1"/>
                </a:solidFill>
                <a:latin typeface="方正兰亭粗黑_GBK" pitchFamily="2" charset="-122"/>
                <a:ea typeface="宋体" pitchFamily="2" charset="-122"/>
                <a:sym typeface="方正兰亭粗黑_GBK" pitchFamily="2" charset="-122"/>
              </a:defRPr>
            </a:lvl3pPr>
            <a:lvl4pPr>
              <a:defRPr sz="2667">
                <a:solidFill>
                  <a:schemeClr val="tx1"/>
                </a:solidFill>
                <a:latin typeface="方正兰亭粗黑_GBK" pitchFamily="2" charset="-122"/>
                <a:ea typeface="宋体" pitchFamily="2" charset="-122"/>
                <a:sym typeface="方正兰亭粗黑_GBK" pitchFamily="2" charset="-122"/>
              </a:defRPr>
            </a:lvl4pPr>
            <a:lvl5pPr>
              <a:defRPr sz="2667">
                <a:solidFill>
                  <a:schemeClr val="tx1"/>
                </a:solidFill>
                <a:latin typeface="方正兰亭粗黑_GBK" pitchFamily="2" charset="-122"/>
                <a:ea typeface="宋体" pitchFamily="2" charset="-122"/>
                <a:sym typeface="方正兰亭粗黑_GBK" pitchFamily="2" charset="-122"/>
              </a:defRPr>
            </a:lvl5pPr>
            <a:lvl6pPr eaLnBrk="0" hangingPunct="0">
              <a:defRPr sz="2667">
                <a:solidFill>
                  <a:schemeClr val="tx1"/>
                </a:solidFill>
                <a:latin typeface="方正兰亭粗黑_GBK" pitchFamily="2" charset="-122"/>
                <a:ea typeface="宋体" pitchFamily="2" charset="-122"/>
                <a:sym typeface="方正兰亭粗黑_GBK" pitchFamily="2" charset="-122"/>
              </a:defRPr>
            </a:lvl6pPr>
            <a:lvl7pPr eaLnBrk="0" hangingPunct="0">
              <a:defRPr sz="2667">
                <a:solidFill>
                  <a:schemeClr val="tx1"/>
                </a:solidFill>
                <a:latin typeface="方正兰亭粗黑_GBK" pitchFamily="2" charset="-122"/>
                <a:ea typeface="宋体" pitchFamily="2" charset="-122"/>
                <a:sym typeface="方正兰亭粗黑_GBK" pitchFamily="2" charset="-122"/>
              </a:defRPr>
            </a:lvl7pPr>
            <a:lvl8pPr eaLnBrk="0" hangingPunct="0">
              <a:defRPr sz="2667">
                <a:solidFill>
                  <a:schemeClr val="tx1"/>
                </a:solidFill>
                <a:latin typeface="方正兰亭粗黑_GBK" pitchFamily="2" charset="-122"/>
                <a:ea typeface="宋体" pitchFamily="2" charset="-122"/>
                <a:sym typeface="方正兰亭粗黑_GBK" pitchFamily="2" charset="-122"/>
              </a:defRPr>
            </a:lvl8pPr>
            <a:lvl9pPr eaLnBrk="0" hangingPunct="0">
              <a:defRPr sz="2667">
                <a:solidFill>
                  <a:schemeClr val="tx1"/>
                </a:solidFill>
                <a:latin typeface="方正兰亭粗黑_GBK" pitchFamily="2" charset="-122"/>
                <a:ea typeface="宋体" pitchFamily="2" charset="-122"/>
                <a:sym typeface="方正兰亭粗黑_GBK" pitchFamily="2" charset="-122"/>
              </a:defRPr>
            </a:lvl9pPr>
          </a:lstStyle>
          <a:p>
            <a:fld id="{9CF75CFC-035E-444B-A857-31746A78891B}" type="slidenum">
              <a:rPr lang="zh-CN" altLang="en-US" sz="1600">
                <a:solidFill>
                  <a:srgbClr val="898989"/>
                </a:solidFill>
                <a:latin typeface="Arial" pitchFamily="34" charset="0"/>
              </a:rPr>
              <a:pPr/>
              <a:t>34</a:t>
            </a:fld>
            <a:endParaRPr lang="zh-CN" altLang="en-US" sz="2400">
              <a:latin typeface="Arial" pitchFamily="34" charset="0"/>
            </a:endParaRPr>
          </a:p>
        </p:txBody>
      </p:sp>
      <p:sp>
        <p:nvSpPr>
          <p:cNvPr id="9" name="Shape 1624"/>
          <p:cNvSpPr/>
          <p:nvPr/>
        </p:nvSpPr>
        <p:spPr>
          <a:xfrm>
            <a:off x="2613112" y="2237448"/>
            <a:ext cx="6928275"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gradFill>
            <a:gsLst>
              <a:gs pos="0">
                <a:schemeClr val="accent2"/>
              </a:gs>
              <a:gs pos="100000">
                <a:schemeClr val="accent1"/>
              </a:gs>
            </a:gsLst>
            <a:lin ang="12600000" scaled="0"/>
          </a:gra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733"/>
          </a:p>
        </p:txBody>
      </p:sp>
      <p:sp>
        <p:nvSpPr>
          <p:cNvPr id="10" name="Text Placeholder 3"/>
          <p:cNvSpPr txBox="1">
            <a:spLocks/>
          </p:cNvSpPr>
          <p:nvPr/>
        </p:nvSpPr>
        <p:spPr>
          <a:xfrm>
            <a:off x="623392" y="3976068"/>
            <a:ext cx="2085848" cy="40874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600" b="1" dirty="0">
                <a:gradFill>
                  <a:gsLst>
                    <a:gs pos="37000">
                      <a:schemeClr val="accent2"/>
                    </a:gs>
                    <a:gs pos="100000">
                      <a:schemeClr val="accent1"/>
                    </a:gs>
                  </a:gsLst>
                  <a:lin ang="12600000" scaled="0"/>
                </a:gradFill>
                <a:latin typeface="微软雅黑" panose="020B0503020204020204" pitchFamily="34" charset="-122"/>
                <a:ea typeface="微软雅黑" panose="020B0503020204020204" pitchFamily="34" charset="-122"/>
              </a:rPr>
              <a:t>点击输入标题文本</a:t>
            </a:r>
          </a:p>
        </p:txBody>
      </p:sp>
      <p:sp>
        <p:nvSpPr>
          <p:cNvPr id="11" name="Text Placeholder 4"/>
          <p:cNvSpPr txBox="1">
            <a:spLocks/>
          </p:cNvSpPr>
          <p:nvPr/>
        </p:nvSpPr>
        <p:spPr>
          <a:xfrm>
            <a:off x="719403" y="4384011"/>
            <a:ext cx="2000756" cy="62109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12" name="Shape 1626"/>
          <p:cNvSpPr/>
          <p:nvPr/>
        </p:nvSpPr>
        <p:spPr>
          <a:xfrm flipV="1">
            <a:off x="3129162" y="4189573"/>
            <a:ext cx="1" cy="1386955"/>
          </a:xfrm>
          <a:prstGeom prst="line">
            <a:avLst/>
          </a:prstGeom>
          <a:ln w="12700">
            <a:solidFill>
              <a:srgbClr val="A6AAA9"/>
            </a:solidFill>
            <a:miter lim="400000"/>
          </a:ln>
        </p:spPr>
        <p:txBody>
          <a:bodyPr lIns="25400" tIns="25400" rIns="25400" bIns="25400" anchor="ctr"/>
          <a:lstStyle/>
          <a:p>
            <a:pPr lvl="0"/>
            <a:endParaRPr sz="1733"/>
          </a:p>
        </p:txBody>
      </p:sp>
      <p:sp>
        <p:nvSpPr>
          <p:cNvPr id="13" name="Shape 1627"/>
          <p:cNvSpPr/>
          <p:nvPr/>
        </p:nvSpPr>
        <p:spPr>
          <a:xfrm flipV="1">
            <a:off x="4457418" y="2674926"/>
            <a:ext cx="1" cy="1969700"/>
          </a:xfrm>
          <a:prstGeom prst="line">
            <a:avLst/>
          </a:prstGeom>
          <a:ln w="12700">
            <a:solidFill>
              <a:srgbClr val="A6AAA9"/>
            </a:solidFill>
            <a:miter lim="400000"/>
          </a:ln>
        </p:spPr>
        <p:txBody>
          <a:bodyPr lIns="25400" tIns="25400" rIns="25400" bIns="25400" anchor="ctr"/>
          <a:lstStyle/>
          <a:p>
            <a:pPr lvl="0"/>
            <a:endParaRPr sz="1733"/>
          </a:p>
        </p:txBody>
      </p:sp>
      <p:sp>
        <p:nvSpPr>
          <p:cNvPr id="14" name="Shape 1628"/>
          <p:cNvSpPr/>
          <p:nvPr/>
        </p:nvSpPr>
        <p:spPr>
          <a:xfrm flipV="1">
            <a:off x="5738020" y="2003784"/>
            <a:ext cx="1" cy="2049549"/>
          </a:xfrm>
          <a:prstGeom prst="line">
            <a:avLst/>
          </a:prstGeom>
          <a:ln w="12700">
            <a:solidFill>
              <a:srgbClr val="A6AAA9"/>
            </a:solidFill>
            <a:miter lim="400000"/>
          </a:ln>
        </p:spPr>
        <p:txBody>
          <a:bodyPr lIns="25400" tIns="25400" rIns="25400" bIns="25400" anchor="ctr"/>
          <a:lstStyle/>
          <a:p>
            <a:pPr lvl="0"/>
            <a:endParaRPr sz="1733"/>
          </a:p>
        </p:txBody>
      </p:sp>
      <p:sp>
        <p:nvSpPr>
          <p:cNvPr id="15" name="Shape 1629"/>
          <p:cNvSpPr/>
          <p:nvPr/>
        </p:nvSpPr>
        <p:spPr>
          <a:xfrm flipV="1">
            <a:off x="7532276" y="3496899"/>
            <a:ext cx="1" cy="1360951"/>
          </a:xfrm>
          <a:prstGeom prst="line">
            <a:avLst/>
          </a:prstGeom>
          <a:ln w="12700">
            <a:solidFill>
              <a:srgbClr val="A6AAA9"/>
            </a:solidFill>
            <a:miter lim="400000"/>
          </a:ln>
        </p:spPr>
        <p:txBody>
          <a:bodyPr lIns="25400" tIns="25400" rIns="25400" bIns="25400" anchor="ctr"/>
          <a:lstStyle/>
          <a:p>
            <a:pPr lvl="0"/>
            <a:endParaRPr sz="1733"/>
          </a:p>
        </p:txBody>
      </p:sp>
      <p:sp>
        <p:nvSpPr>
          <p:cNvPr id="16" name="Shape 1630"/>
          <p:cNvSpPr/>
          <p:nvPr/>
        </p:nvSpPr>
        <p:spPr>
          <a:xfrm>
            <a:off x="2904151" y="3937783"/>
            <a:ext cx="478565"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chemeClr val="accent2"/>
              </a:gs>
              <a:gs pos="100000">
                <a:schemeClr val="accent1"/>
              </a:gs>
            </a:gsLst>
            <a:lin ang="12600000" scaled="0"/>
          </a:gradFill>
          <a:ln w="38100" cap="flat">
            <a:solidFill>
              <a:schemeClr val="bg1"/>
            </a:solidFill>
            <a:miter lim="400000"/>
          </a:ln>
          <a:effectLst>
            <a:outerShdw blurRad="127000" dist="38100" dir="8100000" algn="tr" rotWithShape="0">
              <a:prstClr val="black">
                <a:alpha val="40000"/>
              </a:prstClr>
            </a:outerShdw>
          </a:effectLst>
        </p:spPr>
        <p:txBody>
          <a:bodyPr wrap="square" lIns="19051" tIns="19051" rIns="19051" bIns="19051" numCol="1" anchor="ctr">
            <a:noAutofit/>
          </a:bodyPr>
          <a:lstStyle/>
          <a:p>
            <a:pPr lvl="0"/>
            <a:endParaRPr sz="1733"/>
          </a:p>
        </p:txBody>
      </p:sp>
      <p:sp>
        <p:nvSpPr>
          <p:cNvPr id="17" name="Shape 1636"/>
          <p:cNvSpPr/>
          <p:nvPr/>
        </p:nvSpPr>
        <p:spPr>
          <a:xfrm>
            <a:off x="4229062" y="2401948"/>
            <a:ext cx="478567" cy="4785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chemeClr val="accent2"/>
              </a:gs>
              <a:gs pos="100000">
                <a:schemeClr val="accent1"/>
              </a:gs>
            </a:gsLst>
            <a:lin ang="12600000" scaled="0"/>
          </a:gradFill>
          <a:ln w="38100" cap="flat">
            <a:solidFill>
              <a:schemeClr val="bg1"/>
            </a:solidFill>
            <a:miter lim="400000"/>
          </a:ln>
          <a:effectLst>
            <a:outerShdw blurRad="127000" dist="38100" dir="8100000" algn="tr" rotWithShape="0">
              <a:prstClr val="black">
                <a:alpha val="40000"/>
              </a:prstClr>
            </a:outerShdw>
          </a:effectLst>
        </p:spPr>
        <p:txBody>
          <a:bodyPr wrap="square" lIns="19051" tIns="19051" rIns="19051" bIns="19051" numCol="1" anchor="ctr">
            <a:noAutofit/>
          </a:bodyPr>
          <a:lstStyle/>
          <a:p>
            <a:pPr lvl="0"/>
            <a:endParaRPr sz="1733"/>
          </a:p>
        </p:txBody>
      </p:sp>
      <p:sp>
        <p:nvSpPr>
          <p:cNvPr id="18" name="Shape 1642"/>
          <p:cNvSpPr/>
          <p:nvPr/>
        </p:nvSpPr>
        <p:spPr>
          <a:xfrm>
            <a:off x="5515833" y="1564262"/>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chemeClr val="accent2"/>
              </a:gs>
              <a:gs pos="100000">
                <a:schemeClr val="accent1"/>
              </a:gs>
            </a:gsLst>
            <a:lin ang="12600000" scaled="0"/>
          </a:gradFill>
          <a:ln w="38100" cap="flat">
            <a:solidFill>
              <a:schemeClr val="bg1"/>
            </a:solidFill>
            <a:miter lim="400000"/>
          </a:ln>
          <a:effectLst>
            <a:outerShdw blurRad="127000" dist="38100" dir="8100000" algn="tr" rotWithShape="0">
              <a:prstClr val="black">
                <a:alpha val="40000"/>
              </a:prstClr>
            </a:outerShdw>
          </a:effectLst>
        </p:spPr>
        <p:txBody>
          <a:bodyPr wrap="square" lIns="19051" tIns="19051" rIns="19051" bIns="19051" numCol="1" anchor="ctr">
            <a:noAutofit/>
          </a:bodyPr>
          <a:lstStyle/>
          <a:p>
            <a:pPr lvl="0"/>
            <a:endParaRPr sz="1733"/>
          </a:p>
        </p:txBody>
      </p:sp>
      <p:sp>
        <p:nvSpPr>
          <p:cNvPr id="19" name="Shape 1648"/>
          <p:cNvSpPr/>
          <p:nvPr/>
        </p:nvSpPr>
        <p:spPr>
          <a:xfrm>
            <a:off x="7305485" y="4644626"/>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chemeClr val="accent2"/>
              </a:gs>
              <a:gs pos="100000">
                <a:schemeClr val="accent1"/>
              </a:gs>
            </a:gsLst>
            <a:lin ang="12600000" scaled="0"/>
          </a:gradFill>
          <a:ln w="38100" cap="flat">
            <a:solidFill>
              <a:schemeClr val="bg1"/>
            </a:solidFill>
            <a:miter lim="400000"/>
          </a:ln>
          <a:effectLst>
            <a:outerShdw blurRad="127000" dist="38100" dir="8100000" algn="tr" rotWithShape="0">
              <a:prstClr val="black">
                <a:alpha val="40000"/>
              </a:prstClr>
            </a:outerShdw>
          </a:effectLst>
        </p:spPr>
        <p:txBody>
          <a:bodyPr wrap="square" lIns="19051" tIns="19051" rIns="19051" bIns="19051" numCol="1" anchor="ctr">
            <a:noAutofit/>
          </a:bodyPr>
          <a:lstStyle/>
          <a:p>
            <a:pPr lvl="0"/>
            <a:endParaRPr sz="1733"/>
          </a:p>
        </p:txBody>
      </p:sp>
      <p:sp>
        <p:nvSpPr>
          <p:cNvPr id="20" name="Shape 1653"/>
          <p:cNvSpPr/>
          <p:nvPr/>
        </p:nvSpPr>
        <p:spPr>
          <a:xfrm>
            <a:off x="3071388" y="5526976"/>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1" name="Shape 1654"/>
          <p:cNvSpPr/>
          <p:nvPr/>
        </p:nvSpPr>
        <p:spPr>
          <a:xfrm>
            <a:off x="4367535" y="4557199"/>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2" name="Shape 1655"/>
          <p:cNvSpPr/>
          <p:nvPr/>
        </p:nvSpPr>
        <p:spPr>
          <a:xfrm>
            <a:off x="5622484" y="3941419"/>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3" name="Shape 1656"/>
          <p:cNvSpPr/>
          <p:nvPr/>
        </p:nvSpPr>
        <p:spPr>
          <a:xfrm>
            <a:off x="7386285" y="3356854"/>
            <a:ext cx="285751"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4" name="Text Placeholder 3"/>
          <p:cNvSpPr txBox="1">
            <a:spLocks/>
          </p:cNvSpPr>
          <p:nvPr/>
        </p:nvSpPr>
        <p:spPr>
          <a:xfrm>
            <a:off x="1775522" y="2456380"/>
            <a:ext cx="2250495"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gradFill>
                  <a:gsLst>
                    <a:gs pos="37000">
                      <a:schemeClr val="accent2"/>
                    </a:gs>
                    <a:gs pos="100000">
                      <a:schemeClr val="accent1"/>
                    </a:gs>
                  </a:gsLst>
                  <a:lin ang="12600000" scaled="0"/>
                </a:gradFill>
                <a:latin typeface="微软雅黑" panose="020B0503020204020204" pitchFamily="34" charset="-122"/>
                <a:ea typeface="微软雅黑" panose="020B0503020204020204" pitchFamily="34" charset="-122"/>
              </a:rPr>
              <a:t>点击输入标题文本</a:t>
            </a:r>
          </a:p>
        </p:txBody>
      </p:sp>
      <p:sp>
        <p:nvSpPr>
          <p:cNvPr id="25" name="Text Placeholder 4"/>
          <p:cNvSpPr txBox="1">
            <a:spLocks/>
          </p:cNvSpPr>
          <p:nvPr/>
        </p:nvSpPr>
        <p:spPr>
          <a:xfrm>
            <a:off x="1730781" y="2859561"/>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26" name="Text Placeholder 3"/>
          <p:cNvSpPr txBox="1">
            <a:spLocks/>
          </p:cNvSpPr>
          <p:nvPr/>
        </p:nvSpPr>
        <p:spPr>
          <a:xfrm>
            <a:off x="6160761" y="1635836"/>
            <a:ext cx="185545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gradFill>
                  <a:gsLst>
                    <a:gs pos="37000">
                      <a:schemeClr val="accent2"/>
                    </a:gs>
                    <a:gs pos="100000">
                      <a:schemeClr val="accent1"/>
                    </a:gs>
                  </a:gsLst>
                  <a:lin ang="12600000" scaled="0"/>
                </a:gradFill>
                <a:latin typeface="微软雅黑" panose="020B0503020204020204" pitchFamily="34" charset="-122"/>
                <a:ea typeface="微软雅黑" panose="020B0503020204020204" pitchFamily="34" charset="-122"/>
              </a:rPr>
              <a:t>点击输入标题文本</a:t>
            </a:r>
          </a:p>
        </p:txBody>
      </p:sp>
      <p:sp>
        <p:nvSpPr>
          <p:cNvPr id="27" name="Text Placeholder 4"/>
          <p:cNvSpPr txBox="1">
            <a:spLocks/>
          </p:cNvSpPr>
          <p:nvPr/>
        </p:nvSpPr>
        <p:spPr>
          <a:xfrm>
            <a:off x="6147273" y="2037763"/>
            <a:ext cx="1868940"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28" name="Text Placeholder 3"/>
          <p:cNvSpPr txBox="1">
            <a:spLocks/>
          </p:cNvSpPr>
          <p:nvPr/>
        </p:nvSpPr>
        <p:spPr>
          <a:xfrm>
            <a:off x="7952630" y="4714449"/>
            <a:ext cx="1854289"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gradFill>
                  <a:gsLst>
                    <a:gs pos="37000">
                      <a:schemeClr val="accent2"/>
                    </a:gs>
                    <a:gs pos="100000">
                      <a:schemeClr val="accent1"/>
                    </a:gs>
                  </a:gsLst>
                  <a:lin ang="12600000" scaled="0"/>
                </a:gradFill>
                <a:latin typeface="微软雅黑" panose="020B0503020204020204" pitchFamily="34" charset="-122"/>
                <a:ea typeface="微软雅黑" panose="020B0503020204020204" pitchFamily="34" charset="-122"/>
              </a:rPr>
              <a:t>点击输入标题文本</a:t>
            </a:r>
          </a:p>
        </p:txBody>
      </p:sp>
      <p:sp>
        <p:nvSpPr>
          <p:cNvPr id="29" name="Text Placeholder 4"/>
          <p:cNvSpPr txBox="1">
            <a:spLocks/>
          </p:cNvSpPr>
          <p:nvPr/>
        </p:nvSpPr>
        <p:spPr>
          <a:xfrm>
            <a:off x="7920203" y="5109234"/>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30" name="Text Placeholder 4"/>
          <p:cNvSpPr txBox="1">
            <a:spLocks/>
          </p:cNvSpPr>
          <p:nvPr/>
        </p:nvSpPr>
        <p:spPr>
          <a:xfrm>
            <a:off x="3011193" y="4029682"/>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01</a:t>
            </a:r>
          </a:p>
        </p:txBody>
      </p:sp>
      <p:sp>
        <p:nvSpPr>
          <p:cNvPr id="31" name="Text Placeholder 4"/>
          <p:cNvSpPr txBox="1">
            <a:spLocks/>
          </p:cNvSpPr>
          <p:nvPr/>
        </p:nvSpPr>
        <p:spPr>
          <a:xfrm>
            <a:off x="4336107" y="2479771"/>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02</a:t>
            </a:r>
          </a:p>
        </p:txBody>
      </p:sp>
      <p:sp>
        <p:nvSpPr>
          <p:cNvPr id="32" name="Text Placeholder 4"/>
          <p:cNvSpPr txBox="1">
            <a:spLocks/>
          </p:cNvSpPr>
          <p:nvPr/>
        </p:nvSpPr>
        <p:spPr>
          <a:xfrm>
            <a:off x="5626661" y="1642089"/>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03</a:t>
            </a:r>
          </a:p>
        </p:txBody>
      </p:sp>
      <p:sp>
        <p:nvSpPr>
          <p:cNvPr id="33" name="Text Placeholder 4"/>
          <p:cNvSpPr txBox="1">
            <a:spLocks/>
          </p:cNvSpPr>
          <p:nvPr/>
        </p:nvSpPr>
        <p:spPr>
          <a:xfrm>
            <a:off x="7412530" y="4743093"/>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04</a:t>
            </a:r>
          </a:p>
        </p:txBody>
      </p:sp>
      <p:sp>
        <p:nvSpPr>
          <p:cNvPr id="34" name="Shape 1625"/>
          <p:cNvSpPr/>
          <p:nvPr/>
        </p:nvSpPr>
        <p:spPr>
          <a:xfrm>
            <a:off x="9648395" y="2178404"/>
            <a:ext cx="1386955" cy="1386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chemeClr val="accent2"/>
              </a:gs>
              <a:gs pos="100000">
                <a:schemeClr val="accent1"/>
              </a:gs>
            </a:gsLst>
            <a:lin ang="12600000" scaled="0"/>
          </a:gra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733"/>
          </a:p>
        </p:txBody>
      </p:sp>
      <p:sp>
        <p:nvSpPr>
          <p:cNvPr id="35" name="Shape 1657"/>
          <p:cNvSpPr/>
          <p:nvPr/>
        </p:nvSpPr>
        <p:spPr>
          <a:xfrm>
            <a:off x="10135233" y="2404687"/>
            <a:ext cx="413531"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733"/>
          </a:p>
        </p:txBody>
      </p:sp>
      <p:sp>
        <p:nvSpPr>
          <p:cNvPr id="36" name="Text Placeholder 3"/>
          <p:cNvSpPr txBox="1">
            <a:spLocks/>
          </p:cNvSpPr>
          <p:nvPr/>
        </p:nvSpPr>
        <p:spPr>
          <a:xfrm>
            <a:off x="9823312" y="2884741"/>
            <a:ext cx="1020016"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7" b="1" dirty="0">
                <a:solidFill>
                  <a:schemeClr val="bg1"/>
                </a:solidFill>
                <a:latin typeface="微软雅黑" panose="020B0503020204020204" pitchFamily="34" charset="-122"/>
                <a:ea typeface="微软雅黑" panose="020B0503020204020204" pitchFamily="34" charset="-122"/>
              </a:rPr>
              <a:t>输入文本</a:t>
            </a:r>
            <a:endParaRPr lang="id-ID" sz="1867" b="1"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8" name="文本框 37"/>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06644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strips(downLeft)">
                                      <p:cBhvr>
                                        <p:cTn id="30" dur="500"/>
                                        <p:tgtEl>
                                          <p:spTgt spid="10">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strips(downLeft)">
                                      <p:cBhvr>
                                        <p:cTn id="33" dur="500"/>
                                        <p:tgtEl>
                                          <p:spTgt spid="11">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00"/>
                                        <p:tgtEl>
                                          <p:spTgt spid="1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strips(downLeft)">
                                      <p:cBhvr>
                                        <p:cTn id="56" dur="500"/>
                                        <p:tgtEl>
                                          <p:spTgt spid="24"/>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strips(downLeft)">
                                      <p:cBhvr>
                                        <p:cTn id="59" dur="500"/>
                                        <p:tgtEl>
                                          <p:spTgt spid="25"/>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500" fill="hold"/>
                                        <p:tgtEl>
                                          <p:spTgt spid="32"/>
                                        </p:tgtEl>
                                        <p:attrNameLst>
                                          <p:attrName>ppt_w</p:attrName>
                                        </p:attrNameLst>
                                      </p:cBhvr>
                                      <p:tavLst>
                                        <p:tav tm="0">
                                          <p:val>
                                            <p:fltVal val="0"/>
                                          </p:val>
                                        </p:tav>
                                        <p:tav tm="100000">
                                          <p:val>
                                            <p:strVal val="#ppt_w"/>
                                          </p:val>
                                        </p:tav>
                                      </p:tavLst>
                                    </p:anim>
                                    <p:anim calcmode="lin" valueType="num">
                                      <p:cBhvr>
                                        <p:cTn id="77" dur="500" fill="hold"/>
                                        <p:tgtEl>
                                          <p:spTgt spid="32"/>
                                        </p:tgtEl>
                                        <p:attrNameLst>
                                          <p:attrName>ppt_h</p:attrName>
                                        </p:attrNameLst>
                                      </p:cBhvr>
                                      <p:tavLst>
                                        <p:tav tm="0">
                                          <p:val>
                                            <p:fltVal val="0"/>
                                          </p:val>
                                        </p:tav>
                                        <p:tav tm="100000">
                                          <p:val>
                                            <p:strVal val="#ppt_h"/>
                                          </p:val>
                                        </p:tav>
                                      </p:tavLst>
                                    </p:anim>
                                    <p:animEffect transition="in" filter="fade">
                                      <p:cBhvr>
                                        <p:cTn id="78" dur="500"/>
                                        <p:tgtEl>
                                          <p:spTgt spid="32"/>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strips(downRight)">
                                      <p:cBhvr>
                                        <p:cTn id="82" dur="500"/>
                                        <p:tgtEl>
                                          <p:spTgt spid="26"/>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strips(downRight)">
                                      <p:cBhvr>
                                        <p:cTn id="85" dur="500"/>
                                        <p:tgtEl>
                                          <p:spTgt spid="27"/>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up)">
                                      <p:cBhvr>
                                        <p:cTn id="93" dur="500"/>
                                        <p:tgtEl>
                                          <p:spTgt spid="15"/>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500" fill="hold"/>
                                        <p:tgtEl>
                                          <p:spTgt spid="19"/>
                                        </p:tgtEl>
                                        <p:attrNameLst>
                                          <p:attrName>ppt_w</p:attrName>
                                        </p:attrNameLst>
                                      </p:cBhvr>
                                      <p:tavLst>
                                        <p:tav tm="0">
                                          <p:val>
                                            <p:fltVal val="0"/>
                                          </p:val>
                                        </p:tav>
                                        <p:tav tm="100000">
                                          <p:val>
                                            <p:strVal val="#ppt_w"/>
                                          </p:val>
                                        </p:tav>
                                      </p:tavLst>
                                    </p:anim>
                                    <p:anim calcmode="lin" valueType="num">
                                      <p:cBhvr>
                                        <p:cTn id="98" dur="500" fill="hold"/>
                                        <p:tgtEl>
                                          <p:spTgt spid="19"/>
                                        </p:tgtEl>
                                        <p:attrNameLst>
                                          <p:attrName>ppt_h</p:attrName>
                                        </p:attrNameLst>
                                      </p:cBhvr>
                                      <p:tavLst>
                                        <p:tav tm="0">
                                          <p:val>
                                            <p:fltVal val="0"/>
                                          </p:val>
                                        </p:tav>
                                        <p:tav tm="100000">
                                          <p:val>
                                            <p:strVal val="#ppt_h"/>
                                          </p:val>
                                        </p:tav>
                                      </p:tavLst>
                                    </p:anim>
                                    <p:animEffect transition="in" filter="fade">
                                      <p:cBhvr>
                                        <p:cTn id="99" dur="500"/>
                                        <p:tgtEl>
                                          <p:spTgt spid="19"/>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cBhvr>
                                        <p:cTn id="102" dur="500" fill="hold"/>
                                        <p:tgtEl>
                                          <p:spTgt spid="33"/>
                                        </p:tgtEl>
                                        <p:attrNameLst>
                                          <p:attrName>ppt_w</p:attrName>
                                        </p:attrNameLst>
                                      </p:cBhvr>
                                      <p:tavLst>
                                        <p:tav tm="0">
                                          <p:val>
                                            <p:fltVal val="0"/>
                                          </p:val>
                                        </p:tav>
                                        <p:tav tm="100000">
                                          <p:val>
                                            <p:strVal val="#ppt_w"/>
                                          </p:val>
                                        </p:tav>
                                      </p:tavLst>
                                    </p:anim>
                                    <p:anim calcmode="lin" valueType="num">
                                      <p:cBhvr>
                                        <p:cTn id="103" dur="500" fill="hold"/>
                                        <p:tgtEl>
                                          <p:spTgt spid="33"/>
                                        </p:tgtEl>
                                        <p:attrNameLst>
                                          <p:attrName>ppt_h</p:attrName>
                                        </p:attrNameLst>
                                      </p:cBhvr>
                                      <p:tavLst>
                                        <p:tav tm="0">
                                          <p:val>
                                            <p:fltVal val="0"/>
                                          </p:val>
                                        </p:tav>
                                        <p:tav tm="100000">
                                          <p:val>
                                            <p:strVal val="#ppt_h"/>
                                          </p:val>
                                        </p:tav>
                                      </p:tavLst>
                                    </p:anim>
                                    <p:animEffect transition="in" filter="fade">
                                      <p:cBhvr>
                                        <p:cTn id="104" dur="500"/>
                                        <p:tgtEl>
                                          <p:spTgt spid="33"/>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strips(downRight)">
                                      <p:cBhvr>
                                        <p:cTn id="108" dur="500"/>
                                        <p:tgtEl>
                                          <p:spTgt spid="28"/>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strips(downRight)">
                                      <p:cBhvr>
                                        <p:cTn id="111" dur="500"/>
                                        <p:tgtEl>
                                          <p:spTgt spid="29"/>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34"/>
                                        </p:tgtEl>
                                        <p:attrNameLst>
                                          <p:attrName>style.color</p:attrName>
                                        </p:attrNameLst>
                                      </p:cBhvr>
                                      <p:to>
                                        <a:schemeClr val="bg1"/>
                                      </p:to>
                                    </p:animClr>
                                    <p:animClr clrSpc="rgb" dir="cw">
                                      <p:cBhvr>
                                        <p:cTn id="117" dur="250" autoRev="1" fill="remove"/>
                                        <p:tgtEl>
                                          <p:spTgt spid="34"/>
                                        </p:tgtEl>
                                        <p:attrNameLst>
                                          <p:attrName>fillcolor</p:attrName>
                                        </p:attrNameLst>
                                      </p:cBhvr>
                                      <p:to>
                                        <a:schemeClr val="bg1"/>
                                      </p:to>
                                    </p:animClr>
                                    <p:set>
                                      <p:cBhvr>
                                        <p:cTn id="118" dur="250" autoRev="1" fill="remove"/>
                                        <p:tgtEl>
                                          <p:spTgt spid="34"/>
                                        </p:tgtEl>
                                        <p:attrNameLst>
                                          <p:attrName>fill.type</p:attrName>
                                        </p:attrNameLst>
                                      </p:cBhvr>
                                      <p:to>
                                        <p:strVal val="solid"/>
                                      </p:to>
                                    </p:set>
                                    <p:set>
                                      <p:cBhvr>
                                        <p:cTn id="119" dur="250" autoRev="1" fill="remove"/>
                                        <p:tgtEl>
                                          <p:spTgt spid="34"/>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fade">
                                      <p:cBhvr>
                                        <p:cTn id="123" dur="500"/>
                                        <p:tgtEl>
                                          <p:spTgt spid="35"/>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fade">
                                      <p:cBhvr>
                                        <p:cTn id="126" dur="500"/>
                                        <p:tgtEl>
                                          <p:spTgt spid="36"/>
                                        </p:tgtEl>
                                      </p:cBhvr>
                                    </p:animEffect>
                                  </p:childTnLst>
                                </p:cTn>
                              </p:par>
                            </p:childTnLst>
                          </p:cTn>
                        </p:par>
                        <p:par>
                          <p:cTn id="127" fill="hold">
                            <p:stCondLst>
                              <p:cond delay="9500"/>
                            </p:stCondLst>
                            <p:childTnLst>
                              <p:par>
                                <p:cTn id="128" presetID="42" presetClass="entr" presetSubtype="0" fill="hold" grpId="0" nodeType="after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fade">
                                      <p:cBhvr>
                                        <p:cTn id="130" dur="1000"/>
                                        <p:tgtEl>
                                          <p:spTgt spid="37"/>
                                        </p:tgtEl>
                                      </p:cBhvr>
                                    </p:animEffect>
                                    <p:anim calcmode="lin" valueType="num">
                                      <p:cBhvr>
                                        <p:cTn id="131" dur="1000" fill="hold"/>
                                        <p:tgtEl>
                                          <p:spTgt spid="37"/>
                                        </p:tgtEl>
                                        <p:attrNameLst>
                                          <p:attrName>ppt_x</p:attrName>
                                        </p:attrNameLst>
                                      </p:cBhvr>
                                      <p:tavLst>
                                        <p:tav tm="0">
                                          <p:val>
                                            <p:strVal val="#ppt_x"/>
                                          </p:val>
                                        </p:tav>
                                        <p:tav tm="100000">
                                          <p:val>
                                            <p:strVal val="#ppt_x"/>
                                          </p:val>
                                        </p:tav>
                                      </p:tavLst>
                                    </p:anim>
                                    <p:anim calcmode="lin" valueType="num">
                                      <p:cBhvr>
                                        <p:cTn id="132" dur="1000" fill="hold"/>
                                        <p:tgtEl>
                                          <p:spTgt spid="37"/>
                                        </p:tgtEl>
                                        <p:attrNameLst>
                                          <p:attrName>ppt_y</p:attrName>
                                        </p:attrNameLst>
                                      </p:cBhvr>
                                      <p:tavLst>
                                        <p:tav tm="0">
                                          <p:val>
                                            <p:strVal val="#ppt_y+.1"/>
                                          </p:val>
                                        </p:tav>
                                        <p:tav tm="100000">
                                          <p:val>
                                            <p:strVal val="#ppt_y"/>
                                          </p:val>
                                        </p:tav>
                                      </p:tavLst>
                                    </p:anim>
                                  </p:childTnLst>
                                </p:cTn>
                              </p:par>
                            </p:childTnLst>
                          </p:cTn>
                        </p:par>
                        <p:par>
                          <p:cTn id="133" fill="hold">
                            <p:stCondLst>
                              <p:cond delay="10500"/>
                            </p:stCondLst>
                            <p:childTnLst>
                              <p:par>
                                <p:cTn id="134" presetID="22" presetClass="entr" presetSubtype="8" fill="hold" grpId="0" nodeType="afterEffect">
                                  <p:stCondLst>
                                    <p:cond delay="0"/>
                                  </p:stCondLst>
                                  <p:childTnLst>
                                    <p:set>
                                      <p:cBhvr>
                                        <p:cTn id="135" dur="1" fill="hold">
                                          <p:stCondLst>
                                            <p:cond delay="0"/>
                                          </p:stCondLst>
                                        </p:cTn>
                                        <p:tgtEl>
                                          <p:spTgt spid="38"/>
                                        </p:tgtEl>
                                        <p:attrNameLst>
                                          <p:attrName>style.visibility</p:attrName>
                                        </p:attrNameLst>
                                      </p:cBhvr>
                                      <p:to>
                                        <p:strVal val="visible"/>
                                      </p:to>
                                    </p:set>
                                    <p:animEffect transition="in" filter="wipe(left)">
                                      <p:cBhvr>
                                        <p:cTn id="136" dur="9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build="p"/>
      <p:bldP spid="11" grpId="0" build="p"/>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0" grpId="0"/>
      <p:bldP spid="31" grpId="0"/>
      <p:bldP spid="32" grpId="0"/>
      <p:bldP spid="33" grpId="0"/>
      <p:bldP spid="34" grpId="0" animBg="1"/>
      <p:bldP spid="34" grpId="1" animBg="1"/>
      <p:bldP spid="35" grpId="0" animBg="1"/>
      <p:bldP spid="36" grpId="0"/>
      <p:bldP spid="37"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66539" y="2418759"/>
            <a:ext cx="40538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6108699" y="2429741"/>
            <a:ext cx="1166859" cy="1099131"/>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flipH="1">
            <a:off x="4930139" y="2429741"/>
            <a:ext cx="1166859" cy="1099131"/>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6093459" y="2413952"/>
            <a:ext cx="0" cy="1631229"/>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椭圆 12"/>
          <p:cNvSpPr/>
          <p:nvPr/>
        </p:nvSpPr>
        <p:spPr>
          <a:xfrm>
            <a:off x="3053080" y="1963307"/>
            <a:ext cx="1016000" cy="10160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4" name="椭圆 13"/>
          <p:cNvSpPr/>
          <p:nvPr/>
        </p:nvSpPr>
        <p:spPr>
          <a:xfrm>
            <a:off x="8122920" y="1963307"/>
            <a:ext cx="1016000" cy="10160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5" name="椭圆 14"/>
          <p:cNvSpPr/>
          <p:nvPr/>
        </p:nvSpPr>
        <p:spPr>
          <a:xfrm>
            <a:off x="7139688" y="3365387"/>
            <a:ext cx="1016000" cy="10160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6" name="椭圆 15"/>
          <p:cNvSpPr/>
          <p:nvPr/>
        </p:nvSpPr>
        <p:spPr>
          <a:xfrm>
            <a:off x="4051048" y="3365387"/>
            <a:ext cx="1016000" cy="10160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7" name="椭圆 16"/>
          <p:cNvSpPr/>
          <p:nvPr/>
        </p:nvSpPr>
        <p:spPr>
          <a:xfrm>
            <a:off x="5585459" y="4045181"/>
            <a:ext cx="1016000" cy="10160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8" name="矩形 17"/>
          <p:cNvSpPr/>
          <p:nvPr/>
        </p:nvSpPr>
        <p:spPr>
          <a:xfrm>
            <a:off x="9215130" y="2053799"/>
            <a:ext cx="1969436" cy="835016"/>
          </a:xfrm>
          <a:prstGeom prst="rect">
            <a:avLst/>
          </a:prstGeom>
        </p:spPr>
        <p:txBody>
          <a:bodyPr vert="horz" wrap="square">
            <a:no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这里填写明年的任务计划</a:t>
            </a:r>
          </a:p>
        </p:txBody>
      </p:sp>
      <p:sp>
        <p:nvSpPr>
          <p:cNvPr id="19" name="矩形 18"/>
          <p:cNvSpPr/>
          <p:nvPr/>
        </p:nvSpPr>
        <p:spPr>
          <a:xfrm>
            <a:off x="8084319" y="4175392"/>
            <a:ext cx="1969436" cy="835016"/>
          </a:xfrm>
          <a:prstGeom prst="rect">
            <a:avLst/>
          </a:prstGeom>
        </p:spPr>
        <p:txBody>
          <a:bodyPr vert="horz" wrap="square">
            <a:no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这里填写明年的任务计划</a:t>
            </a:r>
          </a:p>
        </p:txBody>
      </p:sp>
      <p:sp>
        <p:nvSpPr>
          <p:cNvPr id="20" name="矩形 19"/>
          <p:cNvSpPr/>
          <p:nvPr/>
        </p:nvSpPr>
        <p:spPr>
          <a:xfrm>
            <a:off x="5141223" y="5114516"/>
            <a:ext cx="1969436" cy="835016"/>
          </a:xfrm>
          <a:prstGeom prst="rect">
            <a:avLst/>
          </a:prstGeom>
        </p:spPr>
        <p:txBody>
          <a:bodyPr vert="horz" wrap="square">
            <a:no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这里填写明年的任务计划</a:t>
            </a:r>
          </a:p>
        </p:txBody>
      </p:sp>
      <p:sp>
        <p:nvSpPr>
          <p:cNvPr id="21" name="矩形 20"/>
          <p:cNvSpPr/>
          <p:nvPr/>
        </p:nvSpPr>
        <p:spPr>
          <a:xfrm>
            <a:off x="2206351" y="4175392"/>
            <a:ext cx="1969436" cy="835016"/>
          </a:xfrm>
          <a:prstGeom prst="rect">
            <a:avLst/>
          </a:prstGeom>
        </p:spPr>
        <p:txBody>
          <a:bodyPr vert="horz" wrap="square">
            <a:noAutofit/>
          </a:bodyPr>
          <a:lstStyle/>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这里填写明年的任务计划</a:t>
            </a:r>
          </a:p>
        </p:txBody>
      </p:sp>
      <p:sp>
        <p:nvSpPr>
          <p:cNvPr id="22" name="矩形 21"/>
          <p:cNvSpPr/>
          <p:nvPr/>
        </p:nvSpPr>
        <p:spPr>
          <a:xfrm>
            <a:off x="1103446" y="2053799"/>
            <a:ext cx="1969436" cy="835016"/>
          </a:xfrm>
          <a:prstGeom prst="rect">
            <a:avLst/>
          </a:prstGeom>
        </p:spPr>
        <p:txBody>
          <a:bodyPr vert="horz" wrap="square">
            <a:noAutofit/>
          </a:bodyPr>
          <a:lstStyle/>
          <a:p>
            <a:pPr algn="r">
              <a:lnSpc>
                <a:spcPct val="120000"/>
              </a:lnSpc>
            </a:pPr>
            <a:r>
              <a:rPr lang="zh-CN" altLang="en-US" sz="2133" dirty="0">
                <a:solidFill>
                  <a:schemeClr val="tx1">
                    <a:lumMod val="75000"/>
                    <a:lumOff val="25000"/>
                  </a:schemeClr>
                </a:solidFill>
                <a:latin typeface="微软雅黑" pitchFamily="34" charset="-122"/>
                <a:ea typeface="微软雅黑" pitchFamily="34" charset="-122"/>
              </a:rPr>
              <a:t>这里填写明年的任务计划</a:t>
            </a:r>
          </a:p>
        </p:txBody>
      </p:sp>
      <p:sp>
        <p:nvSpPr>
          <p:cNvPr id="23" name="Freeform 338"/>
          <p:cNvSpPr>
            <a:spLocks noEditPoints="1"/>
          </p:cNvSpPr>
          <p:nvPr/>
        </p:nvSpPr>
        <p:spPr bwMode="auto">
          <a:xfrm>
            <a:off x="5840649" y="4375004"/>
            <a:ext cx="512696" cy="435792"/>
          </a:xfrm>
          <a:custGeom>
            <a:avLst/>
            <a:gdLst>
              <a:gd name="T0" fmla="*/ 58 w 76"/>
              <a:gd name="T1" fmla="*/ 2 h 65"/>
              <a:gd name="T2" fmla="*/ 69 w 76"/>
              <a:gd name="T3" fmla="*/ 2 h 65"/>
              <a:gd name="T4" fmla="*/ 76 w 76"/>
              <a:gd name="T5" fmla="*/ 8 h 65"/>
              <a:gd name="T6" fmla="*/ 76 w 76"/>
              <a:gd name="T7" fmla="*/ 62 h 65"/>
              <a:gd name="T8" fmla="*/ 73 w 76"/>
              <a:gd name="T9" fmla="*/ 65 h 65"/>
              <a:gd name="T10" fmla="*/ 12 w 76"/>
              <a:gd name="T11" fmla="*/ 62 h 65"/>
              <a:gd name="T12" fmla="*/ 8 w 76"/>
              <a:gd name="T13" fmla="*/ 58 h 65"/>
              <a:gd name="T14" fmla="*/ 0 w 76"/>
              <a:gd name="T15" fmla="*/ 45 h 65"/>
              <a:gd name="T16" fmla="*/ 10 w 76"/>
              <a:gd name="T17" fmla="*/ 47 h 65"/>
              <a:gd name="T18" fmla="*/ 49 w 76"/>
              <a:gd name="T19" fmla="*/ 47 h 65"/>
              <a:gd name="T20" fmla="*/ 10 w 76"/>
              <a:gd name="T21" fmla="*/ 44 h 65"/>
              <a:gd name="T22" fmla="*/ 10 w 76"/>
              <a:gd name="T23" fmla="*/ 41 h 65"/>
              <a:gd name="T24" fmla="*/ 49 w 76"/>
              <a:gd name="T25" fmla="*/ 39 h 65"/>
              <a:gd name="T26" fmla="*/ 10 w 76"/>
              <a:gd name="T27" fmla="*/ 31 h 65"/>
              <a:gd name="T28" fmla="*/ 49 w 76"/>
              <a:gd name="T29" fmla="*/ 31 h 65"/>
              <a:gd name="T30" fmla="*/ 42 w 76"/>
              <a:gd name="T31" fmla="*/ 23 h 65"/>
              <a:gd name="T32" fmla="*/ 50 w 76"/>
              <a:gd name="T33" fmla="*/ 21 h 65"/>
              <a:gd name="T34" fmla="*/ 45 w 76"/>
              <a:gd name="T35" fmla="*/ 14 h 65"/>
              <a:gd name="T36" fmla="*/ 46 w 76"/>
              <a:gd name="T37" fmla="*/ 12 h 65"/>
              <a:gd name="T38" fmla="*/ 50 w 76"/>
              <a:gd name="T39" fmla="*/ 12 h 65"/>
              <a:gd name="T40" fmla="*/ 42 w 76"/>
              <a:gd name="T41" fmla="*/ 15 h 65"/>
              <a:gd name="T42" fmla="*/ 46 w 76"/>
              <a:gd name="T43" fmla="*/ 21 h 65"/>
              <a:gd name="T44" fmla="*/ 45 w 76"/>
              <a:gd name="T45" fmla="*/ 23 h 65"/>
              <a:gd name="T46" fmla="*/ 18 w 76"/>
              <a:gd name="T47" fmla="*/ 26 h 65"/>
              <a:gd name="T48" fmla="*/ 15 w 76"/>
              <a:gd name="T49" fmla="*/ 17 h 65"/>
              <a:gd name="T50" fmla="*/ 9 w 76"/>
              <a:gd name="T51" fmla="*/ 26 h 65"/>
              <a:gd name="T52" fmla="*/ 15 w 76"/>
              <a:gd name="T53" fmla="*/ 26 h 65"/>
              <a:gd name="T54" fmla="*/ 26 w 76"/>
              <a:gd name="T55" fmla="*/ 24 h 65"/>
              <a:gd name="T56" fmla="*/ 26 w 76"/>
              <a:gd name="T57" fmla="*/ 18 h 65"/>
              <a:gd name="T58" fmla="*/ 23 w 76"/>
              <a:gd name="T59" fmla="*/ 12 h 65"/>
              <a:gd name="T60" fmla="*/ 19 w 76"/>
              <a:gd name="T61" fmla="*/ 10 h 65"/>
              <a:gd name="T62" fmla="*/ 41 w 76"/>
              <a:gd name="T63" fmla="*/ 10 h 65"/>
              <a:gd name="T64" fmla="*/ 36 w 76"/>
              <a:gd name="T65" fmla="*/ 10 h 65"/>
              <a:gd name="T66" fmla="*/ 30 w 76"/>
              <a:gd name="T67" fmla="*/ 10 h 65"/>
              <a:gd name="T68" fmla="*/ 32 w 76"/>
              <a:gd name="T69" fmla="*/ 26 h 65"/>
              <a:gd name="T70" fmla="*/ 39 w 76"/>
              <a:gd name="T71" fmla="*/ 26 h 65"/>
              <a:gd name="T72" fmla="*/ 58 w 76"/>
              <a:gd name="T73" fmla="*/ 44 h 65"/>
              <a:gd name="T74" fmla="*/ 61 w 76"/>
              <a:gd name="T75" fmla="*/ 53 h 65"/>
              <a:gd name="T76" fmla="*/ 63 w 76"/>
              <a:gd name="T77" fmla="*/ 44 h 65"/>
              <a:gd name="T78" fmla="*/ 63 w 76"/>
              <a:gd name="T79" fmla="*/ 8 h 65"/>
              <a:gd name="T80" fmla="*/ 59 w 76"/>
              <a:gd name="T81" fmla="*/ 7 h 65"/>
              <a:gd name="T82" fmla="*/ 68 w 76"/>
              <a:gd name="T83" fmla="*/ 7 h 65"/>
              <a:gd name="T84" fmla="*/ 68 w 76"/>
              <a:gd name="T85" fmla="*/ 8 h 65"/>
              <a:gd name="T86" fmla="*/ 67 w 76"/>
              <a:gd name="T87" fmla="*/ 53 h 65"/>
              <a:gd name="T88" fmla="*/ 62 w 76"/>
              <a:gd name="T89" fmla="*/ 58 h 65"/>
              <a:gd name="T90" fmla="*/ 71 w 76"/>
              <a:gd name="T91" fmla="*/ 59 h 65"/>
              <a:gd name="T92" fmla="*/ 71 w 76"/>
              <a:gd name="T93" fmla="*/ 8 h 65"/>
              <a:gd name="T94" fmla="*/ 69 w 76"/>
              <a:gd name="T95" fmla="*/ 7 h 65"/>
              <a:gd name="T96" fmla="*/ 5 w 76"/>
              <a:gd name="T97" fmla="*/ 5 h 65"/>
              <a:gd name="T98" fmla="*/ 5 w 76"/>
              <a:gd name="T99" fmla="*/ 45 h 65"/>
              <a:gd name="T100" fmla="*/ 54 w 76"/>
              <a:gd name="T101" fmla="*/ 53 h 65"/>
              <a:gd name="T102" fmla="*/ 53 w 76"/>
              <a:gd name="T103" fmla="*/ 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6" h="65">
                <a:moveTo>
                  <a:pt x="2" y="0"/>
                </a:moveTo>
                <a:cubicBezTo>
                  <a:pt x="55" y="0"/>
                  <a:pt x="55" y="0"/>
                  <a:pt x="55" y="0"/>
                </a:cubicBezTo>
                <a:cubicBezTo>
                  <a:pt x="57" y="0"/>
                  <a:pt x="58" y="1"/>
                  <a:pt x="58" y="2"/>
                </a:cubicBezTo>
                <a:cubicBezTo>
                  <a:pt x="58" y="2"/>
                  <a:pt x="59" y="2"/>
                  <a:pt x="59" y="2"/>
                </a:cubicBezTo>
                <a:cubicBezTo>
                  <a:pt x="68" y="2"/>
                  <a:pt x="68" y="2"/>
                  <a:pt x="68" y="2"/>
                </a:cubicBezTo>
                <a:cubicBezTo>
                  <a:pt x="68" y="2"/>
                  <a:pt x="69" y="2"/>
                  <a:pt x="69" y="2"/>
                </a:cubicBezTo>
                <a:cubicBezTo>
                  <a:pt x="69" y="2"/>
                  <a:pt x="69" y="2"/>
                  <a:pt x="70" y="2"/>
                </a:cubicBezTo>
                <a:cubicBezTo>
                  <a:pt x="71" y="2"/>
                  <a:pt x="73" y="2"/>
                  <a:pt x="74" y="3"/>
                </a:cubicBezTo>
                <a:cubicBezTo>
                  <a:pt x="75" y="5"/>
                  <a:pt x="76" y="6"/>
                  <a:pt x="76" y="8"/>
                </a:cubicBezTo>
                <a:cubicBezTo>
                  <a:pt x="76" y="8"/>
                  <a:pt x="76" y="8"/>
                  <a:pt x="76" y="9"/>
                </a:cubicBezTo>
                <a:cubicBezTo>
                  <a:pt x="76" y="9"/>
                  <a:pt x="76" y="9"/>
                  <a:pt x="76" y="9"/>
                </a:cubicBezTo>
                <a:cubicBezTo>
                  <a:pt x="76" y="62"/>
                  <a:pt x="76" y="62"/>
                  <a:pt x="76" y="62"/>
                </a:cubicBezTo>
                <a:cubicBezTo>
                  <a:pt x="76" y="62"/>
                  <a:pt x="76" y="62"/>
                  <a:pt x="76" y="62"/>
                </a:cubicBezTo>
                <a:cubicBezTo>
                  <a:pt x="76" y="62"/>
                  <a:pt x="76" y="62"/>
                  <a:pt x="76" y="62"/>
                </a:cubicBezTo>
                <a:cubicBezTo>
                  <a:pt x="76" y="63"/>
                  <a:pt x="75" y="65"/>
                  <a:pt x="73" y="65"/>
                </a:cubicBezTo>
                <a:cubicBezTo>
                  <a:pt x="73" y="65"/>
                  <a:pt x="73" y="64"/>
                  <a:pt x="72" y="64"/>
                </a:cubicBezTo>
                <a:cubicBezTo>
                  <a:pt x="14" y="64"/>
                  <a:pt x="14" y="64"/>
                  <a:pt x="14" y="64"/>
                </a:cubicBezTo>
                <a:cubicBezTo>
                  <a:pt x="13" y="64"/>
                  <a:pt x="12" y="63"/>
                  <a:pt x="12" y="62"/>
                </a:cubicBezTo>
                <a:cubicBezTo>
                  <a:pt x="12" y="58"/>
                  <a:pt x="12" y="58"/>
                  <a:pt x="12" y="58"/>
                </a:cubicBezTo>
                <a:cubicBezTo>
                  <a:pt x="8" y="58"/>
                  <a:pt x="8" y="58"/>
                  <a:pt x="8" y="58"/>
                </a:cubicBezTo>
                <a:cubicBezTo>
                  <a:pt x="8" y="58"/>
                  <a:pt x="8" y="58"/>
                  <a:pt x="8" y="58"/>
                </a:cubicBezTo>
                <a:cubicBezTo>
                  <a:pt x="6" y="57"/>
                  <a:pt x="4" y="56"/>
                  <a:pt x="2" y="54"/>
                </a:cubicBezTo>
                <a:cubicBezTo>
                  <a:pt x="1" y="52"/>
                  <a:pt x="0" y="49"/>
                  <a:pt x="0" y="45"/>
                </a:cubicBezTo>
                <a:cubicBezTo>
                  <a:pt x="0" y="45"/>
                  <a:pt x="0" y="45"/>
                  <a:pt x="0" y="45"/>
                </a:cubicBezTo>
                <a:cubicBezTo>
                  <a:pt x="0" y="3"/>
                  <a:pt x="0" y="3"/>
                  <a:pt x="0" y="3"/>
                </a:cubicBezTo>
                <a:cubicBezTo>
                  <a:pt x="0" y="1"/>
                  <a:pt x="1" y="0"/>
                  <a:pt x="2" y="0"/>
                </a:cubicBezTo>
                <a:close/>
                <a:moveTo>
                  <a:pt x="10" y="47"/>
                </a:moveTo>
                <a:cubicBezTo>
                  <a:pt x="10" y="49"/>
                  <a:pt x="10" y="49"/>
                  <a:pt x="10" y="49"/>
                </a:cubicBezTo>
                <a:cubicBezTo>
                  <a:pt x="49" y="49"/>
                  <a:pt x="49" y="49"/>
                  <a:pt x="49" y="49"/>
                </a:cubicBezTo>
                <a:cubicBezTo>
                  <a:pt x="49" y="47"/>
                  <a:pt x="49" y="47"/>
                  <a:pt x="49" y="47"/>
                </a:cubicBezTo>
                <a:cubicBezTo>
                  <a:pt x="10" y="47"/>
                  <a:pt x="10" y="47"/>
                  <a:pt x="10" y="47"/>
                </a:cubicBezTo>
                <a:close/>
                <a:moveTo>
                  <a:pt x="10" y="41"/>
                </a:moveTo>
                <a:cubicBezTo>
                  <a:pt x="10" y="44"/>
                  <a:pt x="10" y="44"/>
                  <a:pt x="10" y="44"/>
                </a:cubicBezTo>
                <a:cubicBezTo>
                  <a:pt x="49" y="44"/>
                  <a:pt x="49" y="44"/>
                  <a:pt x="49" y="44"/>
                </a:cubicBezTo>
                <a:cubicBezTo>
                  <a:pt x="49" y="41"/>
                  <a:pt x="49" y="41"/>
                  <a:pt x="49" y="41"/>
                </a:cubicBezTo>
                <a:cubicBezTo>
                  <a:pt x="10" y="41"/>
                  <a:pt x="10" y="41"/>
                  <a:pt x="10" y="41"/>
                </a:cubicBezTo>
                <a:close/>
                <a:moveTo>
                  <a:pt x="10" y="36"/>
                </a:moveTo>
                <a:cubicBezTo>
                  <a:pt x="10" y="39"/>
                  <a:pt x="10" y="39"/>
                  <a:pt x="10" y="39"/>
                </a:cubicBezTo>
                <a:cubicBezTo>
                  <a:pt x="49" y="39"/>
                  <a:pt x="49" y="39"/>
                  <a:pt x="49" y="39"/>
                </a:cubicBezTo>
                <a:cubicBezTo>
                  <a:pt x="49" y="36"/>
                  <a:pt x="49" y="36"/>
                  <a:pt x="49" y="36"/>
                </a:cubicBezTo>
                <a:cubicBezTo>
                  <a:pt x="10" y="36"/>
                  <a:pt x="10" y="36"/>
                  <a:pt x="10" y="36"/>
                </a:cubicBezTo>
                <a:close/>
                <a:moveTo>
                  <a:pt x="10" y="31"/>
                </a:moveTo>
                <a:cubicBezTo>
                  <a:pt x="10" y="33"/>
                  <a:pt x="10" y="33"/>
                  <a:pt x="10" y="33"/>
                </a:cubicBezTo>
                <a:cubicBezTo>
                  <a:pt x="49" y="33"/>
                  <a:pt x="49" y="33"/>
                  <a:pt x="49" y="33"/>
                </a:cubicBezTo>
                <a:cubicBezTo>
                  <a:pt x="49" y="31"/>
                  <a:pt x="49" y="31"/>
                  <a:pt x="49" y="31"/>
                </a:cubicBezTo>
                <a:cubicBezTo>
                  <a:pt x="10" y="31"/>
                  <a:pt x="10" y="31"/>
                  <a:pt x="10" y="31"/>
                </a:cubicBezTo>
                <a:close/>
                <a:moveTo>
                  <a:pt x="42" y="20"/>
                </a:moveTo>
                <a:cubicBezTo>
                  <a:pt x="42" y="23"/>
                  <a:pt x="42" y="23"/>
                  <a:pt x="42" y="23"/>
                </a:cubicBezTo>
                <a:cubicBezTo>
                  <a:pt x="42" y="25"/>
                  <a:pt x="43" y="26"/>
                  <a:pt x="46" y="26"/>
                </a:cubicBezTo>
                <a:cubicBezTo>
                  <a:pt x="48" y="26"/>
                  <a:pt x="50" y="25"/>
                  <a:pt x="50" y="23"/>
                </a:cubicBezTo>
                <a:cubicBezTo>
                  <a:pt x="50" y="21"/>
                  <a:pt x="50" y="21"/>
                  <a:pt x="50" y="21"/>
                </a:cubicBezTo>
                <a:cubicBezTo>
                  <a:pt x="50" y="20"/>
                  <a:pt x="50" y="20"/>
                  <a:pt x="49" y="19"/>
                </a:cubicBezTo>
                <a:cubicBezTo>
                  <a:pt x="49" y="18"/>
                  <a:pt x="48" y="17"/>
                  <a:pt x="46" y="16"/>
                </a:cubicBezTo>
                <a:cubicBezTo>
                  <a:pt x="46" y="15"/>
                  <a:pt x="45" y="14"/>
                  <a:pt x="45" y="14"/>
                </a:cubicBezTo>
                <a:cubicBezTo>
                  <a:pt x="45" y="13"/>
                  <a:pt x="45" y="13"/>
                  <a:pt x="45" y="13"/>
                </a:cubicBezTo>
                <a:cubicBezTo>
                  <a:pt x="45" y="12"/>
                  <a:pt x="45" y="12"/>
                  <a:pt x="46" y="12"/>
                </a:cubicBezTo>
                <a:cubicBezTo>
                  <a:pt x="46" y="12"/>
                  <a:pt x="46" y="12"/>
                  <a:pt x="46" y="12"/>
                </a:cubicBezTo>
                <a:cubicBezTo>
                  <a:pt x="46" y="15"/>
                  <a:pt x="46" y="15"/>
                  <a:pt x="46" y="15"/>
                </a:cubicBezTo>
                <a:cubicBezTo>
                  <a:pt x="50" y="15"/>
                  <a:pt x="50" y="15"/>
                  <a:pt x="50" y="15"/>
                </a:cubicBezTo>
                <a:cubicBezTo>
                  <a:pt x="50" y="12"/>
                  <a:pt x="50" y="12"/>
                  <a:pt x="50" y="12"/>
                </a:cubicBezTo>
                <a:cubicBezTo>
                  <a:pt x="50" y="10"/>
                  <a:pt x="48" y="10"/>
                  <a:pt x="46" y="10"/>
                </a:cubicBezTo>
                <a:cubicBezTo>
                  <a:pt x="43" y="10"/>
                  <a:pt x="42" y="11"/>
                  <a:pt x="42" y="13"/>
                </a:cubicBezTo>
                <a:cubicBezTo>
                  <a:pt x="42" y="15"/>
                  <a:pt x="42" y="15"/>
                  <a:pt x="42" y="15"/>
                </a:cubicBezTo>
                <a:cubicBezTo>
                  <a:pt x="42" y="15"/>
                  <a:pt x="42" y="16"/>
                  <a:pt x="42" y="16"/>
                </a:cubicBezTo>
                <a:cubicBezTo>
                  <a:pt x="43" y="17"/>
                  <a:pt x="44" y="18"/>
                  <a:pt x="45" y="19"/>
                </a:cubicBezTo>
                <a:cubicBezTo>
                  <a:pt x="46" y="20"/>
                  <a:pt x="46" y="21"/>
                  <a:pt x="46" y="21"/>
                </a:cubicBezTo>
                <a:cubicBezTo>
                  <a:pt x="46" y="23"/>
                  <a:pt x="46" y="23"/>
                  <a:pt x="46" y="23"/>
                </a:cubicBezTo>
                <a:cubicBezTo>
                  <a:pt x="46" y="24"/>
                  <a:pt x="46" y="24"/>
                  <a:pt x="46" y="24"/>
                </a:cubicBezTo>
                <a:cubicBezTo>
                  <a:pt x="45" y="24"/>
                  <a:pt x="45" y="24"/>
                  <a:pt x="45" y="23"/>
                </a:cubicBezTo>
                <a:cubicBezTo>
                  <a:pt x="45" y="20"/>
                  <a:pt x="45" y="20"/>
                  <a:pt x="45" y="20"/>
                </a:cubicBezTo>
                <a:cubicBezTo>
                  <a:pt x="42" y="20"/>
                  <a:pt x="42" y="20"/>
                  <a:pt x="42" y="20"/>
                </a:cubicBezTo>
                <a:close/>
                <a:moveTo>
                  <a:pt x="18" y="26"/>
                </a:moveTo>
                <a:cubicBezTo>
                  <a:pt x="18" y="10"/>
                  <a:pt x="18" y="10"/>
                  <a:pt x="18" y="10"/>
                </a:cubicBezTo>
                <a:cubicBezTo>
                  <a:pt x="15" y="10"/>
                  <a:pt x="15" y="10"/>
                  <a:pt x="15" y="10"/>
                </a:cubicBezTo>
                <a:cubicBezTo>
                  <a:pt x="15" y="17"/>
                  <a:pt x="15" y="17"/>
                  <a:pt x="15" y="17"/>
                </a:cubicBezTo>
                <a:cubicBezTo>
                  <a:pt x="13" y="10"/>
                  <a:pt x="13" y="10"/>
                  <a:pt x="13" y="10"/>
                </a:cubicBezTo>
                <a:cubicBezTo>
                  <a:pt x="9" y="10"/>
                  <a:pt x="9" y="10"/>
                  <a:pt x="9" y="10"/>
                </a:cubicBezTo>
                <a:cubicBezTo>
                  <a:pt x="9" y="26"/>
                  <a:pt x="9" y="26"/>
                  <a:pt x="9" y="26"/>
                </a:cubicBezTo>
                <a:cubicBezTo>
                  <a:pt x="12" y="26"/>
                  <a:pt x="12" y="26"/>
                  <a:pt x="12" y="26"/>
                </a:cubicBezTo>
                <a:cubicBezTo>
                  <a:pt x="12" y="17"/>
                  <a:pt x="12" y="17"/>
                  <a:pt x="12" y="17"/>
                </a:cubicBezTo>
                <a:cubicBezTo>
                  <a:pt x="15" y="26"/>
                  <a:pt x="15" y="26"/>
                  <a:pt x="15" y="26"/>
                </a:cubicBezTo>
                <a:cubicBezTo>
                  <a:pt x="18" y="26"/>
                  <a:pt x="18" y="26"/>
                  <a:pt x="18" y="26"/>
                </a:cubicBezTo>
                <a:close/>
                <a:moveTo>
                  <a:pt x="26" y="26"/>
                </a:moveTo>
                <a:cubicBezTo>
                  <a:pt x="26" y="24"/>
                  <a:pt x="26" y="24"/>
                  <a:pt x="26" y="24"/>
                </a:cubicBezTo>
                <a:cubicBezTo>
                  <a:pt x="23" y="24"/>
                  <a:pt x="23" y="24"/>
                  <a:pt x="23" y="24"/>
                </a:cubicBezTo>
                <a:cubicBezTo>
                  <a:pt x="23" y="18"/>
                  <a:pt x="23" y="18"/>
                  <a:pt x="23" y="18"/>
                </a:cubicBezTo>
                <a:cubicBezTo>
                  <a:pt x="26" y="18"/>
                  <a:pt x="26" y="18"/>
                  <a:pt x="26" y="18"/>
                </a:cubicBezTo>
                <a:cubicBezTo>
                  <a:pt x="26" y="16"/>
                  <a:pt x="26" y="16"/>
                  <a:pt x="26" y="16"/>
                </a:cubicBezTo>
                <a:cubicBezTo>
                  <a:pt x="23" y="16"/>
                  <a:pt x="23" y="16"/>
                  <a:pt x="23" y="16"/>
                </a:cubicBezTo>
                <a:cubicBezTo>
                  <a:pt x="23" y="12"/>
                  <a:pt x="23" y="12"/>
                  <a:pt x="23" y="12"/>
                </a:cubicBezTo>
                <a:cubicBezTo>
                  <a:pt x="26" y="12"/>
                  <a:pt x="26" y="12"/>
                  <a:pt x="26" y="12"/>
                </a:cubicBezTo>
                <a:cubicBezTo>
                  <a:pt x="26" y="10"/>
                  <a:pt x="26" y="10"/>
                  <a:pt x="26" y="10"/>
                </a:cubicBezTo>
                <a:cubicBezTo>
                  <a:pt x="19" y="10"/>
                  <a:pt x="19" y="10"/>
                  <a:pt x="19" y="10"/>
                </a:cubicBezTo>
                <a:cubicBezTo>
                  <a:pt x="19" y="26"/>
                  <a:pt x="19" y="26"/>
                  <a:pt x="19" y="26"/>
                </a:cubicBezTo>
                <a:cubicBezTo>
                  <a:pt x="26" y="26"/>
                  <a:pt x="26" y="26"/>
                  <a:pt x="26" y="26"/>
                </a:cubicBezTo>
                <a:close/>
                <a:moveTo>
                  <a:pt x="41" y="10"/>
                </a:moveTo>
                <a:cubicBezTo>
                  <a:pt x="38" y="10"/>
                  <a:pt x="38" y="10"/>
                  <a:pt x="38" y="10"/>
                </a:cubicBezTo>
                <a:cubicBezTo>
                  <a:pt x="37" y="17"/>
                  <a:pt x="37" y="17"/>
                  <a:pt x="37" y="17"/>
                </a:cubicBezTo>
                <a:cubicBezTo>
                  <a:pt x="36" y="10"/>
                  <a:pt x="36" y="10"/>
                  <a:pt x="36" y="10"/>
                </a:cubicBezTo>
                <a:cubicBezTo>
                  <a:pt x="32" y="10"/>
                  <a:pt x="32" y="10"/>
                  <a:pt x="32" y="10"/>
                </a:cubicBezTo>
                <a:cubicBezTo>
                  <a:pt x="31" y="17"/>
                  <a:pt x="31" y="17"/>
                  <a:pt x="31" y="17"/>
                </a:cubicBezTo>
                <a:cubicBezTo>
                  <a:pt x="30" y="10"/>
                  <a:pt x="30" y="10"/>
                  <a:pt x="30" y="10"/>
                </a:cubicBezTo>
                <a:cubicBezTo>
                  <a:pt x="26" y="10"/>
                  <a:pt x="26" y="10"/>
                  <a:pt x="26" y="10"/>
                </a:cubicBezTo>
                <a:cubicBezTo>
                  <a:pt x="29" y="26"/>
                  <a:pt x="29" y="26"/>
                  <a:pt x="29" y="26"/>
                </a:cubicBezTo>
                <a:cubicBezTo>
                  <a:pt x="32" y="26"/>
                  <a:pt x="32" y="26"/>
                  <a:pt x="32" y="26"/>
                </a:cubicBezTo>
                <a:cubicBezTo>
                  <a:pt x="33" y="17"/>
                  <a:pt x="33" y="17"/>
                  <a:pt x="33" y="17"/>
                </a:cubicBezTo>
                <a:cubicBezTo>
                  <a:pt x="35" y="26"/>
                  <a:pt x="35" y="26"/>
                  <a:pt x="35" y="26"/>
                </a:cubicBezTo>
                <a:cubicBezTo>
                  <a:pt x="39" y="26"/>
                  <a:pt x="39" y="26"/>
                  <a:pt x="39" y="26"/>
                </a:cubicBezTo>
                <a:cubicBezTo>
                  <a:pt x="41" y="10"/>
                  <a:pt x="41" y="10"/>
                  <a:pt x="41" y="10"/>
                </a:cubicBezTo>
                <a:close/>
                <a:moveTo>
                  <a:pt x="58" y="7"/>
                </a:moveTo>
                <a:cubicBezTo>
                  <a:pt x="58" y="44"/>
                  <a:pt x="58" y="44"/>
                  <a:pt x="58" y="44"/>
                </a:cubicBezTo>
                <a:cubicBezTo>
                  <a:pt x="58" y="44"/>
                  <a:pt x="58" y="44"/>
                  <a:pt x="58" y="45"/>
                </a:cubicBezTo>
                <a:cubicBezTo>
                  <a:pt x="58" y="48"/>
                  <a:pt x="58" y="50"/>
                  <a:pt x="59" y="52"/>
                </a:cubicBezTo>
                <a:cubicBezTo>
                  <a:pt x="60" y="52"/>
                  <a:pt x="60" y="53"/>
                  <a:pt x="61" y="53"/>
                </a:cubicBezTo>
                <a:cubicBezTo>
                  <a:pt x="61" y="53"/>
                  <a:pt x="61" y="53"/>
                  <a:pt x="61" y="53"/>
                </a:cubicBezTo>
                <a:cubicBezTo>
                  <a:pt x="61" y="53"/>
                  <a:pt x="62" y="52"/>
                  <a:pt x="62" y="51"/>
                </a:cubicBezTo>
                <a:cubicBezTo>
                  <a:pt x="62" y="50"/>
                  <a:pt x="63" y="47"/>
                  <a:pt x="63" y="44"/>
                </a:cubicBezTo>
                <a:cubicBezTo>
                  <a:pt x="63" y="44"/>
                  <a:pt x="63" y="44"/>
                  <a:pt x="63" y="44"/>
                </a:cubicBezTo>
                <a:cubicBezTo>
                  <a:pt x="63" y="44"/>
                  <a:pt x="63" y="44"/>
                  <a:pt x="63" y="44"/>
                </a:cubicBezTo>
                <a:cubicBezTo>
                  <a:pt x="63" y="8"/>
                  <a:pt x="63" y="8"/>
                  <a:pt x="63" y="8"/>
                </a:cubicBezTo>
                <a:cubicBezTo>
                  <a:pt x="63" y="8"/>
                  <a:pt x="63" y="8"/>
                  <a:pt x="63" y="8"/>
                </a:cubicBezTo>
                <a:cubicBezTo>
                  <a:pt x="63" y="8"/>
                  <a:pt x="63" y="7"/>
                  <a:pt x="63" y="7"/>
                </a:cubicBezTo>
                <a:cubicBezTo>
                  <a:pt x="59" y="7"/>
                  <a:pt x="59" y="7"/>
                  <a:pt x="59" y="7"/>
                </a:cubicBezTo>
                <a:cubicBezTo>
                  <a:pt x="59" y="7"/>
                  <a:pt x="58" y="7"/>
                  <a:pt x="58" y="7"/>
                </a:cubicBezTo>
                <a:close/>
                <a:moveTo>
                  <a:pt x="69" y="7"/>
                </a:moveTo>
                <a:cubicBezTo>
                  <a:pt x="69" y="7"/>
                  <a:pt x="68" y="7"/>
                  <a:pt x="68" y="7"/>
                </a:cubicBezTo>
                <a:cubicBezTo>
                  <a:pt x="68" y="7"/>
                  <a:pt x="68" y="7"/>
                  <a:pt x="68" y="7"/>
                </a:cubicBezTo>
                <a:cubicBezTo>
                  <a:pt x="68" y="7"/>
                  <a:pt x="68" y="7"/>
                  <a:pt x="68" y="8"/>
                </a:cubicBezTo>
                <a:cubicBezTo>
                  <a:pt x="68" y="8"/>
                  <a:pt x="68" y="8"/>
                  <a:pt x="68" y="8"/>
                </a:cubicBezTo>
                <a:cubicBezTo>
                  <a:pt x="68" y="44"/>
                  <a:pt x="68" y="44"/>
                  <a:pt x="68" y="44"/>
                </a:cubicBezTo>
                <a:cubicBezTo>
                  <a:pt x="68" y="44"/>
                  <a:pt x="68" y="44"/>
                  <a:pt x="68" y="44"/>
                </a:cubicBezTo>
                <a:cubicBezTo>
                  <a:pt x="68" y="48"/>
                  <a:pt x="67" y="51"/>
                  <a:pt x="67" y="53"/>
                </a:cubicBezTo>
                <a:cubicBezTo>
                  <a:pt x="66" y="56"/>
                  <a:pt x="64" y="58"/>
                  <a:pt x="62" y="58"/>
                </a:cubicBezTo>
                <a:cubicBezTo>
                  <a:pt x="62" y="58"/>
                  <a:pt x="62" y="58"/>
                  <a:pt x="62" y="58"/>
                </a:cubicBezTo>
                <a:cubicBezTo>
                  <a:pt x="62" y="58"/>
                  <a:pt x="62" y="58"/>
                  <a:pt x="62" y="58"/>
                </a:cubicBezTo>
                <a:cubicBezTo>
                  <a:pt x="17" y="58"/>
                  <a:pt x="17" y="58"/>
                  <a:pt x="17" y="58"/>
                </a:cubicBezTo>
                <a:cubicBezTo>
                  <a:pt x="17" y="59"/>
                  <a:pt x="17" y="59"/>
                  <a:pt x="17" y="59"/>
                </a:cubicBezTo>
                <a:cubicBezTo>
                  <a:pt x="71" y="59"/>
                  <a:pt x="71" y="59"/>
                  <a:pt x="71" y="59"/>
                </a:cubicBezTo>
                <a:cubicBezTo>
                  <a:pt x="71" y="9"/>
                  <a:pt x="71" y="9"/>
                  <a:pt x="71" y="9"/>
                </a:cubicBezTo>
                <a:cubicBezTo>
                  <a:pt x="71" y="8"/>
                  <a:pt x="71" y="8"/>
                  <a:pt x="71" y="8"/>
                </a:cubicBezTo>
                <a:cubicBezTo>
                  <a:pt x="71" y="8"/>
                  <a:pt x="71" y="8"/>
                  <a:pt x="71" y="8"/>
                </a:cubicBezTo>
                <a:cubicBezTo>
                  <a:pt x="71" y="8"/>
                  <a:pt x="71" y="7"/>
                  <a:pt x="70" y="7"/>
                </a:cubicBezTo>
                <a:cubicBezTo>
                  <a:pt x="70" y="7"/>
                  <a:pt x="70" y="7"/>
                  <a:pt x="69" y="7"/>
                </a:cubicBezTo>
                <a:cubicBezTo>
                  <a:pt x="69" y="7"/>
                  <a:pt x="69" y="7"/>
                  <a:pt x="69" y="7"/>
                </a:cubicBezTo>
                <a:cubicBezTo>
                  <a:pt x="69" y="7"/>
                  <a:pt x="69" y="7"/>
                  <a:pt x="69" y="7"/>
                </a:cubicBezTo>
                <a:close/>
                <a:moveTo>
                  <a:pt x="53" y="5"/>
                </a:moveTo>
                <a:cubicBezTo>
                  <a:pt x="5" y="5"/>
                  <a:pt x="5" y="5"/>
                  <a:pt x="5" y="5"/>
                </a:cubicBezTo>
                <a:cubicBezTo>
                  <a:pt x="5" y="45"/>
                  <a:pt x="5" y="45"/>
                  <a:pt x="5" y="45"/>
                </a:cubicBezTo>
                <a:cubicBezTo>
                  <a:pt x="5" y="45"/>
                  <a:pt x="5" y="45"/>
                  <a:pt x="5" y="45"/>
                </a:cubicBezTo>
                <a:cubicBezTo>
                  <a:pt x="5" y="45"/>
                  <a:pt x="5" y="45"/>
                  <a:pt x="5" y="45"/>
                </a:cubicBezTo>
                <a:cubicBezTo>
                  <a:pt x="5" y="48"/>
                  <a:pt x="5" y="50"/>
                  <a:pt x="6" y="51"/>
                </a:cubicBezTo>
                <a:cubicBezTo>
                  <a:pt x="7" y="52"/>
                  <a:pt x="8" y="52"/>
                  <a:pt x="9" y="53"/>
                </a:cubicBezTo>
                <a:cubicBezTo>
                  <a:pt x="54" y="53"/>
                  <a:pt x="54" y="53"/>
                  <a:pt x="54" y="53"/>
                </a:cubicBezTo>
                <a:cubicBezTo>
                  <a:pt x="53" y="51"/>
                  <a:pt x="53" y="48"/>
                  <a:pt x="53" y="44"/>
                </a:cubicBezTo>
                <a:cubicBezTo>
                  <a:pt x="53" y="44"/>
                  <a:pt x="53" y="44"/>
                  <a:pt x="53" y="44"/>
                </a:cubicBezTo>
                <a:lnTo>
                  <a:pt x="53" y="5"/>
                </a:ln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373"/>
          <p:cNvSpPr>
            <a:spLocks noEditPoints="1"/>
          </p:cNvSpPr>
          <p:nvPr/>
        </p:nvSpPr>
        <p:spPr bwMode="auto">
          <a:xfrm>
            <a:off x="3331790" y="2238639"/>
            <a:ext cx="458581" cy="464277"/>
          </a:xfrm>
          <a:custGeom>
            <a:avLst/>
            <a:gdLst>
              <a:gd name="T0" fmla="*/ 65 w 68"/>
              <a:gd name="T1" fmla="*/ 29 h 69"/>
              <a:gd name="T2" fmla="*/ 68 w 68"/>
              <a:gd name="T3" fmla="*/ 34 h 69"/>
              <a:gd name="T4" fmla="*/ 68 w 68"/>
              <a:gd name="T5" fmla="*/ 63 h 69"/>
              <a:gd name="T6" fmla="*/ 61 w 68"/>
              <a:gd name="T7" fmla="*/ 69 h 69"/>
              <a:gd name="T8" fmla="*/ 7 w 68"/>
              <a:gd name="T9" fmla="*/ 69 h 69"/>
              <a:gd name="T10" fmla="*/ 0 w 68"/>
              <a:gd name="T11" fmla="*/ 63 h 69"/>
              <a:gd name="T12" fmla="*/ 0 w 68"/>
              <a:gd name="T13" fmla="*/ 34 h 69"/>
              <a:gd name="T14" fmla="*/ 2 w 68"/>
              <a:gd name="T15" fmla="*/ 30 h 69"/>
              <a:gd name="T16" fmla="*/ 2 w 68"/>
              <a:gd name="T17" fmla="*/ 30 h 69"/>
              <a:gd name="T18" fmla="*/ 2 w 68"/>
              <a:gd name="T19" fmla="*/ 30 h 69"/>
              <a:gd name="T20" fmla="*/ 2 w 68"/>
              <a:gd name="T21" fmla="*/ 29 h 69"/>
              <a:gd name="T22" fmla="*/ 30 w 68"/>
              <a:gd name="T23" fmla="*/ 2 h 69"/>
              <a:gd name="T24" fmla="*/ 38 w 68"/>
              <a:gd name="T25" fmla="*/ 2 h 69"/>
              <a:gd name="T26" fmla="*/ 65 w 68"/>
              <a:gd name="T27" fmla="*/ 29 h 69"/>
              <a:gd name="T28" fmla="*/ 12 w 68"/>
              <a:gd name="T29" fmla="*/ 22 h 69"/>
              <a:gd name="T30" fmla="*/ 12 w 68"/>
              <a:gd name="T31" fmla="*/ 39 h 69"/>
              <a:gd name="T32" fmla="*/ 34 w 68"/>
              <a:gd name="T33" fmla="*/ 56 h 69"/>
              <a:gd name="T34" fmla="*/ 55 w 68"/>
              <a:gd name="T35" fmla="*/ 40 h 69"/>
              <a:gd name="T36" fmla="*/ 55 w 68"/>
              <a:gd name="T37" fmla="*/ 22 h 69"/>
              <a:gd name="T38" fmla="*/ 12 w 68"/>
              <a:gd name="T39" fmla="*/ 22 h 69"/>
              <a:gd name="T40" fmla="*/ 19 w 68"/>
              <a:gd name="T41" fmla="*/ 26 h 69"/>
              <a:gd name="T42" fmla="*/ 19 w 68"/>
              <a:gd name="T43" fmla="*/ 29 h 69"/>
              <a:gd name="T44" fmla="*/ 48 w 68"/>
              <a:gd name="T45" fmla="*/ 29 h 69"/>
              <a:gd name="T46" fmla="*/ 48 w 68"/>
              <a:gd name="T47" fmla="*/ 26 h 69"/>
              <a:gd name="T48" fmla="*/ 19 w 68"/>
              <a:gd name="T49" fmla="*/ 26 h 69"/>
              <a:gd name="T50" fmla="*/ 19 w 68"/>
              <a:gd name="T51" fmla="*/ 38 h 69"/>
              <a:gd name="T52" fmla="*/ 19 w 68"/>
              <a:gd name="T53" fmla="*/ 41 h 69"/>
              <a:gd name="T54" fmla="*/ 48 w 68"/>
              <a:gd name="T55" fmla="*/ 41 h 69"/>
              <a:gd name="T56" fmla="*/ 48 w 68"/>
              <a:gd name="T57" fmla="*/ 38 h 69"/>
              <a:gd name="T58" fmla="*/ 19 w 68"/>
              <a:gd name="T59" fmla="*/ 38 h 69"/>
              <a:gd name="T60" fmla="*/ 19 w 68"/>
              <a:gd name="T61" fmla="*/ 32 h 69"/>
              <a:gd name="T62" fmla="*/ 19 w 68"/>
              <a:gd name="T63" fmla="*/ 35 h 69"/>
              <a:gd name="T64" fmla="*/ 48 w 68"/>
              <a:gd name="T65" fmla="*/ 35 h 69"/>
              <a:gd name="T66" fmla="*/ 48 w 68"/>
              <a:gd name="T67" fmla="*/ 32 h 69"/>
              <a:gd name="T68" fmla="*/ 19 w 68"/>
              <a:gd name="T69" fmla="*/ 32 h 69"/>
              <a:gd name="T70" fmla="*/ 8 w 68"/>
              <a:gd name="T71" fmla="*/ 65 h 69"/>
              <a:gd name="T72" fmla="*/ 21 w 68"/>
              <a:gd name="T73" fmla="*/ 52 h 69"/>
              <a:gd name="T74" fmla="*/ 21 w 68"/>
              <a:gd name="T75" fmla="*/ 50 h 69"/>
              <a:gd name="T76" fmla="*/ 19 w 68"/>
              <a:gd name="T77" fmla="*/ 50 h 69"/>
              <a:gd name="T78" fmla="*/ 6 w 68"/>
              <a:gd name="T79" fmla="*/ 63 h 69"/>
              <a:gd name="T80" fmla="*/ 6 w 68"/>
              <a:gd name="T81" fmla="*/ 65 h 69"/>
              <a:gd name="T82" fmla="*/ 8 w 68"/>
              <a:gd name="T83" fmla="*/ 65 h 69"/>
              <a:gd name="T84" fmla="*/ 63 w 68"/>
              <a:gd name="T85" fmla="*/ 63 h 69"/>
              <a:gd name="T86" fmla="*/ 50 w 68"/>
              <a:gd name="T87" fmla="*/ 50 h 69"/>
              <a:gd name="T88" fmla="*/ 48 w 68"/>
              <a:gd name="T89" fmla="*/ 50 h 69"/>
              <a:gd name="T90" fmla="*/ 48 w 68"/>
              <a:gd name="T91" fmla="*/ 52 h 69"/>
              <a:gd name="T92" fmla="*/ 61 w 68"/>
              <a:gd name="T93" fmla="*/ 65 h 69"/>
              <a:gd name="T94" fmla="*/ 64 w 68"/>
              <a:gd name="T95" fmla="*/ 65 h 69"/>
              <a:gd name="T96" fmla="*/ 63 w 68"/>
              <a:gd name="T9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447"/>
          <p:cNvSpPr>
            <a:spLocks noEditPoints="1"/>
          </p:cNvSpPr>
          <p:nvPr/>
        </p:nvSpPr>
        <p:spPr bwMode="auto">
          <a:xfrm>
            <a:off x="7455426" y="3614191"/>
            <a:ext cx="384525" cy="518392"/>
          </a:xfrm>
          <a:custGeom>
            <a:avLst/>
            <a:gdLst>
              <a:gd name="T0" fmla="*/ 10 w 57"/>
              <a:gd name="T1" fmla="*/ 24 h 77"/>
              <a:gd name="T2" fmla="*/ 26 w 57"/>
              <a:gd name="T3" fmla="*/ 53 h 77"/>
              <a:gd name="T4" fmla="*/ 55 w 57"/>
              <a:gd name="T5" fmla="*/ 38 h 77"/>
              <a:gd name="T6" fmla="*/ 40 w 57"/>
              <a:gd name="T7" fmla="*/ 9 h 77"/>
              <a:gd name="T8" fmla="*/ 23 w 57"/>
              <a:gd name="T9" fmla="*/ 46 h 77"/>
              <a:gd name="T10" fmla="*/ 32 w 57"/>
              <a:gd name="T11" fmla="*/ 49 h 77"/>
              <a:gd name="T12" fmla="*/ 23 w 57"/>
              <a:gd name="T13" fmla="*/ 46 h 77"/>
              <a:gd name="T14" fmla="*/ 38 w 57"/>
              <a:gd name="T15" fmla="*/ 42 h 77"/>
              <a:gd name="T16" fmla="*/ 43 w 57"/>
              <a:gd name="T17" fmla="*/ 41 h 77"/>
              <a:gd name="T18" fmla="*/ 35 w 57"/>
              <a:gd name="T19" fmla="*/ 45 h 77"/>
              <a:gd name="T20" fmla="*/ 47 w 57"/>
              <a:gd name="T21" fmla="*/ 36 h 77"/>
              <a:gd name="T22" fmla="*/ 50 w 57"/>
              <a:gd name="T23" fmla="*/ 36 h 77"/>
              <a:gd name="T24" fmla="*/ 47 w 57"/>
              <a:gd name="T25" fmla="*/ 36 h 77"/>
              <a:gd name="T26" fmla="*/ 37 w 57"/>
              <a:gd name="T27" fmla="*/ 16 h 77"/>
              <a:gd name="T28" fmla="*/ 38 w 57"/>
              <a:gd name="T29" fmla="*/ 14 h 77"/>
              <a:gd name="T30" fmla="*/ 32 w 57"/>
              <a:gd name="T31" fmla="*/ 18 h 77"/>
              <a:gd name="T32" fmla="*/ 23 w 57"/>
              <a:gd name="T33" fmla="*/ 23 h 77"/>
              <a:gd name="T34" fmla="*/ 24 w 57"/>
              <a:gd name="T35" fmla="*/ 15 h 77"/>
              <a:gd name="T36" fmla="*/ 32 w 57"/>
              <a:gd name="T37" fmla="*/ 18 h 77"/>
              <a:gd name="T38" fmla="*/ 15 w 57"/>
              <a:gd name="T39" fmla="*/ 30 h 77"/>
              <a:gd name="T40" fmla="*/ 17 w 57"/>
              <a:gd name="T41" fmla="*/ 22 h 77"/>
              <a:gd name="T42" fmla="*/ 23 w 57"/>
              <a:gd name="T43" fmla="*/ 41 h 77"/>
              <a:gd name="T44" fmla="*/ 19 w 57"/>
              <a:gd name="T45" fmla="*/ 33 h 77"/>
              <a:gd name="T46" fmla="*/ 22 w 57"/>
              <a:gd name="T47" fmla="*/ 37 h 77"/>
              <a:gd name="T48" fmla="*/ 23 w 57"/>
              <a:gd name="T49" fmla="*/ 41 h 77"/>
              <a:gd name="T50" fmla="*/ 29 w 57"/>
              <a:gd name="T51" fmla="*/ 25 h 77"/>
              <a:gd name="T52" fmla="*/ 39 w 57"/>
              <a:gd name="T53" fmla="*/ 28 h 77"/>
              <a:gd name="T54" fmla="*/ 36 w 57"/>
              <a:gd name="T55" fmla="*/ 37 h 77"/>
              <a:gd name="T56" fmla="*/ 27 w 57"/>
              <a:gd name="T57" fmla="*/ 34 h 77"/>
              <a:gd name="T58" fmla="*/ 41 w 57"/>
              <a:gd name="T59" fmla="*/ 21 h 77"/>
              <a:gd name="T60" fmla="*/ 49 w 57"/>
              <a:gd name="T61" fmla="*/ 23 h 77"/>
              <a:gd name="T62" fmla="*/ 46 w 57"/>
              <a:gd name="T63" fmla="*/ 30 h 77"/>
              <a:gd name="T64" fmla="*/ 41 w 57"/>
              <a:gd name="T65" fmla="*/ 21 h 77"/>
              <a:gd name="T66" fmla="*/ 49 w 57"/>
              <a:gd name="T67" fmla="*/ 77 h 77"/>
              <a:gd name="T68" fmla="*/ 21 w 57"/>
              <a:gd name="T69" fmla="*/ 71 h 77"/>
              <a:gd name="T70" fmla="*/ 30 w 57"/>
              <a:gd name="T71" fmla="*/ 64 h 77"/>
              <a:gd name="T72" fmla="*/ 0 w 57"/>
              <a:gd name="T73" fmla="*/ 31 h 77"/>
              <a:gd name="T74" fmla="*/ 22 w 57"/>
              <a:gd name="T75" fmla="*/ 0 h 77"/>
              <a:gd name="T76" fmla="*/ 14 w 57"/>
              <a:gd name="T77" fmla="*/ 13 h 77"/>
              <a:gd name="T78" fmla="*/ 14 w 57"/>
              <a:gd name="T79" fmla="*/ 50 h 77"/>
              <a:gd name="T80" fmla="*/ 49 w 57"/>
              <a:gd name="T81" fmla="*/ 51 h 77"/>
              <a:gd name="T82" fmla="*/ 38 w 57"/>
              <a:gd name="T83" fmla="*/ 63 h 77"/>
              <a:gd name="T84" fmla="*/ 49 w 57"/>
              <a:gd name="T85" fmla="*/ 7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 h="77">
                <a:moveTo>
                  <a:pt x="22" y="10"/>
                </a:moveTo>
                <a:cubicBezTo>
                  <a:pt x="16" y="13"/>
                  <a:pt x="12" y="18"/>
                  <a:pt x="10" y="24"/>
                </a:cubicBezTo>
                <a:cubicBezTo>
                  <a:pt x="9" y="30"/>
                  <a:pt x="9" y="36"/>
                  <a:pt x="12" y="42"/>
                </a:cubicBezTo>
                <a:cubicBezTo>
                  <a:pt x="15" y="47"/>
                  <a:pt x="20" y="51"/>
                  <a:pt x="26" y="53"/>
                </a:cubicBezTo>
                <a:cubicBezTo>
                  <a:pt x="31" y="55"/>
                  <a:pt x="38" y="55"/>
                  <a:pt x="43" y="52"/>
                </a:cubicBezTo>
                <a:cubicBezTo>
                  <a:pt x="49" y="49"/>
                  <a:pt x="53" y="44"/>
                  <a:pt x="55" y="38"/>
                </a:cubicBezTo>
                <a:cubicBezTo>
                  <a:pt x="57" y="32"/>
                  <a:pt x="56" y="26"/>
                  <a:pt x="53" y="20"/>
                </a:cubicBezTo>
                <a:cubicBezTo>
                  <a:pt x="50" y="14"/>
                  <a:pt x="45" y="11"/>
                  <a:pt x="40" y="9"/>
                </a:cubicBezTo>
                <a:cubicBezTo>
                  <a:pt x="34" y="7"/>
                  <a:pt x="28" y="7"/>
                  <a:pt x="22" y="10"/>
                </a:cubicBezTo>
                <a:close/>
                <a:moveTo>
                  <a:pt x="23" y="46"/>
                </a:moveTo>
                <a:cubicBezTo>
                  <a:pt x="25" y="46"/>
                  <a:pt x="26" y="46"/>
                  <a:pt x="28" y="46"/>
                </a:cubicBezTo>
                <a:cubicBezTo>
                  <a:pt x="29" y="47"/>
                  <a:pt x="31" y="48"/>
                  <a:pt x="32" y="49"/>
                </a:cubicBezTo>
                <a:cubicBezTo>
                  <a:pt x="30" y="49"/>
                  <a:pt x="29" y="49"/>
                  <a:pt x="27" y="48"/>
                </a:cubicBezTo>
                <a:cubicBezTo>
                  <a:pt x="26" y="48"/>
                  <a:pt x="24" y="47"/>
                  <a:pt x="23" y="46"/>
                </a:cubicBezTo>
                <a:close/>
                <a:moveTo>
                  <a:pt x="34" y="44"/>
                </a:moveTo>
                <a:cubicBezTo>
                  <a:pt x="35" y="43"/>
                  <a:pt x="37" y="43"/>
                  <a:pt x="38" y="42"/>
                </a:cubicBezTo>
                <a:cubicBezTo>
                  <a:pt x="40" y="41"/>
                  <a:pt x="41" y="40"/>
                  <a:pt x="43" y="39"/>
                </a:cubicBezTo>
                <a:cubicBezTo>
                  <a:pt x="43" y="40"/>
                  <a:pt x="43" y="40"/>
                  <a:pt x="43" y="41"/>
                </a:cubicBezTo>
                <a:cubicBezTo>
                  <a:pt x="43" y="44"/>
                  <a:pt x="42" y="46"/>
                  <a:pt x="41" y="47"/>
                </a:cubicBezTo>
                <a:cubicBezTo>
                  <a:pt x="40" y="48"/>
                  <a:pt x="38" y="47"/>
                  <a:pt x="35" y="45"/>
                </a:cubicBezTo>
                <a:cubicBezTo>
                  <a:pt x="35" y="45"/>
                  <a:pt x="34" y="44"/>
                  <a:pt x="34" y="44"/>
                </a:cubicBezTo>
                <a:close/>
                <a:moveTo>
                  <a:pt x="47" y="36"/>
                </a:moveTo>
                <a:cubicBezTo>
                  <a:pt x="49" y="34"/>
                  <a:pt x="50" y="33"/>
                  <a:pt x="51" y="32"/>
                </a:cubicBezTo>
                <a:cubicBezTo>
                  <a:pt x="51" y="33"/>
                  <a:pt x="50" y="35"/>
                  <a:pt x="50" y="36"/>
                </a:cubicBezTo>
                <a:cubicBezTo>
                  <a:pt x="49" y="38"/>
                  <a:pt x="49" y="39"/>
                  <a:pt x="48" y="40"/>
                </a:cubicBezTo>
                <a:cubicBezTo>
                  <a:pt x="48" y="39"/>
                  <a:pt x="48" y="37"/>
                  <a:pt x="47" y="36"/>
                </a:cubicBezTo>
                <a:close/>
                <a:moveTo>
                  <a:pt x="42" y="16"/>
                </a:moveTo>
                <a:cubicBezTo>
                  <a:pt x="41" y="16"/>
                  <a:pt x="39" y="16"/>
                  <a:pt x="37" y="16"/>
                </a:cubicBezTo>
                <a:cubicBezTo>
                  <a:pt x="36" y="15"/>
                  <a:pt x="35" y="14"/>
                  <a:pt x="34" y="13"/>
                </a:cubicBezTo>
                <a:cubicBezTo>
                  <a:pt x="35" y="13"/>
                  <a:pt x="37" y="13"/>
                  <a:pt x="38" y="14"/>
                </a:cubicBezTo>
                <a:cubicBezTo>
                  <a:pt x="39" y="14"/>
                  <a:pt x="41" y="15"/>
                  <a:pt x="42" y="16"/>
                </a:cubicBezTo>
                <a:close/>
                <a:moveTo>
                  <a:pt x="32" y="18"/>
                </a:moveTo>
                <a:cubicBezTo>
                  <a:pt x="30" y="19"/>
                  <a:pt x="29" y="19"/>
                  <a:pt x="27" y="20"/>
                </a:cubicBezTo>
                <a:cubicBezTo>
                  <a:pt x="25" y="21"/>
                  <a:pt x="24" y="22"/>
                  <a:pt x="23" y="23"/>
                </a:cubicBezTo>
                <a:cubicBezTo>
                  <a:pt x="23" y="22"/>
                  <a:pt x="23" y="22"/>
                  <a:pt x="23" y="21"/>
                </a:cubicBezTo>
                <a:cubicBezTo>
                  <a:pt x="22" y="18"/>
                  <a:pt x="23" y="16"/>
                  <a:pt x="24" y="15"/>
                </a:cubicBezTo>
                <a:cubicBezTo>
                  <a:pt x="26" y="14"/>
                  <a:pt x="28" y="15"/>
                  <a:pt x="30" y="17"/>
                </a:cubicBezTo>
                <a:cubicBezTo>
                  <a:pt x="31" y="17"/>
                  <a:pt x="31" y="18"/>
                  <a:pt x="32" y="18"/>
                </a:cubicBezTo>
                <a:close/>
                <a:moveTo>
                  <a:pt x="18" y="26"/>
                </a:moveTo>
                <a:cubicBezTo>
                  <a:pt x="17" y="28"/>
                  <a:pt x="16" y="29"/>
                  <a:pt x="15" y="30"/>
                </a:cubicBezTo>
                <a:cubicBezTo>
                  <a:pt x="15" y="29"/>
                  <a:pt x="15" y="27"/>
                  <a:pt x="15" y="26"/>
                </a:cubicBezTo>
                <a:cubicBezTo>
                  <a:pt x="16" y="24"/>
                  <a:pt x="17" y="23"/>
                  <a:pt x="17" y="22"/>
                </a:cubicBezTo>
                <a:cubicBezTo>
                  <a:pt x="17" y="23"/>
                  <a:pt x="18" y="25"/>
                  <a:pt x="18" y="26"/>
                </a:cubicBezTo>
                <a:close/>
                <a:moveTo>
                  <a:pt x="23" y="41"/>
                </a:moveTo>
                <a:cubicBezTo>
                  <a:pt x="20" y="41"/>
                  <a:pt x="17" y="41"/>
                  <a:pt x="17" y="39"/>
                </a:cubicBezTo>
                <a:cubicBezTo>
                  <a:pt x="16" y="38"/>
                  <a:pt x="17" y="36"/>
                  <a:pt x="19" y="33"/>
                </a:cubicBezTo>
                <a:cubicBezTo>
                  <a:pt x="19" y="33"/>
                  <a:pt x="19" y="32"/>
                  <a:pt x="20" y="32"/>
                </a:cubicBezTo>
                <a:cubicBezTo>
                  <a:pt x="20" y="34"/>
                  <a:pt x="21" y="35"/>
                  <a:pt x="22" y="37"/>
                </a:cubicBezTo>
                <a:cubicBezTo>
                  <a:pt x="23" y="38"/>
                  <a:pt x="24" y="40"/>
                  <a:pt x="24" y="41"/>
                </a:cubicBezTo>
                <a:cubicBezTo>
                  <a:pt x="24" y="41"/>
                  <a:pt x="23" y="41"/>
                  <a:pt x="23" y="41"/>
                </a:cubicBezTo>
                <a:close/>
                <a:moveTo>
                  <a:pt x="24" y="28"/>
                </a:moveTo>
                <a:cubicBezTo>
                  <a:pt x="26" y="27"/>
                  <a:pt x="27" y="26"/>
                  <a:pt x="29" y="25"/>
                </a:cubicBezTo>
                <a:cubicBezTo>
                  <a:pt x="31" y="24"/>
                  <a:pt x="33" y="23"/>
                  <a:pt x="35" y="22"/>
                </a:cubicBezTo>
                <a:cubicBezTo>
                  <a:pt x="37" y="24"/>
                  <a:pt x="38" y="26"/>
                  <a:pt x="39" y="28"/>
                </a:cubicBezTo>
                <a:cubicBezTo>
                  <a:pt x="40" y="30"/>
                  <a:pt x="41" y="32"/>
                  <a:pt x="41" y="34"/>
                </a:cubicBezTo>
                <a:cubicBezTo>
                  <a:pt x="40" y="35"/>
                  <a:pt x="38" y="36"/>
                  <a:pt x="36" y="37"/>
                </a:cubicBezTo>
                <a:cubicBezTo>
                  <a:pt x="34" y="38"/>
                  <a:pt x="32" y="39"/>
                  <a:pt x="30" y="40"/>
                </a:cubicBezTo>
                <a:cubicBezTo>
                  <a:pt x="29" y="38"/>
                  <a:pt x="28" y="36"/>
                  <a:pt x="27" y="34"/>
                </a:cubicBezTo>
                <a:cubicBezTo>
                  <a:pt x="25" y="32"/>
                  <a:pt x="25" y="30"/>
                  <a:pt x="24" y="28"/>
                </a:cubicBezTo>
                <a:close/>
                <a:moveTo>
                  <a:pt x="41" y="21"/>
                </a:moveTo>
                <a:cubicBezTo>
                  <a:pt x="41" y="21"/>
                  <a:pt x="42" y="21"/>
                  <a:pt x="43" y="21"/>
                </a:cubicBezTo>
                <a:cubicBezTo>
                  <a:pt x="46" y="21"/>
                  <a:pt x="48" y="21"/>
                  <a:pt x="49" y="23"/>
                </a:cubicBezTo>
                <a:cubicBezTo>
                  <a:pt x="49" y="24"/>
                  <a:pt x="49" y="26"/>
                  <a:pt x="47" y="29"/>
                </a:cubicBezTo>
                <a:cubicBezTo>
                  <a:pt x="46" y="29"/>
                  <a:pt x="46" y="29"/>
                  <a:pt x="46" y="30"/>
                </a:cubicBezTo>
                <a:cubicBezTo>
                  <a:pt x="45" y="28"/>
                  <a:pt x="44" y="27"/>
                  <a:pt x="43" y="25"/>
                </a:cubicBezTo>
                <a:cubicBezTo>
                  <a:pt x="43" y="24"/>
                  <a:pt x="42" y="22"/>
                  <a:pt x="41" y="21"/>
                </a:cubicBezTo>
                <a:close/>
                <a:moveTo>
                  <a:pt x="49" y="71"/>
                </a:moveTo>
                <a:cubicBezTo>
                  <a:pt x="49" y="77"/>
                  <a:pt x="49" y="77"/>
                  <a:pt x="49" y="77"/>
                </a:cubicBezTo>
                <a:cubicBezTo>
                  <a:pt x="21" y="77"/>
                  <a:pt x="21" y="77"/>
                  <a:pt x="21" y="77"/>
                </a:cubicBezTo>
                <a:cubicBezTo>
                  <a:pt x="21" y="71"/>
                  <a:pt x="21" y="71"/>
                  <a:pt x="21" y="71"/>
                </a:cubicBezTo>
                <a:cubicBezTo>
                  <a:pt x="30" y="71"/>
                  <a:pt x="30" y="71"/>
                  <a:pt x="30" y="71"/>
                </a:cubicBezTo>
                <a:cubicBezTo>
                  <a:pt x="30" y="64"/>
                  <a:pt x="30" y="64"/>
                  <a:pt x="30" y="64"/>
                </a:cubicBezTo>
                <a:cubicBezTo>
                  <a:pt x="22" y="63"/>
                  <a:pt x="15" y="60"/>
                  <a:pt x="9" y="54"/>
                </a:cubicBezTo>
                <a:cubicBezTo>
                  <a:pt x="3" y="48"/>
                  <a:pt x="0" y="40"/>
                  <a:pt x="0" y="31"/>
                </a:cubicBezTo>
                <a:cubicBezTo>
                  <a:pt x="0" y="22"/>
                  <a:pt x="3" y="14"/>
                  <a:pt x="9" y="8"/>
                </a:cubicBezTo>
                <a:cubicBezTo>
                  <a:pt x="13" y="4"/>
                  <a:pt x="17" y="2"/>
                  <a:pt x="22" y="0"/>
                </a:cubicBezTo>
                <a:cubicBezTo>
                  <a:pt x="25" y="6"/>
                  <a:pt x="25" y="6"/>
                  <a:pt x="25" y="6"/>
                </a:cubicBezTo>
                <a:cubicBezTo>
                  <a:pt x="21" y="7"/>
                  <a:pt x="17" y="9"/>
                  <a:pt x="14" y="13"/>
                </a:cubicBezTo>
                <a:cubicBezTo>
                  <a:pt x="9" y="17"/>
                  <a:pt x="6" y="24"/>
                  <a:pt x="6" y="31"/>
                </a:cubicBezTo>
                <a:cubicBezTo>
                  <a:pt x="6" y="38"/>
                  <a:pt x="9" y="45"/>
                  <a:pt x="14" y="50"/>
                </a:cubicBezTo>
                <a:cubicBezTo>
                  <a:pt x="19" y="54"/>
                  <a:pt x="25" y="57"/>
                  <a:pt x="33" y="57"/>
                </a:cubicBezTo>
                <a:cubicBezTo>
                  <a:pt x="39" y="57"/>
                  <a:pt x="45" y="55"/>
                  <a:pt x="49" y="51"/>
                </a:cubicBezTo>
                <a:cubicBezTo>
                  <a:pt x="52" y="57"/>
                  <a:pt x="52" y="57"/>
                  <a:pt x="52" y="57"/>
                </a:cubicBezTo>
                <a:cubicBezTo>
                  <a:pt x="48" y="60"/>
                  <a:pt x="43" y="62"/>
                  <a:pt x="38" y="63"/>
                </a:cubicBezTo>
                <a:cubicBezTo>
                  <a:pt x="38" y="71"/>
                  <a:pt x="38" y="71"/>
                  <a:pt x="38" y="71"/>
                </a:cubicBezTo>
                <a:lnTo>
                  <a:pt x="49" y="71"/>
                </a:ln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454"/>
          <p:cNvSpPr>
            <a:spLocks noEditPoints="1"/>
          </p:cNvSpPr>
          <p:nvPr/>
        </p:nvSpPr>
        <p:spPr bwMode="auto">
          <a:xfrm>
            <a:off x="8384540" y="2222079"/>
            <a:ext cx="492760" cy="498456"/>
          </a:xfrm>
          <a:custGeom>
            <a:avLst/>
            <a:gdLst>
              <a:gd name="T0" fmla="*/ 33 w 73"/>
              <a:gd name="T1" fmla="*/ 12 h 74"/>
              <a:gd name="T2" fmla="*/ 55 w 73"/>
              <a:gd name="T3" fmla="*/ 18 h 74"/>
              <a:gd name="T4" fmla="*/ 66 w 73"/>
              <a:gd name="T5" fmla="*/ 38 h 74"/>
              <a:gd name="T6" fmla="*/ 60 w 73"/>
              <a:gd name="T7" fmla="*/ 59 h 74"/>
              <a:gd name="T8" fmla="*/ 62 w 73"/>
              <a:gd name="T9" fmla="*/ 74 h 74"/>
              <a:gd name="T10" fmla="*/ 58 w 73"/>
              <a:gd name="T11" fmla="*/ 74 h 74"/>
              <a:gd name="T12" fmla="*/ 53 w 73"/>
              <a:gd name="T13" fmla="*/ 67 h 74"/>
              <a:gd name="T14" fmla="*/ 39 w 73"/>
              <a:gd name="T15" fmla="*/ 72 h 74"/>
              <a:gd name="T16" fmla="*/ 39 w 73"/>
              <a:gd name="T17" fmla="*/ 72 h 74"/>
              <a:gd name="T18" fmla="*/ 39 w 73"/>
              <a:gd name="T19" fmla="*/ 72 h 74"/>
              <a:gd name="T20" fmla="*/ 20 w 73"/>
              <a:gd name="T21" fmla="*/ 67 h 74"/>
              <a:gd name="T22" fmla="*/ 15 w 73"/>
              <a:gd name="T23" fmla="*/ 74 h 74"/>
              <a:gd name="T24" fmla="*/ 11 w 73"/>
              <a:gd name="T25" fmla="*/ 74 h 74"/>
              <a:gd name="T26" fmla="*/ 13 w 73"/>
              <a:gd name="T27" fmla="*/ 60 h 74"/>
              <a:gd name="T28" fmla="*/ 6 w 73"/>
              <a:gd name="T29" fmla="*/ 45 h 74"/>
              <a:gd name="T30" fmla="*/ 6 w 73"/>
              <a:gd name="T31" fmla="*/ 45 h 74"/>
              <a:gd name="T32" fmla="*/ 6 w 73"/>
              <a:gd name="T33" fmla="*/ 45 h 74"/>
              <a:gd name="T34" fmla="*/ 33 w 73"/>
              <a:gd name="T35" fmla="*/ 12 h 74"/>
              <a:gd name="T36" fmla="*/ 37 w 73"/>
              <a:gd name="T37" fmla="*/ 37 h 74"/>
              <a:gd name="T38" fmla="*/ 34 w 73"/>
              <a:gd name="T39" fmla="*/ 37 h 74"/>
              <a:gd name="T40" fmla="*/ 26 w 73"/>
              <a:gd name="T41" fmla="*/ 24 h 74"/>
              <a:gd name="T42" fmla="*/ 25 w 73"/>
              <a:gd name="T43" fmla="*/ 24 h 74"/>
              <a:gd name="T44" fmla="*/ 33 w 73"/>
              <a:gd name="T45" fmla="*/ 38 h 74"/>
              <a:gd name="T46" fmla="*/ 32 w 73"/>
              <a:gd name="T47" fmla="*/ 42 h 74"/>
              <a:gd name="T48" fmla="*/ 37 w 73"/>
              <a:gd name="T49" fmla="*/ 47 h 74"/>
              <a:gd name="T50" fmla="*/ 42 w 73"/>
              <a:gd name="T51" fmla="*/ 42 h 74"/>
              <a:gd name="T52" fmla="*/ 42 w 73"/>
              <a:gd name="T53" fmla="*/ 41 h 74"/>
              <a:gd name="T54" fmla="*/ 51 w 73"/>
              <a:gd name="T55" fmla="*/ 31 h 74"/>
              <a:gd name="T56" fmla="*/ 48 w 73"/>
              <a:gd name="T57" fmla="*/ 28 h 74"/>
              <a:gd name="T58" fmla="*/ 39 w 73"/>
              <a:gd name="T59" fmla="*/ 37 h 74"/>
              <a:gd name="T60" fmla="*/ 37 w 73"/>
              <a:gd name="T61" fmla="*/ 37 h 74"/>
              <a:gd name="T62" fmla="*/ 67 w 73"/>
              <a:gd name="T63" fmla="*/ 0 h 74"/>
              <a:gd name="T64" fmla="*/ 63 w 73"/>
              <a:gd name="T65" fmla="*/ 3 h 74"/>
              <a:gd name="T66" fmla="*/ 45 w 73"/>
              <a:gd name="T67" fmla="*/ 7 h 74"/>
              <a:gd name="T68" fmla="*/ 45 w 73"/>
              <a:gd name="T69" fmla="*/ 7 h 74"/>
              <a:gd name="T70" fmla="*/ 68 w 73"/>
              <a:gd name="T71" fmla="*/ 27 h 74"/>
              <a:gd name="T72" fmla="*/ 68 w 73"/>
              <a:gd name="T73" fmla="*/ 26 h 74"/>
              <a:gd name="T74" fmla="*/ 68 w 73"/>
              <a:gd name="T75" fmla="*/ 7 h 74"/>
              <a:gd name="T76" fmla="*/ 70 w 73"/>
              <a:gd name="T77" fmla="*/ 2 h 74"/>
              <a:gd name="T78" fmla="*/ 67 w 73"/>
              <a:gd name="T79" fmla="*/ 0 h 74"/>
              <a:gd name="T80" fmla="*/ 5 w 73"/>
              <a:gd name="T81" fmla="*/ 2 h 74"/>
              <a:gd name="T82" fmla="*/ 6 w 73"/>
              <a:gd name="T83" fmla="*/ 6 h 74"/>
              <a:gd name="T84" fmla="*/ 4 w 73"/>
              <a:gd name="T85" fmla="*/ 25 h 74"/>
              <a:gd name="T86" fmla="*/ 4 w 73"/>
              <a:gd name="T87" fmla="*/ 25 h 74"/>
              <a:gd name="T88" fmla="*/ 29 w 73"/>
              <a:gd name="T89" fmla="*/ 8 h 74"/>
              <a:gd name="T90" fmla="*/ 29 w 73"/>
              <a:gd name="T91" fmla="*/ 8 h 74"/>
              <a:gd name="T92" fmla="*/ 11 w 73"/>
              <a:gd name="T93" fmla="*/ 3 h 74"/>
              <a:gd name="T94" fmla="*/ 7 w 73"/>
              <a:gd name="T95" fmla="*/ 0 h 74"/>
              <a:gd name="T96" fmla="*/ 5 w 73"/>
              <a:gd name="T97" fmla="*/ 2 h 74"/>
              <a:gd name="T98" fmla="*/ 51 w 73"/>
              <a:gd name="T99" fmla="*/ 23 h 74"/>
              <a:gd name="T100" fmla="*/ 33 w 73"/>
              <a:gd name="T101" fmla="*/ 18 h 74"/>
              <a:gd name="T102" fmla="*/ 17 w 73"/>
              <a:gd name="T103" fmla="*/ 27 h 74"/>
              <a:gd name="T104" fmla="*/ 12 w 73"/>
              <a:gd name="T105" fmla="*/ 44 h 74"/>
              <a:gd name="T106" fmla="*/ 12 w 73"/>
              <a:gd name="T107" fmla="*/ 44 h 74"/>
              <a:gd name="T108" fmla="*/ 21 w 73"/>
              <a:gd name="T109" fmla="*/ 60 h 74"/>
              <a:gd name="T110" fmla="*/ 39 w 73"/>
              <a:gd name="T111" fmla="*/ 65 h 74"/>
              <a:gd name="T112" fmla="*/ 39 w 73"/>
              <a:gd name="T113" fmla="*/ 65 h 74"/>
              <a:gd name="T114" fmla="*/ 55 w 73"/>
              <a:gd name="T115" fmla="*/ 57 h 74"/>
              <a:gd name="T116" fmla="*/ 60 w 73"/>
              <a:gd name="T117" fmla="*/ 39 h 74"/>
              <a:gd name="T118" fmla="*/ 51 w 73"/>
              <a:gd name="T119" fmla="*/ 2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 h="74">
                <a:moveTo>
                  <a:pt x="33" y="12"/>
                </a:moveTo>
                <a:cubicBezTo>
                  <a:pt x="41" y="11"/>
                  <a:pt x="49" y="14"/>
                  <a:pt x="55" y="18"/>
                </a:cubicBezTo>
                <a:cubicBezTo>
                  <a:pt x="61" y="23"/>
                  <a:pt x="65" y="30"/>
                  <a:pt x="66" y="38"/>
                </a:cubicBezTo>
                <a:cubicBezTo>
                  <a:pt x="67" y="46"/>
                  <a:pt x="65" y="53"/>
                  <a:pt x="60" y="59"/>
                </a:cubicBezTo>
                <a:cubicBezTo>
                  <a:pt x="62" y="74"/>
                  <a:pt x="62" y="74"/>
                  <a:pt x="62" y="74"/>
                </a:cubicBezTo>
                <a:cubicBezTo>
                  <a:pt x="58" y="74"/>
                  <a:pt x="58" y="74"/>
                  <a:pt x="58" y="74"/>
                </a:cubicBezTo>
                <a:cubicBezTo>
                  <a:pt x="53" y="67"/>
                  <a:pt x="53" y="67"/>
                  <a:pt x="53" y="67"/>
                </a:cubicBezTo>
                <a:cubicBezTo>
                  <a:pt x="49" y="69"/>
                  <a:pt x="44" y="71"/>
                  <a:pt x="39" y="72"/>
                </a:cubicBezTo>
                <a:cubicBezTo>
                  <a:pt x="39" y="72"/>
                  <a:pt x="39" y="72"/>
                  <a:pt x="39" y="72"/>
                </a:cubicBezTo>
                <a:cubicBezTo>
                  <a:pt x="39" y="72"/>
                  <a:pt x="39" y="72"/>
                  <a:pt x="39" y="72"/>
                </a:cubicBezTo>
                <a:cubicBezTo>
                  <a:pt x="32" y="72"/>
                  <a:pt x="26" y="71"/>
                  <a:pt x="20" y="67"/>
                </a:cubicBezTo>
                <a:cubicBezTo>
                  <a:pt x="15" y="74"/>
                  <a:pt x="15" y="74"/>
                  <a:pt x="15" y="74"/>
                </a:cubicBezTo>
                <a:cubicBezTo>
                  <a:pt x="11" y="74"/>
                  <a:pt x="11" y="74"/>
                  <a:pt x="11" y="74"/>
                </a:cubicBezTo>
                <a:cubicBezTo>
                  <a:pt x="13" y="60"/>
                  <a:pt x="13" y="60"/>
                  <a:pt x="13" y="60"/>
                </a:cubicBezTo>
                <a:cubicBezTo>
                  <a:pt x="9" y="56"/>
                  <a:pt x="7" y="51"/>
                  <a:pt x="6" y="45"/>
                </a:cubicBezTo>
                <a:cubicBezTo>
                  <a:pt x="6" y="45"/>
                  <a:pt x="6" y="45"/>
                  <a:pt x="6" y="45"/>
                </a:cubicBezTo>
                <a:cubicBezTo>
                  <a:pt x="6" y="45"/>
                  <a:pt x="6" y="45"/>
                  <a:pt x="6" y="45"/>
                </a:cubicBezTo>
                <a:cubicBezTo>
                  <a:pt x="4" y="29"/>
                  <a:pt x="16" y="14"/>
                  <a:pt x="33" y="12"/>
                </a:cubicBezTo>
                <a:close/>
                <a:moveTo>
                  <a:pt x="37" y="37"/>
                </a:moveTo>
                <a:cubicBezTo>
                  <a:pt x="36" y="37"/>
                  <a:pt x="35" y="37"/>
                  <a:pt x="34" y="37"/>
                </a:cubicBezTo>
                <a:cubicBezTo>
                  <a:pt x="32" y="33"/>
                  <a:pt x="29" y="28"/>
                  <a:pt x="26" y="24"/>
                </a:cubicBezTo>
                <a:cubicBezTo>
                  <a:pt x="26" y="24"/>
                  <a:pt x="25" y="24"/>
                  <a:pt x="25" y="24"/>
                </a:cubicBezTo>
                <a:cubicBezTo>
                  <a:pt x="27" y="29"/>
                  <a:pt x="30" y="34"/>
                  <a:pt x="33" y="38"/>
                </a:cubicBezTo>
                <a:cubicBezTo>
                  <a:pt x="32" y="39"/>
                  <a:pt x="32" y="41"/>
                  <a:pt x="32" y="42"/>
                </a:cubicBezTo>
                <a:cubicBezTo>
                  <a:pt x="32" y="45"/>
                  <a:pt x="34" y="47"/>
                  <a:pt x="37" y="47"/>
                </a:cubicBezTo>
                <a:cubicBezTo>
                  <a:pt x="40" y="47"/>
                  <a:pt x="42" y="45"/>
                  <a:pt x="42" y="42"/>
                </a:cubicBezTo>
                <a:cubicBezTo>
                  <a:pt x="42" y="42"/>
                  <a:pt x="42" y="41"/>
                  <a:pt x="42" y="41"/>
                </a:cubicBezTo>
                <a:cubicBezTo>
                  <a:pt x="45" y="38"/>
                  <a:pt x="48" y="35"/>
                  <a:pt x="51" y="31"/>
                </a:cubicBezTo>
                <a:cubicBezTo>
                  <a:pt x="50" y="30"/>
                  <a:pt x="49" y="29"/>
                  <a:pt x="48" y="28"/>
                </a:cubicBezTo>
                <a:cubicBezTo>
                  <a:pt x="45" y="31"/>
                  <a:pt x="42" y="34"/>
                  <a:pt x="39" y="37"/>
                </a:cubicBezTo>
                <a:cubicBezTo>
                  <a:pt x="38" y="37"/>
                  <a:pt x="38" y="37"/>
                  <a:pt x="37" y="37"/>
                </a:cubicBezTo>
                <a:close/>
                <a:moveTo>
                  <a:pt x="67" y="0"/>
                </a:moveTo>
                <a:cubicBezTo>
                  <a:pt x="63" y="3"/>
                  <a:pt x="63" y="3"/>
                  <a:pt x="63" y="3"/>
                </a:cubicBezTo>
                <a:cubicBezTo>
                  <a:pt x="57" y="0"/>
                  <a:pt x="50" y="1"/>
                  <a:pt x="45" y="7"/>
                </a:cubicBezTo>
                <a:cubicBezTo>
                  <a:pt x="45" y="7"/>
                  <a:pt x="45" y="7"/>
                  <a:pt x="45" y="7"/>
                </a:cubicBezTo>
                <a:cubicBezTo>
                  <a:pt x="68" y="27"/>
                  <a:pt x="68" y="27"/>
                  <a:pt x="68" y="27"/>
                </a:cubicBezTo>
                <a:cubicBezTo>
                  <a:pt x="68" y="27"/>
                  <a:pt x="68" y="27"/>
                  <a:pt x="68" y="26"/>
                </a:cubicBezTo>
                <a:cubicBezTo>
                  <a:pt x="73" y="21"/>
                  <a:pt x="73" y="12"/>
                  <a:pt x="68" y="7"/>
                </a:cubicBezTo>
                <a:cubicBezTo>
                  <a:pt x="70" y="2"/>
                  <a:pt x="70" y="2"/>
                  <a:pt x="70" y="2"/>
                </a:cubicBezTo>
                <a:cubicBezTo>
                  <a:pt x="67" y="0"/>
                  <a:pt x="67" y="0"/>
                  <a:pt x="67" y="0"/>
                </a:cubicBezTo>
                <a:close/>
                <a:moveTo>
                  <a:pt x="5" y="2"/>
                </a:moveTo>
                <a:cubicBezTo>
                  <a:pt x="6" y="6"/>
                  <a:pt x="6" y="6"/>
                  <a:pt x="6" y="6"/>
                </a:cubicBezTo>
                <a:cubicBezTo>
                  <a:pt x="1" y="11"/>
                  <a:pt x="0" y="19"/>
                  <a:pt x="4" y="25"/>
                </a:cubicBezTo>
                <a:cubicBezTo>
                  <a:pt x="4" y="25"/>
                  <a:pt x="4" y="25"/>
                  <a:pt x="4" y="25"/>
                </a:cubicBezTo>
                <a:cubicBezTo>
                  <a:pt x="29" y="8"/>
                  <a:pt x="29" y="8"/>
                  <a:pt x="29" y="8"/>
                </a:cubicBezTo>
                <a:cubicBezTo>
                  <a:pt x="29" y="8"/>
                  <a:pt x="29" y="8"/>
                  <a:pt x="29" y="8"/>
                </a:cubicBezTo>
                <a:cubicBezTo>
                  <a:pt x="25" y="2"/>
                  <a:pt x="17" y="0"/>
                  <a:pt x="11" y="3"/>
                </a:cubicBezTo>
                <a:cubicBezTo>
                  <a:pt x="7" y="0"/>
                  <a:pt x="7" y="0"/>
                  <a:pt x="7" y="0"/>
                </a:cubicBezTo>
                <a:cubicBezTo>
                  <a:pt x="5" y="2"/>
                  <a:pt x="5" y="2"/>
                  <a:pt x="5" y="2"/>
                </a:cubicBezTo>
                <a:close/>
                <a:moveTo>
                  <a:pt x="51" y="23"/>
                </a:moveTo>
                <a:cubicBezTo>
                  <a:pt x="46" y="19"/>
                  <a:pt x="40" y="17"/>
                  <a:pt x="33" y="18"/>
                </a:cubicBezTo>
                <a:cubicBezTo>
                  <a:pt x="27" y="19"/>
                  <a:pt x="21" y="22"/>
                  <a:pt x="17" y="27"/>
                </a:cubicBezTo>
                <a:cubicBezTo>
                  <a:pt x="14" y="32"/>
                  <a:pt x="12" y="38"/>
                  <a:pt x="12" y="44"/>
                </a:cubicBezTo>
                <a:cubicBezTo>
                  <a:pt x="12" y="44"/>
                  <a:pt x="12" y="44"/>
                  <a:pt x="12" y="44"/>
                </a:cubicBezTo>
                <a:cubicBezTo>
                  <a:pt x="13" y="51"/>
                  <a:pt x="16" y="57"/>
                  <a:pt x="21" y="60"/>
                </a:cubicBezTo>
                <a:cubicBezTo>
                  <a:pt x="26" y="64"/>
                  <a:pt x="32" y="66"/>
                  <a:pt x="39" y="65"/>
                </a:cubicBezTo>
                <a:cubicBezTo>
                  <a:pt x="39" y="65"/>
                  <a:pt x="39" y="65"/>
                  <a:pt x="39" y="65"/>
                </a:cubicBezTo>
                <a:cubicBezTo>
                  <a:pt x="45" y="65"/>
                  <a:pt x="51" y="61"/>
                  <a:pt x="55" y="57"/>
                </a:cubicBezTo>
                <a:cubicBezTo>
                  <a:pt x="58" y="52"/>
                  <a:pt x="60" y="46"/>
                  <a:pt x="60" y="39"/>
                </a:cubicBezTo>
                <a:cubicBezTo>
                  <a:pt x="59" y="33"/>
                  <a:pt x="56" y="27"/>
                  <a:pt x="51" y="23"/>
                </a:cubicBez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292"/>
          <p:cNvSpPr>
            <a:spLocks noEditPoints="1"/>
          </p:cNvSpPr>
          <p:nvPr/>
        </p:nvSpPr>
        <p:spPr bwMode="auto">
          <a:xfrm>
            <a:off x="4245734" y="3570040"/>
            <a:ext cx="626629" cy="606693"/>
          </a:xfrm>
          <a:custGeom>
            <a:avLst/>
            <a:gdLst>
              <a:gd name="T0" fmla="*/ 44 w 93"/>
              <a:gd name="T1" fmla="*/ 0 h 90"/>
              <a:gd name="T2" fmla="*/ 83 w 93"/>
              <a:gd name="T3" fmla="*/ 0 h 90"/>
              <a:gd name="T4" fmla="*/ 90 w 93"/>
              <a:gd name="T5" fmla="*/ 3 h 90"/>
              <a:gd name="T6" fmla="*/ 93 w 93"/>
              <a:gd name="T7" fmla="*/ 11 h 90"/>
              <a:gd name="T8" fmla="*/ 93 w 93"/>
              <a:gd name="T9" fmla="*/ 33 h 90"/>
              <a:gd name="T10" fmla="*/ 90 w 93"/>
              <a:gd name="T11" fmla="*/ 40 h 90"/>
              <a:gd name="T12" fmla="*/ 83 w 93"/>
              <a:gd name="T13" fmla="*/ 43 h 90"/>
              <a:gd name="T14" fmla="*/ 61 w 93"/>
              <a:gd name="T15" fmla="*/ 43 h 90"/>
              <a:gd name="T16" fmla="*/ 50 w 93"/>
              <a:gd name="T17" fmla="*/ 53 h 90"/>
              <a:gd name="T18" fmla="*/ 49 w 93"/>
              <a:gd name="T19" fmla="*/ 52 h 90"/>
              <a:gd name="T20" fmla="*/ 46 w 93"/>
              <a:gd name="T21" fmla="*/ 50 h 90"/>
              <a:gd name="T22" fmla="*/ 48 w 93"/>
              <a:gd name="T23" fmla="*/ 43 h 90"/>
              <a:gd name="T24" fmla="*/ 47 w 93"/>
              <a:gd name="T25" fmla="*/ 43 h 90"/>
              <a:gd name="T26" fmla="*/ 48 w 93"/>
              <a:gd name="T27" fmla="*/ 39 h 90"/>
              <a:gd name="T28" fmla="*/ 51 w 93"/>
              <a:gd name="T29" fmla="*/ 39 h 90"/>
              <a:gd name="T30" fmla="*/ 54 w 93"/>
              <a:gd name="T31" fmla="*/ 39 h 90"/>
              <a:gd name="T32" fmla="*/ 53 w 93"/>
              <a:gd name="T33" fmla="*/ 41 h 90"/>
              <a:gd name="T34" fmla="*/ 52 w 93"/>
              <a:gd name="T35" fmla="*/ 44 h 90"/>
              <a:gd name="T36" fmla="*/ 58 w 93"/>
              <a:gd name="T37" fmla="*/ 39 h 90"/>
              <a:gd name="T38" fmla="*/ 59 w 93"/>
              <a:gd name="T39" fmla="*/ 39 h 90"/>
              <a:gd name="T40" fmla="*/ 60 w 93"/>
              <a:gd name="T41" fmla="*/ 39 h 90"/>
              <a:gd name="T42" fmla="*/ 83 w 93"/>
              <a:gd name="T43" fmla="*/ 39 h 90"/>
              <a:gd name="T44" fmla="*/ 87 w 93"/>
              <a:gd name="T45" fmla="*/ 37 h 90"/>
              <a:gd name="T46" fmla="*/ 89 w 93"/>
              <a:gd name="T47" fmla="*/ 33 h 90"/>
              <a:gd name="T48" fmla="*/ 89 w 93"/>
              <a:gd name="T49" fmla="*/ 11 h 90"/>
              <a:gd name="T50" fmla="*/ 87 w 93"/>
              <a:gd name="T51" fmla="*/ 7 h 90"/>
              <a:gd name="T52" fmla="*/ 83 w 93"/>
              <a:gd name="T53" fmla="*/ 5 h 90"/>
              <a:gd name="T54" fmla="*/ 44 w 93"/>
              <a:gd name="T55" fmla="*/ 5 h 90"/>
              <a:gd name="T56" fmla="*/ 39 w 93"/>
              <a:gd name="T57" fmla="*/ 7 h 90"/>
              <a:gd name="T58" fmla="*/ 38 w 93"/>
              <a:gd name="T59" fmla="*/ 11 h 90"/>
              <a:gd name="T60" fmla="*/ 38 w 93"/>
              <a:gd name="T61" fmla="*/ 14 h 90"/>
              <a:gd name="T62" fmla="*/ 33 w 93"/>
              <a:gd name="T63" fmla="*/ 12 h 90"/>
              <a:gd name="T64" fmla="*/ 33 w 93"/>
              <a:gd name="T65" fmla="*/ 11 h 90"/>
              <a:gd name="T66" fmla="*/ 36 w 93"/>
              <a:gd name="T67" fmla="*/ 3 h 90"/>
              <a:gd name="T68" fmla="*/ 44 w 93"/>
              <a:gd name="T69" fmla="*/ 0 h 90"/>
              <a:gd name="T70" fmla="*/ 75 w 93"/>
              <a:gd name="T71" fmla="*/ 18 h 90"/>
              <a:gd name="T72" fmla="*/ 71 w 93"/>
              <a:gd name="T73" fmla="*/ 22 h 90"/>
              <a:gd name="T74" fmla="*/ 75 w 93"/>
              <a:gd name="T75" fmla="*/ 25 h 90"/>
              <a:gd name="T76" fmla="*/ 79 w 93"/>
              <a:gd name="T77" fmla="*/ 22 h 90"/>
              <a:gd name="T78" fmla="*/ 75 w 93"/>
              <a:gd name="T79" fmla="*/ 18 h 90"/>
              <a:gd name="T80" fmla="*/ 63 w 93"/>
              <a:gd name="T81" fmla="*/ 18 h 90"/>
              <a:gd name="T82" fmla="*/ 59 w 93"/>
              <a:gd name="T83" fmla="*/ 22 h 90"/>
              <a:gd name="T84" fmla="*/ 63 w 93"/>
              <a:gd name="T85" fmla="*/ 25 h 90"/>
              <a:gd name="T86" fmla="*/ 67 w 93"/>
              <a:gd name="T87" fmla="*/ 22 h 90"/>
              <a:gd name="T88" fmla="*/ 63 w 93"/>
              <a:gd name="T89" fmla="*/ 18 h 90"/>
              <a:gd name="T90" fmla="*/ 51 w 93"/>
              <a:gd name="T91" fmla="*/ 18 h 90"/>
              <a:gd name="T92" fmla="*/ 48 w 93"/>
              <a:gd name="T93" fmla="*/ 22 h 90"/>
              <a:gd name="T94" fmla="*/ 51 w 93"/>
              <a:gd name="T95" fmla="*/ 25 h 90"/>
              <a:gd name="T96" fmla="*/ 55 w 93"/>
              <a:gd name="T97" fmla="*/ 22 h 90"/>
              <a:gd name="T98" fmla="*/ 51 w 93"/>
              <a:gd name="T99" fmla="*/ 18 h 90"/>
              <a:gd name="T100" fmla="*/ 27 w 93"/>
              <a:gd name="T101" fmla="*/ 18 h 90"/>
              <a:gd name="T102" fmla="*/ 12 w 93"/>
              <a:gd name="T103" fmla="*/ 33 h 90"/>
              <a:gd name="T104" fmla="*/ 27 w 93"/>
              <a:gd name="T105" fmla="*/ 48 h 90"/>
              <a:gd name="T106" fmla="*/ 43 w 93"/>
              <a:gd name="T107" fmla="*/ 33 h 90"/>
              <a:gd name="T108" fmla="*/ 27 w 93"/>
              <a:gd name="T109" fmla="*/ 18 h 90"/>
              <a:gd name="T110" fmla="*/ 55 w 93"/>
              <a:gd name="T111" fmla="*/ 82 h 90"/>
              <a:gd name="T112" fmla="*/ 38 w 93"/>
              <a:gd name="T113" fmla="*/ 53 h 90"/>
              <a:gd name="T114" fmla="*/ 28 w 93"/>
              <a:gd name="T115" fmla="*/ 69 h 90"/>
              <a:gd name="T116" fmla="*/ 18 w 93"/>
              <a:gd name="T117" fmla="*/ 53 h 90"/>
              <a:gd name="T118" fmla="*/ 0 w 93"/>
              <a:gd name="T119" fmla="*/ 82 h 90"/>
              <a:gd name="T120" fmla="*/ 55 w 93"/>
              <a:gd name="T121" fmla="*/ 8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 h="90">
                <a:moveTo>
                  <a:pt x="44" y="0"/>
                </a:moveTo>
                <a:cubicBezTo>
                  <a:pt x="83" y="0"/>
                  <a:pt x="83" y="0"/>
                  <a:pt x="83" y="0"/>
                </a:cubicBezTo>
                <a:cubicBezTo>
                  <a:pt x="86" y="0"/>
                  <a:pt x="88" y="1"/>
                  <a:pt x="90" y="3"/>
                </a:cubicBezTo>
                <a:cubicBezTo>
                  <a:pt x="92" y="5"/>
                  <a:pt x="93" y="8"/>
                  <a:pt x="93" y="11"/>
                </a:cubicBezTo>
                <a:cubicBezTo>
                  <a:pt x="93" y="33"/>
                  <a:pt x="93" y="33"/>
                  <a:pt x="93" y="33"/>
                </a:cubicBezTo>
                <a:cubicBezTo>
                  <a:pt x="93" y="36"/>
                  <a:pt x="92" y="38"/>
                  <a:pt x="90" y="40"/>
                </a:cubicBezTo>
                <a:cubicBezTo>
                  <a:pt x="88" y="42"/>
                  <a:pt x="86" y="43"/>
                  <a:pt x="83" y="43"/>
                </a:cubicBezTo>
                <a:cubicBezTo>
                  <a:pt x="61" y="43"/>
                  <a:pt x="61" y="43"/>
                  <a:pt x="61" y="43"/>
                </a:cubicBezTo>
                <a:cubicBezTo>
                  <a:pt x="50" y="53"/>
                  <a:pt x="50" y="53"/>
                  <a:pt x="50" y="53"/>
                </a:cubicBezTo>
                <a:cubicBezTo>
                  <a:pt x="49" y="52"/>
                  <a:pt x="49" y="52"/>
                  <a:pt x="49" y="52"/>
                </a:cubicBezTo>
                <a:cubicBezTo>
                  <a:pt x="48" y="52"/>
                  <a:pt x="47" y="51"/>
                  <a:pt x="46" y="50"/>
                </a:cubicBezTo>
                <a:cubicBezTo>
                  <a:pt x="48" y="43"/>
                  <a:pt x="48" y="43"/>
                  <a:pt x="48" y="43"/>
                </a:cubicBezTo>
                <a:cubicBezTo>
                  <a:pt x="47" y="43"/>
                  <a:pt x="47" y="43"/>
                  <a:pt x="47" y="43"/>
                </a:cubicBezTo>
                <a:cubicBezTo>
                  <a:pt x="47" y="42"/>
                  <a:pt x="48" y="40"/>
                  <a:pt x="48" y="39"/>
                </a:cubicBezTo>
                <a:cubicBezTo>
                  <a:pt x="51" y="39"/>
                  <a:pt x="51" y="39"/>
                  <a:pt x="51" y="39"/>
                </a:cubicBezTo>
                <a:cubicBezTo>
                  <a:pt x="54" y="39"/>
                  <a:pt x="54" y="39"/>
                  <a:pt x="54" y="39"/>
                </a:cubicBezTo>
                <a:cubicBezTo>
                  <a:pt x="53" y="41"/>
                  <a:pt x="53" y="41"/>
                  <a:pt x="53" y="41"/>
                </a:cubicBezTo>
                <a:cubicBezTo>
                  <a:pt x="52" y="44"/>
                  <a:pt x="52" y="44"/>
                  <a:pt x="52" y="44"/>
                </a:cubicBezTo>
                <a:cubicBezTo>
                  <a:pt x="58" y="39"/>
                  <a:pt x="58" y="39"/>
                  <a:pt x="58" y="39"/>
                </a:cubicBezTo>
                <a:cubicBezTo>
                  <a:pt x="59" y="39"/>
                  <a:pt x="59" y="39"/>
                  <a:pt x="59" y="39"/>
                </a:cubicBezTo>
                <a:cubicBezTo>
                  <a:pt x="60" y="39"/>
                  <a:pt x="60" y="39"/>
                  <a:pt x="60" y="39"/>
                </a:cubicBezTo>
                <a:cubicBezTo>
                  <a:pt x="83" y="39"/>
                  <a:pt x="83" y="39"/>
                  <a:pt x="83" y="39"/>
                </a:cubicBezTo>
                <a:cubicBezTo>
                  <a:pt x="84" y="39"/>
                  <a:pt x="86" y="38"/>
                  <a:pt x="87" y="37"/>
                </a:cubicBezTo>
                <a:cubicBezTo>
                  <a:pt x="88" y="36"/>
                  <a:pt x="89" y="34"/>
                  <a:pt x="89" y="33"/>
                </a:cubicBezTo>
                <a:cubicBezTo>
                  <a:pt x="89" y="11"/>
                  <a:pt x="89" y="11"/>
                  <a:pt x="89" y="11"/>
                </a:cubicBezTo>
                <a:cubicBezTo>
                  <a:pt x="89" y="9"/>
                  <a:pt x="88" y="8"/>
                  <a:pt x="87" y="7"/>
                </a:cubicBezTo>
                <a:cubicBezTo>
                  <a:pt x="86" y="6"/>
                  <a:pt x="84" y="5"/>
                  <a:pt x="83" y="5"/>
                </a:cubicBezTo>
                <a:cubicBezTo>
                  <a:pt x="44" y="5"/>
                  <a:pt x="44" y="5"/>
                  <a:pt x="44" y="5"/>
                </a:cubicBezTo>
                <a:cubicBezTo>
                  <a:pt x="42" y="5"/>
                  <a:pt x="40" y="6"/>
                  <a:pt x="39" y="7"/>
                </a:cubicBezTo>
                <a:cubicBezTo>
                  <a:pt x="38" y="8"/>
                  <a:pt x="38" y="9"/>
                  <a:pt x="38" y="11"/>
                </a:cubicBezTo>
                <a:cubicBezTo>
                  <a:pt x="38" y="14"/>
                  <a:pt x="38" y="14"/>
                  <a:pt x="38" y="14"/>
                </a:cubicBezTo>
                <a:cubicBezTo>
                  <a:pt x="36" y="13"/>
                  <a:pt x="35" y="12"/>
                  <a:pt x="33" y="12"/>
                </a:cubicBezTo>
                <a:cubicBezTo>
                  <a:pt x="33" y="11"/>
                  <a:pt x="33" y="11"/>
                  <a:pt x="33" y="11"/>
                </a:cubicBezTo>
                <a:cubicBezTo>
                  <a:pt x="33" y="8"/>
                  <a:pt x="34" y="5"/>
                  <a:pt x="36" y="3"/>
                </a:cubicBezTo>
                <a:cubicBezTo>
                  <a:pt x="38" y="1"/>
                  <a:pt x="41" y="0"/>
                  <a:pt x="44" y="0"/>
                </a:cubicBezTo>
                <a:close/>
                <a:moveTo>
                  <a:pt x="75" y="18"/>
                </a:moveTo>
                <a:cubicBezTo>
                  <a:pt x="73" y="18"/>
                  <a:pt x="71" y="19"/>
                  <a:pt x="71" y="22"/>
                </a:cubicBezTo>
                <a:cubicBezTo>
                  <a:pt x="71" y="24"/>
                  <a:pt x="73" y="25"/>
                  <a:pt x="75" y="25"/>
                </a:cubicBezTo>
                <a:cubicBezTo>
                  <a:pt x="77" y="25"/>
                  <a:pt x="79" y="24"/>
                  <a:pt x="79" y="22"/>
                </a:cubicBezTo>
                <a:cubicBezTo>
                  <a:pt x="79" y="19"/>
                  <a:pt x="77" y="18"/>
                  <a:pt x="75" y="18"/>
                </a:cubicBezTo>
                <a:close/>
                <a:moveTo>
                  <a:pt x="63" y="18"/>
                </a:moveTo>
                <a:cubicBezTo>
                  <a:pt x="61" y="18"/>
                  <a:pt x="59" y="19"/>
                  <a:pt x="59" y="22"/>
                </a:cubicBezTo>
                <a:cubicBezTo>
                  <a:pt x="59" y="24"/>
                  <a:pt x="61" y="25"/>
                  <a:pt x="63" y="25"/>
                </a:cubicBezTo>
                <a:cubicBezTo>
                  <a:pt x="65" y="25"/>
                  <a:pt x="67" y="24"/>
                  <a:pt x="67" y="22"/>
                </a:cubicBezTo>
                <a:cubicBezTo>
                  <a:pt x="67" y="19"/>
                  <a:pt x="65" y="18"/>
                  <a:pt x="63" y="18"/>
                </a:cubicBezTo>
                <a:close/>
                <a:moveTo>
                  <a:pt x="51" y="18"/>
                </a:moveTo>
                <a:cubicBezTo>
                  <a:pt x="49" y="18"/>
                  <a:pt x="48" y="19"/>
                  <a:pt x="48" y="22"/>
                </a:cubicBezTo>
                <a:cubicBezTo>
                  <a:pt x="48" y="24"/>
                  <a:pt x="49" y="25"/>
                  <a:pt x="51" y="25"/>
                </a:cubicBezTo>
                <a:cubicBezTo>
                  <a:pt x="54" y="25"/>
                  <a:pt x="55" y="24"/>
                  <a:pt x="55" y="22"/>
                </a:cubicBezTo>
                <a:cubicBezTo>
                  <a:pt x="55" y="19"/>
                  <a:pt x="54" y="18"/>
                  <a:pt x="51" y="18"/>
                </a:cubicBezTo>
                <a:close/>
                <a:moveTo>
                  <a:pt x="27" y="18"/>
                </a:moveTo>
                <a:cubicBezTo>
                  <a:pt x="19" y="18"/>
                  <a:pt x="12" y="24"/>
                  <a:pt x="12" y="33"/>
                </a:cubicBezTo>
                <a:cubicBezTo>
                  <a:pt x="12" y="42"/>
                  <a:pt x="19" y="48"/>
                  <a:pt x="27" y="48"/>
                </a:cubicBezTo>
                <a:cubicBezTo>
                  <a:pt x="36" y="48"/>
                  <a:pt x="43" y="42"/>
                  <a:pt x="43" y="33"/>
                </a:cubicBezTo>
                <a:cubicBezTo>
                  <a:pt x="43" y="24"/>
                  <a:pt x="36" y="18"/>
                  <a:pt x="27" y="18"/>
                </a:cubicBezTo>
                <a:close/>
                <a:moveTo>
                  <a:pt x="55" y="82"/>
                </a:moveTo>
                <a:cubicBezTo>
                  <a:pt x="55" y="67"/>
                  <a:pt x="47" y="57"/>
                  <a:pt x="38" y="53"/>
                </a:cubicBezTo>
                <a:cubicBezTo>
                  <a:pt x="28" y="69"/>
                  <a:pt x="28" y="69"/>
                  <a:pt x="28" y="69"/>
                </a:cubicBezTo>
                <a:cubicBezTo>
                  <a:pt x="18" y="53"/>
                  <a:pt x="18" y="53"/>
                  <a:pt x="18" y="53"/>
                </a:cubicBezTo>
                <a:cubicBezTo>
                  <a:pt x="8" y="57"/>
                  <a:pt x="0" y="66"/>
                  <a:pt x="0" y="82"/>
                </a:cubicBezTo>
                <a:cubicBezTo>
                  <a:pt x="20" y="90"/>
                  <a:pt x="38" y="89"/>
                  <a:pt x="55" y="82"/>
                </a:cubicBezTo>
                <a:close/>
              </a:path>
            </a:pathLst>
          </a:custGeom>
          <a:gradFill>
            <a:gsLst>
              <a:gs pos="0">
                <a:schemeClr val="accent2"/>
              </a:gs>
              <a:gs pos="100000">
                <a:schemeClr val="accent1"/>
              </a:gs>
            </a:gsLst>
            <a:lin ang="12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Oval 53"/>
          <p:cNvSpPr>
            <a:spLocks noChangeArrowheads="1"/>
          </p:cNvSpPr>
          <p:nvPr/>
        </p:nvSpPr>
        <p:spPr bwMode="auto">
          <a:xfrm>
            <a:off x="5191339" y="1700809"/>
            <a:ext cx="1579652" cy="1580047"/>
          </a:xfrm>
          <a:prstGeom prst="ellipse">
            <a:avLst/>
          </a:prstGeom>
          <a:gradFill>
            <a:gsLst>
              <a:gs pos="1400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dirty="0">
              <a:latin typeface="微软雅黑" panose="020B0503020204020204" pitchFamily="34" charset="-122"/>
              <a:ea typeface="微软雅黑" panose="020B0503020204020204" pitchFamily="34" charset="-122"/>
            </a:endParaRPr>
          </a:p>
        </p:txBody>
      </p:sp>
      <p:sp>
        <p:nvSpPr>
          <p:cNvPr id="29" name="矩形 28"/>
          <p:cNvSpPr/>
          <p:nvPr/>
        </p:nvSpPr>
        <p:spPr>
          <a:xfrm>
            <a:off x="5422128" y="1882027"/>
            <a:ext cx="1178560" cy="1077218"/>
          </a:xfrm>
          <a:prstGeom prst="rect">
            <a:avLst/>
          </a:prstGeom>
        </p:spPr>
        <p:txBody>
          <a:bodyPr wrap="square">
            <a:spAutoFit/>
          </a:bodyPr>
          <a:lstStyle/>
          <a:p>
            <a:pPr algn="ctr"/>
            <a:r>
              <a:rPr lang="zh-CN" altLang="en-US" sz="3200" dirty="0">
                <a:solidFill>
                  <a:schemeClr val="bg1"/>
                </a:solidFill>
                <a:latin typeface="微软雅黑" pitchFamily="34" charset="-122"/>
                <a:ea typeface="微软雅黑" pitchFamily="34" charset="-122"/>
              </a:rPr>
              <a:t>添加</a:t>
            </a:r>
            <a:endParaRPr lang="en-US" altLang="zh-CN" sz="3200" dirty="0">
              <a:solidFill>
                <a:schemeClr val="bg1"/>
              </a:solidFill>
              <a:latin typeface="微软雅黑" pitchFamily="34" charset="-122"/>
              <a:ea typeface="微软雅黑" pitchFamily="34" charset="-122"/>
            </a:endParaRPr>
          </a:p>
          <a:p>
            <a:pPr algn="ctr"/>
            <a:r>
              <a:rPr lang="zh-CN" altLang="en-US" sz="3200" dirty="0">
                <a:solidFill>
                  <a:schemeClr val="bg1"/>
                </a:solidFill>
                <a:latin typeface="微软雅黑" pitchFamily="34" charset="-122"/>
                <a:ea typeface="微软雅黑" pitchFamily="34" charset="-122"/>
              </a:rPr>
              <a:t>标题</a:t>
            </a:r>
          </a:p>
        </p:txBody>
      </p:sp>
      <p:sp>
        <p:nvSpPr>
          <p:cNvPr id="30" name="TextBox 29"/>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31" name="文本框 30"/>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7034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grpId="0" nodeType="withEffect">
                                  <p:stCondLst>
                                    <p:cond delay="9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900"/>
                            </p:stCondLst>
                            <p:childTnLst>
                              <p:par>
                                <p:cTn id="11" presetID="47"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2900"/>
                            </p:stCondLst>
                            <p:childTnLst>
                              <p:par>
                                <p:cTn id="17" presetID="16" presetClass="entr" presetSubtype="37"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par>
                                <p:cTn id="20" presetID="22" presetClass="entr" presetSubtype="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par>
                                <p:cTn id="23" presetID="22" presetClass="entr" presetSubtype="1"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par>
                                <p:cTn id="26" presetID="22" presetClass="entr" presetSubtype="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34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390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par>
                          <p:cTn id="71" fill="hold">
                            <p:stCondLst>
                              <p:cond delay="4400"/>
                            </p:stCondLst>
                            <p:childTnLst>
                              <p:par>
                                <p:cTn id="72" presetID="22" presetClass="entr" presetSubtype="2"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right)">
                                      <p:cBhvr>
                                        <p:cTn id="74" dur="500"/>
                                        <p:tgtEl>
                                          <p:spTgt spid="22"/>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right)">
                                      <p:cBhvr>
                                        <p:cTn id="77" dur="500"/>
                                        <p:tgtEl>
                                          <p:spTgt spid="21"/>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up)">
                                      <p:cBhvr>
                                        <p:cTn id="80" dur="500"/>
                                        <p:tgtEl>
                                          <p:spTgt spid="2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childTnLst>
                          </p:cTn>
                        </p:par>
                        <p:par>
                          <p:cTn id="87" fill="hold">
                            <p:stCondLst>
                              <p:cond delay="4900"/>
                            </p:stCondLst>
                            <p:childTnLst>
                              <p:par>
                                <p:cTn id="88" presetID="42" presetClass="entr" presetSubtype="0"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1000"/>
                                        <p:tgtEl>
                                          <p:spTgt spid="30"/>
                                        </p:tgtEl>
                                      </p:cBhvr>
                                    </p:animEffect>
                                    <p:anim calcmode="lin" valueType="num">
                                      <p:cBhvr>
                                        <p:cTn id="91" dur="1000" fill="hold"/>
                                        <p:tgtEl>
                                          <p:spTgt spid="30"/>
                                        </p:tgtEl>
                                        <p:attrNameLst>
                                          <p:attrName>ppt_x</p:attrName>
                                        </p:attrNameLst>
                                      </p:cBhvr>
                                      <p:tavLst>
                                        <p:tav tm="0">
                                          <p:val>
                                            <p:strVal val="#ppt_x"/>
                                          </p:val>
                                        </p:tav>
                                        <p:tav tm="100000">
                                          <p:val>
                                            <p:strVal val="#ppt_x"/>
                                          </p:val>
                                        </p:tav>
                                      </p:tavLst>
                                    </p:anim>
                                    <p:anim calcmode="lin" valueType="num">
                                      <p:cBhvr>
                                        <p:cTn id="92" dur="1000" fill="hold"/>
                                        <p:tgtEl>
                                          <p:spTgt spid="30"/>
                                        </p:tgtEl>
                                        <p:attrNameLst>
                                          <p:attrName>ppt_y</p:attrName>
                                        </p:attrNameLst>
                                      </p:cBhvr>
                                      <p:tavLst>
                                        <p:tav tm="0">
                                          <p:val>
                                            <p:strVal val="#ppt_y+.1"/>
                                          </p:val>
                                        </p:tav>
                                        <p:tav tm="100000">
                                          <p:val>
                                            <p:strVal val="#ppt_y"/>
                                          </p:val>
                                        </p:tav>
                                      </p:tavLst>
                                    </p:anim>
                                  </p:childTnLst>
                                </p:cTn>
                              </p:par>
                            </p:childTnLst>
                          </p:cTn>
                        </p:par>
                        <p:par>
                          <p:cTn id="93" fill="hold">
                            <p:stCondLst>
                              <p:cond delay="59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9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4" grpId="0" animBg="1"/>
      <p:bldP spid="25" grpId="0" animBg="1"/>
      <p:bldP spid="26" grpId="0" animBg="1"/>
      <p:bldP spid="27" grpId="0" animBg="1"/>
      <p:bldP spid="28" grpId="0" animBg="1"/>
      <p:bldP spid="29" grpId="0"/>
      <p:bldP spid="30" grpId="0"/>
      <p:bldP spid="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a:grpSpLocks/>
          </p:cNvGrpSpPr>
          <p:nvPr/>
        </p:nvGrpSpPr>
        <p:grpSpPr bwMode="auto">
          <a:xfrm>
            <a:off x="3023659" y="1412777"/>
            <a:ext cx="1923823" cy="1126788"/>
            <a:chOff x="0" y="0"/>
            <a:chExt cx="9801" cy="6692"/>
          </a:xfrm>
          <a:gradFill>
            <a:gsLst>
              <a:gs pos="20000">
                <a:schemeClr val="accent2"/>
              </a:gs>
              <a:gs pos="100000">
                <a:schemeClr val="accent1"/>
              </a:gs>
            </a:gsLst>
            <a:lin ang="12600000" scaled="0"/>
          </a:gradFill>
          <a:effectLst>
            <a:outerShdw blurRad="127000" dist="38100" dir="8100000" algn="tr" rotWithShape="0">
              <a:prstClr val="black">
                <a:alpha val="40000"/>
              </a:prstClr>
            </a:outerShdw>
          </a:effectLst>
        </p:grpSpPr>
        <p:sp>
          <p:nvSpPr>
            <p:cNvPr id="1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endParaRPr lang="zh-CN" altLang="en-US" sz="2400"/>
            </a:p>
          </p:txBody>
        </p:sp>
        <p:sp>
          <p:nvSpPr>
            <p:cNvPr id="1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endParaRPr lang="zh-CN" altLang="en-US" sz="2400"/>
            </a:p>
          </p:txBody>
        </p:sp>
        <p:sp>
          <p:nvSpPr>
            <p:cNvPr id="1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endParaRPr lang="zh-CN" altLang="en-US" sz="2400"/>
            </a:p>
          </p:txBody>
        </p:sp>
      </p:grpSp>
      <p:grpSp>
        <p:nvGrpSpPr>
          <p:cNvPr id="13" name="Group 12"/>
          <p:cNvGrpSpPr>
            <a:grpSpLocks/>
          </p:cNvGrpSpPr>
          <p:nvPr/>
        </p:nvGrpSpPr>
        <p:grpSpPr bwMode="auto">
          <a:xfrm>
            <a:off x="7019175" y="1412777"/>
            <a:ext cx="1923823" cy="1126788"/>
            <a:chOff x="0" y="0"/>
            <a:chExt cx="9801" cy="6692"/>
          </a:xfrm>
          <a:gradFill>
            <a:gsLst>
              <a:gs pos="86000">
                <a:schemeClr val="accent2"/>
              </a:gs>
              <a:gs pos="11000">
                <a:schemeClr val="accent1"/>
              </a:gs>
            </a:gsLst>
            <a:lin ang="12600000" scaled="0"/>
          </a:gradFill>
          <a:effectLst>
            <a:outerShdw blurRad="127000" dist="38100" dir="8100000" algn="tr" rotWithShape="0">
              <a:prstClr val="black">
                <a:alpha val="40000"/>
              </a:prstClr>
            </a:outerShdw>
          </a:effectLst>
        </p:grpSpPr>
        <p:sp>
          <p:nvSpPr>
            <p:cNvPr id="14"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pPr algn="ctr"/>
              <a:endParaRPr lang="zh-CN" altLang="en-US" sz="1867" b="1">
                <a:solidFill>
                  <a:srgbClr val="F8F8F8"/>
                </a:solidFill>
                <a:ea typeface="微软雅黑" pitchFamily="34" charset="-122"/>
              </a:endParaRPr>
            </a:p>
          </p:txBody>
        </p:sp>
        <p:sp>
          <p:nvSpPr>
            <p:cNvPr id="15"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pPr algn="ctr"/>
              <a:endParaRPr lang="zh-CN" altLang="en-US" sz="1867" b="1">
                <a:solidFill>
                  <a:srgbClr val="F8F8F8"/>
                </a:solidFill>
                <a:ea typeface="微软雅黑" pitchFamily="34" charset="-122"/>
              </a:endParaRPr>
            </a:p>
          </p:txBody>
        </p:sp>
        <p:sp>
          <p:nvSpPr>
            <p:cNvPr id="16"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pPr algn="ctr"/>
              <a:endParaRPr lang="zh-CN" altLang="en-US" sz="1867" b="1">
                <a:solidFill>
                  <a:srgbClr val="F8F8F8"/>
                </a:solidFill>
                <a:ea typeface="微软雅黑" pitchFamily="34" charset="-122"/>
              </a:endParaRPr>
            </a:p>
          </p:txBody>
        </p:sp>
      </p:grpSp>
      <p:sp>
        <p:nvSpPr>
          <p:cNvPr id="17" name="Text Box 16"/>
          <p:cNvSpPr txBox="1">
            <a:spLocks noChangeArrowheads="1"/>
          </p:cNvSpPr>
          <p:nvPr/>
        </p:nvSpPr>
        <p:spPr bwMode="auto">
          <a:xfrm>
            <a:off x="3023659" y="2692047"/>
            <a:ext cx="2149165" cy="334792"/>
          </a:xfrm>
          <a:prstGeom prst="rect">
            <a:avLst/>
          </a:prstGeom>
          <a:gradFill>
            <a:gsLst>
              <a:gs pos="20000">
                <a:schemeClr val="accent2"/>
              </a:gs>
              <a:gs pos="100000">
                <a:schemeClr val="accent1"/>
              </a:gs>
            </a:gsLst>
            <a:lin ang="12600000" scaled="0"/>
          </a:gradFill>
          <a:ln w="38100" cap="flat" cmpd="sng">
            <a:solidFill>
              <a:schemeClr val="bg1"/>
            </a:solidFill>
            <a:bevel/>
            <a:headEnd/>
            <a:tailEnd/>
          </a:ln>
          <a:effectLst>
            <a:outerShdw blurRad="127000" dist="38100" dir="8100000" algn="tr" rotWithShape="0">
              <a:prstClr val="black">
                <a:alpha val="40000"/>
              </a:prstClr>
            </a:outerShdw>
          </a:effectLst>
        </p:spPr>
        <p:txBody>
          <a:bodyPr lIns="82824" tIns="41411" rIns="82824" bIns="41411" anchor="ctr"/>
          <a:lstStyle>
            <a:defPPr>
              <a:defRPr lang="zh-CN"/>
            </a:defPPr>
          </a:lstStyle>
          <a:p>
            <a:pPr algn="ctr">
              <a:lnSpc>
                <a:spcPct val="130000"/>
              </a:lnSpc>
            </a:pPr>
            <a:r>
              <a:rPr lang="en-US" altLang="zh-CN" sz="1467" b="1" dirty="0">
                <a:solidFill>
                  <a:srgbClr val="F8F8F8"/>
                </a:solidFill>
                <a:latin typeface="微软雅黑" pitchFamily="34" charset="-122"/>
                <a:ea typeface="微软雅黑" pitchFamily="34" charset="-122"/>
              </a:rPr>
              <a:t>A</a:t>
            </a:r>
            <a:r>
              <a:rPr lang="zh-CN" altLang="en-US" sz="1467" b="1" dirty="0">
                <a:solidFill>
                  <a:srgbClr val="F8F8F8"/>
                </a:solidFill>
                <a:latin typeface="微软雅黑" pitchFamily="34" charset="-122"/>
                <a:ea typeface="微软雅黑" pitchFamily="34" charset="-122"/>
              </a:rPr>
              <a:t>团队</a:t>
            </a:r>
          </a:p>
        </p:txBody>
      </p:sp>
      <p:sp>
        <p:nvSpPr>
          <p:cNvPr id="18" name="Rectangle 17"/>
          <p:cNvSpPr>
            <a:spLocks noChangeArrowheads="1"/>
          </p:cNvSpPr>
          <p:nvPr/>
        </p:nvSpPr>
        <p:spPr bwMode="auto">
          <a:xfrm>
            <a:off x="3023661" y="3186365"/>
            <a:ext cx="2150604" cy="1949624"/>
          </a:xfrm>
          <a:prstGeom prst="rect">
            <a:avLst/>
          </a:prstGeom>
          <a:gradFill>
            <a:gsLst>
              <a:gs pos="20000">
                <a:schemeClr val="accent2"/>
              </a:gs>
              <a:gs pos="100000">
                <a:schemeClr val="accent1"/>
              </a:gs>
            </a:gsLst>
            <a:lin ang="12600000" scaled="0"/>
          </a:gradFill>
          <a:ln w="38100">
            <a:solidFill>
              <a:schemeClr val="bg1"/>
            </a:solidFill>
          </a:ln>
          <a:effectLst>
            <a:outerShdw blurRad="127000" dist="38100" dir="8100000" algn="tr" rotWithShape="0">
              <a:prstClr val="black">
                <a:alpha val="40000"/>
              </a:prstClr>
            </a:outerShdw>
          </a:effectLst>
          <a:extLst/>
        </p:spPr>
        <p:txBody>
          <a:bodyPr lIns="82824" tIns="41411" rIns="82824" bIns="41411" anchor="ctr"/>
          <a:lstStyle/>
          <a:p>
            <a:pPr>
              <a:lnSpc>
                <a:spcPct val="130000"/>
              </a:lnSpc>
            </a:pPr>
            <a:endParaRPr lang="zh-CN" altLang="en-US" sz="1333">
              <a:latin typeface="微软雅黑" pitchFamily="34" charset="-122"/>
              <a:ea typeface="微软雅黑" pitchFamily="34" charset="-122"/>
            </a:endParaRPr>
          </a:p>
        </p:txBody>
      </p:sp>
      <p:sp>
        <p:nvSpPr>
          <p:cNvPr id="19" name="Text Box 18"/>
          <p:cNvSpPr txBox="1">
            <a:spLocks noChangeArrowheads="1"/>
          </p:cNvSpPr>
          <p:nvPr/>
        </p:nvSpPr>
        <p:spPr bwMode="auto">
          <a:xfrm>
            <a:off x="7017738" y="2692049"/>
            <a:ext cx="2150604" cy="362692"/>
          </a:xfrm>
          <a:prstGeom prst="rect">
            <a:avLst/>
          </a:prstGeom>
          <a:gradFill>
            <a:gsLst>
              <a:gs pos="86000">
                <a:schemeClr val="accent2"/>
              </a:gs>
              <a:gs pos="11000">
                <a:schemeClr val="accent1"/>
              </a:gs>
            </a:gsLst>
            <a:lin ang="12600000" scaled="0"/>
          </a:gradFill>
          <a:ln w="38100" cap="flat" cmpd="sng">
            <a:solidFill>
              <a:schemeClr val="bg1"/>
            </a:solidFill>
            <a:bevel/>
            <a:headEnd/>
            <a:tailEnd/>
          </a:ln>
          <a:effectLst>
            <a:outerShdw blurRad="127000" dist="38100" dir="8100000" algn="tr" rotWithShape="0">
              <a:prstClr val="black">
                <a:alpha val="40000"/>
              </a:prstClr>
            </a:outerShdw>
          </a:effectLst>
        </p:spPr>
        <p:txBody>
          <a:bodyPr lIns="82824" tIns="41411" rIns="82824" bIns="41411" anchor="ctr"/>
          <a:lstStyle>
            <a:defPPr>
              <a:defRPr lang="zh-CN"/>
            </a:defPPr>
            <a:lvl1pPr algn="ctr">
              <a:defRPr sz="2000" b="1">
                <a:solidFill>
                  <a:srgbClr val="F8F8F8"/>
                </a:solidFill>
                <a:ea typeface="微软雅黑" pitchFamily="34" charset="-122"/>
              </a:defRPr>
            </a:lvl1pPr>
          </a:lstStyle>
          <a:p>
            <a:pPr>
              <a:lnSpc>
                <a:spcPct val="130000"/>
              </a:lnSpc>
            </a:pPr>
            <a:r>
              <a:rPr lang="en-US" altLang="zh-CN" sz="1467" dirty="0">
                <a:latin typeface="微软雅黑" pitchFamily="34" charset="-122"/>
              </a:rPr>
              <a:t>B</a:t>
            </a:r>
            <a:r>
              <a:rPr lang="zh-CN" altLang="en-US" sz="1467" dirty="0">
                <a:latin typeface="微软雅黑" pitchFamily="34" charset="-122"/>
              </a:rPr>
              <a:t>团队</a:t>
            </a:r>
          </a:p>
        </p:txBody>
      </p:sp>
      <p:sp>
        <p:nvSpPr>
          <p:cNvPr id="20" name="Rectangle 19"/>
          <p:cNvSpPr>
            <a:spLocks noChangeArrowheads="1"/>
          </p:cNvSpPr>
          <p:nvPr/>
        </p:nvSpPr>
        <p:spPr bwMode="auto">
          <a:xfrm>
            <a:off x="7017738" y="3207568"/>
            <a:ext cx="2150604" cy="1949624"/>
          </a:xfrm>
          <a:prstGeom prst="rect">
            <a:avLst/>
          </a:prstGeom>
          <a:gradFill>
            <a:gsLst>
              <a:gs pos="86000">
                <a:schemeClr val="accent2"/>
              </a:gs>
              <a:gs pos="11000">
                <a:schemeClr val="accent1"/>
              </a:gs>
            </a:gsLst>
            <a:lin ang="12600000" scaled="0"/>
          </a:gradFill>
          <a:ln w="38100">
            <a:solidFill>
              <a:schemeClr val="bg1"/>
            </a:solidFill>
          </a:ln>
          <a:effectLst>
            <a:outerShdw blurRad="127000" dist="38100" dir="8100000" algn="tr" rotWithShape="0">
              <a:prstClr val="black">
                <a:alpha val="40000"/>
              </a:prstClr>
            </a:outerShdw>
          </a:effectLst>
          <a:extLst/>
        </p:spPr>
        <p:txBody>
          <a:bodyPr lIns="82824" tIns="41411" rIns="82824" bIns="41411" anchor="ctr"/>
          <a:lstStyle/>
          <a:p>
            <a:pPr>
              <a:lnSpc>
                <a:spcPct val="130000"/>
              </a:lnSpc>
            </a:pPr>
            <a:endParaRPr lang="zh-CN" altLang="en-US" sz="1333">
              <a:latin typeface="微软雅黑" pitchFamily="34" charset="-122"/>
              <a:ea typeface="微软雅黑" pitchFamily="34" charset="-122"/>
            </a:endParaRPr>
          </a:p>
        </p:txBody>
      </p:sp>
      <p:sp>
        <p:nvSpPr>
          <p:cNvPr id="21" name="Text Box 20"/>
          <p:cNvSpPr txBox="1">
            <a:spLocks noChangeArrowheads="1"/>
          </p:cNvSpPr>
          <p:nvPr/>
        </p:nvSpPr>
        <p:spPr bwMode="auto">
          <a:xfrm>
            <a:off x="3183230" y="3315901"/>
            <a:ext cx="1868841" cy="1684069"/>
          </a:xfrm>
          <a:prstGeom prst="rect">
            <a:avLst/>
          </a:prstGeom>
          <a:noFill/>
          <a:ln>
            <a:noFill/>
          </a:ln>
          <a:effectLst/>
          <a:extLst/>
        </p:spPr>
        <p:txBody>
          <a:bodyPr lIns="82824" tIns="41411" rIns="82824" bIns="41411">
            <a:spAutoFit/>
          </a:bodyPr>
          <a:lstStyle/>
          <a:p>
            <a:pPr>
              <a:lnSpc>
                <a:spcPct val="130000"/>
              </a:lnSpc>
            </a:pPr>
            <a:r>
              <a:rPr lang="zh-CN" altLang="en-US" sz="16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22" name="Text Box 21"/>
          <p:cNvSpPr txBox="1">
            <a:spLocks noChangeArrowheads="1"/>
          </p:cNvSpPr>
          <p:nvPr/>
        </p:nvSpPr>
        <p:spPr bwMode="auto">
          <a:xfrm>
            <a:off x="7178745" y="3315901"/>
            <a:ext cx="1868841" cy="1684069"/>
          </a:xfrm>
          <a:prstGeom prst="rect">
            <a:avLst/>
          </a:prstGeom>
          <a:noFill/>
          <a:ln>
            <a:noFill/>
          </a:ln>
          <a:effectLst/>
          <a:extLst/>
        </p:spPr>
        <p:txBody>
          <a:bodyPr lIns="82824" tIns="41411" rIns="82824" bIns="41411">
            <a:spAutoFit/>
          </a:bodyPr>
          <a:lstStyle/>
          <a:p>
            <a:pPr>
              <a:lnSpc>
                <a:spcPct val="130000"/>
              </a:lnSpc>
            </a:pPr>
            <a:r>
              <a:rPr lang="zh-CN" altLang="en-US" sz="16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23" name="Group 22"/>
          <p:cNvGrpSpPr>
            <a:grpSpLocks/>
          </p:cNvGrpSpPr>
          <p:nvPr/>
        </p:nvGrpSpPr>
        <p:grpSpPr bwMode="auto">
          <a:xfrm>
            <a:off x="5599564" y="2738485"/>
            <a:ext cx="977547" cy="978547"/>
            <a:chOff x="0" y="0"/>
            <a:chExt cx="1700" cy="1700"/>
          </a:xfrm>
          <a:solidFill>
            <a:schemeClr val="bg1">
              <a:lumMod val="65000"/>
            </a:schemeClr>
          </a:solidFill>
        </p:grpSpPr>
        <p:sp>
          <p:nvSpPr>
            <p:cNvPr id="24" name="Oval 23"/>
            <p:cNvSpPr>
              <a:spLocks noChangeArrowheads="1"/>
            </p:cNvSpPr>
            <p:nvPr/>
          </p:nvSpPr>
          <p:spPr bwMode="auto">
            <a:xfrm>
              <a:off x="0" y="0"/>
              <a:ext cx="1700" cy="1700"/>
            </a:xfrm>
            <a:prstGeom prst="ellipse">
              <a:avLst/>
            </a:prstGeom>
            <a:gradFill>
              <a:gsLst>
                <a:gs pos="75000">
                  <a:schemeClr val="accent2"/>
                </a:gs>
                <a:gs pos="11000">
                  <a:schemeClr val="accent1"/>
                </a:gs>
              </a:gsLst>
              <a:lin ang="6000000" scaled="0"/>
            </a:gradFill>
            <a:ln w="50800">
              <a:solidFill>
                <a:schemeClr val="bg1"/>
              </a:solidFill>
              <a:round/>
              <a:headEnd/>
              <a:tailEnd/>
            </a:ln>
            <a:effectLst>
              <a:outerShdw blurRad="127000" dist="38100" dir="8100000" algn="tr" rotWithShape="0">
                <a:prstClr val="black">
                  <a:alpha val="40000"/>
                </a:prstClr>
              </a:outerShdw>
            </a:effectLst>
            <a:extLst/>
          </p:spPr>
          <p:txBody>
            <a:bodyPr anchor="ctr"/>
            <a:lstStyle/>
            <a:p>
              <a:pPr>
                <a:lnSpc>
                  <a:spcPct val="130000"/>
                </a:lnSpc>
              </a:pPr>
              <a:endParaRPr lang="zh-CN" altLang="en-US" sz="1333">
                <a:latin typeface="微软雅黑" pitchFamily="34" charset="-122"/>
                <a:ea typeface="微软雅黑" pitchFamily="34" charset="-122"/>
              </a:endParaRPr>
            </a:p>
          </p:txBody>
        </p:sp>
        <p:sp>
          <p:nvSpPr>
            <p:cNvPr id="25" name="WordArt 24"/>
            <p:cNvSpPr>
              <a:spLocks noChangeArrowheads="1" noChangeShapeType="1"/>
            </p:cNvSpPr>
            <p:nvPr/>
          </p:nvSpPr>
          <p:spPr bwMode="auto">
            <a:xfrm>
              <a:off x="269" y="459"/>
              <a:ext cx="1149" cy="877"/>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400" b="1" dirty="0">
                  <a:solidFill>
                    <a:srgbClr val="F8F8F8"/>
                  </a:solidFill>
                  <a:latin typeface="微软雅黑" pitchFamily="34" charset="-122"/>
                  <a:ea typeface="微软雅黑" pitchFamily="34" charset="-122"/>
                </a:rPr>
                <a:t>VS</a:t>
              </a:r>
              <a:endParaRPr lang="zh-CN" altLang="en-US" sz="400" b="1" dirty="0">
                <a:solidFill>
                  <a:srgbClr val="F8F8F8"/>
                </a:solidFill>
                <a:latin typeface="微软雅黑" pitchFamily="34" charset="-122"/>
                <a:ea typeface="微软雅黑" pitchFamily="34" charset="-122"/>
              </a:endParaRPr>
            </a:p>
          </p:txBody>
        </p:sp>
      </p:grpSp>
      <p:sp>
        <p:nvSpPr>
          <p:cNvPr id="26" name="Rectangle 269"/>
          <p:cNvSpPr/>
          <p:nvPr/>
        </p:nvSpPr>
        <p:spPr>
          <a:xfrm>
            <a:off x="1487488" y="5445225"/>
            <a:ext cx="9313035" cy="892188"/>
          </a:xfrm>
          <a:prstGeom prst="rect">
            <a:avLst/>
          </a:prstGeom>
          <a:gradFill>
            <a:gsLst>
              <a:gs pos="20000">
                <a:schemeClr val="accent2"/>
              </a:gs>
              <a:gs pos="100000">
                <a:schemeClr val="accent1"/>
              </a:gs>
            </a:gsLst>
            <a:lin ang="12600000" scaled="0"/>
          </a:gra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24" tIns="41411" rIns="82824" bIns="41411" rtlCol="0" anchor="ctr"/>
          <a:lstStyle/>
          <a:p>
            <a:pPr algn="ctr"/>
            <a:endParaRPr lang="en-US" sz="933">
              <a:solidFill>
                <a:schemeClr val="accent1">
                  <a:lumMod val="75000"/>
                </a:schemeClr>
              </a:solidFill>
              <a:latin typeface="微软雅黑" pitchFamily="34" charset="-122"/>
              <a:ea typeface="微软雅黑" pitchFamily="34" charset="-122"/>
            </a:endParaRPr>
          </a:p>
        </p:txBody>
      </p:sp>
      <p:sp>
        <p:nvSpPr>
          <p:cNvPr id="27" name="Text Box 7"/>
          <p:cNvSpPr txBox="1">
            <a:spLocks noChangeArrowheads="1"/>
          </p:cNvSpPr>
          <p:nvPr/>
        </p:nvSpPr>
        <p:spPr bwMode="auto">
          <a:xfrm>
            <a:off x="2063552" y="5553724"/>
            <a:ext cx="7982189" cy="681994"/>
          </a:xfrm>
          <a:prstGeom prst="rect">
            <a:avLst/>
          </a:prstGeom>
          <a:noFill/>
          <a:ln w="9525">
            <a:noFill/>
            <a:miter lim="800000"/>
            <a:headEnd/>
            <a:tailEnd/>
          </a:ln>
        </p:spPr>
        <p:txBody>
          <a:bodyPr wrap="square" lIns="41411" tIns="20707" rIns="41411" bIns="20707" anchor="ctr">
            <a:spAutoFit/>
          </a:bodyPr>
          <a:lstStyle/>
          <a:p>
            <a:pPr algn="ctr" defTabSz="985661">
              <a:lnSpc>
                <a:spcPct val="130000"/>
              </a:lnSpc>
            </a:pPr>
            <a:r>
              <a:rPr lang="zh-CN" altLang="en-US" sz="1600" dirty="0">
                <a:solidFill>
                  <a:schemeClr val="bg1"/>
                </a:solidFill>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600" dirty="0">
              <a:solidFill>
                <a:schemeClr val="bg1"/>
              </a:solidFill>
              <a:latin typeface="微软雅黑" pitchFamily="34" charset="-122"/>
              <a:ea typeface="微软雅黑" pitchFamily="34" charset="-122"/>
              <a:cs typeface="Open Sans Semibold" pitchFamily="34" charset="0"/>
            </a:endParaRPr>
          </a:p>
        </p:txBody>
      </p:sp>
      <p:sp>
        <p:nvSpPr>
          <p:cNvPr id="28" name="TextBox 27"/>
          <p:cNvSpPr txBox="1"/>
          <p:nvPr/>
        </p:nvSpPr>
        <p:spPr>
          <a:xfrm>
            <a:off x="10477157" y="7653469"/>
            <a:ext cx="2112235" cy="461665"/>
          </a:xfrm>
          <a:prstGeom prst="rect">
            <a:avLst/>
          </a:prstGeom>
          <a:noFill/>
        </p:spPr>
        <p:txBody>
          <a:bodyPr wrap="square" rtlCol="0">
            <a:spAutoFit/>
          </a:bodyPr>
          <a:lstStyle/>
          <a:p>
            <a:r>
              <a:rPr lang="zh-CN" altLang="en-US" sz="2400" dirty="0">
                <a:latin typeface="方正准圆简体" panose="03000509000000000000" pitchFamily="65" charset="-122"/>
                <a:ea typeface="方正准圆简体" panose="03000509000000000000" pitchFamily="65" charset="-122"/>
              </a:rPr>
              <a:t>延迟符号</a:t>
            </a:r>
          </a:p>
        </p:txBody>
      </p:sp>
      <p:sp>
        <p:nvSpPr>
          <p:cNvPr id="29" name="文本框 28"/>
          <p:cNvSpPr txBox="1"/>
          <p:nvPr/>
        </p:nvSpPr>
        <p:spPr>
          <a:xfrm>
            <a:off x="622303" y="255362"/>
            <a:ext cx="4459472" cy="584775"/>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输入您的标题文字</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4925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invX="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up)">
                                      <p:cBhvr>
                                        <p:cTn id="36" dur="500"/>
                                        <p:tgtEl>
                                          <p:spTgt spid="22"/>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250" fill="hold"/>
                                        <p:tgtEl>
                                          <p:spTgt spid="26"/>
                                        </p:tgtEl>
                                        <p:attrNameLst>
                                          <p:attrName>ppt_x</p:attrName>
                                        </p:attrNameLst>
                                      </p:cBhvr>
                                      <p:tavLst>
                                        <p:tav tm="0">
                                          <p:val>
                                            <p:strVal val="#ppt_x"/>
                                          </p:val>
                                        </p:tav>
                                        <p:tav tm="100000">
                                          <p:val>
                                            <p:strVal val="#ppt_x"/>
                                          </p:val>
                                        </p:tav>
                                      </p:tavLst>
                                    </p:anim>
                                    <p:anim calcmode="lin" valueType="num">
                                      <p:cBhvr additive="base">
                                        <p:cTn id="47" dur="25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250" fill="hold"/>
                                        <p:tgtEl>
                                          <p:spTgt spid="27"/>
                                        </p:tgtEl>
                                        <p:attrNameLst>
                                          <p:attrName>ppt_x</p:attrName>
                                        </p:attrNameLst>
                                      </p:cBhvr>
                                      <p:tavLst>
                                        <p:tav tm="0">
                                          <p:val>
                                            <p:strVal val="#ppt_x"/>
                                          </p:val>
                                        </p:tav>
                                        <p:tav tm="100000">
                                          <p:val>
                                            <p:strVal val="#ppt_x"/>
                                          </p:val>
                                        </p:tav>
                                      </p:tavLst>
                                    </p:anim>
                                    <p:anim calcmode="lin" valueType="num">
                                      <p:cBhvr additive="base">
                                        <p:cTn id="52" dur="250" fill="hold"/>
                                        <p:tgtEl>
                                          <p:spTgt spid="27"/>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9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autoUpdateAnimBg="0"/>
      <p:bldP spid="18" grpId="0" animBg="1"/>
      <p:bldP spid="19" grpId="0" bldLvl="0" animBg="1" autoUpdateAnimBg="0"/>
      <p:bldP spid="20" grpId="0" animBg="1"/>
      <p:bldP spid="21" grpId="0" bldLvl="0"/>
      <p:bldP spid="22" grpId="0"/>
      <p:bldP spid="26" grpId="0" animBg="1"/>
      <p:bldP spid="27" grpId="0"/>
      <p:bldP spid="28" grpId="0"/>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t="73333" r="40250"/>
          <a:stretch/>
        </p:blipFill>
        <p:spPr>
          <a:xfrm>
            <a:off x="-12694" y="4114800"/>
            <a:ext cx="10927080" cy="274320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44026" b="75014"/>
          <a:stretch/>
        </p:blipFill>
        <p:spPr>
          <a:xfrm>
            <a:off x="5334000" y="-33832"/>
            <a:ext cx="6858000" cy="1721956"/>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51821" t="79781"/>
          <a:stretch/>
        </p:blipFill>
        <p:spPr>
          <a:xfrm>
            <a:off x="5069526" y="5176684"/>
            <a:ext cx="7122474" cy="1681316"/>
          </a:xfrm>
          <a:prstGeom prst="rect">
            <a:avLst/>
          </a:prstGeom>
        </p:spPr>
      </p:pic>
      <p:pic>
        <p:nvPicPr>
          <p:cNvPr id="12" name="图片 11"/>
          <p:cNvPicPr>
            <a:picLocks noChangeAspect="1"/>
          </p:cNvPicPr>
          <p:nvPr/>
        </p:nvPicPr>
        <p:blipFill rotWithShape="1">
          <a:blip r:embed="rId7">
            <a:extLst>
              <a:ext uri="{28A0092B-C50C-407E-A947-70E740481C1C}">
                <a14:useLocalDpi xmlns:a14="http://schemas.microsoft.com/office/drawing/2010/main" val="0"/>
              </a:ext>
            </a:extLst>
          </a:blip>
          <a:srcRect t="12593" b="13962"/>
          <a:stretch/>
        </p:blipFill>
        <p:spPr>
          <a:xfrm>
            <a:off x="1873494" y="1262993"/>
            <a:ext cx="8445012" cy="3913691"/>
          </a:xfrm>
          <a:prstGeom prst="rect">
            <a:avLst/>
          </a:prstGeom>
        </p:spPr>
      </p:pic>
      <p:sp>
        <p:nvSpPr>
          <p:cNvPr id="15" name="TextBox 24"/>
          <p:cNvSpPr txBox="1"/>
          <p:nvPr/>
        </p:nvSpPr>
        <p:spPr>
          <a:xfrm>
            <a:off x="10477157" y="7653469"/>
            <a:ext cx="2112235" cy="461665"/>
          </a:xfrm>
          <a:prstGeom prst="rect">
            <a:avLst/>
          </a:prstGeom>
          <a:noFill/>
        </p:spPr>
        <p:txBody>
          <a:bodyPr wrap="square" rtlCol="0">
            <a:spAutoFit/>
          </a:bodyPr>
          <a:lstStyle/>
          <a:p>
            <a:r>
              <a:rPr lang="zh-CN" altLang="en-US" sz="2400" dirty="0">
                <a:solidFill>
                  <a:srgbClr val="393939"/>
                </a:solidFill>
                <a:latin typeface="方正准圆简体" panose="03000509000000000000" pitchFamily="65" charset="-122"/>
                <a:ea typeface="方正准圆简体" panose="03000509000000000000" pitchFamily="65" charset="-122"/>
              </a:rPr>
              <a:t>延迟符号</a:t>
            </a:r>
          </a:p>
        </p:txBody>
      </p:sp>
    </p:spTree>
    <p:extLst>
      <p:ext uri="{BB962C8B-B14F-4D97-AF65-F5344CB8AC3E}">
        <p14:creationId xmlns:p14="http://schemas.microsoft.com/office/powerpoint/2010/main" val="32127839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400" fill="hold"/>
                                        <p:tgtEl>
                                          <p:spTgt spid="5"/>
                                        </p:tgtEl>
                                        <p:attrNameLst>
                                          <p:attrName>ppt_x</p:attrName>
                                        </p:attrNameLst>
                                      </p:cBhvr>
                                      <p:tavLst>
                                        <p:tav tm="0">
                                          <p:val>
                                            <p:strVal val="0-#ppt_w/2"/>
                                          </p:val>
                                        </p:tav>
                                        <p:tav tm="100000">
                                          <p:val>
                                            <p:strVal val="#ppt_x"/>
                                          </p:val>
                                        </p:tav>
                                      </p:tavLst>
                                    </p:anim>
                                    <p:anim calcmode="lin" valueType="num">
                                      <p:cBhvr additive="base">
                                        <p:cTn id="8" dur="3400" fill="hold"/>
                                        <p:tgtEl>
                                          <p:spTgt spid="5"/>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600"/>
                                        <p:tgtEl>
                                          <p:spTgt spid="8"/>
                                        </p:tgtEl>
                                      </p:cBhvr>
                                    </p:animEffect>
                                    <p:anim calcmode="lin" valueType="num">
                                      <p:cBhvr>
                                        <p:cTn id="12" dur="1600" fill="hold"/>
                                        <p:tgtEl>
                                          <p:spTgt spid="8"/>
                                        </p:tgtEl>
                                        <p:attrNameLst>
                                          <p:attrName>ppt_x</p:attrName>
                                        </p:attrNameLst>
                                      </p:cBhvr>
                                      <p:tavLst>
                                        <p:tav tm="0">
                                          <p:val>
                                            <p:strVal val="#ppt_x"/>
                                          </p:val>
                                        </p:tav>
                                        <p:tav tm="100000">
                                          <p:val>
                                            <p:strVal val="#ppt_x"/>
                                          </p:val>
                                        </p:tav>
                                      </p:tavLst>
                                    </p:anim>
                                    <p:anim calcmode="lin" valueType="num">
                                      <p:cBhvr>
                                        <p:cTn id="13" dur="16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500" fill="hold"/>
                                        <p:tgtEl>
                                          <p:spTgt spid="12"/>
                                        </p:tgtEl>
                                        <p:attrNameLst>
                                          <p:attrName>ppt_w</p:attrName>
                                        </p:attrNameLst>
                                      </p:cBhvr>
                                      <p:tavLst>
                                        <p:tav tm="0">
                                          <p:val>
                                            <p:fltVal val="0"/>
                                          </p:val>
                                        </p:tav>
                                        <p:tav tm="100000">
                                          <p:val>
                                            <p:strVal val="#ppt_w"/>
                                          </p:val>
                                        </p:tav>
                                      </p:tavLst>
                                    </p:anim>
                                    <p:anim calcmode="lin" valueType="num">
                                      <p:cBhvr>
                                        <p:cTn id="19" dur="1500" fill="hold"/>
                                        <p:tgtEl>
                                          <p:spTgt spid="12"/>
                                        </p:tgtEl>
                                        <p:attrNameLst>
                                          <p:attrName>ppt_h</p:attrName>
                                        </p:attrNameLst>
                                      </p:cBhvr>
                                      <p:tavLst>
                                        <p:tav tm="0">
                                          <p:val>
                                            <p:fltVal val="0"/>
                                          </p:val>
                                        </p:tav>
                                        <p:tav tm="100000">
                                          <p:val>
                                            <p:strVal val="#ppt_h"/>
                                          </p:val>
                                        </p:tav>
                                      </p:tavLst>
                                    </p:anim>
                                    <p:animEffect transition="in" filter="fade">
                                      <p:cBhvr>
                                        <p:cTn id="20" dur="1500"/>
                                        <p:tgtEl>
                                          <p:spTgt spid="12"/>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9国庆"/>
</p:tagLst>
</file>

<file path=ppt/theme/theme1.xml><?xml version="1.0" encoding="utf-8"?>
<a:theme xmlns:a="http://schemas.openxmlformats.org/drawingml/2006/main" name="Office 主题">
  <a:themeElements>
    <a:clrScheme name="我的主题色">
      <a:dk1>
        <a:srgbClr val="393939"/>
      </a:dk1>
      <a:lt1>
        <a:srgbClr val="FFFFFF"/>
      </a:lt1>
      <a:dk2>
        <a:srgbClr val="2A2A2A"/>
      </a:dk2>
      <a:lt2>
        <a:srgbClr val="242424"/>
      </a:lt2>
      <a:accent1>
        <a:srgbClr val="DA0000"/>
      </a:accent1>
      <a:accent2>
        <a:srgbClr val="DF3500"/>
      </a:accent2>
      <a:accent3>
        <a:srgbClr val="DA0000"/>
      </a:accent3>
      <a:accent4>
        <a:srgbClr val="DF3500"/>
      </a:accent4>
      <a:accent5>
        <a:srgbClr val="DA0000"/>
      </a:accent5>
      <a:accent6>
        <a:srgbClr val="DF3500"/>
      </a:accent6>
      <a:hlink>
        <a:srgbClr val="F49A28"/>
      </a:hlink>
      <a:folHlink>
        <a:srgbClr val="E0343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9242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299</TotalTime>
  <Words>2511</Words>
  <Application>Microsoft Office PowerPoint</Application>
  <PresentationFormat>宽屏</PresentationFormat>
  <Paragraphs>400</Paragraphs>
  <Slides>37</Slides>
  <Notes>37</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37</vt:i4>
      </vt:variant>
    </vt:vector>
  </HeadingPairs>
  <TitlesOfParts>
    <vt:vector size="57" baseType="lpstr">
      <vt:lpstr>Aller Light</vt:lpstr>
      <vt:lpstr>方正兰亭粗黑_GBK</vt:lpstr>
      <vt:lpstr>方正兰亭特黑_GBK</vt:lpstr>
      <vt:lpstr>方正韵动中黑简体</vt:lpstr>
      <vt:lpstr>方正准圆简体</vt:lpstr>
      <vt:lpstr>汉仪菱心体简</vt:lpstr>
      <vt:lpstr>黑体</vt:lpstr>
      <vt:lpstr>华文黑体</vt:lpstr>
      <vt:lpstr>宋体</vt:lpstr>
      <vt:lpstr>微软雅黑</vt:lpstr>
      <vt:lpstr>Arial</vt:lpstr>
      <vt:lpstr>Arial Black</vt:lpstr>
      <vt:lpstr>Broadway</vt:lpstr>
      <vt:lpstr>Calibri</vt:lpstr>
      <vt:lpstr>Calibri Light</vt:lpstr>
      <vt:lpstr>Impact</vt:lpstr>
      <vt:lpstr>Open Sans</vt:lpstr>
      <vt:lpstr>Open Sans Semibold</vt:lpstr>
      <vt:lpstr>方正兰亭细黑_GBK_M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69国庆</dc:title>
  <dc:creator>dreamsummit</dc:creator>
  <cp:lastModifiedBy>admin</cp:lastModifiedBy>
  <cp:revision>12</cp:revision>
  <dcterms:created xsi:type="dcterms:W3CDTF">2016-09-23T03:10:49Z</dcterms:created>
  <dcterms:modified xsi:type="dcterms:W3CDTF">2018-07-12T15:27:24Z</dcterms:modified>
</cp:coreProperties>
</file>