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18" r:id="rId3"/>
    <p:sldId id="259" r:id="rId5"/>
    <p:sldId id="262" r:id="rId6"/>
    <p:sldId id="264" r:id="rId7"/>
    <p:sldId id="266" r:id="rId8"/>
    <p:sldId id="269" r:id="rId9"/>
    <p:sldId id="271" r:id="rId10"/>
    <p:sldId id="273" r:id="rId11"/>
    <p:sldId id="276" r:id="rId12"/>
    <p:sldId id="278" r:id="rId13"/>
    <p:sldId id="315" r:id="rId14"/>
    <p:sldId id="310" r:id="rId15"/>
    <p:sldId id="280" r:id="rId16"/>
    <p:sldId id="282" r:id="rId17"/>
    <p:sldId id="307" r:id="rId18"/>
    <p:sldId id="284" r:id="rId19"/>
    <p:sldId id="311" r:id="rId20"/>
    <p:sldId id="288" r:id="rId21"/>
    <p:sldId id="290" r:id="rId22"/>
    <p:sldId id="294" r:id="rId23"/>
    <p:sldId id="298" r:id="rId24"/>
    <p:sldId id="299" r:id="rId25"/>
    <p:sldId id="301" r:id="rId26"/>
    <p:sldId id="303" r:id="rId27"/>
    <p:sldId id="317"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11607E"/>
    <a:srgbClr val="2CA1B5"/>
    <a:srgbClr val="007AD6"/>
    <a:srgbClr val="EBEBEB"/>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39" autoAdjust="0"/>
    <p:restoredTop sz="96429" autoAdjust="0"/>
  </p:normalViewPr>
  <p:slideViewPr>
    <p:cSldViewPr snapToGrid="0">
      <p:cViewPr>
        <p:scale>
          <a:sx n="50" d="100"/>
          <a:sy n="50" d="100"/>
        </p:scale>
        <p:origin x="990" y="1404"/>
      </p:cViewPr>
      <p:guideLst>
        <p:guide orient="horz" pos="2886"/>
        <p:guide pos="1005"/>
        <p:guide orient="horz" pos="1207"/>
        <p:guide orient="horz" pos="3702"/>
        <p:guide orient="horz" pos="368"/>
        <p:guide orient="horz" pos="1525"/>
        <p:guide pos="3840"/>
        <p:guide pos="2547"/>
        <p:guide pos="6788"/>
        <p:guide pos="5405"/>
        <p:guide orient="horz" pos="2160"/>
        <p:guide orient="horz" pos="182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1"/>
              </a:solidFill>
              <a:ln w="19050">
                <a:noFill/>
              </a:ln>
              <a:effectLst/>
            </c:spPr>
          </c:dPt>
          <c:dPt>
            <c:idx val="1"/>
            <c:bubble3D val="0"/>
            <c:spPr>
              <a:noFill/>
              <a:ln w="19050">
                <a:noFill/>
              </a:ln>
              <a:effectLst/>
            </c:spPr>
          </c:dPt>
          <c:dLbls>
            <c:dLbl>
              <c:idx val="0"/>
              <c:layout>
                <c:manualLayout>
                  <c:x val="-0.125862314125793"/>
                  <c:y val="-0.24625256593881"/>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bg1"/>
                      </a:solidFill>
                      <a:latin typeface="方正隶二简体" panose="03000509000000000000" pitchFamily="65" charset="-122"/>
                      <a:ea typeface="方正隶二简体" panose="03000509000000000000" pitchFamily="65" charset="-122"/>
                      <a:cs typeface="+mn-cs"/>
                    </a:defRPr>
                  </a:pPr>
                </a:p>
              </c:txPr>
              <c:showLegendKey val="0"/>
              <c:showVal val="1"/>
              <c:showCatName val="0"/>
              <c:showSerName val="0"/>
              <c:showPercent val="0"/>
              <c:showBubbleSize val="0"/>
              <c:extLst>
                <c:ext xmlns:c15="http://schemas.microsoft.com/office/drawing/2012/chart" uri="{CE6537A1-D6FC-4f65-9D91-7224C49458BB}">
                  <c15:layout>
                    <c:manualLayout>
                      <c:w val="0.257415793759883"/>
                      <c:h val="0.431434495524796"/>
                    </c:manualLayout>
                  </c15:layout>
                </c:ext>
              </c:extLst>
            </c:dLbl>
            <c:dLbl>
              <c:idx val="1"/>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方正隶二简体" panose="03000509000000000000" pitchFamily="65" charset="-122"/>
                    <a:ea typeface="方正隶二简体" panose="03000509000000000000" pitchFamily="65" charset="-122"/>
                    <a:cs typeface="+mn-cs"/>
                  </a:defRPr>
                </a:pPr>
              </a:p>
            </c:txPr>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c:v>
                </c:pt>
                <c:pt idx="1">
                  <c:v>B</c:v>
                </c:pt>
              </c:strCache>
            </c:strRef>
          </c:cat>
          <c:val>
            <c:numRef>
              <c:f>Sheet1!$B$2:$B$3</c:f>
              <c:numCache>
                <c:formatCode>0%</c:formatCode>
                <c:ptCount val="2"/>
                <c:pt idx="0">
                  <c:v>0.8</c:v>
                </c:pt>
                <c:pt idx="1">
                  <c:v>0.2</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1"/>
              </a:solidFill>
              <a:ln w="19050">
                <a:noFill/>
              </a:ln>
              <a:effectLst/>
            </c:spPr>
          </c:dPt>
          <c:dPt>
            <c:idx val="1"/>
            <c:bubble3D val="0"/>
            <c:spPr>
              <a:noFill/>
              <a:ln w="19050">
                <a:noFill/>
              </a:ln>
              <a:effectLst/>
            </c:spPr>
          </c:dPt>
          <c:dLbls>
            <c:dLbl>
              <c:idx val="0"/>
              <c:layout>
                <c:manualLayout>
                  <c:x val="-0.191529608452294"/>
                  <c:y val="0.15370813706379"/>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bg1"/>
                      </a:solidFill>
                      <a:latin typeface="方正隶二简体" panose="03000509000000000000" pitchFamily="65" charset="-122"/>
                      <a:ea typeface="方正隶二简体" panose="03000509000000000000" pitchFamily="65" charset="-122"/>
                      <a:cs typeface="+mn-cs"/>
                    </a:defRPr>
                  </a:pPr>
                </a:p>
              </c:txPr>
              <c:showLegendKey val="0"/>
              <c:showVal val="1"/>
              <c:showCatName val="0"/>
              <c:showSerName val="0"/>
              <c:showPercent val="0"/>
              <c:showBubbleSize val="0"/>
              <c:extLst>
                <c:ext xmlns:c15="http://schemas.microsoft.com/office/drawing/2012/chart" uri="{CE6537A1-D6FC-4f65-9D91-7224C49458BB}">
                  <c15:layout>
                    <c:manualLayout>
                      <c:w val="0.257415793759883"/>
                      <c:h val="0.431434495524796"/>
                    </c:manualLayout>
                  </c15:layout>
                </c:ext>
              </c:extLst>
            </c:dLbl>
            <c:dLbl>
              <c:idx val="1"/>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方正隶二简体" panose="03000509000000000000" pitchFamily="65" charset="-122"/>
                    <a:ea typeface="方正隶二简体" panose="03000509000000000000" pitchFamily="65" charset="-122"/>
                    <a:cs typeface="+mn-cs"/>
                  </a:defRPr>
                </a:pPr>
              </a:p>
            </c:txPr>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c:v>
                </c:pt>
                <c:pt idx="1">
                  <c:v>B</c:v>
                </c:pt>
              </c:strCache>
            </c:strRef>
          </c:cat>
          <c:val>
            <c:numRef>
              <c:f>Sheet1!$B$2:$B$3</c:f>
              <c:numCache>
                <c:formatCode>0%</c:formatCode>
                <c:ptCount val="2"/>
                <c:pt idx="0">
                  <c:v>0.34</c:v>
                </c:pt>
                <c:pt idx="1">
                  <c:v>0.66</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1"/>
              </a:solidFill>
              <a:ln w="19050">
                <a:noFill/>
              </a:ln>
              <a:effectLst/>
            </c:spPr>
          </c:dPt>
          <c:dPt>
            <c:idx val="1"/>
            <c:bubble3D val="0"/>
            <c:spPr>
              <a:noFill/>
              <a:ln w="19050">
                <a:noFill/>
              </a:ln>
              <a:effectLst/>
            </c:spPr>
          </c:dPt>
          <c:dLbls>
            <c:dLbl>
              <c:idx val="0"/>
              <c:layout>
                <c:manualLayout>
                  <c:x val="-0.197001882979503"/>
                  <c:y val="-0.147751539563286"/>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bg1"/>
                      </a:solidFill>
                      <a:latin typeface="方正隶二简体" panose="03000509000000000000" pitchFamily="65" charset="-122"/>
                      <a:ea typeface="方正隶二简体" panose="03000509000000000000" pitchFamily="65" charset="-122"/>
                      <a:cs typeface="+mn-cs"/>
                    </a:defRPr>
                  </a:pPr>
                </a:p>
              </c:txPr>
              <c:showLegendKey val="0"/>
              <c:showVal val="1"/>
              <c:showCatName val="0"/>
              <c:showSerName val="0"/>
              <c:showPercent val="0"/>
              <c:showBubbleSize val="0"/>
              <c:extLst>
                <c:ext xmlns:c15="http://schemas.microsoft.com/office/drawing/2012/chart" uri="{CE6537A1-D6FC-4f65-9D91-7224C49458BB}">
                  <c15:layout>
                    <c:manualLayout>
                      <c:w val="0.257415793759883"/>
                      <c:h val="0.431434495524796"/>
                    </c:manualLayout>
                  </c15:layout>
                </c:ext>
              </c:extLst>
            </c:dLbl>
            <c:dLbl>
              <c:idx val="1"/>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方正隶二简体" panose="03000509000000000000" pitchFamily="65" charset="-122"/>
                    <a:ea typeface="方正隶二简体" panose="03000509000000000000" pitchFamily="65" charset="-122"/>
                    <a:cs typeface="+mn-cs"/>
                  </a:defRPr>
                </a:pPr>
              </a:p>
            </c:txPr>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c:v>
                </c:pt>
                <c:pt idx="1">
                  <c:v>B</c:v>
                </c:pt>
              </c:strCache>
            </c:strRef>
          </c:cat>
          <c:val>
            <c:numRef>
              <c:f>Sheet1!$B$2:$B$3</c:f>
              <c:numCache>
                <c:formatCode>0%</c:formatCode>
                <c:ptCount val="2"/>
                <c:pt idx="0">
                  <c:v>0.64</c:v>
                </c:pt>
                <c:pt idx="1">
                  <c:v>0.36</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1"/>
              </a:solidFill>
              <a:ln w="19050">
                <a:noFill/>
              </a:ln>
              <a:effectLst/>
            </c:spPr>
          </c:dPt>
          <c:dPt>
            <c:idx val="1"/>
            <c:bubble3D val="0"/>
            <c:spPr>
              <a:noFill/>
              <a:ln w="19050">
                <a:noFill/>
              </a:ln>
              <a:effectLst/>
            </c:spPr>
          </c:dPt>
          <c:dLbls>
            <c:dLbl>
              <c:idx val="0"/>
              <c:layout>
                <c:manualLayout>
                  <c:x val="-0.213418706561128"/>
                  <c:y val="-0.0574589320523891"/>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bg1"/>
                      </a:solidFill>
                      <a:latin typeface="方正隶二简体" panose="03000509000000000000" pitchFamily="65" charset="-122"/>
                      <a:ea typeface="方正隶二简体" panose="03000509000000000000" pitchFamily="65" charset="-122"/>
                      <a:cs typeface="+mn-cs"/>
                    </a:defRPr>
                  </a:pPr>
                </a:p>
              </c:txPr>
              <c:showLegendKey val="0"/>
              <c:showVal val="1"/>
              <c:showCatName val="0"/>
              <c:showSerName val="0"/>
              <c:showPercent val="0"/>
              <c:showBubbleSize val="0"/>
              <c:extLst>
                <c:ext xmlns:c15="http://schemas.microsoft.com/office/drawing/2012/chart" uri="{CE6537A1-D6FC-4f65-9D91-7224C49458BB}">
                  <c15:layout>
                    <c:manualLayout>
                      <c:w val="0.257415793759883"/>
                      <c:h val="0.431434495524796"/>
                    </c:manualLayout>
                  </c15:layout>
                </c:ext>
              </c:extLst>
            </c:dLbl>
            <c:dLbl>
              <c:idx val="1"/>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方正隶二简体" panose="03000509000000000000" pitchFamily="65" charset="-122"/>
                    <a:ea typeface="方正隶二简体" panose="03000509000000000000" pitchFamily="65" charset="-122"/>
                    <a:cs typeface="+mn-cs"/>
                  </a:defRPr>
                </a:pPr>
              </a:p>
            </c:txPr>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c:v>
                </c:pt>
                <c:pt idx="1">
                  <c:v>B</c:v>
                </c:pt>
              </c:strCache>
            </c:strRef>
          </c:cat>
          <c:val>
            <c:numRef>
              <c:f>Sheet1!$B$2:$B$3</c:f>
              <c:numCache>
                <c:formatCode>0%</c:formatCode>
                <c:ptCount val="2"/>
                <c:pt idx="0">
                  <c:v>0.55</c:v>
                </c:pt>
                <c:pt idx="1">
                  <c:v>0.45</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5400" cap="rnd" cmpd="sng" algn="ctr">
              <a:solidFill>
                <a:schemeClr val="accent1"/>
              </a:solidFill>
              <a:prstDash val="solid"/>
              <a:round/>
            </a:ln>
            <a:effectLst/>
          </c:spPr>
          <c:marker>
            <c:symbol val="none"/>
          </c:marker>
          <c:dPt>
            <c:idx val="0"/>
            <c:marker>
              <c:symbol val="picture"/>
              <c:spPr>
                <a:blipFill>
                  <a:blip xmlns:r="http://schemas.openxmlformats.org/officeDocument/2006/relationships" r:embed="rId2"/>
                  <a:stretch>
                    <a:fillRect/>
                  </a:stretch>
                </a:blipFill>
                <a:ln w="25400" cap="flat" cmpd="sng" algn="ctr">
                  <a:noFill/>
                  <a:prstDash val="solid"/>
                  <a:round/>
                </a:ln>
                <a:effectLst/>
              </c:spPr>
            </c:marker>
            <c:bubble3D val="0"/>
          </c:dPt>
          <c:dPt>
            <c:idx val="5"/>
            <c:marker>
              <c:symbol val="picture"/>
              <c:spPr>
                <a:blipFill>
                  <a:blip xmlns:r="http://schemas.openxmlformats.org/officeDocument/2006/relationships" r:embed="rId3"/>
                  <a:stretch>
                    <a:fillRect/>
                  </a:stretch>
                </a:blipFill>
                <a:ln w="25400" cap="flat" cmpd="sng" algn="ctr">
                  <a:noFill/>
                  <a:prstDash val="solid"/>
                  <a:round/>
                </a:ln>
                <a:effectLst/>
              </c:spPr>
            </c:marker>
            <c:bubble3D val="0"/>
          </c:dPt>
          <c:dLbls>
            <c:delete val="1"/>
          </c:dLbls>
          <c:cat>
            <c:strRef>
              <c:f>Sheet1!$A$2:$A$7</c:f>
              <c:strCache>
                <c:ptCount val="6"/>
                <c:pt idx="0">
                  <c:v>你的内容</c:v>
                </c:pt>
                <c:pt idx="1">
                  <c:v>你的内容</c:v>
                </c:pt>
                <c:pt idx="2">
                  <c:v>你的内容</c:v>
                </c:pt>
                <c:pt idx="3">
                  <c:v>你的内容</c:v>
                </c:pt>
                <c:pt idx="4">
                  <c:v>你的内容</c:v>
                </c:pt>
                <c:pt idx="5">
                  <c:v>你的内容</c:v>
                </c:pt>
              </c:strCache>
            </c:strRef>
          </c:cat>
          <c:val>
            <c:numRef>
              <c:f>Sheet1!$B$2:$B$7</c:f>
              <c:numCache>
                <c:formatCode>General</c:formatCode>
                <c:ptCount val="6"/>
                <c:pt idx="0">
                  <c:v>4.3</c:v>
                </c:pt>
                <c:pt idx="1">
                  <c:v>2.5</c:v>
                </c:pt>
                <c:pt idx="2">
                  <c:v>3.5</c:v>
                </c:pt>
                <c:pt idx="3">
                  <c:v>4.5</c:v>
                </c:pt>
                <c:pt idx="4">
                  <c:v>2.4</c:v>
                </c:pt>
                <c:pt idx="5">
                  <c:v>4.4</c:v>
                </c:pt>
              </c:numCache>
            </c:numRef>
          </c:val>
          <c:smooth val="1"/>
        </c:ser>
        <c:ser>
          <c:idx val="1"/>
          <c:order val="1"/>
          <c:tx>
            <c:strRef>
              <c:f>Sheet1!$C$1</c:f>
              <c:strCache>
                <c:ptCount val="1"/>
                <c:pt idx="0">
                  <c:v>系列 2</c:v>
                </c:pt>
              </c:strCache>
            </c:strRef>
          </c:tx>
          <c:spPr>
            <a:ln w="25400" cap="rnd" cmpd="sng" algn="ctr">
              <a:solidFill>
                <a:schemeClr val="accent2"/>
              </a:solidFill>
              <a:prstDash val="solid"/>
              <a:round/>
            </a:ln>
            <a:effectLst/>
          </c:spPr>
          <c:marker>
            <c:symbol val="none"/>
          </c:marker>
          <c:dPt>
            <c:idx val="0"/>
            <c:marker>
              <c:symbol val="picture"/>
              <c:spPr>
                <a:blipFill>
                  <a:blip xmlns:r="http://schemas.openxmlformats.org/officeDocument/2006/relationships" r:embed="rId4"/>
                  <a:stretch>
                    <a:fillRect/>
                  </a:stretch>
                </a:blipFill>
                <a:ln w="25400" cap="flat" cmpd="sng" algn="ctr">
                  <a:noFill/>
                  <a:prstDash val="solid"/>
                  <a:round/>
                </a:ln>
                <a:effectLst/>
              </c:spPr>
            </c:marker>
            <c:bubble3D val="0"/>
          </c:dPt>
          <c:dPt>
            <c:idx val="2"/>
            <c:marker>
              <c:symbol val="picture"/>
              <c:spPr>
                <a:blipFill>
                  <a:blip xmlns:r="http://schemas.openxmlformats.org/officeDocument/2006/relationships" r:embed="rId4"/>
                  <a:stretch>
                    <a:fillRect/>
                  </a:stretch>
                </a:blipFill>
                <a:ln w="25400" cap="flat" cmpd="sng" algn="ctr">
                  <a:noFill/>
                  <a:prstDash val="solid"/>
                  <a:round/>
                </a:ln>
                <a:effectLst/>
              </c:spPr>
            </c:marker>
            <c:bubble3D val="0"/>
          </c:dPt>
          <c:dLbls>
            <c:delete val="1"/>
          </c:dLbls>
          <c:cat>
            <c:strRef>
              <c:f>Sheet1!$A$2:$A$7</c:f>
              <c:strCache>
                <c:ptCount val="6"/>
                <c:pt idx="0">
                  <c:v>你的内容</c:v>
                </c:pt>
                <c:pt idx="1">
                  <c:v>你的内容</c:v>
                </c:pt>
                <c:pt idx="2">
                  <c:v>你的内容</c:v>
                </c:pt>
                <c:pt idx="3">
                  <c:v>你的内容</c:v>
                </c:pt>
                <c:pt idx="4">
                  <c:v>你的内容</c:v>
                </c:pt>
                <c:pt idx="5">
                  <c:v>你的内容</c:v>
                </c:pt>
              </c:strCache>
            </c:strRef>
          </c:cat>
          <c:val>
            <c:numRef>
              <c:f>Sheet1!$C$2:$C$7</c:f>
              <c:numCache>
                <c:formatCode>General</c:formatCode>
                <c:ptCount val="6"/>
                <c:pt idx="0">
                  <c:v>2.4</c:v>
                </c:pt>
                <c:pt idx="1">
                  <c:v>4.4</c:v>
                </c:pt>
                <c:pt idx="2">
                  <c:v>1.8</c:v>
                </c:pt>
                <c:pt idx="3">
                  <c:v>2.8</c:v>
                </c:pt>
                <c:pt idx="4">
                  <c:v>3.5</c:v>
                </c:pt>
                <c:pt idx="5">
                  <c:v>4.5</c:v>
                </c:pt>
              </c:numCache>
            </c:numRef>
          </c:val>
          <c:smooth val="1"/>
        </c:ser>
        <c:ser>
          <c:idx val="2"/>
          <c:order val="2"/>
          <c:tx>
            <c:strRef>
              <c:f>Sheet1!$D$1</c:f>
              <c:strCache>
                <c:ptCount val="1"/>
                <c:pt idx="0">
                  <c:v>系列 3</c:v>
                </c:pt>
              </c:strCache>
            </c:strRef>
          </c:tx>
          <c:spPr>
            <a:ln w="25400" cap="rnd" cmpd="sng" algn="ctr">
              <a:solidFill>
                <a:schemeClr val="accent3"/>
              </a:solidFill>
              <a:prstDash val="solid"/>
              <a:round/>
            </a:ln>
            <a:effectLst/>
          </c:spPr>
          <c:marker>
            <c:symbol val="none"/>
          </c:marker>
          <c:dPt>
            <c:idx val="0"/>
            <c:marker>
              <c:symbol val="picture"/>
              <c:spPr>
                <a:blipFill>
                  <a:blip xmlns:r="http://schemas.openxmlformats.org/officeDocument/2006/relationships" r:embed="rId5"/>
                  <a:stretch>
                    <a:fillRect/>
                  </a:stretch>
                </a:blipFill>
                <a:ln w="25400" cap="flat" cmpd="sng" algn="ctr">
                  <a:noFill/>
                  <a:prstDash val="solid"/>
                  <a:round/>
                </a:ln>
                <a:effectLst/>
              </c:spPr>
            </c:marker>
            <c:bubble3D val="0"/>
          </c:dPt>
          <c:dPt>
            <c:idx val="3"/>
            <c:marker>
              <c:symbol val="picture"/>
              <c:spPr>
                <a:blipFill>
                  <a:blip xmlns:r="http://schemas.openxmlformats.org/officeDocument/2006/relationships" r:embed="rId6"/>
                  <a:stretch>
                    <a:fillRect/>
                  </a:stretch>
                </a:blipFill>
                <a:ln w="25400" cap="flat" cmpd="sng" algn="ctr">
                  <a:noFill/>
                  <a:prstDash val="solid"/>
                  <a:round/>
                </a:ln>
                <a:effectLst/>
              </c:spPr>
            </c:marker>
            <c:bubble3D val="0"/>
          </c:dPt>
          <c:dLbls>
            <c:delete val="1"/>
          </c:dLbls>
          <c:cat>
            <c:strRef>
              <c:f>Sheet1!$A$2:$A$7</c:f>
              <c:strCache>
                <c:ptCount val="6"/>
                <c:pt idx="0">
                  <c:v>你的内容</c:v>
                </c:pt>
                <c:pt idx="1">
                  <c:v>你的内容</c:v>
                </c:pt>
                <c:pt idx="2">
                  <c:v>你的内容</c:v>
                </c:pt>
                <c:pt idx="3">
                  <c:v>你的内容</c:v>
                </c:pt>
                <c:pt idx="4">
                  <c:v>你的内容</c:v>
                </c:pt>
                <c:pt idx="5">
                  <c:v>你的内容</c:v>
                </c:pt>
              </c:strCache>
            </c:strRef>
          </c:cat>
          <c:val>
            <c:numRef>
              <c:f>Sheet1!$D$2:$D$7</c:f>
              <c:numCache>
                <c:formatCode>General</c:formatCode>
                <c:ptCount val="6"/>
                <c:pt idx="0">
                  <c:v>2</c:v>
                </c:pt>
                <c:pt idx="1">
                  <c:v>2</c:v>
                </c:pt>
                <c:pt idx="2">
                  <c:v>3</c:v>
                </c:pt>
                <c:pt idx="3">
                  <c:v>5</c:v>
                </c:pt>
                <c:pt idx="4">
                  <c:v>1.8</c:v>
                </c:pt>
                <c:pt idx="5">
                  <c:v>2.8</c:v>
                </c:pt>
              </c:numCache>
            </c:numRef>
          </c:val>
          <c:smooth val="1"/>
        </c:ser>
        <c:dLbls>
          <c:showLegendKey val="0"/>
          <c:showVal val="0"/>
          <c:showCatName val="0"/>
          <c:showSerName val="0"/>
          <c:showPercent val="0"/>
          <c:showBubbleSize val="0"/>
        </c:dLbls>
        <c:marker val="0"/>
        <c:smooth val="1"/>
        <c:axId val="2095619576"/>
        <c:axId val="2095619968"/>
      </c:lineChart>
      <c:catAx>
        <c:axId val="209561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400" b="0" i="0" u="none" strike="noStrike" kern="1200" baseline="0">
                <a:solidFill>
                  <a:schemeClr val="bg1"/>
                </a:solidFill>
                <a:latin typeface="+mn-lt"/>
                <a:ea typeface="+mn-ea"/>
                <a:cs typeface="+mn-cs"/>
              </a:defRPr>
            </a:pPr>
          </a:p>
        </c:txPr>
        <c:crossAx val="2095619968"/>
        <c:crosses val="autoZero"/>
        <c:auto val="1"/>
        <c:lblAlgn val="ctr"/>
        <c:lblOffset val="100"/>
        <c:noMultiLvlLbl val="0"/>
      </c:catAx>
      <c:valAx>
        <c:axId val="2095619968"/>
        <c:scaling>
          <c:orientation val="minMax"/>
        </c:scaling>
        <c:delete val="0"/>
        <c:axPos val="l"/>
        <c:numFmt formatCode="General" sourceLinked="1"/>
        <c:majorTickMark val="none"/>
        <c:minorTickMark val="none"/>
        <c:tickLblPos val="nextTo"/>
        <c:spPr>
          <a:noFill/>
          <a:ln w="6350" cap="flat" cmpd="sng" algn="ctr">
            <a:solidFill>
              <a:schemeClr val="accent1"/>
            </a:solidFill>
            <a:prstDash val="solid"/>
            <a:round/>
          </a:ln>
          <a:effectLst/>
        </c:spPr>
        <c:txPr>
          <a:bodyPr rot="-60000000" spcFirstLastPara="1" vertOverflow="ellipsis" vert="horz" wrap="square" anchor="ctr" anchorCtr="1"/>
          <a:lstStyle/>
          <a:p>
            <a:pPr>
              <a:defRPr lang="zh-CN" sz="1400" b="0" i="0" u="none" strike="noStrike" kern="1200" baseline="0">
                <a:solidFill>
                  <a:schemeClr val="bg1"/>
                </a:solidFill>
                <a:latin typeface="+mn-lt"/>
                <a:ea typeface="+mn-ea"/>
                <a:cs typeface="+mn-cs"/>
              </a:defRPr>
            </a:pPr>
          </a:p>
        </c:txPr>
        <c:crossAx val="2095619576"/>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1"/>
            </a:solidFill>
            <a:ln w="19050">
              <a:noFill/>
            </a:ln>
          </c:spPr>
          <c:explosion val="4"/>
          <c:dPt>
            <c:idx val="0"/>
            <c:bubble3D val="0"/>
            <c:spPr>
              <a:solidFill>
                <a:schemeClr val="accent1">
                  <a:alpha val="90000"/>
                </a:schemeClr>
              </a:solidFill>
              <a:ln w="19050">
                <a:noFill/>
              </a:ln>
              <a:effectLst/>
            </c:spPr>
          </c:dPt>
          <c:dPt>
            <c:idx val="1"/>
            <c:bubble3D val="0"/>
            <c:spPr>
              <a:solidFill>
                <a:schemeClr val="accent1">
                  <a:alpha val="85000"/>
                </a:schemeClr>
              </a:solidFill>
              <a:ln w="19050">
                <a:noFill/>
              </a:ln>
              <a:effectLst/>
            </c:spPr>
          </c:dPt>
          <c:dPt>
            <c:idx val="2"/>
            <c:bubble3D val="0"/>
            <c:spPr>
              <a:solidFill>
                <a:schemeClr val="accent1">
                  <a:alpha val="80000"/>
                </a:schemeClr>
              </a:solidFill>
              <a:ln w="19050">
                <a:noFill/>
              </a:ln>
              <a:effectLst/>
            </c:spPr>
          </c:dPt>
          <c:dPt>
            <c:idx val="3"/>
            <c:bubble3D val="0"/>
            <c:spPr>
              <a:solidFill>
                <a:schemeClr val="accent1">
                  <a:alpha val="75000"/>
                </a:schemeClr>
              </a:solidFill>
              <a:ln w="19050">
                <a:noFill/>
              </a:ln>
              <a:effectLst/>
            </c:spPr>
          </c:dPt>
          <c:dLbls>
            <c:dLbl>
              <c:idx val="0"/>
              <c:layout>
                <c:manualLayout>
                  <c:x val="-0.246476954692537"/>
                  <c:y val="-0.177793663414348"/>
                </c:manualLayout>
              </c:layout>
              <c:tx>
                <c:rich>
                  <a:bodyPr rot="0" spcFirstLastPara="1" vertOverflow="ellipsis" vert="horz" wrap="square" lIns="38100" tIns="19050" rIns="38100" bIns="19050" anchor="ctr" anchorCtr="1"/>
                  <a:lstStyle/>
                  <a:p>
                    <a:fld id="{6d9668cc-0589-4b26-899b-0ae1a675bd3b}" type="VALUE">
                      <a:t>[VALUE]</a:t>
                    </a:fld>
                    <a:endParaRPr lang="zh-CN" altLang="en-US" b="0" i="0" u="none" strike="noStrike" baseline="0">
                      <a:latin typeface="Arial" panose="020B0604020202020204" pitchFamily="34" charset="0"/>
                      <a:ea typeface="Arial" panose="020B0604020202020204" pitchFamily="34" charset="0"/>
                      <a:cs typeface="+mn-ea"/>
                    </a:endParaRPr>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delete val="1"/>
            </c:dLbl>
            <c:dLbl>
              <c:idx val="2"/>
              <c:delete val="1"/>
            </c:dLbl>
            <c:dLbl>
              <c:idx val="3"/>
              <c:delete val="1"/>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rgbClr val="0070C0"/>
                    </a:solidFill>
                    <a:latin typeface="方正隶二简体" panose="03000509000000000000" pitchFamily="65" charset="-122"/>
                    <a:ea typeface="方正隶二简体" panose="03000509000000000000" pitchFamily="65" charset="-122"/>
                    <a:cs typeface="+mn-cs"/>
                  </a:defRPr>
                </a:pPr>
              </a:p>
            </c:txPr>
            <c:dLblPos val="bestFit"/>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9A2863-C454-4C0B-922C-281D41D5E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206A0A-8871-444B-AFF4-3FC4615AC26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206A0A-8871-444B-AFF4-3FC4615AC26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2E90D04-0FF3-42FE-A587-1BDEA6704E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3A631F-836E-43E2-AC94-112F8562594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E90D04-0FF3-42FE-A587-1BDEA6704E2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3A631F-836E-43E2-AC94-112F8562594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6.xml"/><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6" Type="http://schemas.openxmlformats.org/officeDocument/2006/relationships/notesSlide" Target="../notesSlides/notesSlide1.xml"/><Relationship Id="rId15" Type="http://schemas.openxmlformats.org/officeDocument/2006/relationships/slideLayout" Target="../slideLayouts/slideLayout7.xml"/><Relationship Id="rId14" Type="http://schemas.openxmlformats.org/officeDocument/2006/relationships/themeOverride" Target="../theme/themeOverride1.xml"/><Relationship Id="rId13" Type="http://schemas.openxmlformats.org/officeDocument/2006/relationships/tags" Target="../tags/tag9.xml"/><Relationship Id="rId12" Type="http://schemas.openxmlformats.org/officeDocument/2006/relationships/image" Target="../media/image3.png"/><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hemeOverride" Target="../theme/themeOverride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themeOverride" Target="../theme/themeOverride6.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hemeOverride" Target="../theme/themeOverride7.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7.xml"/><Relationship Id="rId5" Type="http://schemas.openxmlformats.org/officeDocument/2006/relationships/themeOverride" Target="../theme/themeOverride17.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themeOverride" Target="../theme/themeOverride18.xml"/><Relationship Id="rId1" Type="http://schemas.openxmlformats.org/officeDocument/2006/relationships/chart" Target="../charts/chart5.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themeOverride" Target="../theme/themeOverride19.xml"/><Relationship Id="rId1"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hemeOverride" Target="../theme/themeOverride24.xml"/></Relationships>
</file>

<file path=ppt/slides/_rels/slide25.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7" Type="http://schemas.openxmlformats.org/officeDocument/2006/relationships/notesSlide" Target="../notesSlides/notesSlide25.xml"/><Relationship Id="rId26" Type="http://schemas.openxmlformats.org/officeDocument/2006/relationships/slideLayout" Target="../slideLayouts/slideLayout7.xml"/><Relationship Id="rId25" Type="http://schemas.openxmlformats.org/officeDocument/2006/relationships/themeOverride" Target="../theme/themeOverride25.xml"/><Relationship Id="rId24" Type="http://schemas.openxmlformats.org/officeDocument/2006/relationships/image" Target="../media/image2.png"/><Relationship Id="rId23" Type="http://schemas.openxmlformats.org/officeDocument/2006/relationships/tags" Target="../tags/tag29.xml"/><Relationship Id="rId22" Type="http://schemas.microsoft.com/office/2007/relationships/media" Target="../media/media1.mp3"/><Relationship Id="rId21" Type="http://schemas.openxmlformats.org/officeDocument/2006/relationships/audio" Target="../media/media1.mp3"/><Relationship Id="rId20" Type="http://schemas.openxmlformats.org/officeDocument/2006/relationships/tags" Target="../tags/tag28.xml"/><Relationship Id="rId2" Type="http://schemas.openxmlformats.org/officeDocument/2006/relationships/tags" Target="../tags/tag10.xml"/><Relationship Id="rId19" Type="http://schemas.openxmlformats.org/officeDocument/2006/relationships/tags" Target="../tags/tag27.xml"/><Relationship Id="rId18" Type="http://schemas.openxmlformats.org/officeDocument/2006/relationships/tags" Target="../tags/tag26.xml"/><Relationship Id="rId17" Type="http://schemas.openxmlformats.org/officeDocument/2006/relationships/tags" Target="../tags/tag25.xml"/><Relationship Id="rId16" Type="http://schemas.openxmlformats.org/officeDocument/2006/relationships/tags" Target="../tags/tag24.xml"/><Relationship Id="rId15" Type="http://schemas.openxmlformats.org/officeDocument/2006/relationships/tags" Target="../tags/tag23.xml"/><Relationship Id="rId14" Type="http://schemas.openxmlformats.org/officeDocument/2006/relationships/tags" Target="../tags/tag22.xml"/><Relationship Id="rId13" Type="http://schemas.openxmlformats.org/officeDocument/2006/relationships/tags" Target="../tags/tag21.xml"/><Relationship Id="rId12" Type="http://schemas.openxmlformats.org/officeDocument/2006/relationships/tags" Target="../tags/tag20.xml"/><Relationship Id="rId11" Type="http://schemas.openxmlformats.org/officeDocument/2006/relationships/tags" Target="../tags/tag19.xml"/><Relationship Id="rId10" Type="http://schemas.openxmlformats.org/officeDocument/2006/relationships/tags" Target="../tags/tag18.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A_[动画大师]_Oval 426"/>
          <p:cNvSpPr>
            <a:spLocks noChangeArrowheads="1"/>
          </p:cNvSpPr>
          <p:nvPr>
            <p:custDataLst>
              <p:tags r:id="rId1"/>
            </p:custDataLst>
          </p:nvPr>
        </p:nvSpPr>
        <p:spPr bwMode="auto">
          <a:xfrm>
            <a:off x="12840195" y="23591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cxnSp>
        <p:nvCxnSpPr>
          <p:cNvPr id="170" name="PA_直接连接符 169"/>
          <p:cNvCxnSpPr/>
          <p:nvPr>
            <p:custDataLst>
              <p:tags r:id="rId2"/>
            </p:custDataLst>
          </p:nvPr>
        </p:nvCxnSpPr>
        <p:spPr>
          <a:xfrm>
            <a:off x="4677273" y="3027137"/>
            <a:ext cx="3736949" cy="0"/>
          </a:xfrm>
          <a:prstGeom prst="line">
            <a:avLst/>
          </a:prstGeom>
          <a:ln>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171" name="PA_矩形 170"/>
          <p:cNvSpPr/>
          <p:nvPr>
            <p:custDataLst>
              <p:tags r:id="rId3"/>
            </p:custDataLst>
          </p:nvPr>
        </p:nvSpPr>
        <p:spPr>
          <a:xfrm rot="2700000">
            <a:off x="8693117" y="2877894"/>
            <a:ext cx="298489" cy="298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2" name="PA_直接连接符 171"/>
          <p:cNvCxnSpPr/>
          <p:nvPr>
            <p:custDataLst>
              <p:tags r:id="rId4"/>
            </p:custDataLst>
          </p:nvPr>
        </p:nvCxnSpPr>
        <p:spPr>
          <a:xfrm>
            <a:off x="9215717" y="3027137"/>
            <a:ext cx="3736949" cy="0"/>
          </a:xfrm>
          <a:prstGeom prst="line">
            <a:avLst/>
          </a:prstGeom>
          <a:ln>
            <a:gradFill>
              <a:gsLst>
                <a:gs pos="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73" name="PA_直接连接符 172"/>
          <p:cNvCxnSpPr/>
          <p:nvPr>
            <p:custDataLst>
              <p:tags r:id="rId5"/>
            </p:custDataLst>
          </p:nvPr>
        </p:nvCxnSpPr>
        <p:spPr>
          <a:xfrm>
            <a:off x="4677273" y="4154585"/>
            <a:ext cx="8275393" cy="0"/>
          </a:xfrm>
          <a:prstGeom prst="line">
            <a:avLst/>
          </a:prstGeom>
          <a:ln>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pic>
        <p:nvPicPr>
          <p:cNvPr id="175" name="PA_Skrillex-Scary Monsters And Nice Sprites">
            <a:hlinkClick r:id="" action="ppaction://media"/>
          </p:cNvPr>
          <p:cNvPicPr>
            <a:picLocks noChangeAspect="1"/>
          </p:cNvPicPr>
          <p:nvPr>
            <a:audioFile r:link="rId6"/>
            <p:extLst>
              <p:ext uri="{DAA4B4D4-6D71-4841-9C94-3DE7FCFB9230}">
                <p14:media xmlns:p14="http://schemas.microsoft.com/office/powerpoint/2010/main" r:embed="rId7"/>
              </p:ext>
            </p:extLst>
            <p:custDataLst>
              <p:tags r:id="rId8"/>
            </p:custDataLst>
          </p:nvPr>
        </p:nvPicPr>
        <p:blipFill>
          <a:blip r:embed="rId9"/>
          <a:stretch>
            <a:fillRect/>
          </a:stretch>
        </p:blipFill>
        <p:spPr>
          <a:xfrm>
            <a:off x="5689068" y="-979578"/>
            <a:ext cx="609600" cy="609600"/>
          </a:xfrm>
          <a:prstGeom prst="rect">
            <a:avLst/>
          </a:prstGeom>
        </p:spPr>
      </p:pic>
      <p:sp>
        <p:nvSpPr>
          <p:cNvPr id="2" name="PA_文本框 1"/>
          <p:cNvSpPr txBox="1"/>
          <p:nvPr>
            <p:custDataLst>
              <p:tags r:id="rId10"/>
            </p:custDataLst>
          </p:nvPr>
        </p:nvSpPr>
        <p:spPr>
          <a:xfrm>
            <a:off x="7227338" y="1120057"/>
            <a:ext cx="3220753" cy="1831271"/>
          </a:xfrm>
          <a:prstGeom prst="rect">
            <a:avLst/>
          </a:prstGeom>
          <a:noFill/>
        </p:spPr>
        <p:txBody>
          <a:bodyPr wrap="none" rtlCol="0">
            <a:spAutoFit/>
          </a:bodyPr>
          <a:lstStyle/>
          <a:p>
            <a:pPr algn="ctr"/>
            <a:r>
              <a:rPr lang="en-US" altLang="zh-CN" sz="11300" b="1" dirty="0">
                <a:solidFill>
                  <a:schemeClr val="accent3">
                    <a:lumMod val="60000"/>
                    <a:lumOff val="40000"/>
                  </a:schemeClr>
                </a:solidFill>
                <a:effectLst>
                  <a:outerShdw blurRad="38100" dist="38100" dir="2700000" algn="tl">
                    <a:srgbClr val="000000">
                      <a:alpha val="43137"/>
                    </a:srgbClr>
                  </a:outerShdw>
                </a:effectLst>
                <a:latin typeface="Ruach LET" pitchFamily="2" charset="0"/>
              </a:rPr>
              <a:t>201X</a:t>
            </a:r>
            <a:endParaRPr lang="zh-CN" altLang="en-US" sz="11300" b="1" dirty="0">
              <a:solidFill>
                <a:schemeClr val="accent3">
                  <a:lumMod val="60000"/>
                  <a:lumOff val="40000"/>
                </a:schemeClr>
              </a:solidFill>
              <a:effectLst>
                <a:outerShdw blurRad="38100" dist="38100" dir="2700000" algn="tl">
                  <a:srgbClr val="000000">
                    <a:alpha val="43137"/>
                  </a:srgbClr>
                </a:outerShdw>
              </a:effectLst>
              <a:latin typeface="Ruach LET" pitchFamily="2" charset="0"/>
            </a:endParaRPr>
          </a:p>
        </p:txBody>
      </p:sp>
      <p:sp>
        <p:nvSpPr>
          <p:cNvPr id="216" name="PA_矩形 168"/>
          <p:cNvSpPr/>
          <p:nvPr>
            <p:custDataLst>
              <p:tags r:id="rId11"/>
            </p:custDataLst>
          </p:nvPr>
        </p:nvSpPr>
        <p:spPr>
          <a:xfrm>
            <a:off x="4709578" y="4988480"/>
            <a:ext cx="8256272" cy="460375"/>
          </a:xfrm>
          <a:prstGeom prst="rect">
            <a:avLst/>
          </a:prstGeom>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造字工房尚雅体演示版常规体" pitchFamily="50" charset="-122"/>
                <a:ea typeface="造字工房尚雅体演示版常规体" pitchFamily="50" charset="-122"/>
              </a:rPr>
              <a:t>汇报人：</a:t>
            </a:r>
            <a:r>
              <a:rPr lang="en-US" altLang="zh-CN" sz="2400" b="1" dirty="0">
                <a:solidFill>
                  <a:schemeClr val="bg1"/>
                </a:solidFill>
                <a:effectLst>
                  <a:outerShdw blurRad="38100" dist="38100" dir="2700000" algn="tl">
                    <a:srgbClr val="000000">
                      <a:alpha val="43137"/>
                    </a:srgbClr>
                  </a:outerShdw>
                </a:effectLst>
                <a:latin typeface="造字工房尚雅体演示版常规体" pitchFamily="50" charset="-122"/>
                <a:ea typeface="造字工房尚雅体演示版常规体" pitchFamily="50" charset="-122"/>
              </a:rPr>
              <a:t>XXX</a:t>
            </a:r>
            <a:endParaRPr lang="en-US" altLang="zh-CN" sz="2400" b="1" dirty="0">
              <a:solidFill>
                <a:schemeClr val="bg1"/>
              </a:solidFill>
              <a:effectLst>
                <a:outerShdw blurRad="38100" dist="38100" dir="2700000" algn="tl">
                  <a:srgbClr val="000000">
                    <a:alpha val="43137"/>
                  </a:srgbClr>
                </a:outerShdw>
              </a:effectLst>
              <a:latin typeface="造字工房尚雅体演示版常规体" pitchFamily="50" charset="-122"/>
              <a:ea typeface="造字工房尚雅体演示版常规体" pitchFamily="50" charset="-122"/>
            </a:endParaRPr>
          </a:p>
        </p:txBody>
      </p:sp>
      <p:pic>
        <p:nvPicPr>
          <p:cNvPr id="28" name="图片 2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287676" y="468534"/>
            <a:ext cx="5930408" cy="5735107"/>
          </a:xfrm>
          <a:prstGeom prst="rect">
            <a:avLst/>
          </a:prstGeom>
        </p:spPr>
      </p:pic>
      <p:sp>
        <p:nvSpPr>
          <p:cNvPr id="169" name="PA_矩形 168"/>
          <p:cNvSpPr/>
          <p:nvPr>
            <p:custDataLst>
              <p:tags r:id="rId13"/>
            </p:custDataLst>
          </p:nvPr>
        </p:nvSpPr>
        <p:spPr>
          <a:xfrm>
            <a:off x="4583923" y="3101924"/>
            <a:ext cx="8256272" cy="1107996"/>
          </a:xfrm>
          <a:prstGeom prst="rect">
            <a:avLst/>
          </a:prstGeom>
        </p:spPr>
        <p:txBody>
          <a:bodyPr wrap="square">
            <a:spAutoFit/>
          </a:bodyPr>
          <a:lstStyle/>
          <a:p>
            <a:pPr algn="ctr"/>
            <a:r>
              <a:rPr lang="zh-CN" altLang="en-US" sz="6600" b="1"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高端商务总结</a:t>
            </a:r>
            <a:r>
              <a:rPr lang="en-US" altLang="zh-CN" sz="6600" b="1"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PPT</a:t>
            </a:r>
            <a:endParaRPr lang="zh-CN" altLang="en-US" sz="6600" b="1"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endParaRPr>
          </a:p>
        </p:txBody>
      </p:sp>
      <p:sp>
        <p:nvSpPr>
          <p:cNvPr id="29" name="TextBox 22"/>
          <p:cNvSpPr txBox="1"/>
          <p:nvPr/>
        </p:nvSpPr>
        <p:spPr>
          <a:xfrm>
            <a:off x="6644650" y="4430135"/>
            <a:ext cx="4493542" cy="307779"/>
          </a:xfrm>
          <a:prstGeom prst="rect">
            <a:avLst/>
          </a:prstGeom>
          <a:noFill/>
        </p:spPr>
        <p:txBody>
          <a:bodyPr wrap="none" lIns="91442" tIns="45721" rIns="91442" bIns="45721" rtlCol="0">
            <a:spAutoFit/>
          </a:bodyPr>
          <a:lstStyle/>
          <a:p>
            <a:pPr algn="ctr"/>
            <a:r>
              <a:rPr lang="en-US" altLang="zh-CN"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a:t>
            </a:r>
            <a:r>
              <a:rPr lang="zh-CN" altLang="en-US"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工作总结</a:t>
            </a:r>
            <a:r>
              <a:rPr lang="en-US" altLang="zh-CN"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a:t>
            </a:r>
            <a:r>
              <a:rPr lang="zh-CN" altLang="en-US"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工作汇报</a:t>
            </a:r>
            <a:r>
              <a:rPr lang="en-US" altLang="zh-CN"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a:t>
            </a:r>
            <a:r>
              <a:rPr lang="zh-CN" altLang="en-US"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企划方案</a:t>
            </a:r>
            <a:r>
              <a:rPr lang="en-US" altLang="zh-CN"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a:t>
            </a:r>
            <a:r>
              <a:rPr lang="zh-CN" altLang="en-US"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计划总结</a:t>
            </a:r>
            <a:r>
              <a:rPr lang="en-US" altLang="zh-CN"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rPr>
              <a:t>】</a:t>
            </a:r>
            <a:endParaRPr lang="zh-CN" altLang="en-US" sz="1400" dirty="0">
              <a:solidFill>
                <a:schemeClr val="accent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5"/>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1000"/>
                                        <p:tgtEl>
                                          <p:spTgt spid="2">
                                            <p:txEl>
                                              <p:pRg st="0" end="0"/>
                                            </p:txEl>
                                          </p:spTgt>
                                        </p:tgtEl>
                                      </p:cBhvr>
                                    </p:animEffect>
                                    <p:anim calcmode="lin" valueType="num">
                                      <p:cBhvr>
                                        <p:cTn id="11"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171"/>
                                        </p:tgtEl>
                                        <p:attrNameLst>
                                          <p:attrName>style.visibility</p:attrName>
                                        </p:attrNameLst>
                                      </p:cBhvr>
                                      <p:to>
                                        <p:strVal val="visible"/>
                                      </p:to>
                                    </p:set>
                                    <p:animEffect transition="in" filter="fade">
                                      <p:cBhvr>
                                        <p:cTn id="15" dur="500"/>
                                        <p:tgtEl>
                                          <p:spTgt spid="171"/>
                                        </p:tgtEl>
                                      </p:cBhvr>
                                    </p:animEffect>
                                  </p:childTnLst>
                                </p:cTn>
                              </p:par>
                              <p:par>
                                <p:cTn id="16" presetID="22" presetClass="entr" presetSubtype="8" fill="hold" nodeType="withEffect">
                                  <p:stCondLst>
                                    <p:cond delay="0"/>
                                  </p:stCondLst>
                                  <p:childTnLst>
                                    <p:set>
                                      <p:cBhvr>
                                        <p:cTn id="17" dur="1" fill="hold">
                                          <p:stCondLst>
                                            <p:cond delay="0"/>
                                          </p:stCondLst>
                                        </p:cTn>
                                        <p:tgtEl>
                                          <p:spTgt spid="172"/>
                                        </p:tgtEl>
                                        <p:attrNameLst>
                                          <p:attrName>style.visibility</p:attrName>
                                        </p:attrNameLst>
                                      </p:cBhvr>
                                      <p:to>
                                        <p:strVal val="visible"/>
                                      </p:to>
                                    </p:set>
                                    <p:animEffect transition="in" filter="wipe(left)">
                                      <p:cBhvr>
                                        <p:cTn id="18" dur="500"/>
                                        <p:tgtEl>
                                          <p:spTgt spid="172"/>
                                        </p:tgtEl>
                                      </p:cBhvr>
                                    </p:animEffect>
                                  </p:childTnLst>
                                </p:cTn>
                              </p:par>
                              <p:par>
                                <p:cTn id="19" presetID="22" presetClass="entr" presetSubtype="2" fill="hold" nodeType="withEffect">
                                  <p:stCondLst>
                                    <p:cond delay="0"/>
                                  </p:stCondLst>
                                  <p:childTnLst>
                                    <p:set>
                                      <p:cBhvr>
                                        <p:cTn id="20" dur="1" fill="hold">
                                          <p:stCondLst>
                                            <p:cond delay="0"/>
                                          </p:stCondLst>
                                        </p:cTn>
                                        <p:tgtEl>
                                          <p:spTgt spid="170"/>
                                        </p:tgtEl>
                                        <p:attrNameLst>
                                          <p:attrName>style.visibility</p:attrName>
                                        </p:attrNameLst>
                                      </p:cBhvr>
                                      <p:to>
                                        <p:strVal val="visible"/>
                                      </p:to>
                                    </p:set>
                                    <p:animEffect transition="in" filter="wipe(right)">
                                      <p:cBhvr>
                                        <p:cTn id="21" dur="500"/>
                                        <p:tgtEl>
                                          <p:spTgt spid="170"/>
                                        </p:tgtEl>
                                      </p:cBhvr>
                                    </p:animEffect>
                                  </p:childTnLst>
                                </p:cTn>
                              </p:par>
                              <p:par>
                                <p:cTn id="22" presetID="16" presetClass="entr" presetSubtype="37" fill="hold" nodeType="withEffect">
                                  <p:stCondLst>
                                    <p:cond delay="0"/>
                                  </p:stCondLst>
                                  <p:childTnLst>
                                    <p:set>
                                      <p:cBhvr>
                                        <p:cTn id="23" dur="1" fill="hold">
                                          <p:stCondLst>
                                            <p:cond delay="0"/>
                                          </p:stCondLst>
                                        </p:cTn>
                                        <p:tgtEl>
                                          <p:spTgt spid="173"/>
                                        </p:tgtEl>
                                        <p:attrNameLst>
                                          <p:attrName>style.visibility</p:attrName>
                                        </p:attrNameLst>
                                      </p:cBhvr>
                                      <p:to>
                                        <p:strVal val="visible"/>
                                      </p:to>
                                    </p:set>
                                    <p:animEffect transition="in" filter="barn(outVertical)">
                                      <p:cBhvr>
                                        <p:cTn id="24" dur="500"/>
                                        <p:tgtEl>
                                          <p:spTgt spid="173"/>
                                        </p:tgtEl>
                                      </p:cBhvr>
                                    </p:animEffect>
                                  </p:childTnLst>
                                </p:cTn>
                              </p:par>
                              <p:par>
                                <p:cTn id="25" presetID="2" presetClass="entr" presetSubtype="8" fill="hold" grpId="0" nodeType="withEffect">
                                  <p:stCondLst>
                                    <p:cond delay="0"/>
                                  </p:stCondLst>
                                  <p:iterate type="lt">
                                    <p:tmPct val="10000"/>
                                  </p:iterate>
                                  <p:childTnLst>
                                    <p:set>
                                      <p:cBhvr>
                                        <p:cTn id="26" dur="1" fill="hold">
                                          <p:stCondLst>
                                            <p:cond delay="0"/>
                                          </p:stCondLst>
                                        </p:cTn>
                                        <p:tgtEl>
                                          <p:spTgt spid="169"/>
                                        </p:tgtEl>
                                        <p:attrNameLst>
                                          <p:attrName>style.visibility</p:attrName>
                                        </p:attrNameLst>
                                      </p:cBhvr>
                                      <p:to>
                                        <p:strVal val="visible"/>
                                      </p:to>
                                    </p:set>
                                    <p:anim calcmode="lin" valueType="num">
                                      <p:cBhvr additive="base">
                                        <p:cTn id="27" dur="500" fill="hold"/>
                                        <p:tgtEl>
                                          <p:spTgt spid="169"/>
                                        </p:tgtEl>
                                        <p:attrNameLst>
                                          <p:attrName>ppt_x</p:attrName>
                                        </p:attrNameLst>
                                      </p:cBhvr>
                                      <p:tavLst>
                                        <p:tav tm="0">
                                          <p:val>
                                            <p:strVal val="0-#ppt_w/2"/>
                                          </p:val>
                                        </p:tav>
                                        <p:tav tm="100000">
                                          <p:val>
                                            <p:strVal val="#ppt_x"/>
                                          </p:val>
                                        </p:tav>
                                      </p:tavLst>
                                    </p:anim>
                                    <p:anim calcmode="lin" valueType="num">
                                      <p:cBhvr additive="base">
                                        <p:cTn id="28" dur="500" fill="hold"/>
                                        <p:tgtEl>
                                          <p:spTgt spid="169"/>
                                        </p:tgtEl>
                                        <p:attrNameLst>
                                          <p:attrName>ppt_y</p:attrName>
                                        </p:attrNameLst>
                                      </p:cBhvr>
                                      <p:tavLst>
                                        <p:tav tm="0">
                                          <p:val>
                                            <p:strVal val="#ppt_y"/>
                                          </p:val>
                                        </p:tav>
                                        <p:tav tm="100000">
                                          <p:val>
                                            <p:strVal val="#ppt_y"/>
                                          </p:val>
                                        </p:tav>
                                      </p:tavLst>
                                    </p:anim>
                                  </p:childTnLst>
                                </p:cTn>
                              </p:par>
                              <p:par>
                                <p:cTn id="29" presetID="23" presetClass="entr" presetSubtype="528" repeatCount="indefinite" fill="hold" grpId="0" nodeType="withEffect">
                                  <p:stCondLst>
                                    <p:cond delay="163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373" fill="hold"/>
                                        <p:tgtEl>
                                          <p:spTgt spid="97"/>
                                        </p:tgtEl>
                                        <p:attrNameLst>
                                          <p:attrName>ppt_w</p:attrName>
                                        </p:attrNameLst>
                                      </p:cBhvr>
                                      <p:tavLst>
                                        <p:tav tm="0">
                                          <p:val>
                                            <p:fltVal val="0"/>
                                          </p:val>
                                        </p:tav>
                                        <p:tav tm="100000">
                                          <p:val>
                                            <p:strVal val="#ppt_w"/>
                                          </p:val>
                                        </p:tav>
                                      </p:tavLst>
                                    </p:anim>
                                    <p:anim calcmode="lin" valueType="num">
                                      <p:cBhvr>
                                        <p:cTn id="32" dur="5373" fill="hold"/>
                                        <p:tgtEl>
                                          <p:spTgt spid="97"/>
                                        </p:tgtEl>
                                        <p:attrNameLst>
                                          <p:attrName>ppt_h</p:attrName>
                                        </p:attrNameLst>
                                      </p:cBhvr>
                                      <p:tavLst>
                                        <p:tav tm="0">
                                          <p:val>
                                            <p:fltVal val="0"/>
                                          </p:val>
                                        </p:tav>
                                        <p:tav tm="100000">
                                          <p:val>
                                            <p:strVal val="#ppt_h"/>
                                          </p:val>
                                        </p:tav>
                                      </p:tavLst>
                                    </p:anim>
                                    <p:anim calcmode="lin" valueType="num">
                                      <p:cBhvr>
                                        <p:cTn id="33" dur="5373" fill="hold"/>
                                        <p:tgtEl>
                                          <p:spTgt spid="97"/>
                                        </p:tgtEl>
                                        <p:attrNameLst>
                                          <p:attrName>ppt_x</p:attrName>
                                        </p:attrNameLst>
                                      </p:cBhvr>
                                      <p:tavLst>
                                        <p:tav tm="0">
                                          <p:val>
                                            <p:fltVal val="0.5"/>
                                          </p:val>
                                        </p:tav>
                                        <p:tav tm="100000">
                                          <p:val>
                                            <p:strVal val="#ppt_x"/>
                                          </p:val>
                                        </p:tav>
                                      </p:tavLst>
                                    </p:anim>
                                    <p:anim calcmode="lin" valueType="num">
                                      <p:cBhvr>
                                        <p:cTn id="34" dur="5373" fill="hold"/>
                                        <p:tgtEl>
                                          <p:spTgt spid="97"/>
                                        </p:tgtEl>
                                        <p:attrNameLst>
                                          <p:attrName>ppt_y</p:attrName>
                                        </p:attrNameLst>
                                      </p:cBhvr>
                                      <p:tavLst>
                                        <p:tav tm="0">
                                          <p:val>
                                            <p:fltVal val="0.5"/>
                                          </p:val>
                                        </p:tav>
                                        <p:tav tm="100000">
                                          <p:val>
                                            <p:strVal val="#ppt_y"/>
                                          </p:val>
                                        </p:tav>
                                      </p:tavLst>
                                    </p:anim>
                                  </p:childTnLst>
                                </p:cTn>
                              </p:par>
                            </p:childTnLst>
                          </p:cTn>
                        </p:par>
                        <p:par>
                          <p:cTn id="35" fill="hold">
                            <p:stCondLst>
                              <p:cond delay="7004"/>
                            </p:stCondLst>
                            <p:childTnLst>
                              <p:par>
                                <p:cTn id="36" presetID="16" presetClass="entr" presetSubtype="2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barn(inVertical)">
                                      <p:cBhvr>
                                        <p:cTn id="38" dur="500"/>
                                        <p:tgtEl>
                                          <p:spTgt spid="29"/>
                                        </p:tgtEl>
                                      </p:cBhvr>
                                    </p:animEffect>
                                  </p:childTnLst>
                                </p:cTn>
                              </p:par>
                              <p:par>
                                <p:cTn id="39" presetID="2" presetClass="entr" presetSubtype="8" fill="hold" grpId="0" nodeType="withEffect">
                                  <p:stCondLst>
                                    <p:cond delay="0"/>
                                  </p:stCondLst>
                                  <p:iterate type="lt">
                                    <p:tmPct val="10000"/>
                                  </p:iterate>
                                  <p:childTnLst>
                                    <p:set>
                                      <p:cBhvr>
                                        <p:cTn id="40" dur="1" fill="hold">
                                          <p:stCondLst>
                                            <p:cond delay="0"/>
                                          </p:stCondLst>
                                        </p:cTn>
                                        <p:tgtEl>
                                          <p:spTgt spid="216"/>
                                        </p:tgtEl>
                                        <p:attrNameLst>
                                          <p:attrName>style.visibility</p:attrName>
                                        </p:attrNameLst>
                                      </p:cBhvr>
                                      <p:to>
                                        <p:strVal val="visible"/>
                                      </p:to>
                                    </p:set>
                                    <p:anim calcmode="lin" valueType="num">
                                      <p:cBhvr additive="base">
                                        <p:cTn id="41" dur="500" fill="hold"/>
                                        <p:tgtEl>
                                          <p:spTgt spid="216"/>
                                        </p:tgtEl>
                                        <p:attrNameLst>
                                          <p:attrName>ppt_x</p:attrName>
                                        </p:attrNameLst>
                                      </p:cBhvr>
                                      <p:tavLst>
                                        <p:tav tm="0">
                                          <p:val>
                                            <p:strVal val="0-#ppt_w/2"/>
                                          </p:val>
                                        </p:tav>
                                        <p:tav tm="100000">
                                          <p:val>
                                            <p:strVal val="#ppt_x"/>
                                          </p:val>
                                        </p:tav>
                                      </p:tavLst>
                                    </p:anim>
                                    <p:anim calcmode="lin" valueType="num">
                                      <p:cBhvr additive="base">
                                        <p:cTn id="42" dur="500" fill="hold"/>
                                        <p:tgtEl>
                                          <p:spTgt spid="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175"/>
                </p:tgtEl>
              </p:cMediaNode>
            </p:audio>
          </p:childTnLst>
        </p:cTn>
      </p:par>
    </p:tnLst>
    <p:bldLst>
      <p:bldP spid="97" grpId="0" animBg="1"/>
      <p:bldP spid="171" grpId="0" animBg="1"/>
      <p:bldP spid="216" grpId="0"/>
      <p:bldP spid="169"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54721" y="2971990"/>
            <a:ext cx="504056" cy="504056"/>
            <a:chOff x="1754721" y="3608394"/>
            <a:chExt cx="504056" cy="504056"/>
          </a:xfrm>
        </p:grpSpPr>
        <p:sp>
          <p:nvSpPr>
            <p:cNvPr id="2" name="椭圆 1"/>
            <p:cNvSpPr/>
            <p:nvPr/>
          </p:nvSpPr>
          <p:spPr>
            <a:xfrm rot="21301303">
              <a:off x="1754721" y="3608394"/>
              <a:ext cx="504056" cy="504056"/>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椭圆 2"/>
            <p:cNvSpPr/>
            <p:nvPr/>
          </p:nvSpPr>
          <p:spPr>
            <a:xfrm rot="900000">
              <a:off x="1812281" y="3669456"/>
              <a:ext cx="387456" cy="387456"/>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useBgFill="1">
          <p:nvSpPr>
            <p:cNvPr id="4" name="Freeform 155"/>
            <p:cNvSpPr/>
            <p:nvPr/>
          </p:nvSpPr>
          <p:spPr bwMode="auto">
            <a:xfrm rot="21301303">
              <a:off x="1949231" y="3767243"/>
              <a:ext cx="180701" cy="196551"/>
            </a:xfrm>
            <a:custGeom>
              <a:avLst/>
              <a:gdLst>
                <a:gd name="T0" fmla="*/ 2 w 57"/>
                <a:gd name="T1" fmla="*/ 62 h 62"/>
                <a:gd name="T2" fmla="*/ 2 w 57"/>
                <a:gd name="T3" fmla="*/ 19 h 62"/>
                <a:gd name="T4" fmla="*/ 12 w 57"/>
                <a:gd name="T5" fmla="*/ 19 h 62"/>
                <a:gd name="T6" fmla="*/ 12 w 57"/>
                <a:gd name="T7" fmla="*/ 45 h 62"/>
                <a:gd name="T8" fmla="*/ 37 w 57"/>
                <a:gd name="T9" fmla="*/ 28 h 62"/>
                <a:gd name="T10" fmla="*/ 0 w 57"/>
                <a:gd name="T11" fmla="*/ 7 h 62"/>
                <a:gd name="T12" fmla="*/ 5 w 57"/>
                <a:gd name="T13" fmla="*/ 0 h 62"/>
                <a:gd name="T14" fmla="*/ 57 w 57"/>
                <a:gd name="T15" fmla="*/ 28 h 62"/>
                <a:gd name="T16" fmla="*/ 2 w 57"/>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62">
                  <a:moveTo>
                    <a:pt x="2" y="62"/>
                  </a:moveTo>
                  <a:lnTo>
                    <a:pt x="2" y="19"/>
                  </a:lnTo>
                  <a:lnTo>
                    <a:pt x="12" y="19"/>
                  </a:lnTo>
                  <a:lnTo>
                    <a:pt x="12" y="45"/>
                  </a:lnTo>
                  <a:lnTo>
                    <a:pt x="37" y="28"/>
                  </a:lnTo>
                  <a:lnTo>
                    <a:pt x="0" y="7"/>
                  </a:lnTo>
                  <a:lnTo>
                    <a:pt x="5" y="0"/>
                  </a:lnTo>
                  <a:lnTo>
                    <a:pt x="57" y="28"/>
                  </a:lnTo>
                  <a:lnTo>
                    <a:pt x="2" y="62"/>
                  </a:ln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9893818" y="2019340"/>
            <a:ext cx="504056" cy="504056"/>
            <a:chOff x="9893818" y="2655744"/>
            <a:chExt cx="504056" cy="504056"/>
          </a:xfrm>
        </p:grpSpPr>
        <p:sp>
          <p:nvSpPr>
            <p:cNvPr id="5" name="椭圆 4"/>
            <p:cNvSpPr/>
            <p:nvPr/>
          </p:nvSpPr>
          <p:spPr>
            <a:xfrm rot="21355299">
              <a:off x="9893818" y="2655744"/>
              <a:ext cx="504056" cy="504056"/>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rot="900000">
              <a:off x="9952118" y="2714044"/>
              <a:ext cx="387456" cy="387456"/>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useBgFill="1">
          <p:nvSpPr>
            <p:cNvPr id="7" name="Freeform 155"/>
            <p:cNvSpPr/>
            <p:nvPr/>
          </p:nvSpPr>
          <p:spPr bwMode="auto">
            <a:xfrm rot="10555299">
              <a:off x="10036521" y="2810849"/>
              <a:ext cx="180701" cy="196551"/>
            </a:xfrm>
            <a:custGeom>
              <a:avLst/>
              <a:gdLst>
                <a:gd name="T0" fmla="*/ 2 w 57"/>
                <a:gd name="T1" fmla="*/ 62 h 62"/>
                <a:gd name="T2" fmla="*/ 2 w 57"/>
                <a:gd name="T3" fmla="*/ 19 h 62"/>
                <a:gd name="T4" fmla="*/ 12 w 57"/>
                <a:gd name="T5" fmla="*/ 19 h 62"/>
                <a:gd name="T6" fmla="*/ 12 w 57"/>
                <a:gd name="T7" fmla="*/ 45 h 62"/>
                <a:gd name="T8" fmla="*/ 37 w 57"/>
                <a:gd name="T9" fmla="*/ 28 h 62"/>
                <a:gd name="T10" fmla="*/ 0 w 57"/>
                <a:gd name="T11" fmla="*/ 7 h 62"/>
                <a:gd name="T12" fmla="*/ 5 w 57"/>
                <a:gd name="T13" fmla="*/ 0 h 62"/>
                <a:gd name="T14" fmla="*/ 57 w 57"/>
                <a:gd name="T15" fmla="*/ 28 h 62"/>
                <a:gd name="T16" fmla="*/ 2 w 57"/>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62">
                  <a:moveTo>
                    <a:pt x="2" y="62"/>
                  </a:moveTo>
                  <a:lnTo>
                    <a:pt x="2" y="19"/>
                  </a:lnTo>
                  <a:lnTo>
                    <a:pt x="12" y="19"/>
                  </a:lnTo>
                  <a:lnTo>
                    <a:pt x="12" y="45"/>
                  </a:lnTo>
                  <a:lnTo>
                    <a:pt x="37" y="28"/>
                  </a:lnTo>
                  <a:lnTo>
                    <a:pt x="0" y="7"/>
                  </a:lnTo>
                  <a:lnTo>
                    <a:pt x="5" y="0"/>
                  </a:lnTo>
                  <a:lnTo>
                    <a:pt x="57" y="28"/>
                  </a:lnTo>
                  <a:lnTo>
                    <a:pt x="2" y="62"/>
                  </a:lnTo>
                  <a:close/>
                </a:path>
              </a:pathLst>
            </a:custGeom>
            <a:ln>
              <a:noFill/>
            </a:ln>
          </p:spPr>
          <p:txBody>
            <a:bodyPr vert="horz" wrap="square" lIns="91440" tIns="45720" rIns="91440" bIns="45720" numCol="1" anchor="t" anchorCtr="0" compatLnSpc="1"/>
            <a:lstStyle/>
            <a:p>
              <a:endParaRPr lang="zh-CN" altLang="en-US"/>
            </a:p>
          </p:txBody>
        </p:sp>
      </p:grpSp>
      <p:sp>
        <p:nvSpPr>
          <p:cNvPr id="18" name="椭圆 17"/>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248150" y="-1847850"/>
            <a:ext cx="3695700" cy="3695700"/>
          </a:xfrm>
          <a:prstGeom prst="ellipse">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568857" y="1052342"/>
            <a:ext cx="3054285" cy="646331"/>
          </a:xfrm>
          <a:prstGeom prst="rect">
            <a:avLst/>
          </a:prstGeom>
          <a:noFill/>
        </p:spPr>
        <p:txBody>
          <a:bodyPr wrap="square" rtlCol="0">
            <a:spAutoFit/>
          </a:bodyPr>
          <a:lstStyle/>
          <a:p>
            <a:pPr algn="ctr"/>
            <a:r>
              <a:rPr lang="zh-CN" altLang="en-US" sz="3600" dirty="0">
                <a:latin typeface="方正大黑简体" panose="03000509000000000000" pitchFamily="65" charset="-122"/>
                <a:ea typeface="方正大黑简体" panose="03000509000000000000" pitchFamily="65" charset="-122"/>
              </a:rPr>
              <a:t>目  录</a:t>
            </a:r>
            <a:endParaRPr lang="zh-CN" altLang="en-US" sz="3600" dirty="0">
              <a:latin typeface="方正大黑简体" panose="03000509000000000000" pitchFamily="65" charset="-122"/>
              <a:ea typeface="方正大黑简体" panose="03000509000000000000" pitchFamily="65" charset="-122"/>
            </a:endParaRPr>
          </a:p>
        </p:txBody>
      </p:sp>
      <p:sp>
        <p:nvSpPr>
          <p:cNvPr id="22" name="椭圆 21"/>
          <p:cNvSpPr/>
          <p:nvPr/>
        </p:nvSpPr>
        <p:spPr>
          <a:xfrm>
            <a:off x="7913079" y="1007890"/>
            <a:ext cx="171024" cy="171024"/>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193408" y="1178914"/>
            <a:ext cx="171024" cy="171024"/>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794806" y="2102057"/>
            <a:ext cx="171024" cy="171024"/>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520767" y="1577218"/>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46330" y="1672810"/>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4155674" y="560171"/>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6564381" y="1577218"/>
            <a:ext cx="322872" cy="32287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319251" y="2485921"/>
            <a:ext cx="842273" cy="842273"/>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42" name="椭圆 41"/>
          <p:cNvSpPr/>
          <p:nvPr/>
        </p:nvSpPr>
        <p:spPr>
          <a:xfrm>
            <a:off x="7040220" y="2485921"/>
            <a:ext cx="842273" cy="842273"/>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43" name="椭圆 42"/>
          <p:cNvSpPr/>
          <p:nvPr/>
        </p:nvSpPr>
        <p:spPr>
          <a:xfrm>
            <a:off x="9770714" y="2485921"/>
            <a:ext cx="842273" cy="842273"/>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44" name="椭圆 43"/>
          <p:cNvSpPr/>
          <p:nvPr/>
        </p:nvSpPr>
        <p:spPr>
          <a:xfrm>
            <a:off x="1598282" y="2485921"/>
            <a:ext cx="842273" cy="842273"/>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45" name="椭圆 44"/>
          <p:cNvSpPr/>
          <p:nvPr/>
        </p:nvSpPr>
        <p:spPr>
          <a:xfrm>
            <a:off x="1632920" y="2520558"/>
            <a:ext cx="772997" cy="772997"/>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46" name="椭圆 45"/>
          <p:cNvSpPr/>
          <p:nvPr/>
        </p:nvSpPr>
        <p:spPr>
          <a:xfrm>
            <a:off x="5714375" y="2520558"/>
            <a:ext cx="772997" cy="772997"/>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47" name="椭圆 46"/>
          <p:cNvSpPr/>
          <p:nvPr/>
        </p:nvSpPr>
        <p:spPr>
          <a:xfrm>
            <a:off x="5714375" y="2520558"/>
            <a:ext cx="772997" cy="772997"/>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48" name="椭圆 47"/>
          <p:cNvSpPr/>
          <p:nvPr/>
        </p:nvSpPr>
        <p:spPr>
          <a:xfrm>
            <a:off x="9805356" y="2520558"/>
            <a:ext cx="772997" cy="772997"/>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53" name="文本框 52"/>
          <p:cNvSpPr txBox="1"/>
          <p:nvPr/>
        </p:nvSpPr>
        <p:spPr>
          <a:xfrm>
            <a:off x="1251695" y="3519798"/>
            <a:ext cx="1565643" cy="424732"/>
          </a:xfrm>
          <a:prstGeom prst="rect">
            <a:avLst/>
          </a:prstGeom>
          <a:noFill/>
        </p:spPr>
        <p:txBody>
          <a:bodyPr wrap="square" rtlCol="0">
            <a:spAutoFit/>
          </a:bodyPr>
          <a:lstStyle/>
          <a:p>
            <a:pPr fontAlgn="base">
              <a:lnSpc>
                <a:spcPct val="120000"/>
              </a:lnSpc>
            </a:pPr>
            <a:r>
              <a:rPr lang="zh-CN" altLang="en-US"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年度工作叙述</a:t>
            </a:r>
            <a:endPar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矩形 53"/>
          <p:cNvSpPr/>
          <p:nvPr/>
        </p:nvSpPr>
        <p:spPr>
          <a:xfrm>
            <a:off x="750042" y="3919908"/>
            <a:ext cx="2520377" cy="609398"/>
          </a:xfrm>
          <a:prstGeom prst="rect">
            <a:avLst/>
          </a:prstGeom>
        </p:spPr>
        <p:txBody>
          <a:bodyPr wrap="square">
            <a:spAutoFit/>
          </a:bodyPr>
          <a:lstStyle/>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本季度工作叙述及所达成目标</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整体工作总结</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3697683" y="3519798"/>
            <a:ext cx="2058422" cy="424732"/>
          </a:xfrm>
          <a:prstGeom prst="rect">
            <a:avLst/>
          </a:prstGeom>
          <a:noFill/>
        </p:spPr>
        <p:txBody>
          <a:bodyPr wrap="square" rtlCol="0">
            <a:spAutoFit/>
          </a:bodyPr>
          <a:lstStyle/>
          <a:p>
            <a:pPr fontAlgn="base">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年度工作完成情况</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4105333" y="3919908"/>
            <a:ext cx="1414022" cy="1126462"/>
          </a:xfrm>
          <a:prstGeom prst="rect">
            <a:avLst/>
          </a:prstGeom>
        </p:spPr>
        <p:txBody>
          <a:bodyPr wrap="square">
            <a:spAutoFit/>
          </a:bodyPr>
          <a:lstStyle/>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完成的项目</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未完成的项目</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存在的问题</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改进方法措施</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6726587" y="3519798"/>
            <a:ext cx="1565643" cy="396583"/>
          </a:xfrm>
          <a:prstGeom prst="rect">
            <a:avLst/>
          </a:prstGeom>
          <a:noFill/>
        </p:spPr>
        <p:txBody>
          <a:bodyPr wrap="square" rtlCol="0">
            <a:spAutoFit/>
          </a:bodyPr>
          <a:lstStyle/>
          <a:p>
            <a:pPr fontAlgn="base">
              <a:lnSpc>
                <a:spcPct val="120000"/>
              </a:lnSpc>
            </a:pPr>
            <a:r>
              <a:rPr lang="zh-CN" altLang="en-US"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矩形 57"/>
          <p:cNvSpPr/>
          <p:nvPr/>
        </p:nvSpPr>
        <p:spPr>
          <a:xfrm>
            <a:off x="6900440" y="3919908"/>
            <a:ext cx="1282875" cy="867930"/>
          </a:xfrm>
          <a:prstGeom prst="rect">
            <a:avLst/>
          </a:prstGeom>
        </p:spPr>
        <p:txBody>
          <a:bodyPr wrap="square">
            <a:spAutoFit/>
          </a:bodyPr>
          <a:lstStyle/>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项目展示一</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项目展示二</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项目展示三</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9300135" y="3519798"/>
            <a:ext cx="1928537" cy="424732"/>
          </a:xfrm>
          <a:prstGeom prst="rect">
            <a:avLst/>
          </a:prstGeom>
          <a:noFill/>
        </p:spPr>
        <p:txBody>
          <a:bodyPr wrap="square" rtlCol="0">
            <a:spAutoFit/>
          </a:bodyPr>
          <a:lstStyle/>
          <a:p>
            <a:pPr fontAlgn="base">
              <a:lnSpc>
                <a:spcPct val="120000"/>
              </a:lnSpc>
            </a:pPr>
            <a:r>
              <a:rPr lang="en-US" altLang="zh-CN"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2019</a:t>
            </a:r>
            <a:r>
              <a:rPr lang="zh-CN" altLang="en-US"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0" name="矩形 59"/>
          <p:cNvSpPr/>
          <p:nvPr/>
        </p:nvSpPr>
        <p:spPr>
          <a:xfrm>
            <a:off x="9457944" y="3919908"/>
            <a:ext cx="1542224" cy="867930"/>
          </a:xfrm>
          <a:prstGeom prst="rect">
            <a:avLst/>
          </a:prstGeom>
        </p:spPr>
        <p:txBody>
          <a:bodyPr wrap="square">
            <a:spAutoFit/>
          </a:bodyPr>
          <a:lstStyle/>
          <a:p>
            <a:pPr algn="ctr" fontAlgn="base">
              <a:lnSpc>
                <a:spcPct val="120000"/>
              </a:lnSpc>
            </a:pPr>
            <a:r>
              <a:rPr lang="en-US" altLang="zh-CN" sz="1400" dirty="0">
                <a:solidFill>
                  <a:schemeClr val="bg1"/>
                </a:solidFill>
                <a:latin typeface="微软雅黑" panose="020B0503020204020204" pitchFamily="34" charset="-122"/>
                <a:ea typeface="微软雅黑" panose="020B0503020204020204" pitchFamily="34" charset="-122"/>
              </a:rPr>
              <a:t>2019</a:t>
            </a:r>
            <a:r>
              <a:rPr lang="zh-CN" altLang="en-US" sz="1400" dirty="0">
                <a:solidFill>
                  <a:schemeClr val="bg1"/>
                </a:solidFill>
                <a:latin typeface="微软雅黑" panose="020B0503020204020204" pitchFamily="34" charset="-122"/>
                <a:ea typeface="微软雅黑" panose="020B0503020204020204" pitchFamily="34" charset="-122"/>
              </a:rPr>
              <a:t>年工作计划</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工作目标</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其他</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任意多边形 60"/>
          <p:cNvSpPr/>
          <p:nvPr/>
        </p:nvSpPr>
        <p:spPr>
          <a:xfrm rot="16200000">
            <a:off x="1833082" y="2320396"/>
            <a:ext cx="369182" cy="769506"/>
          </a:xfrm>
          <a:custGeom>
            <a:avLst/>
            <a:gdLst>
              <a:gd name="connsiteX0" fmla="*/ 0 w 369182"/>
              <a:gd name="connsiteY0" fmla="*/ 0 h 769506"/>
              <a:gd name="connsiteX1" fmla="*/ 60576 w 369182"/>
              <a:gd name="connsiteY1" fmla="*/ 6106 h 769506"/>
              <a:gd name="connsiteX2" fmla="*/ 369182 w 369182"/>
              <a:gd name="connsiteY2" fmla="*/ 384753 h 769506"/>
              <a:gd name="connsiteX3" fmla="*/ 60576 w 369182"/>
              <a:gd name="connsiteY3" fmla="*/ 763400 h 769506"/>
              <a:gd name="connsiteX4" fmla="*/ 0 w 369182"/>
              <a:gd name="connsiteY4" fmla="*/ 769506 h 769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82" h="769506">
                <a:moveTo>
                  <a:pt x="0" y="0"/>
                </a:moveTo>
                <a:lnTo>
                  <a:pt x="60576" y="6106"/>
                </a:lnTo>
                <a:cubicBezTo>
                  <a:pt x="236698" y="42146"/>
                  <a:pt x="369182" y="197977"/>
                  <a:pt x="369182" y="384753"/>
                </a:cubicBezTo>
                <a:cubicBezTo>
                  <a:pt x="369182" y="571529"/>
                  <a:pt x="236698" y="727360"/>
                  <a:pt x="60576" y="763400"/>
                </a:cubicBezTo>
                <a:lnTo>
                  <a:pt x="0" y="769506"/>
                </a:lnTo>
                <a:close/>
              </a:path>
            </a:pathLst>
          </a:cu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3200" dirty="0">
              <a:solidFill>
                <a:schemeClr val="tx1">
                  <a:lumMod val="75000"/>
                  <a:lumOff val="25000"/>
                </a:schemeClr>
              </a:solidFill>
            </a:endParaRPr>
          </a:p>
        </p:txBody>
      </p:sp>
      <p:sp>
        <p:nvSpPr>
          <p:cNvPr id="62" name="任意多边形 61"/>
          <p:cNvSpPr/>
          <p:nvPr/>
        </p:nvSpPr>
        <p:spPr>
          <a:xfrm rot="16200000">
            <a:off x="4555725" y="2320396"/>
            <a:ext cx="369182" cy="769506"/>
          </a:xfrm>
          <a:custGeom>
            <a:avLst/>
            <a:gdLst>
              <a:gd name="connsiteX0" fmla="*/ 0 w 369182"/>
              <a:gd name="connsiteY0" fmla="*/ 0 h 769506"/>
              <a:gd name="connsiteX1" fmla="*/ 60576 w 369182"/>
              <a:gd name="connsiteY1" fmla="*/ 6106 h 769506"/>
              <a:gd name="connsiteX2" fmla="*/ 369182 w 369182"/>
              <a:gd name="connsiteY2" fmla="*/ 384753 h 769506"/>
              <a:gd name="connsiteX3" fmla="*/ 60576 w 369182"/>
              <a:gd name="connsiteY3" fmla="*/ 763400 h 769506"/>
              <a:gd name="connsiteX4" fmla="*/ 0 w 369182"/>
              <a:gd name="connsiteY4" fmla="*/ 769506 h 769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82" h="769506">
                <a:moveTo>
                  <a:pt x="0" y="0"/>
                </a:moveTo>
                <a:lnTo>
                  <a:pt x="60576" y="6106"/>
                </a:lnTo>
                <a:cubicBezTo>
                  <a:pt x="236698" y="42146"/>
                  <a:pt x="369182" y="197977"/>
                  <a:pt x="369182" y="384753"/>
                </a:cubicBezTo>
                <a:cubicBezTo>
                  <a:pt x="369182" y="571529"/>
                  <a:pt x="236698" y="727360"/>
                  <a:pt x="60576" y="763400"/>
                </a:cubicBezTo>
                <a:lnTo>
                  <a:pt x="0" y="769506"/>
                </a:lnTo>
                <a:close/>
              </a:path>
            </a:pathLst>
          </a:cu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3200" dirty="0">
              <a:solidFill>
                <a:schemeClr val="tx1">
                  <a:lumMod val="75000"/>
                  <a:lumOff val="25000"/>
                </a:schemeClr>
              </a:solidFill>
            </a:endParaRPr>
          </a:p>
        </p:txBody>
      </p:sp>
      <p:sp>
        <p:nvSpPr>
          <p:cNvPr id="63" name="任意多边形 62"/>
          <p:cNvSpPr/>
          <p:nvPr/>
        </p:nvSpPr>
        <p:spPr>
          <a:xfrm rot="16200000">
            <a:off x="7278513" y="2320396"/>
            <a:ext cx="369182" cy="769506"/>
          </a:xfrm>
          <a:custGeom>
            <a:avLst/>
            <a:gdLst>
              <a:gd name="connsiteX0" fmla="*/ 0 w 369182"/>
              <a:gd name="connsiteY0" fmla="*/ 0 h 769506"/>
              <a:gd name="connsiteX1" fmla="*/ 60576 w 369182"/>
              <a:gd name="connsiteY1" fmla="*/ 6106 h 769506"/>
              <a:gd name="connsiteX2" fmla="*/ 369182 w 369182"/>
              <a:gd name="connsiteY2" fmla="*/ 384753 h 769506"/>
              <a:gd name="connsiteX3" fmla="*/ 60576 w 369182"/>
              <a:gd name="connsiteY3" fmla="*/ 763400 h 769506"/>
              <a:gd name="connsiteX4" fmla="*/ 0 w 369182"/>
              <a:gd name="connsiteY4" fmla="*/ 769506 h 769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82" h="769506">
                <a:moveTo>
                  <a:pt x="0" y="0"/>
                </a:moveTo>
                <a:lnTo>
                  <a:pt x="60576" y="6106"/>
                </a:lnTo>
                <a:cubicBezTo>
                  <a:pt x="236698" y="42146"/>
                  <a:pt x="369182" y="197977"/>
                  <a:pt x="369182" y="384753"/>
                </a:cubicBezTo>
                <a:cubicBezTo>
                  <a:pt x="369182" y="571529"/>
                  <a:pt x="236698" y="727360"/>
                  <a:pt x="60576" y="763400"/>
                </a:cubicBezTo>
                <a:lnTo>
                  <a:pt x="0" y="769506"/>
                </a:lnTo>
                <a:close/>
              </a:path>
            </a:pathLst>
          </a:cu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3200" dirty="0">
              <a:solidFill>
                <a:schemeClr val="tx1">
                  <a:lumMod val="75000"/>
                  <a:lumOff val="25000"/>
                </a:schemeClr>
              </a:solidFill>
            </a:endParaRPr>
          </a:p>
        </p:txBody>
      </p:sp>
      <p:sp>
        <p:nvSpPr>
          <p:cNvPr id="64" name="任意多边形 63"/>
          <p:cNvSpPr/>
          <p:nvPr/>
        </p:nvSpPr>
        <p:spPr>
          <a:xfrm rot="16200000">
            <a:off x="10007506" y="2320396"/>
            <a:ext cx="369182" cy="769506"/>
          </a:xfrm>
          <a:custGeom>
            <a:avLst/>
            <a:gdLst>
              <a:gd name="connsiteX0" fmla="*/ 0 w 369182"/>
              <a:gd name="connsiteY0" fmla="*/ 0 h 769506"/>
              <a:gd name="connsiteX1" fmla="*/ 60576 w 369182"/>
              <a:gd name="connsiteY1" fmla="*/ 6106 h 769506"/>
              <a:gd name="connsiteX2" fmla="*/ 369182 w 369182"/>
              <a:gd name="connsiteY2" fmla="*/ 384753 h 769506"/>
              <a:gd name="connsiteX3" fmla="*/ 60576 w 369182"/>
              <a:gd name="connsiteY3" fmla="*/ 763400 h 769506"/>
              <a:gd name="connsiteX4" fmla="*/ 0 w 369182"/>
              <a:gd name="connsiteY4" fmla="*/ 769506 h 769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82" h="769506">
                <a:moveTo>
                  <a:pt x="0" y="0"/>
                </a:moveTo>
                <a:lnTo>
                  <a:pt x="60576" y="6106"/>
                </a:lnTo>
                <a:cubicBezTo>
                  <a:pt x="236698" y="42146"/>
                  <a:pt x="369182" y="197977"/>
                  <a:pt x="369182" y="384753"/>
                </a:cubicBezTo>
                <a:cubicBezTo>
                  <a:pt x="369182" y="571529"/>
                  <a:pt x="236698" y="727360"/>
                  <a:pt x="60576" y="763400"/>
                </a:cubicBezTo>
                <a:lnTo>
                  <a:pt x="0" y="769506"/>
                </a:lnTo>
                <a:close/>
              </a:path>
            </a:pathLst>
          </a:cu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3200" dirty="0">
              <a:solidFill>
                <a:schemeClr val="tx1">
                  <a:lumMod val="75000"/>
                  <a:lumOff val="25000"/>
                </a:schemeClr>
              </a:solidFill>
            </a:endParaRPr>
          </a:p>
        </p:txBody>
      </p:sp>
      <p:sp>
        <p:nvSpPr>
          <p:cNvPr id="49" name="矩形 48"/>
          <p:cNvSpPr/>
          <p:nvPr/>
        </p:nvSpPr>
        <p:spPr>
          <a:xfrm>
            <a:off x="1824493" y="2614668"/>
            <a:ext cx="389850" cy="584775"/>
          </a:xfrm>
          <a:prstGeom prst="rect">
            <a:avLst/>
          </a:prstGeom>
        </p:spPr>
        <p:txBody>
          <a:bodyPr wrap="none">
            <a:spAutoFit/>
          </a:bodyPr>
          <a:lstStyle/>
          <a:p>
            <a:pPr algn="ctr"/>
            <a:r>
              <a:rPr lang="en-US" altLang="zh-CN" sz="3200" dirty="0">
                <a:solidFill>
                  <a:srgbClr val="0070C0"/>
                </a:solidFill>
                <a:latin typeface="方正隶二简体" panose="03000509000000000000" pitchFamily="65" charset="-122"/>
                <a:ea typeface="方正隶二简体" panose="03000509000000000000" pitchFamily="65" charset="-122"/>
              </a:rPr>
              <a:t>1</a:t>
            </a:r>
            <a:endParaRPr lang="zh-CN" altLang="en-US" sz="3200" dirty="0">
              <a:solidFill>
                <a:srgbClr val="0070C0"/>
              </a:solidFill>
              <a:latin typeface="方正隶二简体" panose="03000509000000000000" pitchFamily="65" charset="-122"/>
              <a:ea typeface="方正隶二简体" panose="03000509000000000000" pitchFamily="65" charset="-122"/>
            </a:endParaRPr>
          </a:p>
        </p:txBody>
      </p:sp>
      <p:sp>
        <p:nvSpPr>
          <p:cNvPr id="50" name="矩形 49"/>
          <p:cNvSpPr/>
          <p:nvPr/>
        </p:nvSpPr>
        <p:spPr>
          <a:xfrm>
            <a:off x="4545462" y="2614668"/>
            <a:ext cx="389850" cy="584775"/>
          </a:xfrm>
          <a:prstGeom prst="rect">
            <a:avLst/>
          </a:prstGeom>
        </p:spPr>
        <p:txBody>
          <a:bodyPr wrap="none">
            <a:spAutoFit/>
          </a:bodyPr>
          <a:lstStyle/>
          <a:p>
            <a:pPr algn="ctr"/>
            <a:r>
              <a:rPr lang="en-US" altLang="zh-CN" sz="3200" dirty="0">
                <a:solidFill>
                  <a:srgbClr val="0070C0"/>
                </a:solidFill>
                <a:latin typeface="方正隶二简体" panose="03000509000000000000" pitchFamily="65" charset="-122"/>
                <a:ea typeface="方正隶二简体" panose="03000509000000000000" pitchFamily="65" charset="-122"/>
              </a:rPr>
              <a:t>2</a:t>
            </a:r>
            <a:endParaRPr lang="zh-CN" altLang="en-US" sz="3200" dirty="0">
              <a:solidFill>
                <a:srgbClr val="0070C0"/>
              </a:solidFill>
              <a:latin typeface="方正隶二简体" panose="03000509000000000000" pitchFamily="65" charset="-122"/>
              <a:ea typeface="方正隶二简体" panose="03000509000000000000" pitchFamily="65" charset="-122"/>
            </a:endParaRPr>
          </a:p>
        </p:txBody>
      </p:sp>
      <p:sp>
        <p:nvSpPr>
          <p:cNvPr id="51" name="矩形 50"/>
          <p:cNvSpPr/>
          <p:nvPr/>
        </p:nvSpPr>
        <p:spPr>
          <a:xfrm>
            <a:off x="7266432" y="2614668"/>
            <a:ext cx="389850" cy="584775"/>
          </a:xfrm>
          <a:prstGeom prst="rect">
            <a:avLst/>
          </a:prstGeom>
        </p:spPr>
        <p:txBody>
          <a:bodyPr wrap="none">
            <a:spAutoFit/>
          </a:bodyPr>
          <a:lstStyle/>
          <a:p>
            <a:pPr algn="ctr"/>
            <a:r>
              <a:rPr lang="en-US" altLang="zh-CN" sz="3200" dirty="0">
                <a:solidFill>
                  <a:srgbClr val="0070C0"/>
                </a:solidFill>
                <a:latin typeface="方正隶二简体" panose="03000509000000000000" pitchFamily="65" charset="-122"/>
                <a:ea typeface="方正隶二简体" panose="03000509000000000000" pitchFamily="65" charset="-122"/>
              </a:rPr>
              <a:t>3</a:t>
            </a:r>
            <a:endParaRPr lang="zh-CN" altLang="en-US" sz="3200" dirty="0">
              <a:solidFill>
                <a:srgbClr val="0070C0"/>
              </a:solidFill>
              <a:latin typeface="方正隶二简体" panose="03000509000000000000" pitchFamily="65" charset="-122"/>
              <a:ea typeface="方正隶二简体" panose="03000509000000000000" pitchFamily="65" charset="-122"/>
            </a:endParaRPr>
          </a:p>
        </p:txBody>
      </p:sp>
      <p:sp>
        <p:nvSpPr>
          <p:cNvPr id="52" name="矩形 51"/>
          <p:cNvSpPr/>
          <p:nvPr/>
        </p:nvSpPr>
        <p:spPr>
          <a:xfrm>
            <a:off x="9996926" y="2614668"/>
            <a:ext cx="389850" cy="584775"/>
          </a:xfrm>
          <a:prstGeom prst="rect">
            <a:avLst/>
          </a:prstGeom>
        </p:spPr>
        <p:txBody>
          <a:bodyPr wrap="none">
            <a:spAutoFit/>
          </a:bodyPr>
          <a:lstStyle/>
          <a:p>
            <a:pPr algn="ctr"/>
            <a:r>
              <a:rPr lang="en-US" altLang="zh-CN" sz="3200" dirty="0">
                <a:solidFill>
                  <a:srgbClr val="0070C0"/>
                </a:solidFill>
                <a:latin typeface="方正隶二简体" panose="03000509000000000000" pitchFamily="65" charset="-122"/>
                <a:ea typeface="方正隶二简体" panose="03000509000000000000" pitchFamily="65" charset="-122"/>
              </a:rPr>
              <a:t>4</a:t>
            </a:r>
            <a:endParaRPr lang="zh-CN" altLang="en-US" sz="3200" dirty="0">
              <a:solidFill>
                <a:srgbClr val="0070C0"/>
              </a:solidFill>
              <a:latin typeface="方正隶二简体" panose="03000509000000000000" pitchFamily="65" charset="-122"/>
              <a:ea typeface="方正隶二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 0 L 0 -0.28009 " pathEditMode="relative" rAng="0" ptsTypes="AA">
                                      <p:cBhvr>
                                        <p:cTn id="8" dur="750" spd="-100000" fill="hold"/>
                                        <p:tgtEl>
                                          <p:spTgt spid="20"/>
                                        </p:tgtEl>
                                        <p:attrNameLst>
                                          <p:attrName>ppt_x</p:attrName>
                                          <p:attrName>ppt_y</p:attrName>
                                        </p:attrNameLst>
                                      </p:cBhvr>
                                      <p:rCtr x="0" y="-14005"/>
                                    </p:animMotion>
                                  </p:childTnLst>
                                </p:cTn>
                              </p:par>
                              <p:par>
                                <p:cTn id="9" presetID="53" presetClass="entr" presetSubtype="16" fill="hold" grpId="0" nodeType="withEffect">
                                  <p:stCondLst>
                                    <p:cond delay="75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par>
                                <p:cTn id="14" presetID="1" presetClass="entr" presetSubtype="0" fill="hold" grpId="1" nodeType="withEffect">
                                  <p:stCondLst>
                                    <p:cond delay="250"/>
                                  </p:stCondLst>
                                  <p:childTnLst>
                                    <p:set>
                                      <p:cBhvr>
                                        <p:cTn id="15" dur="1" fill="hold">
                                          <p:stCondLst>
                                            <p:cond delay="0"/>
                                          </p:stCondLst>
                                        </p:cTn>
                                        <p:tgtEl>
                                          <p:spTgt spid="19"/>
                                        </p:tgtEl>
                                        <p:attrNameLst>
                                          <p:attrName>style.visibility</p:attrName>
                                        </p:attrNameLst>
                                      </p:cBhvr>
                                      <p:to>
                                        <p:strVal val="visible"/>
                                      </p:to>
                                    </p:set>
                                  </p:childTnLst>
                                </p:cTn>
                              </p:par>
                              <p:par>
                                <p:cTn id="16" presetID="42" presetClass="path" presetSubtype="0" accel="50000" decel="50000" fill="hold" grpId="0" nodeType="withEffect">
                                  <p:stCondLst>
                                    <p:cond delay="250"/>
                                  </p:stCondLst>
                                  <p:childTnLst>
                                    <p:animMotion origin="layout" path="M 0 0 L 0 -0.28009 " pathEditMode="relative" rAng="0" ptsTypes="AA">
                                      <p:cBhvr>
                                        <p:cTn id="17" dur="750" spd="-100000" fill="hold"/>
                                        <p:tgtEl>
                                          <p:spTgt spid="19"/>
                                        </p:tgtEl>
                                        <p:attrNameLst>
                                          <p:attrName>ppt_x</p:attrName>
                                          <p:attrName>ppt_y</p:attrName>
                                        </p:attrNameLst>
                                      </p:cBhvr>
                                      <p:rCtr x="0" y="-14005"/>
                                    </p:animMotion>
                                  </p:childTnLst>
                                </p:cTn>
                              </p:par>
                              <p:par>
                                <p:cTn id="18" presetID="1" presetClass="entr" presetSubtype="0" fill="hold" grpId="1" nodeType="withEffect">
                                  <p:stCondLst>
                                    <p:cond delay="500"/>
                                  </p:stCondLst>
                                  <p:childTnLst>
                                    <p:set>
                                      <p:cBhvr>
                                        <p:cTn id="19" dur="1" fill="hold">
                                          <p:stCondLst>
                                            <p:cond delay="0"/>
                                          </p:stCondLst>
                                        </p:cTn>
                                        <p:tgtEl>
                                          <p:spTgt spid="18"/>
                                        </p:tgtEl>
                                        <p:attrNameLst>
                                          <p:attrName>style.visibility</p:attrName>
                                        </p:attrNameLst>
                                      </p:cBhvr>
                                      <p:to>
                                        <p:strVal val="visible"/>
                                      </p:to>
                                    </p:set>
                                  </p:childTnLst>
                                </p:cTn>
                              </p:par>
                              <p:par>
                                <p:cTn id="20" presetID="42" presetClass="path" presetSubtype="0" accel="50000" decel="50000" fill="hold" grpId="0" nodeType="withEffect">
                                  <p:stCondLst>
                                    <p:cond delay="500"/>
                                  </p:stCondLst>
                                  <p:childTnLst>
                                    <p:animMotion origin="layout" path="M 0 0 L 0 -0.28009 " pathEditMode="relative" rAng="0" ptsTypes="AA">
                                      <p:cBhvr>
                                        <p:cTn id="21" dur="750" spd="-100000" fill="hold"/>
                                        <p:tgtEl>
                                          <p:spTgt spid="18"/>
                                        </p:tgtEl>
                                        <p:attrNameLst>
                                          <p:attrName>ppt_x</p:attrName>
                                          <p:attrName>ppt_y</p:attrName>
                                        </p:attrNameLst>
                                      </p:cBhvr>
                                      <p:rCtr x="0" y="-14005"/>
                                    </p:animMotion>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750" fill="hold"/>
                                        <p:tgtEl>
                                          <p:spTgt spid="23"/>
                                        </p:tgtEl>
                                        <p:attrNameLst>
                                          <p:attrName>ppt_w</p:attrName>
                                        </p:attrNameLst>
                                      </p:cBhvr>
                                      <p:tavLst>
                                        <p:tav tm="0">
                                          <p:val>
                                            <p:fltVal val="0"/>
                                          </p:val>
                                        </p:tav>
                                        <p:tav tm="100000">
                                          <p:val>
                                            <p:strVal val="#ppt_w"/>
                                          </p:val>
                                        </p:tav>
                                      </p:tavLst>
                                    </p:anim>
                                    <p:anim calcmode="lin" valueType="num">
                                      <p:cBhvr>
                                        <p:cTn id="25" dur="750" fill="hold"/>
                                        <p:tgtEl>
                                          <p:spTgt spid="23"/>
                                        </p:tgtEl>
                                        <p:attrNameLst>
                                          <p:attrName>ppt_h</p:attrName>
                                        </p:attrNameLst>
                                      </p:cBhvr>
                                      <p:tavLst>
                                        <p:tav tm="0">
                                          <p:val>
                                            <p:fltVal val="0"/>
                                          </p:val>
                                        </p:tav>
                                        <p:tav tm="100000">
                                          <p:val>
                                            <p:strVal val="#ppt_h"/>
                                          </p:val>
                                        </p:tav>
                                      </p:tavLst>
                                    </p:anim>
                                    <p:animEffect transition="in" filter="fade">
                                      <p:cBhvr>
                                        <p:cTn id="26" dur="750"/>
                                        <p:tgtEl>
                                          <p:spTgt spid="23"/>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25"/>
                                        </p:tgtEl>
                                        <p:attrNameLst>
                                          <p:attrName>style.visibility</p:attrName>
                                        </p:attrNameLst>
                                      </p:cBhvr>
                                      <p:to>
                                        <p:strVal val="visible"/>
                                      </p:to>
                                    </p:set>
                                    <p:anim calcmode="lin" valueType="num">
                                      <p:cBhvr>
                                        <p:cTn id="29" dur="750" fill="hold"/>
                                        <p:tgtEl>
                                          <p:spTgt spid="25"/>
                                        </p:tgtEl>
                                        <p:attrNameLst>
                                          <p:attrName>ppt_w</p:attrName>
                                        </p:attrNameLst>
                                      </p:cBhvr>
                                      <p:tavLst>
                                        <p:tav tm="0">
                                          <p:val>
                                            <p:fltVal val="0"/>
                                          </p:val>
                                        </p:tav>
                                        <p:tav tm="100000">
                                          <p:val>
                                            <p:strVal val="#ppt_w"/>
                                          </p:val>
                                        </p:tav>
                                      </p:tavLst>
                                    </p:anim>
                                    <p:anim calcmode="lin" valueType="num">
                                      <p:cBhvr>
                                        <p:cTn id="30" dur="750" fill="hold"/>
                                        <p:tgtEl>
                                          <p:spTgt spid="25"/>
                                        </p:tgtEl>
                                        <p:attrNameLst>
                                          <p:attrName>ppt_h</p:attrName>
                                        </p:attrNameLst>
                                      </p:cBhvr>
                                      <p:tavLst>
                                        <p:tav tm="0">
                                          <p:val>
                                            <p:fltVal val="0"/>
                                          </p:val>
                                        </p:tav>
                                        <p:tav tm="100000">
                                          <p:val>
                                            <p:strVal val="#ppt_h"/>
                                          </p:val>
                                        </p:tav>
                                      </p:tavLst>
                                    </p:anim>
                                    <p:animEffect transition="in" filter="fade">
                                      <p:cBhvr>
                                        <p:cTn id="31" dur="750"/>
                                        <p:tgtEl>
                                          <p:spTgt spid="2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750" fill="hold"/>
                                        <p:tgtEl>
                                          <p:spTgt spid="27"/>
                                        </p:tgtEl>
                                        <p:attrNameLst>
                                          <p:attrName>ppt_w</p:attrName>
                                        </p:attrNameLst>
                                      </p:cBhvr>
                                      <p:tavLst>
                                        <p:tav tm="0">
                                          <p:val>
                                            <p:fltVal val="0"/>
                                          </p:val>
                                        </p:tav>
                                        <p:tav tm="100000">
                                          <p:val>
                                            <p:strVal val="#ppt_w"/>
                                          </p:val>
                                        </p:tav>
                                      </p:tavLst>
                                    </p:anim>
                                    <p:anim calcmode="lin" valueType="num">
                                      <p:cBhvr>
                                        <p:cTn id="35" dur="750" fill="hold"/>
                                        <p:tgtEl>
                                          <p:spTgt spid="27"/>
                                        </p:tgtEl>
                                        <p:attrNameLst>
                                          <p:attrName>ppt_h</p:attrName>
                                        </p:attrNameLst>
                                      </p:cBhvr>
                                      <p:tavLst>
                                        <p:tav tm="0">
                                          <p:val>
                                            <p:fltVal val="0"/>
                                          </p:val>
                                        </p:tav>
                                        <p:tav tm="100000">
                                          <p:val>
                                            <p:strVal val="#ppt_h"/>
                                          </p:val>
                                        </p:tav>
                                      </p:tavLst>
                                    </p:anim>
                                    <p:animEffect transition="in" filter="fade">
                                      <p:cBhvr>
                                        <p:cTn id="36" dur="750"/>
                                        <p:tgtEl>
                                          <p:spTgt spid="27"/>
                                        </p:tgtEl>
                                      </p:cBhvr>
                                    </p:animEffect>
                                  </p:childTnLst>
                                </p:cTn>
                              </p:par>
                              <p:par>
                                <p:cTn id="37" presetID="53" presetClass="entr" presetSubtype="16" fill="hold" grpId="0" nodeType="withEffect">
                                  <p:stCondLst>
                                    <p:cond delay="250"/>
                                  </p:stCondLst>
                                  <p:childTnLst>
                                    <p:set>
                                      <p:cBhvr>
                                        <p:cTn id="38" dur="1" fill="hold">
                                          <p:stCondLst>
                                            <p:cond delay="0"/>
                                          </p:stCondLst>
                                        </p:cTn>
                                        <p:tgtEl>
                                          <p:spTgt spid="22"/>
                                        </p:tgtEl>
                                        <p:attrNameLst>
                                          <p:attrName>style.visibility</p:attrName>
                                        </p:attrNameLst>
                                      </p:cBhvr>
                                      <p:to>
                                        <p:strVal val="visible"/>
                                      </p:to>
                                    </p:set>
                                    <p:anim calcmode="lin" valueType="num">
                                      <p:cBhvr>
                                        <p:cTn id="39" dur="750" fill="hold"/>
                                        <p:tgtEl>
                                          <p:spTgt spid="22"/>
                                        </p:tgtEl>
                                        <p:attrNameLst>
                                          <p:attrName>ppt_w</p:attrName>
                                        </p:attrNameLst>
                                      </p:cBhvr>
                                      <p:tavLst>
                                        <p:tav tm="0">
                                          <p:val>
                                            <p:fltVal val="0"/>
                                          </p:val>
                                        </p:tav>
                                        <p:tav tm="100000">
                                          <p:val>
                                            <p:strVal val="#ppt_w"/>
                                          </p:val>
                                        </p:tav>
                                      </p:tavLst>
                                    </p:anim>
                                    <p:anim calcmode="lin" valueType="num">
                                      <p:cBhvr>
                                        <p:cTn id="40" dur="750" fill="hold"/>
                                        <p:tgtEl>
                                          <p:spTgt spid="22"/>
                                        </p:tgtEl>
                                        <p:attrNameLst>
                                          <p:attrName>ppt_h</p:attrName>
                                        </p:attrNameLst>
                                      </p:cBhvr>
                                      <p:tavLst>
                                        <p:tav tm="0">
                                          <p:val>
                                            <p:fltVal val="0"/>
                                          </p:val>
                                        </p:tav>
                                        <p:tav tm="100000">
                                          <p:val>
                                            <p:strVal val="#ppt_h"/>
                                          </p:val>
                                        </p:tav>
                                      </p:tavLst>
                                    </p:anim>
                                    <p:animEffect transition="in" filter="fade">
                                      <p:cBhvr>
                                        <p:cTn id="41" dur="750"/>
                                        <p:tgtEl>
                                          <p:spTgt spid="22"/>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750" fill="hold"/>
                                        <p:tgtEl>
                                          <p:spTgt spid="24"/>
                                        </p:tgtEl>
                                        <p:attrNameLst>
                                          <p:attrName>ppt_w</p:attrName>
                                        </p:attrNameLst>
                                      </p:cBhvr>
                                      <p:tavLst>
                                        <p:tav tm="0">
                                          <p:val>
                                            <p:fltVal val="0"/>
                                          </p:val>
                                        </p:tav>
                                        <p:tav tm="100000">
                                          <p:val>
                                            <p:strVal val="#ppt_w"/>
                                          </p:val>
                                        </p:tav>
                                      </p:tavLst>
                                    </p:anim>
                                    <p:anim calcmode="lin" valueType="num">
                                      <p:cBhvr>
                                        <p:cTn id="45" dur="750" fill="hold"/>
                                        <p:tgtEl>
                                          <p:spTgt spid="24"/>
                                        </p:tgtEl>
                                        <p:attrNameLst>
                                          <p:attrName>ppt_h</p:attrName>
                                        </p:attrNameLst>
                                      </p:cBhvr>
                                      <p:tavLst>
                                        <p:tav tm="0">
                                          <p:val>
                                            <p:fltVal val="0"/>
                                          </p:val>
                                        </p:tav>
                                        <p:tav tm="100000">
                                          <p:val>
                                            <p:strVal val="#ppt_h"/>
                                          </p:val>
                                        </p:tav>
                                      </p:tavLst>
                                    </p:anim>
                                    <p:animEffect transition="in" filter="fade">
                                      <p:cBhvr>
                                        <p:cTn id="46" dur="750"/>
                                        <p:tgtEl>
                                          <p:spTgt spid="24"/>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26"/>
                                        </p:tgtEl>
                                        <p:attrNameLst>
                                          <p:attrName>style.visibility</p:attrName>
                                        </p:attrNameLst>
                                      </p:cBhvr>
                                      <p:to>
                                        <p:strVal val="visible"/>
                                      </p:to>
                                    </p:set>
                                    <p:anim calcmode="lin" valueType="num">
                                      <p:cBhvr>
                                        <p:cTn id="49" dur="750" fill="hold"/>
                                        <p:tgtEl>
                                          <p:spTgt spid="26"/>
                                        </p:tgtEl>
                                        <p:attrNameLst>
                                          <p:attrName>ppt_w</p:attrName>
                                        </p:attrNameLst>
                                      </p:cBhvr>
                                      <p:tavLst>
                                        <p:tav tm="0">
                                          <p:val>
                                            <p:fltVal val="0"/>
                                          </p:val>
                                        </p:tav>
                                        <p:tav tm="100000">
                                          <p:val>
                                            <p:strVal val="#ppt_w"/>
                                          </p:val>
                                        </p:tav>
                                      </p:tavLst>
                                    </p:anim>
                                    <p:anim calcmode="lin" valueType="num">
                                      <p:cBhvr>
                                        <p:cTn id="50" dur="750" fill="hold"/>
                                        <p:tgtEl>
                                          <p:spTgt spid="26"/>
                                        </p:tgtEl>
                                        <p:attrNameLst>
                                          <p:attrName>ppt_h</p:attrName>
                                        </p:attrNameLst>
                                      </p:cBhvr>
                                      <p:tavLst>
                                        <p:tav tm="0">
                                          <p:val>
                                            <p:fltVal val="0"/>
                                          </p:val>
                                        </p:tav>
                                        <p:tav tm="100000">
                                          <p:val>
                                            <p:strVal val="#ppt_h"/>
                                          </p:val>
                                        </p:tav>
                                      </p:tavLst>
                                    </p:anim>
                                    <p:animEffect transition="in" filter="fade">
                                      <p:cBhvr>
                                        <p:cTn id="51" dur="750"/>
                                        <p:tgtEl>
                                          <p:spTgt spid="2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750" fill="hold"/>
                                        <p:tgtEl>
                                          <p:spTgt spid="28"/>
                                        </p:tgtEl>
                                        <p:attrNameLst>
                                          <p:attrName>ppt_w</p:attrName>
                                        </p:attrNameLst>
                                      </p:cBhvr>
                                      <p:tavLst>
                                        <p:tav tm="0">
                                          <p:val>
                                            <p:fltVal val="0"/>
                                          </p:val>
                                        </p:tav>
                                        <p:tav tm="100000">
                                          <p:val>
                                            <p:strVal val="#ppt_w"/>
                                          </p:val>
                                        </p:tav>
                                      </p:tavLst>
                                    </p:anim>
                                    <p:anim calcmode="lin" valueType="num">
                                      <p:cBhvr>
                                        <p:cTn id="55" dur="750" fill="hold"/>
                                        <p:tgtEl>
                                          <p:spTgt spid="28"/>
                                        </p:tgtEl>
                                        <p:attrNameLst>
                                          <p:attrName>ppt_h</p:attrName>
                                        </p:attrNameLst>
                                      </p:cBhvr>
                                      <p:tavLst>
                                        <p:tav tm="0">
                                          <p:val>
                                            <p:fltVal val="0"/>
                                          </p:val>
                                        </p:tav>
                                        <p:tav tm="100000">
                                          <p:val>
                                            <p:strVal val="#ppt_h"/>
                                          </p:val>
                                        </p:tav>
                                      </p:tavLst>
                                    </p:anim>
                                    <p:animEffect transition="in" filter="fade">
                                      <p:cBhvr>
                                        <p:cTn id="56" dur="750"/>
                                        <p:tgtEl>
                                          <p:spTgt spid="28"/>
                                        </p:tgtEl>
                                      </p:cBhvr>
                                    </p:animEffect>
                                  </p:childTnLst>
                                </p:cTn>
                              </p:par>
                              <p:par>
                                <p:cTn id="57" presetID="42" presetClass="path" presetSubtype="0" accel="50000" decel="50000" fill="hold" nodeType="withEffect">
                                  <p:stCondLst>
                                    <p:cond delay="0"/>
                                  </p:stCondLst>
                                  <p:childTnLst>
                                    <p:animMotion origin="layout" path="M -3.33333E-6 -2.96296E-6 L 0.33542 -0.04722 " pathEditMode="relative" rAng="0" ptsTypes="AA">
                                      <p:cBhvr>
                                        <p:cTn id="58" dur="500" fill="hold"/>
                                        <p:tgtEl>
                                          <p:spTgt spid="8"/>
                                        </p:tgtEl>
                                        <p:attrNameLst>
                                          <p:attrName>ppt_x</p:attrName>
                                          <p:attrName>ppt_y</p:attrName>
                                        </p:attrNameLst>
                                      </p:cBhvr>
                                      <p:rCtr x="16771" y="-2361"/>
                                    </p:animMotion>
                                  </p:childTnLst>
                                </p:cTn>
                              </p:par>
                              <p:par>
                                <p:cTn id="59" presetID="42" presetClass="path" presetSubtype="0" accel="50000" decel="50000" fill="hold" nodeType="withEffect">
                                  <p:stCondLst>
                                    <p:cond delay="0"/>
                                  </p:stCondLst>
                                  <p:childTnLst>
                                    <p:animMotion origin="layout" path="M -1.45833E-6 -2.59259E-6 L -0.33216 0.0919 " pathEditMode="relative" rAng="0" ptsTypes="AA">
                                      <p:cBhvr>
                                        <p:cTn id="60" dur="500" fill="hold"/>
                                        <p:tgtEl>
                                          <p:spTgt spid="9"/>
                                        </p:tgtEl>
                                        <p:attrNameLst>
                                          <p:attrName>ppt_x</p:attrName>
                                          <p:attrName>ppt_y</p:attrName>
                                        </p:attrNameLst>
                                      </p:cBhvr>
                                      <p:rCtr x="-16615" y="4583"/>
                                    </p:animMotion>
                                  </p:childTnLst>
                                </p:cTn>
                              </p:par>
                              <p:par>
                                <p:cTn id="61" presetID="53" presetClass="exit" presetSubtype="32" fill="hold" nodeType="withEffect">
                                  <p:stCondLst>
                                    <p:cond delay="0"/>
                                  </p:stCondLst>
                                  <p:childTnLst>
                                    <p:anim calcmode="lin" valueType="num">
                                      <p:cBhvr>
                                        <p:cTn id="62" dur="500"/>
                                        <p:tgtEl>
                                          <p:spTgt spid="8"/>
                                        </p:tgtEl>
                                        <p:attrNameLst>
                                          <p:attrName>ppt_w</p:attrName>
                                        </p:attrNameLst>
                                      </p:cBhvr>
                                      <p:tavLst>
                                        <p:tav tm="0">
                                          <p:val>
                                            <p:strVal val="ppt_w"/>
                                          </p:val>
                                        </p:tav>
                                        <p:tav tm="100000">
                                          <p:val>
                                            <p:fltVal val="0"/>
                                          </p:val>
                                        </p:tav>
                                      </p:tavLst>
                                    </p:anim>
                                    <p:anim calcmode="lin" valueType="num">
                                      <p:cBhvr>
                                        <p:cTn id="63" dur="500"/>
                                        <p:tgtEl>
                                          <p:spTgt spid="8"/>
                                        </p:tgtEl>
                                        <p:attrNameLst>
                                          <p:attrName>ppt_h</p:attrName>
                                        </p:attrNameLst>
                                      </p:cBhvr>
                                      <p:tavLst>
                                        <p:tav tm="0">
                                          <p:val>
                                            <p:strVal val="ppt_h"/>
                                          </p:val>
                                        </p:tav>
                                        <p:tav tm="100000">
                                          <p:val>
                                            <p:fltVal val="0"/>
                                          </p:val>
                                        </p:tav>
                                      </p:tavLst>
                                    </p:anim>
                                    <p:animEffect transition="out" filter="fade">
                                      <p:cBhvr>
                                        <p:cTn id="64" dur="500"/>
                                        <p:tgtEl>
                                          <p:spTgt spid="8"/>
                                        </p:tgtEl>
                                      </p:cBhvr>
                                    </p:animEffect>
                                    <p:set>
                                      <p:cBhvr>
                                        <p:cTn id="65" dur="1" fill="hold">
                                          <p:stCondLst>
                                            <p:cond delay="499"/>
                                          </p:stCondLst>
                                        </p:cTn>
                                        <p:tgtEl>
                                          <p:spTgt spid="8"/>
                                        </p:tgtEl>
                                        <p:attrNameLst>
                                          <p:attrName>style.visibility</p:attrName>
                                        </p:attrNameLst>
                                      </p:cBhvr>
                                      <p:to>
                                        <p:strVal val="hidden"/>
                                      </p:to>
                                    </p:set>
                                  </p:childTnLst>
                                </p:cTn>
                              </p:par>
                              <p:par>
                                <p:cTn id="66" presetID="53" presetClass="exit" presetSubtype="32" fill="hold" nodeType="withEffect">
                                  <p:stCondLst>
                                    <p:cond delay="0"/>
                                  </p:stCondLst>
                                  <p:childTnLst>
                                    <p:anim calcmode="lin" valueType="num">
                                      <p:cBhvr>
                                        <p:cTn id="67" dur="500"/>
                                        <p:tgtEl>
                                          <p:spTgt spid="9"/>
                                        </p:tgtEl>
                                        <p:attrNameLst>
                                          <p:attrName>ppt_w</p:attrName>
                                        </p:attrNameLst>
                                      </p:cBhvr>
                                      <p:tavLst>
                                        <p:tav tm="0">
                                          <p:val>
                                            <p:strVal val="ppt_w"/>
                                          </p:val>
                                        </p:tav>
                                        <p:tav tm="100000">
                                          <p:val>
                                            <p:fltVal val="0"/>
                                          </p:val>
                                        </p:tav>
                                      </p:tavLst>
                                    </p:anim>
                                    <p:anim calcmode="lin" valueType="num">
                                      <p:cBhvr>
                                        <p:cTn id="68" dur="500"/>
                                        <p:tgtEl>
                                          <p:spTgt spid="9"/>
                                        </p:tgtEl>
                                        <p:attrNameLst>
                                          <p:attrName>ppt_h</p:attrName>
                                        </p:attrNameLst>
                                      </p:cBhvr>
                                      <p:tavLst>
                                        <p:tav tm="0">
                                          <p:val>
                                            <p:strVal val="ppt_h"/>
                                          </p:val>
                                        </p:tav>
                                        <p:tav tm="100000">
                                          <p:val>
                                            <p:fltVal val="0"/>
                                          </p:val>
                                        </p:tav>
                                      </p:tavLst>
                                    </p:anim>
                                    <p:animEffect transition="out" filter="fade">
                                      <p:cBhvr>
                                        <p:cTn id="69" dur="500"/>
                                        <p:tgtEl>
                                          <p:spTgt spid="9"/>
                                        </p:tgtEl>
                                      </p:cBhvr>
                                    </p:animEffect>
                                    <p:set>
                                      <p:cBhvr>
                                        <p:cTn id="70" dur="1" fill="hold">
                                          <p:stCondLst>
                                            <p:cond delay="499"/>
                                          </p:stCondLst>
                                        </p:cTn>
                                        <p:tgtEl>
                                          <p:spTgt spid="9"/>
                                        </p:tgtEl>
                                        <p:attrNameLst>
                                          <p:attrName>style.visibility</p:attrName>
                                        </p:attrNameLst>
                                      </p:cBhvr>
                                      <p:to>
                                        <p:strVal val="hidden"/>
                                      </p:to>
                                    </p:set>
                                  </p:childTnLst>
                                </p:cTn>
                              </p:par>
                              <p:par>
                                <p:cTn id="71" presetID="53" presetClass="entr" presetSubtype="16" fill="hold" grpId="0" nodeType="withEffect">
                                  <p:stCondLst>
                                    <p:cond delay="50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fill="hold"/>
                                        <p:tgtEl>
                                          <p:spTgt spid="46"/>
                                        </p:tgtEl>
                                        <p:attrNameLst>
                                          <p:attrName>ppt_w</p:attrName>
                                        </p:attrNameLst>
                                      </p:cBhvr>
                                      <p:tavLst>
                                        <p:tav tm="0">
                                          <p:val>
                                            <p:fltVal val="0"/>
                                          </p:val>
                                        </p:tav>
                                        <p:tav tm="100000">
                                          <p:val>
                                            <p:strVal val="#ppt_w"/>
                                          </p:val>
                                        </p:tav>
                                      </p:tavLst>
                                    </p:anim>
                                    <p:anim calcmode="lin" valueType="num">
                                      <p:cBhvr>
                                        <p:cTn id="74" dur="500" fill="hold"/>
                                        <p:tgtEl>
                                          <p:spTgt spid="46"/>
                                        </p:tgtEl>
                                        <p:attrNameLst>
                                          <p:attrName>ppt_h</p:attrName>
                                        </p:attrNameLst>
                                      </p:cBhvr>
                                      <p:tavLst>
                                        <p:tav tm="0">
                                          <p:val>
                                            <p:fltVal val="0"/>
                                          </p:val>
                                        </p:tav>
                                        <p:tav tm="100000">
                                          <p:val>
                                            <p:strVal val="#ppt_h"/>
                                          </p:val>
                                        </p:tav>
                                      </p:tavLst>
                                    </p:anim>
                                    <p:animEffect transition="in" filter="fade">
                                      <p:cBhvr>
                                        <p:cTn id="75" dur="500"/>
                                        <p:tgtEl>
                                          <p:spTgt spid="46"/>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ppt_w</p:attrName>
                                        </p:attrNameLst>
                                      </p:cBhvr>
                                      <p:tavLst>
                                        <p:tav tm="0">
                                          <p:val>
                                            <p:fltVal val="0"/>
                                          </p:val>
                                        </p:tav>
                                        <p:tav tm="100000">
                                          <p:val>
                                            <p:strVal val="#ppt_w"/>
                                          </p:val>
                                        </p:tav>
                                      </p:tavLst>
                                    </p:anim>
                                    <p:anim calcmode="lin" valueType="num">
                                      <p:cBhvr>
                                        <p:cTn id="79" dur="500" fill="hold"/>
                                        <p:tgtEl>
                                          <p:spTgt spid="47"/>
                                        </p:tgtEl>
                                        <p:attrNameLst>
                                          <p:attrName>ppt_h</p:attrName>
                                        </p:attrNameLst>
                                      </p:cBhvr>
                                      <p:tavLst>
                                        <p:tav tm="0">
                                          <p:val>
                                            <p:fltVal val="0"/>
                                          </p:val>
                                        </p:tav>
                                        <p:tav tm="100000">
                                          <p:val>
                                            <p:strVal val="#ppt_h"/>
                                          </p:val>
                                        </p:tav>
                                      </p:tavLst>
                                    </p:anim>
                                    <p:animEffect transition="in" filter="fade">
                                      <p:cBhvr>
                                        <p:cTn id="80" dur="500"/>
                                        <p:tgtEl>
                                          <p:spTgt spid="47"/>
                                        </p:tgtEl>
                                      </p:cBhvr>
                                    </p:animEffect>
                                  </p:childTnLst>
                                </p:cTn>
                              </p:par>
                              <p:par>
                                <p:cTn id="81" presetID="63" presetClass="path" presetSubtype="0" accel="50000" decel="50000" fill="hold" grpId="1" nodeType="withEffect">
                                  <p:stCondLst>
                                    <p:cond delay="1000"/>
                                  </p:stCondLst>
                                  <p:childTnLst>
                                    <p:animMotion origin="layout" path="M -0.00039 -0.00092 L -0.11133 3.33333E-6 " pathEditMode="relative" rAng="0" ptsTypes="AA">
                                      <p:cBhvr>
                                        <p:cTn id="82" dur="500" fill="hold"/>
                                        <p:tgtEl>
                                          <p:spTgt spid="46"/>
                                        </p:tgtEl>
                                        <p:attrNameLst>
                                          <p:attrName>ppt_x</p:attrName>
                                          <p:attrName>ppt_y</p:attrName>
                                        </p:attrNameLst>
                                      </p:cBhvr>
                                      <p:rCtr x="-5547" y="0"/>
                                    </p:animMotion>
                                  </p:childTnLst>
                                </p:cTn>
                              </p:par>
                              <p:par>
                                <p:cTn id="83" presetID="63" presetClass="path" presetSubtype="0" accel="50000" decel="50000" fill="hold" grpId="1" nodeType="withEffect">
                                  <p:stCondLst>
                                    <p:cond delay="1000"/>
                                  </p:stCondLst>
                                  <p:childTnLst>
                                    <p:animMotion origin="layout" path="M -6.25E-7 3.33333E-6 L 0.11185 3.33333E-6 " pathEditMode="relative" rAng="0" ptsTypes="AA">
                                      <p:cBhvr>
                                        <p:cTn id="84" dur="500" fill="hold"/>
                                        <p:tgtEl>
                                          <p:spTgt spid="47"/>
                                        </p:tgtEl>
                                        <p:attrNameLst>
                                          <p:attrName>ppt_x</p:attrName>
                                          <p:attrName>ppt_y</p:attrName>
                                        </p:attrNameLst>
                                      </p:cBhvr>
                                      <p:rCtr x="5586" y="0"/>
                                    </p:animMotion>
                                  </p:childTnLst>
                                </p:cTn>
                              </p:par>
                              <p:par>
                                <p:cTn id="85" presetID="1" presetClass="entr" presetSubtype="0" fill="hold" grpId="0" nodeType="withEffect">
                                  <p:stCondLst>
                                    <p:cond delay="1000"/>
                                  </p:stCondLst>
                                  <p:childTnLst>
                                    <p:set>
                                      <p:cBhvr>
                                        <p:cTn id="86" dur="1" fill="hold">
                                          <p:stCondLst>
                                            <p:cond delay="0"/>
                                          </p:stCondLst>
                                        </p:cTn>
                                        <p:tgtEl>
                                          <p:spTgt spid="48"/>
                                        </p:tgtEl>
                                        <p:attrNameLst>
                                          <p:attrName>style.visibility</p:attrName>
                                        </p:attrNameLst>
                                      </p:cBhvr>
                                      <p:to>
                                        <p:strVal val="visible"/>
                                      </p:to>
                                    </p:set>
                                  </p:childTnLst>
                                </p:cTn>
                              </p:par>
                              <p:par>
                                <p:cTn id="87" presetID="1" presetClass="entr" presetSubtype="0" fill="hold" grpId="0" nodeType="withEffect">
                                  <p:stCondLst>
                                    <p:cond delay="1000"/>
                                  </p:stCondLst>
                                  <p:childTnLst>
                                    <p:set>
                                      <p:cBhvr>
                                        <p:cTn id="88" dur="1" fill="hold">
                                          <p:stCondLst>
                                            <p:cond delay="0"/>
                                          </p:stCondLst>
                                        </p:cTn>
                                        <p:tgtEl>
                                          <p:spTgt spid="45"/>
                                        </p:tgtEl>
                                        <p:attrNameLst>
                                          <p:attrName>style.visibility</p:attrName>
                                        </p:attrNameLst>
                                      </p:cBhvr>
                                      <p:to>
                                        <p:strVal val="visible"/>
                                      </p:to>
                                    </p:set>
                                  </p:childTnLst>
                                </p:cTn>
                              </p:par>
                              <p:par>
                                <p:cTn id="89" presetID="63" presetClass="path" presetSubtype="0" accel="50000" decel="50000" fill="hold" grpId="1" nodeType="withEffect">
                                  <p:stCondLst>
                                    <p:cond delay="1000"/>
                                  </p:stCondLst>
                                  <p:childTnLst>
                                    <p:animMotion origin="layout" path="M 2.5E-6 3.33333E-6 L -0.33555 3.33333E-6 " pathEditMode="relative" rAng="0" ptsTypes="AA">
                                      <p:cBhvr>
                                        <p:cTn id="90" dur="500" spd="-100000" fill="hold"/>
                                        <p:tgtEl>
                                          <p:spTgt spid="48"/>
                                        </p:tgtEl>
                                        <p:attrNameLst>
                                          <p:attrName>ppt_x</p:attrName>
                                          <p:attrName>ppt_y</p:attrName>
                                        </p:attrNameLst>
                                      </p:cBhvr>
                                      <p:rCtr x="-16797" y="0"/>
                                    </p:animMotion>
                                  </p:childTnLst>
                                </p:cTn>
                              </p:par>
                              <p:par>
                                <p:cTn id="91" presetID="63" presetClass="path" presetSubtype="0" accel="50000" decel="50000" fill="hold" grpId="1" nodeType="withEffect">
                                  <p:stCondLst>
                                    <p:cond delay="1000"/>
                                  </p:stCondLst>
                                  <p:childTnLst>
                                    <p:animMotion origin="layout" path="M 5E-6 3.33333E-6 L 0.33477 3.33333E-6 " pathEditMode="relative" rAng="0" ptsTypes="AA">
                                      <p:cBhvr>
                                        <p:cTn id="92" dur="500" spd="-100000" fill="hold"/>
                                        <p:tgtEl>
                                          <p:spTgt spid="45"/>
                                        </p:tgtEl>
                                        <p:attrNameLst>
                                          <p:attrName>ppt_x</p:attrName>
                                          <p:attrName>ppt_y</p:attrName>
                                        </p:attrNameLst>
                                      </p:cBhvr>
                                      <p:rCtr x="16719" y="0"/>
                                    </p:animMotion>
                                  </p:childTnLst>
                                </p:cTn>
                              </p:par>
                              <p:par>
                                <p:cTn id="93" presetID="21" presetClass="entr" presetSubtype="1" fill="hold" grpId="0" nodeType="withEffect">
                                  <p:stCondLst>
                                    <p:cond delay="1500"/>
                                  </p:stCondLst>
                                  <p:childTnLst>
                                    <p:set>
                                      <p:cBhvr>
                                        <p:cTn id="94" dur="1" fill="hold">
                                          <p:stCondLst>
                                            <p:cond delay="0"/>
                                          </p:stCondLst>
                                        </p:cTn>
                                        <p:tgtEl>
                                          <p:spTgt spid="41"/>
                                        </p:tgtEl>
                                        <p:attrNameLst>
                                          <p:attrName>style.visibility</p:attrName>
                                        </p:attrNameLst>
                                      </p:cBhvr>
                                      <p:to>
                                        <p:strVal val="visible"/>
                                      </p:to>
                                    </p:set>
                                    <p:animEffect transition="in" filter="wheel(1)">
                                      <p:cBhvr>
                                        <p:cTn id="95" dur="500"/>
                                        <p:tgtEl>
                                          <p:spTgt spid="41"/>
                                        </p:tgtEl>
                                      </p:cBhvr>
                                    </p:animEffect>
                                  </p:childTnLst>
                                </p:cTn>
                              </p:par>
                              <p:par>
                                <p:cTn id="96" presetID="21" presetClass="entr" presetSubtype="1" fill="hold" grpId="0" nodeType="withEffect">
                                  <p:stCondLst>
                                    <p:cond delay="1500"/>
                                  </p:stCondLst>
                                  <p:childTnLst>
                                    <p:set>
                                      <p:cBhvr>
                                        <p:cTn id="97" dur="1" fill="hold">
                                          <p:stCondLst>
                                            <p:cond delay="0"/>
                                          </p:stCondLst>
                                        </p:cTn>
                                        <p:tgtEl>
                                          <p:spTgt spid="44"/>
                                        </p:tgtEl>
                                        <p:attrNameLst>
                                          <p:attrName>style.visibility</p:attrName>
                                        </p:attrNameLst>
                                      </p:cBhvr>
                                      <p:to>
                                        <p:strVal val="visible"/>
                                      </p:to>
                                    </p:set>
                                    <p:animEffect transition="in" filter="wheel(1)">
                                      <p:cBhvr>
                                        <p:cTn id="98" dur="500"/>
                                        <p:tgtEl>
                                          <p:spTgt spid="44"/>
                                        </p:tgtEl>
                                      </p:cBhvr>
                                    </p:animEffect>
                                  </p:childTnLst>
                                </p:cTn>
                              </p:par>
                              <p:par>
                                <p:cTn id="99" presetID="21" presetClass="entr" presetSubtype="1" fill="hold" grpId="0" nodeType="withEffect">
                                  <p:stCondLst>
                                    <p:cond delay="1500"/>
                                  </p:stCondLst>
                                  <p:childTnLst>
                                    <p:set>
                                      <p:cBhvr>
                                        <p:cTn id="100" dur="1" fill="hold">
                                          <p:stCondLst>
                                            <p:cond delay="0"/>
                                          </p:stCondLst>
                                        </p:cTn>
                                        <p:tgtEl>
                                          <p:spTgt spid="42"/>
                                        </p:tgtEl>
                                        <p:attrNameLst>
                                          <p:attrName>style.visibility</p:attrName>
                                        </p:attrNameLst>
                                      </p:cBhvr>
                                      <p:to>
                                        <p:strVal val="visible"/>
                                      </p:to>
                                    </p:set>
                                    <p:animEffect transition="in" filter="wheel(1)">
                                      <p:cBhvr>
                                        <p:cTn id="101" dur="500"/>
                                        <p:tgtEl>
                                          <p:spTgt spid="42"/>
                                        </p:tgtEl>
                                      </p:cBhvr>
                                    </p:animEffect>
                                  </p:childTnLst>
                                </p:cTn>
                              </p:par>
                              <p:par>
                                <p:cTn id="102" presetID="21" presetClass="entr" presetSubtype="1" fill="hold" grpId="0" nodeType="withEffect">
                                  <p:stCondLst>
                                    <p:cond delay="1500"/>
                                  </p:stCondLst>
                                  <p:childTnLst>
                                    <p:set>
                                      <p:cBhvr>
                                        <p:cTn id="103" dur="1" fill="hold">
                                          <p:stCondLst>
                                            <p:cond delay="0"/>
                                          </p:stCondLst>
                                        </p:cTn>
                                        <p:tgtEl>
                                          <p:spTgt spid="43"/>
                                        </p:tgtEl>
                                        <p:attrNameLst>
                                          <p:attrName>style.visibility</p:attrName>
                                        </p:attrNameLst>
                                      </p:cBhvr>
                                      <p:to>
                                        <p:strVal val="visible"/>
                                      </p:to>
                                    </p:set>
                                    <p:animEffect transition="in" filter="wheel(1)">
                                      <p:cBhvr>
                                        <p:cTn id="104" dur="500"/>
                                        <p:tgtEl>
                                          <p:spTgt spid="43"/>
                                        </p:tgtEl>
                                      </p:cBhvr>
                                    </p:animEffect>
                                  </p:childTnLst>
                                </p:cTn>
                              </p:par>
                              <p:par>
                                <p:cTn id="105" presetID="31" presetClass="entr" presetSubtype="0" fill="hold" grpId="0" nodeType="withEffect">
                                  <p:stCondLst>
                                    <p:cond delay="150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 calcmode="lin" valueType="num">
                                      <p:cBhvr>
                                        <p:cTn id="109" dur="500" fill="hold"/>
                                        <p:tgtEl>
                                          <p:spTgt spid="49"/>
                                        </p:tgtEl>
                                        <p:attrNameLst>
                                          <p:attrName>style.rotation</p:attrName>
                                        </p:attrNameLst>
                                      </p:cBhvr>
                                      <p:tavLst>
                                        <p:tav tm="0">
                                          <p:val>
                                            <p:fltVal val="90"/>
                                          </p:val>
                                        </p:tav>
                                        <p:tav tm="100000">
                                          <p:val>
                                            <p:fltVal val="0"/>
                                          </p:val>
                                        </p:tav>
                                      </p:tavLst>
                                    </p:anim>
                                    <p:animEffect transition="in" filter="fade">
                                      <p:cBhvr>
                                        <p:cTn id="110" dur="500"/>
                                        <p:tgtEl>
                                          <p:spTgt spid="49"/>
                                        </p:tgtEl>
                                      </p:cBhvr>
                                    </p:animEffect>
                                  </p:childTnLst>
                                </p:cTn>
                              </p:par>
                              <p:par>
                                <p:cTn id="111" presetID="31" presetClass="entr" presetSubtype="0" fill="hold" grpId="0" nodeType="withEffect">
                                  <p:stCondLst>
                                    <p:cond delay="1500"/>
                                  </p:stCondLst>
                                  <p:childTnLst>
                                    <p:set>
                                      <p:cBhvr>
                                        <p:cTn id="112" dur="1" fill="hold">
                                          <p:stCondLst>
                                            <p:cond delay="0"/>
                                          </p:stCondLst>
                                        </p:cTn>
                                        <p:tgtEl>
                                          <p:spTgt spid="50"/>
                                        </p:tgtEl>
                                        <p:attrNameLst>
                                          <p:attrName>style.visibility</p:attrName>
                                        </p:attrNameLst>
                                      </p:cBhvr>
                                      <p:to>
                                        <p:strVal val="visible"/>
                                      </p:to>
                                    </p:set>
                                    <p:anim calcmode="lin" valueType="num">
                                      <p:cBhvr>
                                        <p:cTn id="113" dur="500" fill="hold"/>
                                        <p:tgtEl>
                                          <p:spTgt spid="50"/>
                                        </p:tgtEl>
                                        <p:attrNameLst>
                                          <p:attrName>ppt_w</p:attrName>
                                        </p:attrNameLst>
                                      </p:cBhvr>
                                      <p:tavLst>
                                        <p:tav tm="0">
                                          <p:val>
                                            <p:fltVal val="0"/>
                                          </p:val>
                                        </p:tav>
                                        <p:tav tm="100000">
                                          <p:val>
                                            <p:strVal val="#ppt_w"/>
                                          </p:val>
                                        </p:tav>
                                      </p:tavLst>
                                    </p:anim>
                                    <p:anim calcmode="lin" valueType="num">
                                      <p:cBhvr>
                                        <p:cTn id="114" dur="500" fill="hold"/>
                                        <p:tgtEl>
                                          <p:spTgt spid="50"/>
                                        </p:tgtEl>
                                        <p:attrNameLst>
                                          <p:attrName>ppt_h</p:attrName>
                                        </p:attrNameLst>
                                      </p:cBhvr>
                                      <p:tavLst>
                                        <p:tav tm="0">
                                          <p:val>
                                            <p:fltVal val="0"/>
                                          </p:val>
                                        </p:tav>
                                        <p:tav tm="100000">
                                          <p:val>
                                            <p:strVal val="#ppt_h"/>
                                          </p:val>
                                        </p:tav>
                                      </p:tavLst>
                                    </p:anim>
                                    <p:anim calcmode="lin" valueType="num">
                                      <p:cBhvr>
                                        <p:cTn id="115" dur="500" fill="hold"/>
                                        <p:tgtEl>
                                          <p:spTgt spid="50"/>
                                        </p:tgtEl>
                                        <p:attrNameLst>
                                          <p:attrName>style.rotation</p:attrName>
                                        </p:attrNameLst>
                                      </p:cBhvr>
                                      <p:tavLst>
                                        <p:tav tm="0">
                                          <p:val>
                                            <p:fltVal val="90"/>
                                          </p:val>
                                        </p:tav>
                                        <p:tav tm="100000">
                                          <p:val>
                                            <p:fltVal val="0"/>
                                          </p:val>
                                        </p:tav>
                                      </p:tavLst>
                                    </p:anim>
                                    <p:animEffect transition="in" filter="fade">
                                      <p:cBhvr>
                                        <p:cTn id="116" dur="500"/>
                                        <p:tgtEl>
                                          <p:spTgt spid="50"/>
                                        </p:tgtEl>
                                      </p:cBhvr>
                                    </p:animEffect>
                                  </p:childTnLst>
                                </p:cTn>
                              </p:par>
                              <p:par>
                                <p:cTn id="117" presetID="31" presetClass="entr" presetSubtype="0" fill="hold" grpId="0" nodeType="withEffect">
                                  <p:stCondLst>
                                    <p:cond delay="1500"/>
                                  </p:stCondLst>
                                  <p:childTnLst>
                                    <p:set>
                                      <p:cBhvr>
                                        <p:cTn id="118" dur="1" fill="hold">
                                          <p:stCondLst>
                                            <p:cond delay="0"/>
                                          </p:stCondLst>
                                        </p:cTn>
                                        <p:tgtEl>
                                          <p:spTgt spid="51"/>
                                        </p:tgtEl>
                                        <p:attrNameLst>
                                          <p:attrName>style.visibility</p:attrName>
                                        </p:attrNameLst>
                                      </p:cBhvr>
                                      <p:to>
                                        <p:strVal val="visible"/>
                                      </p:to>
                                    </p:set>
                                    <p:anim calcmode="lin" valueType="num">
                                      <p:cBhvr>
                                        <p:cTn id="119" dur="500" fill="hold"/>
                                        <p:tgtEl>
                                          <p:spTgt spid="51"/>
                                        </p:tgtEl>
                                        <p:attrNameLst>
                                          <p:attrName>ppt_w</p:attrName>
                                        </p:attrNameLst>
                                      </p:cBhvr>
                                      <p:tavLst>
                                        <p:tav tm="0">
                                          <p:val>
                                            <p:fltVal val="0"/>
                                          </p:val>
                                        </p:tav>
                                        <p:tav tm="100000">
                                          <p:val>
                                            <p:strVal val="#ppt_w"/>
                                          </p:val>
                                        </p:tav>
                                      </p:tavLst>
                                    </p:anim>
                                    <p:anim calcmode="lin" valueType="num">
                                      <p:cBhvr>
                                        <p:cTn id="120" dur="500" fill="hold"/>
                                        <p:tgtEl>
                                          <p:spTgt spid="51"/>
                                        </p:tgtEl>
                                        <p:attrNameLst>
                                          <p:attrName>ppt_h</p:attrName>
                                        </p:attrNameLst>
                                      </p:cBhvr>
                                      <p:tavLst>
                                        <p:tav tm="0">
                                          <p:val>
                                            <p:fltVal val="0"/>
                                          </p:val>
                                        </p:tav>
                                        <p:tav tm="100000">
                                          <p:val>
                                            <p:strVal val="#ppt_h"/>
                                          </p:val>
                                        </p:tav>
                                      </p:tavLst>
                                    </p:anim>
                                    <p:anim calcmode="lin" valueType="num">
                                      <p:cBhvr>
                                        <p:cTn id="121" dur="500" fill="hold"/>
                                        <p:tgtEl>
                                          <p:spTgt spid="51"/>
                                        </p:tgtEl>
                                        <p:attrNameLst>
                                          <p:attrName>style.rotation</p:attrName>
                                        </p:attrNameLst>
                                      </p:cBhvr>
                                      <p:tavLst>
                                        <p:tav tm="0">
                                          <p:val>
                                            <p:fltVal val="90"/>
                                          </p:val>
                                        </p:tav>
                                        <p:tav tm="100000">
                                          <p:val>
                                            <p:fltVal val="0"/>
                                          </p:val>
                                        </p:tav>
                                      </p:tavLst>
                                    </p:anim>
                                    <p:animEffect transition="in" filter="fade">
                                      <p:cBhvr>
                                        <p:cTn id="122" dur="500"/>
                                        <p:tgtEl>
                                          <p:spTgt spid="51"/>
                                        </p:tgtEl>
                                      </p:cBhvr>
                                    </p:animEffect>
                                  </p:childTnLst>
                                </p:cTn>
                              </p:par>
                              <p:par>
                                <p:cTn id="123" presetID="31" presetClass="entr" presetSubtype="0" fill="hold" grpId="0" nodeType="withEffect">
                                  <p:stCondLst>
                                    <p:cond delay="1500"/>
                                  </p:stCondLst>
                                  <p:childTnLst>
                                    <p:set>
                                      <p:cBhvr>
                                        <p:cTn id="124" dur="1" fill="hold">
                                          <p:stCondLst>
                                            <p:cond delay="0"/>
                                          </p:stCondLst>
                                        </p:cTn>
                                        <p:tgtEl>
                                          <p:spTgt spid="52"/>
                                        </p:tgtEl>
                                        <p:attrNameLst>
                                          <p:attrName>style.visibility</p:attrName>
                                        </p:attrNameLst>
                                      </p:cBhvr>
                                      <p:to>
                                        <p:strVal val="visible"/>
                                      </p:to>
                                    </p:set>
                                    <p:anim calcmode="lin" valueType="num">
                                      <p:cBhvr>
                                        <p:cTn id="125" dur="500" fill="hold"/>
                                        <p:tgtEl>
                                          <p:spTgt spid="52"/>
                                        </p:tgtEl>
                                        <p:attrNameLst>
                                          <p:attrName>ppt_w</p:attrName>
                                        </p:attrNameLst>
                                      </p:cBhvr>
                                      <p:tavLst>
                                        <p:tav tm="0">
                                          <p:val>
                                            <p:fltVal val="0"/>
                                          </p:val>
                                        </p:tav>
                                        <p:tav tm="100000">
                                          <p:val>
                                            <p:strVal val="#ppt_w"/>
                                          </p:val>
                                        </p:tav>
                                      </p:tavLst>
                                    </p:anim>
                                    <p:anim calcmode="lin" valueType="num">
                                      <p:cBhvr>
                                        <p:cTn id="126" dur="500" fill="hold"/>
                                        <p:tgtEl>
                                          <p:spTgt spid="52"/>
                                        </p:tgtEl>
                                        <p:attrNameLst>
                                          <p:attrName>ppt_h</p:attrName>
                                        </p:attrNameLst>
                                      </p:cBhvr>
                                      <p:tavLst>
                                        <p:tav tm="0">
                                          <p:val>
                                            <p:fltVal val="0"/>
                                          </p:val>
                                        </p:tav>
                                        <p:tav tm="100000">
                                          <p:val>
                                            <p:strVal val="#ppt_h"/>
                                          </p:val>
                                        </p:tav>
                                      </p:tavLst>
                                    </p:anim>
                                    <p:anim calcmode="lin" valueType="num">
                                      <p:cBhvr>
                                        <p:cTn id="127" dur="500" fill="hold"/>
                                        <p:tgtEl>
                                          <p:spTgt spid="52"/>
                                        </p:tgtEl>
                                        <p:attrNameLst>
                                          <p:attrName>style.rotation</p:attrName>
                                        </p:attrNameLst>
                                      </p:cBhvr>
                                      <p:tavLst>
                                        <p:tav tm="0">
                                          <p:val>
                                            <p:fltVal val="90"/>
                                          </p:val>
                                        </p:tav>
                                        <p:tav tm="100000">
                                          <p:val>
                                            <p:fltVal val="0"/>
                                          </p:val>
                                        </p:tav>
                                      </p:tavLst>
                                    </p:anim>
                                    <p:animEffect transition="in" filter="fade">
                                      <p:cBhvr>
                                        <p:cTn id="128" dur="500"/>
                                        <p:tgtEl>
                                          <p:spTgt spid="52"/>
                                        </p:tgtEl>
                                      </p:cBhvr>
                                    </p:animEffect>
                                  </p:childTnLst>
                                </p:cTn>
                              </p:par>
                              <p:par>
                                <p:cTn id="129" presetID="10" presetClass="entr" presetSubtype="0" fill="hold" grpId="0" nodeType="withEffect">
                                  <p:stCondLst>
                                    <p:cond delay="1500"/>
                                  </p:stCondLst>
                                  <p:childTnLst>
                                    <p:set>
                                      <p:cBhvr>
                                        <p:cTn id="130" dur="1" fill="hold">
                                          <p:stCondLst>
                                            <p:cond delay="0"/>
                                          </p:stCondLst>
                                        </p:cTn>
                                        <p:tgtEl>
                                          <p:spTgt spid="62"/>
                                        </p:tgtEl>
                                        <p:attrNameLst>
                                          <p:attrName>style.visibility</p:attrName>
                                        </p:attrNameLst>
                                      </p:cBhvr>
                                      <p:to>
                                        <p:strVal val="visible"/>
                                      </p:to>
                                    </p:set>
                                    <p:animEffect transition="in" filter="fade">
                                      <p:cBhvr>
                                        <p:cTn id="131" dur="500"/>
                                        <p:tgtEl>
                                          <p:spTgt spid="62"/>
                                        </p:tgtEl>
                                      </p:cBhvr>
                                    </p:animEffect>
                                  </p:childTnLst>
                                </p:cTn>
                              </p:par>
                              <p:par>
                                <p:cTn id="132" presetID="10" presetClass="entr" presetSubtype="0" fill="hold" grpId="0" nodeType="withEffect">
                                  <p:stCondLst>
                                    <p:cond delay="1500"/>
                                  </p:stCondLst>
                                  <p:childTnLst>
                                    <p:set>
                                      <p:cBhvr>
                                        <p:cTn id="133" dur="1" fill="hold">
                                          <p:stCondLst>
                                            <p:cond delay="0"/>
                                          </p:stCondLst>
                                        </p:cTn>
                                        <p:tgtEl>
                                          <p:spTgt spid="61"/>
                                        </p:tgtEl>
                                        <p:attrNameLst>
                                          <p:attrName>style.visibility</p:attrName>
                                        </p:attrNameLst>
                                      </p:cBhvr>
                                      <p:to>
                                        <p:strVal val="visible"/>
                                      </p:to>
                                    </p:set>
                                    <p:animEffect transition="in" filter="fade">
                                      <p:cBhvr>
                                        <p:cTn id="134" dur="500"/>
                                        <p:tgtEl>
                                          <p:spTgt spid="61"/>
                                        </p:tgtEl>
                                      </p:cBhvr>
                                    </p:animEffect>
                                  </p:childTnLst>
                                </p:cTn>
                              </p:par>
                              <p:par>
                                <p:cTn id="135" presetID="10" presetClass="entr" presetSubtype="0" fill="hold" grpId="0" nodeType="withEffect">
                                  <p:stCondLst>
                                    <p:cond delay="1500"/>
                                  </p:stCondLst>
                                  <p:childTnLst>
                                    <p:set>
                                      <p:cBhvr>
                                        <p:cTn id="136" dur="1" fill="hold">
                                          <p:stCondLst>
                                            <p:cond delay="0"/>
                                          </p:stCondLst>
                                        </p:cTn>
                                        <p:tgtEl>
                                          <p:spTgt spid="63"/>
                                        </p:tgtEl>
                                        <p:attrNameLst>
                                          <p:attrName>style.visibility</p:attrName>
                                        </p:attrNameLst>
                                      </p:cBhvr>
                                      <p:to>
                                        <p:strVal val="visible"/>
                                      </p:to>
                                    </p:set>
                                    <p:animEffect transition="in" filter="fade">
                                      <p:cBhvr>
                                        <p:cTn id="137" dur="500"/>
                                        <p:tgtEl>
                                          <p:spTgt spid="63"/>
                                        </p:tgtEl>
                                      </p:cBhvr>
                                    </p:animEffect>
                                  </p:childTnLst>
                                </p:cTn>
                              </p:par>
                              <p:par>
                                <p:cTn id="138" presetID="10" presetClass="entr" presetSubtype="0" fill="hold" grpId="0" nodeType="withEffect">
                                  <p:stCondLst>
                                    <p:cond delay="1500"/>
                                  </p:stCondLst>
                                  <p:childTnLst>
                                    <p:set>
                                      <p:cBhvr>
                                        <p:cTn id="139" dur="1" fill="hold">
                                          <p:stCondLst>
                                            <p:cond delay="0"/>
                                          </p:stCondLst>
                                        </p:cTn>
                                        <p:tgtEl>
                                          <p:spTgt spid="64"/>
                                        </p:tgtEl>
                                        <p:attrNameLst>
                                          <p:attrName>style.visibility</p:attrName>
                                        </p:attrNameLst>
                                      </p:cBhvr>
                                      <p:to>
                                        <p:strVal val="visible"/>
                                      </p:to>
                                    </p:set>
                                    <p:animEffect transition="in" filter="fade">
                                      <p:cBhvr>
                                        <p:cTn id="140" dur="500"/>
                                        <p:tgtEl>
                                          <p:spTgt spid="64"/>
                                        </p:tgtEl>
                                      </p:cBhvr>
                                    </p:animEffect>
                                  </p:childTnLst>
                                </p:cTn>
                              </p:par>
                              <p:par>
                                <p:cTn id="141" presetID="53" presetClass="entr" presetSubtype="16" fill="hold" grpId="0" nodeType="withEffect">
                                  <p:stCondLst>
                                    <p:cond delay="2000"/>
                                  </p:stCondLst>
                                  <p:childTnLst>
                                    <p:set>
                                      <p:cBhvr>
                                        <p:cTn id="142" dur="1" fill="hold">
                                          <p:stCondLst>
                                            <p:cond delay="0"/>
                                          </p:stCondLst>
                                        </p:cTn>
                                        <p:tgtEl>
                                          <p:spTgt spid="53"/>
                                        </p:tgtEl>
                                        <p:attrNameLst>
                                          <p:attrName>style.visibility</p:attrName>
                                        </p:attrNameLst>
                                      </p:cBhvr>
                                      <p:to>
                                        <p:strVal val="visible"/>
                                      </p:to>
                                    </p:set>
                                    <p:anim calcmode="lin" valueType="num">
                                      <p:cBhvr>
                                        <p:cTn id="143" dur="500" fill="hold"/>
                                        <p:tgtEl>
                                          <p:spTgt spid="53"/>
                                        </p:tgtEl>
                                        <p:attrNameLst>
                                          <p:attrName>ppt_w</p:attrName>
                                        </p:attrNameLst>
                                      </p:cBhvr>
                                      <p:tavLst>
                                        <p:tav tm="0">
                                          <p:val>
                                            <p:fltVal val="0"/>
                                          </p:val>
                                        </p:tav>
                                        <p:tav tm="100000">
                                          <p:val>
                                            <p:strVal val="#ppt_w"/>
                                          </p:val>
                                        </p:tav>
                                      </p:tavLst>
                                    </p:anim>
                                    <p:anim calcmode="lin" valueType="num">
                                      <p:cBhvr>
                                        <p:cTn id="144" dur="500" fill="hold"/>
                                        <p:tgtEl>
                                          <p:spTgt spid="53"/>
                                        </p:tgtEl>
                                        <p:attrNameLst>
                                          <p:attrName>ppt_h</p:attrName>
                                        </p:attrNameLst>
                                      </p:cBhvr>
                                      <p:tavLst>
                                        <p:tav tm="0">
                                          <p:val>
                                            <p:fltVal val="0"/>
                                          </p:val>
                                        </p:tav>
                                        <p:tav tm="100000">
                                          <p:val>
                                            <p:strVal val="#ppt_h"/>
                                          </p:val>
                                        </p:tav>
                                      </p:tavLst>
                                    </p:anim>
                                    <p:animEffect transition="in" filter="fade">
                                      <p:cBhvr>
                                        <p:cTn id="145" dur="500"/>
                                        <p:tgtEl>
                                          <p:spTgt spid="53"/>
                                        </p:tgtEl>
                                      </p:cBhvr>
                                    </p:animEffect>
                                  </p:childTnLst>
                                </p:cTn>
                              </p:par>
                              <p:par>
                                <p:cTn id="146" presetID="53" presetClass="entr" presetSubtype="16" fill="hold" grpId="0" nodeType="withEffect">
                                  <p:stCondLst>
                                    <p:cond delay="2000"/>
                                  </p:stCondLst>
                                  <p:childTnLst>
                                    <p:set>
                                      <p:cBhvr>
                                        <p:cTn id="147" dur="1" fill="hold">
                                          <p:stCondLst>
                                            <p:cond delay="0"/>
                                          </p:stCondLst>
                                        </p:cTn>
                                        <p:tgtEl>
                                          <p:spTgt spid="55"/>
                                        </p:tgtEl>
                                        <p:attrNameLst>
                                          <p:attrName>style.visibility</p:attrName>
                                        </p:attrNameLst>
                                      </p:cBhvr>
                                      <p:to>
                                        <p:strVal val="visible"/>
                                      </p:to>
                                    </p:set>
                                    <p:anim calcmode="lin" valueType="num">
                                      <p:cBhvr>
                                        <p:cTn id="148" dur="500" fill="hold"/>
                                        <p:tgtEl>
                                          <p:spTgt spid="55"/>
                                        </p:tgtEl>
                                        <p:attrNameLst>
                                          <p:attrName>ppt_w</p:attrName>
                                        </p:attrNameLst>
                                      </p:cBhvr>
                                      <p:tavLst>
                                        <p:tav tm="0">
                                          <p:val>
                                            <p:fltVal val="0"/>
                                          </p:val>
                                        </p:tav>
                                        <p:tav tm="100000">
                                          <p:val>
                                            <p:strVal val="#ppt_w"/>
                                          </p:val>
                                        </p:tav>
                                      </p:tavLst>
                                    </p:anim>
                                    <p:anim calcmode="lin" valueType="num">
                                      <p:cBhvr>
                                        <p:cTn id="149" dur="500" fill="hold"/>
                                        <p:tgtEl>
                                          <p:spTgt spid="55"/>
                                        </p:tgtEl>
                                        <p:attrNameLst>
                                          <p:attrName>ppt_h</p:attrName>
                                        </p:attrNameLst>
                                      </p:cBhvr>
                                      <p:tavLst>
                                        <p:tav tm="0">
                                          <p:val>
                                            <p:fltVal val="0"/>
                                          </p:val>
                                        </p:tav>
                                        <p:tav tm="100000">
                                          <p:val>
                                            <p:strVal val="#ppt_h"/>
                                          </p:val>
                                        </p:tav>
                                      </p:tavLst>
                                    </p:anim>
                                    <p:animEffect transition="in" filter="fade">
                                      <p:cBhvr>
                                        <p:cTn id="150" dur="500"/>
                                        <p:tgtEl>
                                          <p:spTgt spid="55"/>
                                        </p:tgtEl>
                                      </p:cBhvr>
                                    </p:animEffect>
                                  </p:childTnLst>
                                </p:cTn>
                              </p:par>
                              <p:par>
                                <p:cTn id="151" presetID="53" presetClass="entr" presetSubtype="16" fill="hold" grpId="0" nodeType="withEffect">
                                  <p:stCondLst>
                                    <p:cond delay="2000"/>
                                  </p:stCondLst>
                                  <p:childTnLst>
                                    <p:set>
                                      <p:cBhvr>
                                        <p:cTn id="152" dur="1" fill="hold">
                                          <p:stCondLst>
                                            <p:cond delay="0"/>
                                          </p:stCondLst>
                                        </p:cTn>
                                        <p:tgtEl>
                                          <p:spTgt spid="57"/>
                                        </p:tgtEl>
                                        <p:attrNameLst>
                                          <p:attrName>style.visibility</p:attrName>
                                        </p:attrNameLst>
                                      </p:cBhvr>
                                      <p:to>
                                        <p:strVal val="visible"/>
                                      </p:to>
                                    </p:set>
                                    <p:anim calcmode="lin" valueType="num">
                                      <p:cBhvr>
                                        <p:cTn id="153" dur="500" fill="hold"/>
                                        <p:tgtEl>
                                          <p:spTgt spid="57"/>
                                        </p:tgtEl>
                                        <p:attrNameLst>
                                          <p:attrName>ppt_w</p:attrName>
                                        </p:attrNameLst>
                                      </p:cBhvr>
                                      <p:tavLst>
                                        <p:tav tm="0">
                                          <p:val>
                                            <p:fltVal val="0"/>
                                          </p:val>
                                        </p:tav>
                                        <p:tav tm="100000">
                                          <p:val>
                                            <p:strVal val="#ppt_w"/>
                                          </p:val>
                                        </p:tav>
                                      </p:tavLst>
                                    </p:anim>
                                    <p:anim calcmode="lin" valueType="num">
                                      <p:cBhvr>
                                        <p:cTn id="154" dur="500" fill="hold"/>
                                        <p:tgtEl>
                                          <p:spTgt spid="57"/>
                                        </p:tgtEl>
                                        <p:attrNameLst>
                                          <p:attrName>ppt_h</p:attrName>
                                        </p:attrNameLst>
                                      </p:cBhvr>
                                      <p:tavLst>
                                        <p:tav tm="0">
                                          <p:val>
                                            <p:fltVal val="0"/>
                                          </p:val>
                                        </p:tav>
                                        <p:tav tm="100000">
                                          <p:val>
                                            <p:strVal val="#ppt_h"/>
                                          </p:val>
                                        </p:tav>
                                      </p:tavLst>
                                    </p:anim>
                                    <p:animEffect transition="in" filter="fade">
                                      <p:cBhvr>
                                        <p:cTn id="155" dur="500"/>
                                        <p:tgtEl>
                                          <p:spTgt spid="57"/>
                                        </p:tgtEl>
                                      </p:cBhvr>
                                    </p:animEffect>
                                  </p:childTnLst>
                                </p:cTn>
                              </p:par>
                              <p:par>
                                <p:cTn id="156" presetID="53" presetClass="entr" presetSubtype="16" fill="hold" grpId="0" nodeType="withEffect">
                                  <p:stCondLst>
                                    <p:cond delay="2000"/>
                                  </p:stCondLst>
                                  <p:childTnLst>
                                    <p:set>
                                      <p:cBhvr>
                                        <p:cTn id="157" dur="1" fill="hold">
                                          <p:stCondLst>
                                            <p:cond delay="0"/>
                                          </p:stCondLst>
                                        </p:cTn>
                                        <p:tgtEl>
                                          <p:spTgt spid="59"/>
                                        </p:tgtEl>
                                        <p:attrNameLst>
                                          <p:attrName>style.visibility</p:attrName>
                                        </p:attrNameLst>
                                      </p:cBhvr>
                                      <p:to>
                                        <p:strVal val="visible"/>
                                      </p:to>
                                    </p:set>
                                    <p:anim calcmode="lin" valueType="num">
                                      <p:cBhvr>
                                        <p:cTn id="158" dur="500" fill="hold"/>
                                        <p:tgtEl>
                                          <p:spTgt spid="59"/>
                                        </p:tgtEl>
                                        <p:attrNameLst>
                                          <p:attrName>ppt_w</p:attrName>
                                        </p:attrNameLst>
                                      </p:cBhvr>
                                      <p:tavLst>
                                        <p:tav tm="0">
                                          <p:val>
                                            <p:fltVal val="0"/>
                                          </p:val>
                                        </p:tav>
                                        <p:tav tm="100000">
                                          <p:val>
                                            <p:strVal val="#ppt_w"/>
                                          </p:val>
                                        </p:tav>
                                      </p:tavLst>
                                    </p:anim>
                                    <p:anim calcmode="lin" valueType="num">
                                      <p:cBhvr>
                                        <p:cTn id="159" dur="500" fill="hold"/>
                                        <p:tgtEl>
                                          <p:spTgt spid="59"/>
                                        </p:tgtEl>
                                        <p:attrNameLst>
                                          <p:attrName>ppt_h</p:attrName>
                                        </p:attrNameLst>
                                      </p:cBhvr>
                                      <p:tavLst>
                                        <p:tav tm="0">
                                          <p:val>
                                            <p:fltVal val="0"/>
                                          </p:val>
                                        </p:tav>
                                        <p:tav tm="100000">
                                          <p:val>
                                            <p:strVal val="#ppt_h"/>
                                          </p:val>
                                        </p:tav>
                                      </p:tavLst>
                                    </p:anim>
                                    <p:animEffect transition="in" filter="fade">
                                      <p:cBhvr>
                                        <p:cTn id="160" dur="500"/>
                                        <p:tgtEl>
                                          <p:spTgt spid="59"/>
                                        </p:tgtEl>
                                      </p:cBhvr>
                                    </p:animEffect>
                                  </p:childTnLst>
                                </p:cTn>
                              </p:par>
                              <p:par>
                                <p:cTn id="161" presetID="12" presetClass="entr" presetSubtype="4" fill="hold" grpId="0" nodeType="withEffect">
                                  <p:stCondLst>
                                    <p:cond delay="2000"/>
                                  </p:stCondLst>
                                  <p:childTnLst>
                                    <p:set>
                                      <p:cBhvr>
                                        <p:cTn id="162" dur="1" fill="hold">
                                          <p:stCondLst>
                                            <p:cond delay="0"/>
                                          </p:stCondLst>
                                        </p:cTn>
                                        <p:tgtEl>
                                          <p:spTgt spid="56"/>
                                        </p:tgtEl>
                                        <p:attrNameLst>
                                          <p:attrName>style.visibility</p:attrName>
                                        </p:attrNameLst>
                                      </p:cBhvr>
                                      <p:to>
                                        <p:strVal val="visible"/>
                                      </p:to>
                                    </p:set>
                                    <p:anim calcmode="lin" valueType="num">
                                      <p:cBhvr additive="base">
                                        <p:cTn id="163" dur="500"/>
                                        <p:tgtEl>
                                          <p:spTgt spid="56"/>
                                        </p:tgtEl>
                                        <p:attrNameLst>
                                          <p:attrName>ppt_y</p:attrName>
                                        </p:attrNameLst>
                                      </p:cBhvr>
                                      <p:tavLst>
                                        <p:tav tm="0">
                                          <p:val>
                                            <p:strVal val="#ppt_y+#ppt_h*1.125000"/>
                                          </p:val>
                                        </p:tav>
                                        <p:tav tm="100000">
                                          <p:val>
                                            <p:strVal val="#ppt_y"/>
                                          </p:val>
                                        </p:tav>
                                      </p:tavLst>
                                    </p:anim>
                                    <p:animEffect transition="in" filter="wipe(up)">
                                      <p:cBhvr>
                                        <p:cTn id="164" dur="500"/>
                                        <p:tgtEl>
                                          <p:spTgt spid="56"/>
                                        </p:tgtEl>
                                      </p:cBhvr>
                                    </p:animEffect>
                                  </p:childTnLst>
                                </p:cTn>
                              </p:par>
                              <p:par>
                                <p:cTn id="165" presetID="12" presetClass="entr" presetSubtype="4" fill="hold" grpId="0" nodeType="withEffect">
                                  <p:stCondLst>
                                    <p:cond delay="2000"/>
                                  </p:stCondLst>
                                  <p:childTnLst>
                                    <p:set>
                                      <p:cBhvr>
                                        <p:cTn id="166" dur="1" fill="hold">
                                          <p:stCondLst>
                                            <p:cond delay="0"/>
                                          </p:stCondLst>
                                        </p:cTn>
                                        <p:tgtEl>
                                          <p:spTgt spid="54"/>
                                        </p:tgtEl>
                                        <p:attrNameLst>
                                          <p:attrName>style.visibility</p:attrName>
                                        </p:attrNameLst>
                                      </p:cBhvr>
                                      <p:to>
                                        <p:strVal val="visible"/>
                                      </p:to>
                                    </p:set>
                                    <p:anim calcmode="lin" valueType="num">
                                      <p:cBhvr additive="base">
                                        <p:cTn id="167" dur="500"/>
                                        <p:tgtEl>
                                          <p:spTgt spid="54"/>
                                        </p:tgtEl>
                                        <p:attrNameLst>
                                          <p:attrName>ppt_y</p:attrName>
                                        </p:attrNameLst>
                                      </p:cBhvr>
                                      <p:tavLst>
                                        <p:tav tm="0">
                                          <p:val>
                                            <p:strVal val="#ppt_y+#ppt_h*1.125000"/>
                                          </p:val>
                                        </p:tav>
                                        <p:tav tm="100000">
                                          <p:val>
                                            <p:strVal val="#ppt_y"/>
                                          </p:val>
                                        </p:tav>
                                      </p:tavLst>
                                    </p:anim>
                                    <p:animEffect transition="in" filter="wipe(up)">
                                      <p:cBhvr>
                                        <p:cTn id="168" dur="500"/>
                                        <p:tgtEl>
                                          <p:spTgt spid="54"/>
                                        </p:tgtEl>
                                      </p:cBhvr>
                                    </p:animEffect>
                                  </p:childTnLst>
                                </p:cTn>
                              </p:par>
                              <p:par>
                                <p:cTn id="169" presetID="12" presetClass="entr" presetSubtype="4" fill="hold" grpId="0" nodeType="withEffect">
                                  <p:stCondLst>
                                    <p:cond delay="2000"/>
                                  </p:stCondLst>
                                  <p:childTnLst>
                                    <p:set>
                                      <p:cBhvr>
                                        <p:cTn id="170" dur="1" fill="hold">
                                          <p:stCondLst>
                                            <p:cond delay="0"/>
                                          </p:stCondLst>
                                        </p:cTn>
                                        <p:tgtEl>
                                          <p:spTgt spid="58"/>
                                        </p:tgtEl>
                                        <p:attrNameLst>
                                          <p:attrName>style.visibility</p:attrName>
                                        </p:attrNameLst>
                                      </p:cBhvr>
                                      <p:to>
                                        <p:strVal val="visible"/>
                                      </p:to>
                                    </p:set>
                                    <p:anim calcmode="lin" valueType="num">
                                      <p:cBhvr additive="base">
                                        <p:cTn id="171" dur="500"/>
                                        <p:tgtEl>
                                          <p:spTgt spid="58"/>
                                        </p:tgtEl>
                                        <p:attrNameLst>
                                          <p:attrName>ppt_y</p:attrName>
                                        </p:attrNameLst>
                                      </p:cBhvr>
                                      <p:tavLst>
                                        <p:tav tm="0">
                                          <p:val>
                                            <p:strVal val="#ppt_y+#ppt_h*1.125000"/>
                                          </p:val>
                                        </p:tav>
                                        <p:tav tm="100000">
                                          <p:val>
                                            <p:strVal val="#ppt_y"/>
                                          </p:val>
                                        </p:tav>
                                      </p:tavLst>
                                    </p:anim>
                                    <p:animEffect transition="in" filter="wipe(up)">
                                      <p:cBhvr>
                                        <p:cTn id="172" dur="500"/>
                                        <p:tgtEl>
                                          <p:spTgt spid="58"/>
                                        </p:tgtEl>
                                      </p:cBhvr>
                                    </p:animEffect>
                                  </p:childTnLst>
                                </p:cTn>
                              </p:par>
                              <p:par>
                                <p:cTn id="173" presetID="12" presetClass="entr" presetSubtype="4" fill="hold" grpId="0" nodeType="withEffect">
                                  <p:stCondLst>
                                    <p:cond delay="2000"/>
                                  </p:stCondLst>
                                  <p:childTnLst>
                                    <p:set>
                                      <p:cBhvr>
                                        <p:cTn id="174" dur="1" fill="hold">
                                          <p:stCondLst>
                                            <p:cond delay="0"/>
                                          </p:stCondLst>
                                        </p:cTn>
                                        <p:tgtEl>
                                          <p:spTgt spid="60"/>
                                        </p:tgtEl>
                                        <p:attrNameLst>
                                          <p:attrName>style.visibility</p:attrName>
                                        </p:attrNameLst>
                                      </p:cBhvr>
                                      <p:to>
                                        <p:strVal val="visible"/>
                                      </p:to>
                                    </p:set>
                                    <p:anim calcmode="lin" valueType="num">
                                      <p:cBhvr additive="base">
                                        <p:cTn id="175" dur="500"/>
                                        <p:tgtEl>
                                          <p:spTgt spid="60"/>
                                        </p:tgtEl>
                                        <p:attrNameLst>
                                          <p:attrName>ppt_y</p:attrName>
                                        </p:attrNameLst>
                                      </p:cBhvr>
                                      <p:tavLst>
                                        <p:tav tm="0">
                                          <p:val>
                                            <p:strVal val="#ppt_y+#ppt_h*1.125000"/>
                                          </p:val>
                                        </p:tav>
                                        <p:tav tm="100000">
                                          <p:val>
                                            <p:strVal val="#ppt_y"/>
                                          </p:val>
                                        </p:tav>
                                      </p:tavLst>
                                    </p:anim>
                                    <p:animEffect transition="in" filter="wipe(up)">
                                      <p:cBhvr>
                                        <p:cTn id="17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0" grpId="1" animBg="1"/>
      <p:bldP spid="21" grpId="0"/>
      <p:bldP spid="22" grpId="0" animBg="1"/>
      <p:bldP spid="23" grpId="0" animBg="1"/>
      <p:bldP spid="24" grpId="0" animBg="1"/>
      <p:bldP spid="25" grpId="0" animBg="1"/>
      <p:bldP spid="26" grpId="0" animBg="1"/>
      <p:bldP spid="27" grpId="0" animBg="1"/>
      <p:bldP spid="28" grpId="0" animBg="1"/>
      <p:bldP spid="41" grpId="0" animBg="1"/>
      <p:bldP spid="42" grpId="0" animBg="1"/>
      <p:bldP spid="43" grpId="0" animBg="1"/>
      <p:bldP spid="44" grpId="0" animBg="1"/>
      <p:bldP spid="45" grpId="0" animBg="1"/>
      <p:bldP spid="45" grpId="1" animBg="1"/>
      <p:bldP spid="46" grpId="0" animBg="1"/>
      <p:bldP spid="46" grpId="1" animBg="1"/>
      <p:bldP spid="47" grpId="0" animBg="1"/>
      <p:bldP spid="47" grpId="1" animBg="1"/>
      <p:bldP spid="48" grpId="0" animBg="1"/>
      <p:bldP spid="48" grpId="1" animBg="1"/>
      <p:bldP spid="53" grpId="0"/>
      <p:bldP spid="54" grpId="0"/>
      <p:bldP spid="55" grpId="0"/>
      <p:bldP spid="56" grpId="0"/>
      <p:bldP spid="57" grpId="0"/>
      <p:bldP spid="58" grpId="0"/>
      <p:bldP spid="59" grpId="0"/>
      <p:bldP spid="60" grpId="0"/>
      <p:bldP spid="61" grpId="0" animBg="1"/>
      <p:bldP spid="62" grpId="0" animBg="1"/>
      <p:bldP spid="63" grpId="0" animBg="1"/>
      <p:bldP spid="64" grpId="0" animBg="1"/>
      <p:bldP spid="49" grpId="0"/>
      <p:bldP spid="50" grpId="0"/>
      <p:bldP spid="51"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37570" y="2156168"/>
            <a:ext cx="3878760" cy="29272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任意多边形 5"/>
          <p:cNvSpPr/>
          <p:nvPr/>
        </p:nvSpPr>
        <p:spPr>
          <a:xfrm>
            <a:off x="-25400" y="3185166"/>
            <a:ext cx="12598400" cy="700120"/>
          </a:xfrm>
          <a:custGeom>
            <a:avLst/>
            <a:gdLst>
              <a:gd name="connsiteX0" fmla="*/ 0 w 12598400"/>
              <a:gd name="connsiteY0" fmla="*/ 1059474 h 1961762"/>
              <a:gd name="connsiteX1" fmla="*/ 1574800 w 12598400"/>
              <a:gd name="connsiteY1" fmla="*/ 221274 h 1961762"/>
              <a:gd name="connsiteX2" fmla="*/ 3441700 w 12598400"/>
              <a:gd name="connsiteY2" fmla="*/ 1961174 h 1961762"/>
              <a:gd name="connsiteX3" fmla="*/ 8940800 w 12598400"/>
              <a:gd name="connsiteY3" fmla="*/ 5374 h 1961762"/>
              <a:gd name="connsiteX4" fmla="*/ 11303000 w 12598400"/>
              <a:gd name="connsiteY4" fmla="*/ 1376974 h 1961762"/>
              <a:gd name="connsiteX5" fmla="*/ 12598400 w 12598400"/>
              <a:gd name="connsiteY5" fmla="*/ 1288074 h 1961762"/>
              <a:gd name="connsiteX0-1" fmla="*/ 0 w 12598400"/>
              <a:gd name="connsiteY0-2" fmla="*/ 1059474 h 1961762"/>
              <a:gd name="connsiteX1-3" fmla="*/ 1320800 w 12598400"/>
              <a:gd name="connsiteY1-4" fmla="*/ 221273 h 1961762"/>
              <a:gd name="connsiteX2-5" fmla="*/ 3441700 w 12598400"/>
              <a:gd name="connsiteY2-6" fmla="*/ 1961174 h 1961762"/>
              <a:gd name="connsiteX3-7" fmla="*/ 8940800 w 12598400"/>
              <a:gd name="connsiteY3-8" fmla="*/ 5374 h 1961762"/>
              <a:gd name="connsiteX4-9" fmla="*/ 11303000 w 12598400"/>
              <a:gd name="connsiteY4-10" fmla="*/ 1376974 h 1961762"/>
              <a:gd name="connsiteX5-11" fmla="*/ 12598400 w 12598400"/>
              <a:gd name="connsiteY5-12" fmla="*/ 1288074 h 1961762"/>
              <a:gd name="connsiteX0-13" fmla="*/ 0 w 12598400"/>
              <a:gd name="connsiteY0-14" fmla="*/ 1068645 h 2389813"/>
              <a:gd name="connsiteX1-15" fmla="*/ 1320800 w 12598400"/>
              <a:gd name="connsiteY1-16" fmla="*/ 230444 h 2389813"/>
              <a:gd name="connsiteX2-17" fmla="*/ 4203700 w 12598400"/>
              <a:gd name="connsiteY2-18" fmla="*/ 2389329 h 2389813"/>
              <a:gd name="connsiteX3-19" fmla="*/ 8940800 w 12598400"/>
              <a:gd name="connsiteY3-20" fmla="*/ 14545 h 2389813"/>
              <a:gd name="connsiteX4-21" fmla="*/ 11303000 w 12598400"/>
              <a:gd name="connsiteY4-22" fmla="*/ 1386145 h 2389813"/>
              <a:gd name="connsiteX5-23" fmla="*/ 12598400 w 12598400"/>
              <a:gd name="connsiteY5-24" fmla="*/ 1297245 h 2389813"/>
              <a:gd name="connsiteX0-25" fmla="*/ 0 w 12598400"/>
              <a:gd name="connsiteY0-26" fmla="*/ 1253444 h 2575771"/>
              <a:gd name="connsiteX1-27" fmla="*/ 1320800 w 12598400"/>
              <a:gd name="connsiteY1-28" fmla="*/ 415243 h 2575771"/>
              <a:gd name="connsiteX2-29" fmla="*/ 4203700 w 12598400"/>
              <a:gd name="connsiteY2-30" fmla="*/ 2574128 h 2575771"/>
              <a:gd name="connsiteX3-31" fmla="*/ 8140700 w 12598400"/>
              <a:gd name="connsiteY3-32" fmla="*/ 13130 h 2575771"/>
              <a:gd name="connsiteX4-33" fmla="*/ 11303000 w 12598400"/>
              <a:gd name="connsiteY4-34" fmla="*/ 1570944 h 2575771"/>
              <a:gd name="connsiteX5-35" fmla="*/ 12598400 w 12598400"/>
              <a:gd name="connsiteY5-36" fmla="*/ 1482044 h 2575771"/>
              <a:gd name="connsiteX0-37" fmla="*/ 0 w 12598400"/>
              <a:gd name="connsiteY0-38" fmla="*/ 1244064 h 2566387"/>
              <a:gd name="connsiteX1-39" fmla="*/ 1320800 w 12598400"/>
              <a:gd name="connsiteY1-40" fmla="*/ 405863 h 2566387"/>
              <a:gd name="connsiteX2-41" fmla="*/ 4203700 w 12598400"/>
              <a:gd name="connsiteY2-42" fmla="*/ 2564748 h 2566387"/>
              <a:gd name="connsiteX3-43" fmla="*/ 8140700 w 12598400"/>
              <a:gd name="connsiteY3-44" fmla="*/ 3750 h 2566387"/>
              <a:gd name="connsiteX4-45" fmla="*/ 11404600 w 12598400"/>
              <a:gd name="connsiteY4-46" fmla="*/ 1980545 h 2566387"/>
              <a:gd name="connsiteX5-47" fmla="*/ 12598400 w 12598400"/>
              <a:gd name="connsiteY5-48" fmla="*/ 1472664 h 25663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598400" h="2566387">
                <a:moveTo>
                  <a:pt x="0" y="1244064"/>
                </a:moveTo>
                <a:cubicBezTo>
                  <a:pt x="500591" y="749822"/>
                  <a:pt x="620183" y="185749"/>
                  <a:pt x="1320800" y="405863"/>
                </a:cubicBezTo>
                <a:cubicBezTo>
                  <a:pt x="2021417" y="625977"/>
                  <a:pt x="3067050" y="2631767"/>
                  <a:pt x="4203700" y="2564748"/>
                </a:cubicBezTo>
                <a:cubicBezTo>
                  <a:pt x="5340350" y="2497729"/>
                  <a:pt x="6940550" y="101117"/>
                  <a:pt x="8140700" y="3750"/>
                </a:cubicBezTo>
                <a:cubicBezTo>
                  <a:pt x="9340850" y="-93617"/>
                  <a:pt x="10661650" y="1735726"/>
                  <a:pt x="11404600" y="1980545"/>
                </a:cubicBezTo>
                <a:cubicBezTo>
                  <a:pt x="12147550" y="2225364"/>
                  <a:pt x="12255500" y="1624005"/>
                  <a:pt x="12598400" y="1472664"/>
                </a:cubicBezTo>
              </a:path>
            </a:pathLst>
          </a:custGeom>
          <a:noFill/>
          <a:ln>
            <a:solidFill>
              <a:schemeClr val="accent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50800" y="3263900"/>
            <a:ext cx="12255500" cy="683821"/>
          </a:xfrm>
          <a:custGeom>
            <a:avLst/>
            <a:gdLst>
              <a:gd name="connsiteX0" fmla="*/ 0 w 12255500"/>
              <a:gd name="connsiteY0" fmla="*/ 764016 h 764016"/>
              <a:gd name="connsiteX1" fmla="*/ 1955800 w 12255500"/>
              <a:gd name="connsiteY1" fmla="*/ 497316 h 764016"/>
              <a:gd name="connsiteX2" fmla="*/ 3987800 w 12255500"/>
              <a:gd name="connsiteY2" fmla="*/ 2016 h 764016"/>
              <a:gd name="connsiteX3" fmla="*/ 8509000 w 12255500"/>
              <a:gd name="connsiteY3" fmla="*/ 700516 h 764016"/>
              <a:gd name="connsiteX4" fmla="*/ 12255500 w 12255500"/>
              <a:gd name="connsiteY4" fmla="*/ 40116 h 764016"/>
              <a:gd name="connsiteX0-1" fmla="*/ 0 w 12255500"/>
              <a:gd name="connsiteY0-2" fmla="*/ 762025 h 762025"/>
              <a:gd name="connsiteX1-3" fmla="*/ 1879600 w 12255500"/>
              <a:gd name="connsiteY1-4" fmla="*/ 673125 h 762025"/>
              <a:gd name="connsiteX2-5" fmla="*/ 3987800 w 12255500"/>
              <a:gd name="connsiteY2-6" fmla="*/ 25 h 762025"/>
              <a:gd name="connsiteX3-7" fmla="*/ 8509000 w 12255500"/>
              <a:gd name="connsiteY3-8" fmla="*/ 698525 h 762025"/>
              <a:gd name="connsiteX4-9" fmla="*/ 12255500 w 12255500"/>
              <a:gd name="connsiteY4-10" fmla="*/ 38125 h 762025"/>
              <a:gd name="connsiteX0-11" fmla="*/ 0 w 12255500"/>
              <a:gd name="connsiteY0-12" fmla="*/ 635024 h 703112"/>
              <a:gd name="connsiteX1-13" fmla="*/ 1879600 w 12255500"/>
              <a:gd name="connsiteY1-14" fmla="*/ 673124 h 703112"/>
              <a:gd name="connsiteX2-15" fmla="*/ 3987800 w 12255500"/>
              <a:gd name="connsiteY2-16" fmla="*/ 24 h 703112"/>
              <a:gd name="connsiteX3-17" fmla="*/ 8509000 w 12255500"/>
              <a:gd name="connsiteY3-18" fmla="*/ 698524 h 703112"/>
              <a:gd name="connsiteX4-19" fmla="*/ 12255500 w 12255500"/>
              <a:gd name="connsiteY4-20" fmla="*/ 38124 h 703112"/>
              <a:gd name="connsiteX0-21" fmla="*/ 0 w 12255500"/>
              <a:gd name="connsiteY0-22" fmla="*/ 635024 h 732866"/>
              <a:gd name="connsiteX1-23" fmla="*/ 1879600 w 12255500"/>
              <a:gd name="connsiteY1-24" fmla="*/ 673124 h 732866"/>
              <a:gd name="connsiteX2-25" fmla="*/ 3987800 w 12255500"/>
              <a:gd name="connsiteY2-26" fmla="*/ 24 h 732866"/>
              <a:gd name="connsiteX3-27" fmla="*/ 8509000 w 12255500"/>
              <a:gd name="connsiteY3-28" fmla="*/ 698524 h 732866"/>
              <a:gd name="connsiteX4-29" fmla="*/ 12255500 w 12255500"/>
              <a:gd name="connsiteY4-30" fmla="*/ 38124 h 732866"/>
              <a:gd name="connsiteX0-31" fmla="*/ 0 w 12255500"/>
              <a:gd name="connsiteY0-32" fmla="*/ 596900 h 683821"/>
              <a:gd name="connsiteX1-33" fmla="*/ 1879600 w 12255500"/>
              <a:gd name="connsiteY1-34" fmla="*/ 635000 h 683821"/>
              <a:gd name="connsiteX2-35" fmla="*/ 4356100 w 12255500"/>
              <a:gd name="connsiteY2-36" fmla="*/ 114300 h 683821"/>
              <a:gd name="connsiteX3-37" fmla="*/ 8509000 w 12255500"/>
              <a:gd name="connsiteY3-38" fmla="*/ 660400 h 683821"/>
              <a:gd name="connsiteX4-39" fmla="*/ 12255500 w 12255500"/>
              <a:gd name="connsiteY4-40" fmla="*/ 0 h 6838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55500" h="683821">
                <a:moveTo>
                  <a:pt x="0" y="596900"/>
                </a:moveTo>
                <a:cubicBezTo>
                  <a:pt x="391583" y="692150"/>
                  <a:pt x="1153583" y="715433"/>
                  <a:pt x="1879600" y="635000"/>
                </a:cubicBezTo>
                <a:cubicBezTo>
                  <a:pt x="2605617" y="554567"/>
                  <a:pt x="3251200" y="110067"/>
                  <a:pt x="4356100" y="114300"/>
                </a:cubicBezTo>
                <a:cubicBezTo>
                  <a:pt x="5461000" y="118533"/>
                  <a:pt x="7192433" y="679450"/>
                  <a:pt x="8509000" y="660400"/>
                </a:cubicBezTo>
                <a:cubicBezTo>
                  <a:pt x="9825567" y="641350"/>
                  <a:pt x="11071225" y="333375"/>
                  <a:pt x="12255500" y="0"/>
                </a:cubicBezTo>
              </a:path>
            </a:pathLst>
          </a:custGeom>
          <a:no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 name="组合 7"/>
          <p:cNvGrpSpPr/>
          <p:nvPr/>
        </p:nvGrpSpPr>
        <p:grpSpPr>
          <a:xfrm>
            <a:off x="770726" y="3803671"/>
            <a:ext cx="292390" cy="292390"/>
            <a:chOff x="3450426" y="5754470"/>
            <a:chExt cx="292390" cy="292390"/>
          </a:xfrm>
        </p:grpSpPr>
        <p:sp useBgFill="1">
          <p:nvSpPr>
            <p:cNvPr id="9" name="椭圆 8"/>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450426" y="5754470"/>
              <a:ext cx="292390" cy="29239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3213095" y="3197795"/>
            <a:ext cx="224954" cy="224954"/>
            <a:chOff x="3450426" y="5754470"/>
            <a:chExt cx="292390" cy="292390"/>
          </a:xfrm>
        </p:grpSpPr>
        <p:sp useBgFill="1">
          <p:nvSpPr>
            <p:cNvPr id="12" name="椭圆 11"/>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椭圆 12"/>
            <p:cNvSpPr/>
            <p:nvPr/>
          </p:nvSpPr>
          <p:spPr>
            <a:xfrm>
              <a:off x="3450426" y="5754470"/>
              <a:ext cx="292390" cy="29239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4" name="组合 13"/>
          <p:cNvGrpSpPr/>
          <p:nvPr/>
        </p:nvGrpSpPr>
        <p:grpSpPr>
          <a:xfrm>
            <a:off x="1959553" y="3539161"/>
            <a:ext cx="133298" cy="133298"/>
            <a:chOff x="3450426" y="5754470"/>
            <a:chExt cx="292390" cy="292390"/>
          </a:xfrm>
        </p:grpSpPr>
        <p:sp useBgFill="1">
          <p:nvSpPr>
            <p:cNvPr id="15" name="椭圆 14"/>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450426" y="5754470"/>
              <a:ext cx="292390" cy="292390"/>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8630949" y="3805830"/>
            <a:ext cx="224954" cy="224954"/>
            <a:chOff x="3450426" y="5754470"/>
            <a:chExt cx="292390" cy="292390"/>
          </a:xfrm>
        </p:grpSpPr>
        <p:sp useBgFill="1">
          <p:nvSpPr>
            <p:cNvPr id="18" name="椭圆 17"/>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椭圆 18"/>
            <p:cNvSpPr/>
            <p:nvPr/>
          </p:nvSpPr>
          <p:spPr>
            <a:xfrm>
              <a:off x="3450426" y="5754470"/>
              <a:ext cx="292390" cy="29239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0" name="组合 19"/>
          <p:cNvGrpSpPr/>
          <p:nvPr/>
        </p:nvGrpSpPr>
        <p:grpSpPr>
          <a:xfrm>
            <a:off x="9614504" y="3182064"/>
            <a:ext cx="133298" cy="133298"/>
            <a:chOff x="3450426" y="5754470"/>
            <a:chExt cx="292390" cy="292390"/>
          </a:xfrm>
        </p:grpSpPr>
        <p:sp useBgFill="1">
          <p:nvSpPr>
            <p:cNvPr id="21" name="椭圆 20"/>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450426" y="5754470"/>
              <a:ext cx="292390" cy="292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flipV="1">
            <a:off x="11553242" y="3567101"/>
            <a:ext cx="105358" cy="105358"/>
            <a:chOff x="3450426" y="5754470"/>
            <a:chExt cx="292390" cy="292390"/>
          </a:xfrm>
        </p:grpSpPr>
        <p:sp useBgFill="1">
          <p:nvSpPr>
            <p:cNvPr id="24" name="椭圆 23"/>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450426" y="5754470"/>
              <a:ext cx="292390" cy="29239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248150" y="-1847850"/>
            <a:ext cx="3695700" cy="3695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740243" y="2519020"/>
            <a:ext cx="2701909"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年度工作叙述</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31" name="矩形 30"/>
          <p:cNvSpPr/>
          <p:nvPr/>
        </p:nvSpPr>
        <p:spPr>
          <a:xfrm>
            <a:off x="4614407" y="3328145"/>
            <a:ext cx="3203607" cy="757130"/>
          </a:xfrm>
          <a:prstGeom prst="rect">
            <a:avLst/>
          </a:prstGeom>
        </p:spPr>
        <p:txBody>
          <a:bodyPr wrap="square">
            <a:spAutoFit/>
          </a:bodyPr>
          <a:lstStyle/>
          <a:p>
            <a:pPr algn="ct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本季度工作叙述及所达成目标</a:t>
            </a:r>
            <a:endParaRPr lang="en-US" altLang="zh-CN"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 整体工作总结</a:t>
            </a:r>
            <a:endParaRPr lang="zh-CN" altLang="en-US" dirty="0">
              <a:solidFill>
                <a:schemeClr val="bg1"/>
              </a:solidFill>
            </a:endParaRPr>
          </a:p>
        </p:txBody>
      </p:sp>
      <p:cxnSp>
        <p:nvCxnSpPr>
          <p:cNvPr id="32" name="直接连接符 31"/>
          <p:cNvCxnSpPr/>
          <p:nvPr/>
        </p:nvCxnSpPr>
        <p:spPr>
          <a:xfrm>
            <a:off x="5803391" y="4693920"/>
            <a:ext cx="58521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a:blip r:embed="rId1"/>
          <a:stretch>
            <a:fillRect/>
          </a:stretch>
        </p:blipFill>
        <p:spPr>
          <a:xfrm>
            <a:off x="-506286" y="-1342857"/>
            <a:ext cx="2028571" cy="13428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42" presetClass="path" presetSubtype="0" decel="33300" fill="hold" grpId="0" nodeType="withEffect">
                                  <p:stCondLst>
                                    <p:cond delay="0"/>
                                  </p:stCondLst>
                                  <p:childTnLst>
                                    <p:animMotion origin="layout" path="M 0 0 L 0 0.51574 " pathEditMode="relative" rAng="0" ptsTypes="AA">
                                      <p:cBhvr>
                                        <p:cTn id="8" dur="750" fill="hold"/>
                                        <p:tgtEl>
                                          <p:spTgt spid="4"/>
                                        </p:tgtEl>
                                        <p:attrNameLst>
                                          <p:attrName>ppt_x</p:attrName>
                                          <p:attrName>ppt_y</p:attrName>
                                        </p:attrNameLst>
                                      </p:cBhvr>
                                      <p:rCtr x="0" y="25787"/>
                                    </p:animMotion>
                                  </p:childTnLst>
                                </p:cTn>
                              </p:par>
                              <p:par>
                                <p:cTn id="9" presetID="42" presetClass="path" presetSubtype="0" decel="33300" fill="hold" grpId="0" nodeType="withEffect">
                                  <p:stCondLst>
                                    <p:cond delay="0"/>
                                  </p:stCondLst>
                                  <p:childTnLst>
                                    <p:animMotion origin="layout" path="M 0 0 L 0 0.51574 " pathEditMode="relative" rAng="0" ptsTypes="AA">
                                      <p:cBhvr>
                                        <p:cTn id="10" dur="750" fill="hold"/>
                                        <p:tgtEl>
                                          <p:spTgt spid="2"/>
                                        </p:tgtEl>
                                        <p:attrNameLst>
                                          <p:attrName>ppt_x</p:attrName>
                                          <p:attrName>ppt_y</p:attrName>
                                        </p:attrNameLst>
                                      </p:cBhvr>
                                      <p:rCtr x="0" y="25787"/>
                                    </p:animMotion>
                                  </p:childTnLst>
                                </p:cTn>
                              </p:par>
                              <p:par>
                                <p:cTn id="11" presetID="42" presetClass="path" presetSubtype="0" decel="33300" fill="hold" grpId="0" nodeType="withEffect">
                                  <p:stCondLst>
                                    <p:cond delay="0"/>
                                  </p:stCondLst>
                                  <p:childTnLst>
                                    <p:animMotion origin="layout" path="M 0 0 L 0 0.51574 " pathEditMode="relative" rAng="0" ptsTypes="AA">
                                      <p:cBhvr>
                                        <p:cTn id="12" dur="750" fill="hold"/>
                                        <p:tgtEl>
                                          <p:spTgt spid="3"/>
                                        </p:tgtEl>
                                        <p:attrNameLst>
                                          <p:attrName>ppt_x</p:attrName>
                                          <p:attrName>ppt_y</p:attrName>
                                        </p:attrNameLst>
                                      </p:cBhvr>
                                      <p:rCtr x="0" y="25787"/>
                                    </p:animMotion>
                                  </p:childTnLst>
                                </p:cTn>
                              </p:par>
                              <p:par>
                                <p:cTn id="13" presetID="22" presetClass="entr" presetSubtype="8" fill="hold" grpId="0"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750"/>
                                        <p:tgtEl>
                                          <p:spTgt spid="6"/>
                                        </p:tgtEl>
                                      </p:cBhvr>
                                    </p:animEffect>
                                  </p:childTnLst>
                                </p:cTn>
                              </p:par>
                              <p:par>
                                <p:cTn id="16" presetID="22" presetClass="entr" presetSubtype="2" fill="hold" grpId="0"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750"/>
                                        <p:tgtEl>
                                          <p:spTgt spid="7"/>
                                        </p:tgtEl>
                                      </p:cBhvr>
                                    </p:animEffect>
                                  </p:childTnLst>
                                </p:cTn>
                              </p:par>
                              <p:par>
                                <p:cTn id="19" presetID="16" presetClass="entr" presetSubtype="37" fill="hold" nodeType="withEffect">
                                  <p:stCondLst>
                                    <p:cond delay="1750"/>
                                  </p:stCondLst>
                                  <p:childTnLst>
                                    <p:set>
                                      <p:cBhvr>
                                        <p:cTn id="20" dur="1" fill="hold">
                                          <p:stCondLst>
                                            <p:cond delay="0"/>
                                          </p:stCondLst>
                                        </p:cTn>
                                        <p:tgtEl>
                                          <p:spTgt spid="32"/>
                                        </p:tgtEl>
                                        <p:attrNameLst>
                                          <p:attrName>style.visibility</p:attrName>
                                        </p:attrNameLst>
                                      </p:cBhvr>
                                      <p:to>
                                        <p:strVal val="visible"/>
                                      </p:to>
                                    </p:set>
                                    <p:animEffect transition="in" filter="barn(outVertical)">
                                      <p:cBhvr>
                                        <p:cTn id="21" dur="500"/>
                                        <p:tgtEl>
                                          <p:spTgt spid="32"/>
                                        </p:tgtEl>
                                      </p:cBhvr>
                                    </p:animEffect>
                                  </p:childTnLst>
                                </p:cTn>
                              </p:par>
                              <p:par>
                                <p:cTn id="22" presetID="12" presetClass="entr" presetSubtype="4" fill="hold" grpId="0" nodeType="withEffect">
                                  <p:stCondLst>
                                    <p:cond delay="175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p:tgtEl>
                                          <p:spTgt spid="31"/>
                                        </p:tgtEl>
                                        <p:attrNameLst>
                                          <p:attrName>ppt_y</p:attrName>
                                        </p:attrNameLst>
                                      </p:cBhvr>
                                      <p:tavLst>
                                        <p:tav tm="0">
                                          <p:val>
                                            <p:strVal val="#ppt_y+#ppt_h*1.125000"/>
                                          </p:val>
                                        </p:tav>
                                        <p:tav tm="100000">
                                          <p:val>
                                            <p:strVal val="#ppt_y"/>
                                          </p:val>
                                        </p:tav>
                                      </p:tavLst>
                                    </p:anim>
                                    <p:animEffect transition="in" filter="wipe(up)">
                                      <p:cBhvr>
                                        <p:cTn id="25" dur="500"/>
                                        <p:tgtEl>
                                          <p:spTgt spid="31"/>
                                        </p:tgtEl>
                                      </p:cBhvr>
                                    </p:animEffect>
                                  </p:childTnLst>
                                </p:cTn>
                              </p:par>
                              <p:par>
                                <p:cTn id="26" presetID="53" presetClass="entr" presetSubtype="16" fill="hold" grpId="0" nodeType="withEffect">
                                  <p:stCondLst>
                                    <p:cond delay="175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par>
                                <p:cTn id="31" presetID="10" presetClass="entr" presetSubtype="0" fill="hold" nodeType="withEffect">
                                  <p:stCondLst>
                                    <p:cond delay="85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250"/>
                                        <p:tgtEl>
                                          <p:spTgt spid="8"/>
                                        </p:tgtEl>
                                      </p:cBhvr>
                                    </p:animEffect>
                                  </p:childTnLst>
                                </p:cTn>
                              </p:par>
                              <p:par>
                                <p:cTn id="34" presetID="0" presetClass="path" presetSubtype="0" decel="21000" fill="hold" nodeType="withEffect">
                                  <p:stCondLst>
                                    <p:cond delay="850"/>
                                  </p:stCondLst>
                                  <p:childTnLst>
                                    <p:animMotion origin="layout" path="M -0.14635 -0.02131 C -0.1293 -0.02825 -0.11237 -0.03543 -0.08802 -0.03172 C -0.06367 -0.02825 -0.0319 -0.01413 -1.66667E-6 -5.18519E-6 " pathEditMode="relative" ptsTypes="AAA">
                                      <p:cBhvr>
                                        <p:cTn id="35" dur="1250" fill="hold"/>
                                        <p:tgtEl>
                                          <p:spTgt spid="8"/>
                                        </p:tgtEl>
                                        <p:attrNameLst>
                                          <p:attrName>ppt_x</p:attrName>
                                          <p:attrName>ppt_y</p:attrName>
                                        </p:attrNameLst>
                                      </p:cBhvr>
                                    </p:animMotion>
                                  </p:childTnLst>
                                </p:cTn>
                              </p:par>
                              <p:par>
                                <p:cTn id="36" presetID="10" presetClass="entr" presetSubtype="0" fill="hold" nodeType="withEffect">
                                  <p:stCondLst>
                                    <p:cond delay="90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250"/>
                                        <p:tgtEl>
                                          <p:spTgt spid="11"/>
                                        </p:tgtEl>
                                      </p:cBhvr>
                                    </p:animEffect>
                                  </p:childTnLst>
                                </p:cTn>
                              </p:par>
                              <p:par>
                                <p:cTn id="39" presetID="0" presetClass="path" presetSubtype="0" decel="21000" fill="hold" nodeType="withEffect">
                                  <p:stCondLst>
                                    <p:cond delay="900"/>
                                  </p:stCondLst>
                                  <p:childTnLst>
                                    <p:animMotion origin="layout" path="M -0.31433 -0.0507 C -0.27944 -0.02338 -0.2448 0.00393 -0.20365 0.00856 C -0.16264 0.01319 -0.10183 -0.02176 -0.06798 -0.02338 C -0.03399 -0.02477 -0.01707 -0.01227 -5.41667E-6 1.48148E-6 " pathEditMode="relative" ptsTypes="AAAA">
                                      <p:cBhvr>
                                        <p:cTn id="40" dur="1250" fill="hold"/>
                                        <p:tgtEl>
                                          <p:spTgt spid="11"/>
                                        </p:tgtEl>
                                        <p:attrNameLst>
                                          <p:attrName>ppt_x</p:attrName>
                                          <p:attrName>ppt_y</p:attrName>
                                        </p:attrNameLst>
                                      </p:cBhvr>
                                    </p:animMotion>
                                  </p:childTnLst>
                                </p:cTn>
                              </p:par>
                              <p:par>
                                <p:cTn id="41" presetID="10" presetClass="entr" presetSubtype="0" fill="hold" nodeType="withEffect">
                                  <p:stCondLst>
                                    <p:cond delay="7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childTnLst>
                                </p:cTn>
                              </p:par>
                              <p:par>
                                <p:cTn id="44" presetID="0" presetClass="path" presetSubtype="0" decel="21000" fill="hold" nodeType="withEffect">
                                  <p:stCondLst>
                                    <p:cond delay="750"/>
                                  </p:stCondLst>
                                  <p:childTnLst>
                                    <p:animMotion origin="layout" path="M -0.21042 0.10139 C -0.21237 0.09908 -0.2142 0.09676 -0.20092 0.10348 C -0.18763 0.11019 -0.15365 0.15 -0.13086 0.14144 C -0.10808 0.13311 -0.08607 0.07639 -0.0642 0.05278 C -0.04232 0.02917 -0.0211 0.01459 0.00013 1.11111E-6 " pathEditMode="relative" ptsTypes="AAAAA">
                                      <p:cBhvr>
                                        <p:cTn id="45" dur="1250" fill="hold"/>
                                        <p:tgtEl>
                                          <p:spTgt spid="14"/>
                                        </p:tgtEl>
                                        <p:attrNameLst>
                                          <p:attrName>ppt_x</p:attrName>
                                          <p:attrName>ppt_y</p:attrName>
                                        </p:attrNameLst>
                                      </p:cBhvr>
                                    </p:animMotion>
                                  </p:childTnLst>
                                </p:cTn>
                              </p:par>
                              <p:par>
                                <p:cTn id="46" presetID="10" presetClass="entr" presetSubtype="0" fill="hold" nodeType="withEffect">
                                  <p:stCondLst>
                                    <p:cond delay="85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250"/>
                                        <p:tgtEl>
                                          <p:spTgt spid="17"/>
                                        </p:tgtEl>
                                      </p:cBhvr>
                                    </p:animEffect>
                                  </p:childTnLst>
                                </p:cTn>
                              </p:par>
                              <p:par>
                                <p:cTn id="49" presetID="0" presetClass="path" presetSubtype="0" decel="21000" fill="hold" nodeType="withEffect">
                                  <p:stCondLst>
                                    <p:cond delay="850"/>
                                  </p:stCondLst>
                                  <p:childTnLst>
                                    <p:animMotion origin="layout" path="M 0.32982 -0.01042 C 0.28177 0.01458 0.23386 0.03958 0.19401 0.04027 C 0.15417 0.0412 0.12279 0.00046 0.09037 -0.00626 C 0.05808 -0.01297 0.02904 -0.00649 -4.79167E-6 -6.66667E-6 " pathEditMode="relative" ptsTypes="AAAA">
                                      <p:cBhvr>
                                        <p:cTn id="50" dur="1250" fill="hold"/>
                                        <p:tgtEl>
                                          <p:spTgt spid="17"/>
                                        </p:tgtEl>
                                        <p:attrNameLst>
                                          <p:attrName>ppt_x</p:attrName>
                                          <p:attrName>ppt_y</p:attrName>
                                        </p:attrNameLst>
                                      </p:cBhvr>
                                    </p:animMotion>
                                  </p:childTnLst>
                                </p:cTn>
                              </p:par>
                              <p:par>
                                <p:cTn id="51" presetID="10" presetClass="entr" presetSubtype="0" fill="hold" nodeType="withEffect">
                                  <p:stCondLst>
                                    <p:cond delay="75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250"/>
                                        <p:tgtEl>
                                          <p:spTgt spid="20"/>
                                        </p:tgtEl>
                                      </p:cBhvr>
                                    </p:animEffect>
                                  </p:childTnLst>
                                </p:cTn>
                              </p:par>
                              <p:par>
                                <p:cTn id="54" presetID="0" presetClass="path" presetSubtype="0" decel="21000" fill="hold" nodeType="withEffect">
                                  <p:stCondLst>
                                    <p:cond delay="750"/>
                                  </p:stCondLst>
                                  <p:childTnLst>
                                    <p:animMotion origin="layout" path="M 0.22982 -0.06088 C 0.19987 -0.04259 0.17005 -0.02407 0.14167 -0.01875 C 0.11328 -0.01342 0.08216 -0.03287 0.05951 -0.02917 C 0.03685 -0.02569 0.02135 -0.01157 0.00599 0.00255 " pathEditMode="relative" ptsTypes="AAAA">
                                      <p:cBhvr>
                                        <p:cTn id="55" dur="1250" fill="hold"/>
                                        <p:tgtEl>
                                          <p:spTgt spid="20"/>
                                        </p:tgtEl>
                                        <p:attrNameLst>
                                          <p:attrName>ppt_x</p:attrName>
                                          <p:attrName>ppt_y</p:attrName>
                                        </p:attrNameLst>
                                      </p:cBhvr>
                                    </p:animMotion>
                                  </p:childTnLst>
                                </p:cTn>
                              </p:par>
                              <p:par>
                                <p:cTn id="56" presetID="10" presetClass="entr" presetSubtype="0" fill="hold" nodeType="withEffect">
                                  <p:stCondLst>
                                    <p:cond delay="90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250"/>
                                        <p:tgtEl>
                                          <p:spTgt spid="23"/>
                                        </p:tgtEl>
                                      </p:cBhvr>
                                    </p:animEffect>
                                  </p:childTnLst>
                                </p:cTn>
                              </p:par>
                              <p:par>
                                <p:cTn id="59" presetID="0" presetClass="path" presetSubtype="0" decel="21000" fill="hold" nodeType="withEffect">
                                  <p:stCondLst>
                                    <p:cond delay="900"/>
                                  </p:stCondLst>
                                  <p:childTnLst>
                                    <p:animMotion origin="layout" path="M 0.09414 -0.02963 C 0.06914 -0.02894 0.04427 -0.02824 0.02852 -0.02338 C 0.01289 -0.01852 0.00638 -0.00926 -6.25E-7 -2.22222E-6 " pathEditMode="relative" ptsTypes="AAA">
                                      <p:cBhvr>
                                        <p:cTn id="60" dur="1250" fill="hold"/>
                                        <p:tgtEl>
                                          <p:spTgt spid="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 grpId="0" animBg="1"/>
      <p:bldP spid="3" grpId="0" animBg="1"/>
      <p:bldP spid="4" grpId="0" animBg="1"/>
      <p:bldP spid="30"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83657" y="-1683657"/>
            <a:ext cx="3367314" cy="3367314"/>
            <a:chOff x="4094696" y="-2001303"/>
            <a:chExt cx="4002606" cy="4002606"/>
          </a:xfrm>
        </p:grpSpPr>
        <p:sp>
          <p:nvSpPr>
            <p:cNvPr id="8" name="椭圆 7"/>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01</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14" name="椭圆 13"/>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年度工作叙述</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16" name="椭圆 15"/>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3" name="Group 4"/>
          <p:cNvGrpSpPr/>
          <p:nvPr/>
        </p:nvGrpSpPr>
        <p:grpSpPr bwMode="auto">
          <a:xfrm>
            <a:off x="4670426" y="3203576"/>
            <a:ext cx="1816100" cy="1884363"/>
            <a:chOff x="4670425" y="3203575"/>
            <a:chExt cx="1816100" cy="1884363"/>
          </a:xfrm>
        </p:grpSpPr>
        <p:sp>
          <p:nvSpPr>
            <p:cNvPr id="184" name="Freeform 5"/>
            <p:cNvSpPr/>
            <p:nvPr/>
          </p:nvSpPr>
          <p:spPr bwMode="auto">
            <a:xfrm>
              <a:off x="4670425" y="3203575"/>
              <a:ext cx="1816100" cy="1884363"/>
            </a:xfrm>
            <a:custGeom>
              <a:avLst/>
              <a:gdLst>
                <a:gd name="T0" fmla="*/ 727 w 727"/>
                <a:gd name="T1" fmla="*/ 559 h 755"/>
                <a:gd name="T2" fmla="*/ 553 w 727"/>
                <a:gd name="T3" fmla="*/ 525 h 755"/>
                <a:gd name="T4" fmla="*/ 326 w 727"/>
                <a:gd name="T5" fmla="*/ 313 h 755"/>
                <a:gd name="T6" fmla="*/ 403 w 727"/>
                <a:gd name="T7" fmla="*/ 310 h 755"/>
                <a:gd name="T8" fmla="*/ 413 w 727"/>
                <a:gd name="T9" fmla="*/ 274 h 755"/>
                <a:gd name="T10" fmla="*/ 245 w 727"/>
                <a:gd name="T11" fmla="*/ 26 h 755"/>
                <a:gd name="T12" fmla="*/ 203 w 727"/>
                <a:gd name="T13" fmla="*/ 26 h 755"/>
                <a:gd name="T14" fmla="*/ 15 w 727"/>
                <a:gd name="T15" fmla="*/ 280 h 755"/>
                <a:gd name="T16" fmla="*/ 24 w 727"/>
                <a:gd name="T17" fmla="*/ 310 h 755"/>
                <a:gd name="T18" fmla="*/ 114 w 727"/>
                <a:gd name="T19" fmla="*/ 315 h 755"/>
                <a:gd name="T20" fmla="*/ 567 w 727"/>
                <a:gd name="T21" fmla="*/ 747 h 755"/>
                <a:gd name="T22" fmla="*/ 727 w 727"/>
                <a:gd name="T23" fmla="*/ 559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5">
                  <a:moveTo>
                    <a:pt x="727" y="559"/>
                  </a:moveTo>
                  <a:cubicBezTo>
                    <a:pt x="715" y="515"/>
                    <a:pt x="651" y="517"/>
                    <a:pt x="553" y="525"/>
                  </a:cubicBezTo>
                  <a:cubicBezTo>
                    <a:pt x="479" y="533"/>
                    <a:pt x="309" y="547"/>
                    <a:pt x="326" y="313"/>
                  </a:cubicBezTo>
                  <a:cubicBezTo>
                    <a:pt x="403" y="310"/>
                    <a:pt x="403" y="310"/>
                    <a:pt x="403" y="310"/>
                  </a:cubicBezTo>
                  <a:cubicBezTo>
                    <a:pt x="429" y="310"/>
                    <a:pt x="428" y="295"/>
                    <a:pt x="413" y="274"/>
                  </a:cubicBezTo>
                  <a:cubicBezTo>
                    <a:pt x="413" y="274"/>
                    <a:pt x="297" y="101"/>
                    <a:pt x="245" y="26"/>
                  </a:cubicBezTo>
                  <a:cubicBezTo>
                    <a:pt x="231" y="6"/>
                    <a:pt x="220" y="0"/>
                    <a:pt x="203" y="26"/>
                  </a:cubicBezTo>
                  <a:cubicBezTo>
                    <a:pt x="144" y="97"/>
                    <a:pt x="55" y="225"/>
                    <a:pt x="15" y="280"/>
                  </a:cubicBezTo>
                  <a:cubicBezTo>
                    <a:pt x="12" y="284"/>
                    <a:pt x="0" y="307"/>
                    <a:pt x="24" y="310"/>
                  </a:cubicBezTo>
                  <a:cubicBezTo>
                    <a:pt x="52" y="313"/>
                    <a:pt x="114" y="315"/>
                    <a:pt x="114" y="315"/>
                  </a:cubicBezTo>
                  <a:cubicBezTo>
                    <a:pt x="93" y="749"/>
                    <a:pt x="350" y="749"/>
                    <a:pt x="567" y="747"/>
                  </a:cubicBezTo>
                  <a:cubicBezTo>
                    <a:pt x="606" y="755"/>
                    <a:pt x="723" y="704"/>
                    <a:pt x="727" y="559"/>
                  </a:cubicBezTo>
                  <a:close/>
                </a:path>
              </a:pathLst>
            </a:custGeom>
            <a:solidFill>
              <a:schemeClr val="accent5"/>
            </a:solidFill>
            <a:ln>
              <a:noFill/>
            </a:ln>
          </p:spPr>
          <p:txBody>
            <a:bodyPr/>
            <a:lstStyle/>
            <a:p>
              <a:pPr>
                <a:defRPr/>
              </a:pPr>
              <a:endParaRPr lang="en-US" sz="2400">
                <a:solidFill>
                  <a:schemeClr val="bg1"/>
                </a:solidFill>
              </a:endParaRPr>
            </a:p>
          </p:txBody>
        </p:sp>
        <p:sp>
          <p:nvSpPr>
            <p:cNvPr id="185" name="TextBox 2"/>
            <p:cNvSpPr txBox="1"/>
            <p:nvPr/>
          </p:nvSpPr>
          <p:spPr>
            <a:xfrm>
              <a:off x="4919664" y="3497263"/>
              <a:ext cx="601447" cy="584775"/>
            </a:xfrm>
            <a:prstGeom prst="rect">
              <a:avLst/>
            </a:prstGeom>
            <a:noFill/>
          </p:spPr>
          <p:txBody>
            <a:bodyPr wrap="none">
              <a:spAutoFit/>
            </a:bodyPr>
            <a:lstStyle/>
            <a:p>
              <a:pPr>
                <a:defRPr/>
              </a:pPr>
              <a:r>
                <a:rPr lang="en-US" sz="3200">
                  <a:solidFill>
                    <a:schemeClr val="bg1"/>
                  </a:solidFill>
                  <a:latin typeface="+mj-lt"/>
                </a:rPr>
                <a:t>01</a:t>
              </a:r>
              <a:endParaRPr lang="en-US" sz="3200">
                <a:solidFill>
                  <a:schemeClr val="bg1"/>
                </a:solidFill>
                <a:latin typeface="+mj-lt"/>
              </a:endParaRPr>
            </a:p>
          </p:txBody>
        </p:sp>
      </p:grpSp>
      <p:grpSp>
        <p:nvGrpSpPr>
          <p:cNvPr id="186" name="Group 18"/>
          <p:cNvGrpSpPr/>
          <p:nvPr/>
        </p:nvGrpSpPr>
        <p:grpSpPr bwMode="auto">
          <a:xfrm>
            <a:off x="4562475" y="1260475"/>
            <a:ext cx="1817688" cy="1887539"/>
            <a:chOff x="4562475" y="1260475"/>
            <a:chExt cx="1817688" cy="1887538"/>
          </a:xfrm>
        </p:grpSpPr>
        <p:sp>
          <p:nvSpPr>
            <p:cNvPr id="187" name="Freeform 7"/>
            <p:cNvSpPr/>
            <p:nvPr/>
          </p:nvSpPr>
          <p:spPr bwMode="auto">
            <a:xfrm>
              <a:off x="4562475" y="1260475"/>
              <a:ext cx="1817688" cy="1887538"/>
            </a:xfrm>
            <a:custGeom>
              <a:avLst/>
              <a:gdLst>
                <a:gd name="T0" fmla="*/ 727 w 727"/>
                <a:gd name="T1" fmla="*/ 559 h 756"/>
                <a:gd name="T2" fmla="*/ 554 w 727"/>
                <a:gd name="T3" fmla="*/ 526 h 756"/>
                <a:gd name="T4" fmla="*/ 326 w 727"/>
                <a:gd name="T5" fmla="*/ 314 h 756"/>
                <a:gd name="T6" fmla="*/ 403 w 727"/>
                <a:gd name="T7" fmla="*/ 311 h 756"/>
                <a:gd name="T8" fmla="*/ 413 w 727"/>
                <a:gd name="T9" fmla="*/ 275 h 756"/>
                <a:gd name="T10" fmla="*/ 245 w 727"/>
                <a:gd name="T11" fmla="*/ 27 h 756"/>
                <a:gd name="T12" fmla="*/ 203 w 727"/>
                <a:gd name="T13" fmla="*/ 27 h 756"/>
                <a:gd name="T14" fmla="*/ 15 w 727"/>
                <a:gd name="T15" fmla="*/ 280 h 756"/>
                <a:gd name="T16" fmla="*/ 24 w 727"/>
                <a:gd name="T17" fmla="*/ 311 h 756"/>
                <a:gd name="T18" fmla="*/ 114 w 727"/>
                <a:gd name="T19" fmla="*/ 316 h 756"/>
                <a:gd name="T20" fmla="*/ 567 w 727"/>
                <a:gd name="T21" fmla="*/ 748 h 756"/>
                <a:gd name="T22" fmla="*/ 727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727" y="559"/>
                  </a:moveTo>
                  <a:cubicBezTo>
                    <a:pt x="716" y="516"/>
                    <a:pt x="651" y="518"/>
                    <a:pt x="554" y="526"/>
                  </a:cubicBezTo>
                  <a:cubicBezTo>
                    <a:pt x="479" y="534"/>
                    <a:pt x="309" y="548"/>
                    <a:pt x="326" y="314"/>
                  </a:cubicBezTo>
                  <a:cubicBezTo>
                    <a:pt x="403" y="311"/>
                    <a:pt x="403" y="311"/>
                    <a:pt x="403" y="311"/>
                  </a:cubicBezTo>
                  <a:cubicBezTo>
                    <a:pt x="430" y="311"/>
                    <a:pt x="429" y="296"/>
                    <a:pt x="413" y="275"/>
                  </a:cubicBezTo>
                  <a:cubicBezTo>
                    <a:pt x="413" y="275"/>
                    <a:pt x="298" y="102"/>
                    <a:pt x="245" y="27"/>
                  </a:cubicBezTo>
                  <a:cubicBezTo>
                    <a:pt x="231" y="7"/>
                    <a:pt x="220" y="0"/>
                    <a:pt x="203" y="27"/>
                  </a:cubicBezTo>
                  <a:cubicBezTo>
                    <a:pt x="144" y="98"/>
                    <a:pt x="55" y="226"/>
                    <a:pt x="15" y="280"/>
                  </a:cubicBezTo>
                  <a:cubicBezTo>
                    <a:pt x="13" y="285"/>
                    <a:pt x="0" y="308"/>
                    <a:pt x="24" y="311"/>
                  </a:cubicBezTo>
                  <a:cubicBezTo>
                    <a:pt x="52" y="314"/>
                    <a:pt x="114" y="316"/>
                    <a:pt x="114" y="316"/>
                  </a:cubicBezTo>
                  <a:cubicBezTo>
                    <a:pt x="93" y="750"/>
                    <a:pt x="351" y="750"/>
                    <a:pt x="567" y="748"/>
                  </a:cubicBezTo>
                  <a:cubicBezTo>
                    <a:pt x="606" y="756"/>
                    <a:pt x="723" y="705"/>
                    <a:pt x="727" y="559"/>
                  </a:cubicBezTo>
                  <a:close/>
                </a:path>
              </a:pathLst>
            </a:custGeom>
            <a:solidFill>
              <a:schemeClr val="accent4"/>
            </a:solidFill>
            <a:ln>
              <a:noFill/>
            </a:ln>
          </p:spPr>
          <p:txBody>
            <a:bodyPr/>
            <a:lstStyle/>
            <a:p>
              <a:pPr>
                <a:defRPr/>
              </a:pPr>
              <a:endParaRPr lang="en-US" sz="2400"/>
            </a:p>
          </p:txBody>
        </p:sp>
        <p:sp>
          <p:nvSpPr>
            <p:cNvPr id="188" name="TextBox 27"/>
            <p:cNvSpPr txBox="1"/>
            <p:nvPr/>
          </p:nvSpPr>
          <p:spPr>
            <a:xfrm>
              <a:off x="4805363" y="1566863"/>
              <a:ext cx="601447" cy="584775"/>
            </a:xfrm>
            <a:prstGeom prst="rect">
              <a:avLst/>
            </a:prstGeom>
            <a:noFill/>
          </p:spPr>
          <p:txBody>
            <a:bodyPr wrap="none">
              <a:spAutoFit/>
            </a:bodyPr>
            <a:lstStyle/>
            <a:p>
              <a:pPr>
                <a:defRPr/>
              </a:pPr>
              <a:r>
                <a:rPr lang="en-US" sz="3200">
                  <a:solidFill>
                    <a:schemeClr val="bg1"/>
                  </a:solidFill>
                  <a:latin typeface="+mj-lt"/>
                </a:rPr>
                <a:t>03</a:t>
              </a:r>
              <a:endParaRPr lang="en-US" sz="3200">
                <a:solidFill>
                  <a:schemeClr val="bg1"/>
                </a:solidFill>
                <a:latin typeface="+mj-lt"/>
              </a:endParaRPr>
            </a:p>
          </p:txBody>
        </p:sp>
      </p:grpSp>
      <p:grpSp>
        <p:nvGrpSpPr>
          <p:cNvPr id="189" name="Group 5"/>
          <p:cNvGrpSpPr/>
          <p:nvPr/>
        </p:nvGrpSpPr>
        <p:grpSpPr bwMode="auto">
          <a:xfrm>
            <a:off x="5811839" y="2293940"/>
            <a:ext cx="1817687" cy="1887537"/>
            <a:chOff x="5811838" y="2293937"/>
            <a:chExt cx="1817688" cy="1887538"/>
          </a:xfrm>
        </p:grpSpPr>
        <p:sp>
          <p:nvSpPr>
            <p:cNvPr id="190" name="Freeform 6"/>
            <p:cNvSpPr/>
            <p:nvPr/>
          </p:nvSpPr>
          <p:spPr bwMode="auto">
            <a:xfrm>
              <a:off x="5811838" y="2293937"/>
              <a:ext cx="1817688" cy="1887538"/>
            </a:xfrm>
            <a:custGeom>
              <a:avLst/>
              <a:gdLst>
                <a:gd name="T0" fmla="*/ 0 w 727"/>
                <a:gd name="T1" fmla="*/ 559 h 756"/>
                <a:gd name="T2" fmla="*/ 173 w 727"/>
                <a:gd name="T3" fmla="*/ 526 h 756"/>
                <a:gd name="T4" fmla="*/ 401 w 727"/>
                <a:gd name="T5" fmla="*/ 314 h 756"/>
                <a:gd name="T6" fmla="*/ 324 w 727"/>
                <a:gd name="T7" fmla="*/ 311 h 756"/>
                <a:gd name="T8" fmla="*/ 314 w 727"/>
                <a:gd name="T9" fmla="*/ 275 h 756"/>
                <a:gd name="T10" fmla="*/ 482 w 727"/>
                <a:gd name="T11" fmla="*/ 27 h 756"/>
                <a:gd name="T12" fmla="*/ 524 w 727"/>
                <a:gd name="T13" fmla="*/ 27 h 756"/>
                <a:gd name="T14" fmla="*/ 712 w 727"/>
                <a:gd name="T15" fmla="*/ 280 h 756"/>
                <a:gd name="T16" fmla="*/ 703 w 727"/>
                <a:gd name="T17" fmla="*/ 311 h 756"/>
                <a:gd name="T18" fmla="*/ 613 w 727"/>
                <a:gd name="T19" fmla="*/ 316 h 756"/>
                <a:gd name="T20" fmla="*/ 160 w 727"/>
                <a:gd name="T21" fmla="*/ 748 h 756"/>
                <a:gd name="T22" fmla="*/ 0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0" y="559"/>
                  </a:moveTo>
                  <a:cubicBezTo>
                    <a:pt x="11" y="516"/>
                    <a:pt x="76" y="518"/>
                    <a:pt x="173" y="526"/>
                  </a:cubicBezTo>
                  <a:cubicBezTo>
                    <a:pt x="248" y="534"/>
                    <a:pt x="418" y="548"/>
                    <a:pt x="401" y="314"/>
                  </a:cubicBezTo>
                  <a:cubicBezTo>
                    <a:pt x="324" y="311"/>
                    <a:pt x="324" y="311"/>
                    <a:pt x="324" y="311"/>
                  </a:cubicBezTo>
                  <a:cubicBezTo>
                    <a:pt x="297" y="311"/>
                    <a:pt x="298" y="296"/>
                    <a:pt x="314" y="275"/>
                  </a:cubicBezTo>
                  <a:cubicBezTo>
                    <a:pt x="314" y="275"/>
                    <a:pt x="429" y="102"/>
                    <a:pt x="482" y="27"/>
                  </a:cubicBezTo>
                  <a:cubicBezTo>
                    <a:pt x="496" y="7"/>
                    <a:pt x="507" y="0"/>
                    <a:pt x="524" y="27"/>
                  </a:cubicBezTo>
                  <a:cubicBezTo>
                    <a:pt x="583" y="98"/>
                    <a:pt x="672" y="225"/>
                    <a:pt x="712" y="280"/>
                  </a:cubicBezTo>
                  <a:cubicBezTo>
                    <a:pt x="714" y="285"/>
                    <a:pt x="727" y="308"/>
                    <a:pt x="703" y="311"/>
                  </a:cubicBezTo>
                  <a:cubicBezTo>
                    <a:pt x="675" y="314"/>
                    <a:pt x="613" y="316"/>
                    <a:pt x="613" y="316"/>
                  </a:cubicBezTo>
                  <a:cubicBezTo>
                    <a:pt x="634" y="750"/>
                    <a:pt x="376" y="750"/>
                    <a:pt x="160" y="748"/>
                  </a:cubicBezTo>
                  <a:cubicBezTo>
                    <a:pt x="121" y="756"/>
                    <a:pt x="4" y="705"/>
                    <a:pt x="0" y="559"/>
                  </a:cubicBezTo>
                  <a:close/>
                </a:path>
              </a:pathLst>
            </a:custGeom>
            <a:solidFill>
              <a:schemeClr val="accent3"/>
            </a:solidFill>
            <a:ln>
              <a:noFill/>
            </a:ln>
          </p:spPr>
          <p:txBody>
            <a:bodyPr/>
            <a:lstStyle/>
            <a:p>
              <a:pPr>
                <a:defRPr/>
              </a:pPr>
              <a:endParaRPr lang="en-US" sz="2400">
                <a:solidFill>
                  <a:schemeClr val="bg1"/>
                </a:solidFill>
              </a:endParaRPr>
            </a:p>
          </p:txBody>
        </p:sp>
        <p:sp>
          <p:nvSpPr>
            <p:cNvPr id="191" name="TextBox 26"/>
            <p:cNvSpPr txBox="1"/>
            <p:nvPr/>
          </p:nvSpPr>
          <p:spPr>
            <a:xfrm>
              <a:off x="6773864" y="2598737"/>
              <a:ext cx="601447" cy="584775"/>
            </a:xfrm>
            <a:prstGeom prst="rect">
              <a:avLst/>
            </a:prstGeom>
            <a:noFill/>
          </p:spPr>
          <p:txBody>
            <a:bodyPr wrap="none">
              <a:spAutoFit/>
            </a:bodyPr>
            <a:lstStyle/>
            <a:p>
              <a:pPr>
                <a:defRPr/>
              </a:pPr>
              <a:r>
                <a:rPr lang="en-US" sz="3200">
                  <a:solidFill>
                    <a:schemeClr val="bg1"/>
                  </a:solidFill>
                  <a:latin typeface="+mj-lt"/>
                </a:rPr>
                <a:t>02</a:t>
              </a:r>
              <a:endParaRPr lang="en-US" sz="3200">
                <a:solidFill>
                  <a:schemeClr val="bg1"/>
                </a:solidFill>
                <a:latin typeface="+mj-lt"/>
              </a:endParaRPr>
            </a:p>
          </p:txBody>
        </p:sp>
      </p:grpSp>
      <p:grpSp>
        <p:nvGrpSpPr>
          <p:cNvPr id="192" name="Group 3"/>
          <p:cNvGrpSpPr/>
          <p:nvPr/>
        </p:nvGrpSpPr>
        <p:grpSpPr bwMode="auto">
          <a:xfrm>
            <a:off x="5915026" y="1371601"/>
            <a:ext cx="382588" cy="5421313"/>
            <a:chOff x="5915025" y="1371600"/>
            <a:chExt cx="382588" cy="5421313"/>
          </a:xfrm>
        </p:grpSpPr>
        <p:sp>
          <p:nvSpPr>
            <p:cNvPr id="193" name="Freeform 8"/>
            <p:cNvSpPr/>
            <p:nvPr/>
          </p:nvSpPr>
          <p:spPr bwMode="auto">
            <a:xfrm>
              <a:off x="5915025" y="1371600"/>
              <a:ext cx="112713" cy="4779963"/>
            </a:xfrm>
            <a:custGeom>
              <a:avLst/>
              <a:gdLst>
                <a:gd name="T0" fmla="*/ 100013 w 71"/>
                <a:gd name="T1" fmla="*/ 4779963 h 3011"/>
                <a:gd name="T2" fmla="*/ 0 w 71"/>
                <a:gd name="T3" fmla="*/ 4732338 h 3011"/>
                <a:gd name="T4" fmla="*/ 12700 w 71"/>
                <a:gd name="T5" fmla="*/ 0 h 3011"/>
                <a:gd name="T6" fmla="*/ 112713 w 71"/>
                <a:gd name="T7" fmla="*/ 0 h 3011"/>
                <a:gd name="T8" fmla="*/ 100013 w 71"/>
                <a:gd name="T9" fmla="*/ 4779963 h 30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 h="3011">
                  <a:moveTo>
                    <a:pt x="63" y="3011"/>
                  </a:moveTo>
                  <a:lnTo>
                    <a:pt x="0" y="2981"/>
                  </a:lnTo>
                  <a:lnTo>
                    <a:pt x="8" y="0"/>
                  </a:lnTo>
                  <a:lnTo>
                    <a:pt x="71" y="0"/>
                  </a:lnTo>
                  <a:lnTo>
                    <a:pt x="63" y="301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94" name="Freeform 9"/>
            <p:cNvSpPr/>
            <p:nvPr/>
          </p:nvSpPr>
          <p:spPr bwMode="auto">
            <a:xfrm>
              <a:off x="6186488" y="1371600"/>
              <a:ext cx="111125" cy="4781550"/>
            </a:xfrm>
            <a:custGeom>
              <a:avLst/>
              <a:gdLst>
                <a:gd name="T0" fmla="*/ 93663 w 70"/>
                <a:gd name="T1" fmla="*/ 4746625 h 3012"/>
                <a:gd name="T2" fmla="*/ 0 w 70"/>
                <a:gd name="T3" fmla="*/ 4781550 h 3012"/>
                <a:gd name="T4" fmla="*/ 12700 w 70"/>
                <a:gd name="T5" fmla="*/ 0 h 3012"/>
                <a:gd name="T6" fmla="*/ 111125 w 70"/>
                <a:gd name="T7" fmla="*/ 1588 h 3012"/>
                <a:gd name="T8" fmla="*/ 93663 w 70"/>
                <a:gd name="T9" fmla="*/ 4746625 h 30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3012">
                  <a:moveTo>
                    <a:pt x="59" y="2990"/>
                  </a:moveTo>
                  <a:lnTo>
                    <a:pt x="0" y="3012"/>
                  </a:lnTo>
                  <a:lnTo>
                    <a:pt x="8" y="0"/>
                  </a:lnTo>
                  <a:lnTo>
                    <a:pt x="70" y="1"/>
                  </a:lnTo>
                  <a:lnTo>
                    <a:pt x="59" y="299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95" name="Freeform 10"/>
            <p:cNvSpPr/>
            <p:nvPr/>
          </p:nvSpPr>
          <p:spPr bwMode="auto">
            <a:xfrm>
              <a:off x="6010275" y="1371600"/>
              <a:ext cx="193675" cy="4781550"/>
            </a:xfrm>
            <a:custGeom>
              <a:avLst/>
              <a:gdLst>
                <a:gd name="T0" fmla="*/ 115 w 122"/>
                <a:gd name="T1" fmla="*/ 3012 h 3012"/>
                <a:gd name="T2" fmla="*/ 0 w 122"/>
                <a:gd name="T3" fmla="*/ 3011 h 3012"/>
                <a:gd name="T4" fmla="*/ 7 w 122"/>
                <a:gd name="T5" fmla="*/ 0 h 3012"/>
                <a:gd name="T6" fmla="*/ 122 w 122"/>
                <a:gd name="T7" fmla="*/ 0 h 3012"/>
                <a:gd name="T8" fmla="*/ 115 w 122"/>
                <a:gd name="T9" fmla="*/ 3012 h 3012"/>
              </a:gdLst>
              <a:ahLst/>
              <a:cxnLst>
                <a:cxn ang="0">
                  <a:pos x="T0" y="T1"/>
                </a:cxn>
                <a:cxn ang="0">
                  <a:pos x="T2" y="T3"/>
                </a:cxn>
                <a:cxn ang="0">
                  <a:pos x="T4" y="T5"/>
                </a:cxn>
                <a:cxn ang="0">
                  <a:pos x="T6" y="T7"/>
                </a:cxn>
                <a:cxn ang="0">
                  <a:pos x="T8" y="T9"/>
                </a:cxn>
              </a:cxnLst>
              <a:rect l="0" t="0" r="r" b="b"/>
              <a:pathLst>
                <a:path w="122" h="3012">
                  <a:moveTo>
                    <a:pt x="115" y="3012"/>
                  </a:moveTo>
                  <a:lnTo>
                    <a:pt x="0" y="3011"/>
                  </a:lnTo>
                  <a:lnTo>
                    <a:pt x="7" y="0"/>
                  </a:lnTo>
                  <a:lnTo>
                    <a:pt x="122" y="0"/>
                  </a:lnTo>
                  <a:lnTo>
                    <a:pt x="115" y="3012"/>
                  </a:lnTo>
                  <a:close/>
                </a:path>
              </a:pathLst>
            </a:custGeom>
            <a:solidFill>
              <a:schemeClr val="accent1">
                <a:lumMod val="60000"/>
                <a:lumOff val="40000"/>
              </a:schemeClr>
            </a:solidFill>
            <a:ln>
              <a:noFill/>
            </a:ln>
          </p:spPr>
          <p:txBody>
            <a:bodyPr/>
            <a:lstStyle/>
            <a:p>
              <a:pPr>
                <a:defRPr/>
              </a:pPr>
              <a:endParaRPr lang="en-US" sz="2400"/>
            </a:p>
          </p:txBody>
        </p:sp>
        <p:sp>
          <p:nvSpPr>
            <p:cNvPr id="196" name="Freeform 11"/>
            <p:cNvSpPr/>
            <p:nvPr/>
          </p:nvSpPr>
          <p:spPr bwMode="auto">
            <a:xfrm>
              <a:off x="5915025" y="6021387"/>
              <a:ext cx="369888" cy="771525"/>
            </a:xfrm>
            <a:custGeom>
              <a:avLst/>
              <a:gdLst>
                <a:gd name="T0" fmla="*/ 94971 w 148"/>
                <a:gd name="T1" fmla="*/ 129836 h 309"/>
                <a:gd name="T2" fmla="*/ 174947 w 148"/>
                <a:gd name="T3" fmla="*/ 42446 h 309"/>
                <a:gd name="T4" fmla="*/ 267419 w 148"/>
                <a:gd name="T5" fmla="*/ 112358 h 309"/>
                <a:gd name="T6" fmla="*/ 334899 w 148"/>
                <a:gd name="T7" fmla="*/ 44943 h 309"/>
                <a:gd name="T8" fmla="*/ 369888 w 148"/>
                <a:gd name="T9" fmla="*/ 84893 h 309"/>
                <a:gd name="T10" fmla="*/ 194941 w 148"/>
                <a:gd name="T11" fmla="*/ 771525 h 309"/>
                <a:gd name="T12" fmla="*/ 0 w 148"/>
                <a:gd name="T13" fmla="*/ 82396 h 309"/>
                <a:gd name="T14" fmla="*/ 94971 w 148"/>
                <a:gd name="T15" fmla="*/ 129836 h 30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309">
                  <a:moveTo>
                    <a:pt x="38" y="52"/>
                  </a:moveTo>
                  <a:cubicBezTo>
                    <a:pt x="38" y="52"/>
                    <a:pt x="57" y="13"/>
                    <a:pt x="70" y="17"/>
                  </a:cubicBezTo>
                  <a:cubicBezTo>
                    <a:pt x="84" y="21"/>
                    <a:pt x="103" y="15"/>
                    <a:pt x="107" y="45"/>
                  </a:cubicBezTo>
                  <a:cubicBezTo>
                    <a:pt x="111" y="42"/>
                    <a:pt x="122" y="19"/>
                    <a:pt x="134" y="18"/>
                  </a:cubicBezTo>
                  <a:cubicBezTo>
                    <a:pt x="145" y="18"/>
                    <a:pt x="148" y="34"/>
                    <a:pt x="148" y="34"/>
                  </a:cubicBezTo>
                  <a:cubicBezTo>
                    <a:pt x="78" y="309"/>
                    <a:pt x="78" y="309"/>
                    <a:pt x="78" y="309"/>
                  </a:cubicBezTo>
                  <a:cubicBezTo>
                    <a:pt x="0" y="33"/>
                    <a:pt x="0" y="33"/>
                    <a:pt x="0" y="33"/>
                  </a:cubicBezTo>
                  <a:cubicBezTo>
                    <a:pt x="0" y="33"/>
                    <a:pt x="24" y="0"/>
                    <a:pt x="38" y="52"/>
                  </a:cubicBezTo>
                  <a:close/>
                </a:path>
              </a:pathLst>
            </a:custGeom>
            <a:solidFill>
              <a:srgbClr val="F3E1D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97" name="Freeform 12"/>
            <p:cNvSpPr/>
            <p:nvPr/>
          </p:nvSpPr>
          <p:spPr bwMode="auto">
            <a:xfrm>
              <a:off x="6040438" y="6486525"/>
              <a:ext cx="134938" cy="306388"/>
            </a:xfrm>
            <a:custGeom>
              <a:avLst/>
              <a:gdLst>
                <a:gd name="T0" fmla="*/ 0 w 54"/>
                <a:gd name="T1" fmla="*/ 57292 h 123"/>
                <a:gd name="T2" fmla="*/ 69968 w 54"/>
                <a:gd name="T3" fmla="*/ 306388 h 123"/>
                <a:gd name="T4" fmla="*/ 134938 w 54"/>
                <a:gd name="T5" fmla="*/ 57292 h 123"/>
                <a:gd name="T6" fmla="*/ 0 w 54"/>
                <a:gd name="T7" fmla="*/ 57292 h 1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123">
                  <a:moveTo>
                    <a:pt x="0" y="23"/>
                  </a:moveTo>
                  <a:cubicBezTo>
                    <a:pt x="28" y="123"/>
                    <a:pt x="28" y="123"/>
                    <a:pt x="28" y="123"/>
                  </a:cubicBezTo>
                  <a:cubicBezTo>
                    <a:pt x="54" y="23"/>
                    <a:pt x="54" y="23"/>
                    <a:pt x="54" y="23"/>
                  </a:cubicBezTo>
                  <a:cubicBezTo>
                    <a:pt x="54" y="23"/>
                    <a:pt x="27" y="0"/>
                    <a:pt x="0" y="23"/>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98" name="Rectangle 13"/>
            <p:cNvSpPr>
              <a:spLocks noChangeArrowheads="1"/>
            </p:cNvSpPr>
            <p:nvPr/>
          </p:nvSpPr>
          <p:spPr bwMode="auto">
            <a:xfrm>
              <a:off x="5927725" y="1371600"/>
              <a:ext cx="369888" cy="336550"/>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z="2400" dirty="0"/>
            </a:p>
          </p:txBody>
        </p:sp>
      </p:grpSp>
      <p:sp>
        <p:nvSpPr>
          <p:cNvPr id="199" name="Freeform 14"/>
          <p:cNvSpPr/>
          <p:nvPr/>
        </p:nvSpPr>
        <p:spPr bwMode="auto">
          <a:xfrm>
            <a:off x="5915026" y="2655889"/>
            <a:ext cx="469900" cy="3497263"/>
          </a:xfrm>
          <a:custGeom>
            <a:avLst/>
            <a:gdLst>
              <a:gd name="T0" fmla="*/ 38 w 188"/>
              <a:gd name="T1" fmla="*/ 1401 h 1401"/>
              <a:gd name="T2" fmla="*/ 40 w 188"/>
              <a:gd name="T3" fmla="*/ 246 h 1401"/>
              <a:gd name="T4" fmla="*/ 188 w 188"/>
              <a:gd name="T5" fmla="*/ 187 h 1401"/>
              <a:gd name="T6" fmla="*/ 186 w 188"/>
              <a:gd name="T7" fmla="*/ 0 h 1401"/>
              <a:gd name="T8" fmla="*/ 3 w 188"/>
              <a:gd name="T9" fmla="*/ 226 h 1401"/>
              <a:gd name="T10" fmla="*/ 0 w 188"/>
              <a:gd name="T11" fmla="*/ 1381 h 1401"/>
              <a:gd name="T12" fmla="*/ 38 w 188"/>
              <a:gd name="T13" fmla="*/ 1401 h 1401"/>
            </a:gdLst>
            <a:ahLst/>
            <a:cxnLst>
              <a:cxn ang="0">
                <a:pos x="T0" y="T1"/>
              </a:cxn>
              <a:cxn ang="0">
                <a:pos x="T2" y="T3"/>
              </a:cxn>
              <a:cxn ang="0">
                <a:pos x="T4" y="T5"/>
              </a:cxn>
              <a:cxn ang="0">
                <a:pos x="T6" y="T7"/>
              </a:cxn>
              <a:cxn ang="0">
                <a:pos x="T8" y="T9"/>
              </a:cxn>
              <a:cxn ang="0">
                <a:pos x="T10" y="T11"/>
              </a:cxn>
              <a:cxn ang="0">
                <a:pos x="T12" y="T13"/>
              </a:cxn>
            </a:cxnLst>
            <a:rect l="0" t="0" r="r" b="b"/>
            <a:pathLst>
              <a:path w="188" h="1401">
                <a:moveTo>
                  <a:pt x="38" y="1401"/>
                </a:moveTo>
                <a:cubicBezTo>
                  <a:pt x="40" y="246"/>
                  <a:pt x="40" y="246"/>
                  <a:pt x="40" y="246"/>
                </a:cubicBezTo>
                <a:cubicBezTo>
                  <a:pt x="131" y="218"/>
                  <a:pt x="182" y="213"/>
                  <a:pt x="188" y="187"/>
                </a:cubicBezTo>
                <a:cubicBezTo>
                  <a:pt x="186" y="0"/>
                  <a:pt x="186" y="0"/>
                  <a:pt x="186" y="0"/>
                </a:cubicBezTo>
                <a:cubicBezTo>
                  <a:pt x="171" y="93"/>
                  <a:pt x="3" y="184"/>
                  <a:pt x="3" y="226"/>
                </a:cubicBezTo>
                <a:cubicBezTo>
                  <a:pt x="0" y="1381"/>
                  <a:pt x="0" y="1381"/>
                  <a:pt x="0" y="1381"/>
                </a:cubicBezTo>
                <a:cubicBezTo>
                  <a:pt x="14" y="1364"/>
                  <a:pt x="30" y="1368"/>
                  <a:pt x="38" y="1401"/>
                </a:cubicBezTo>
                <a:close/>
              </a:path>
            </a:pathLst>
          </a:custGeom>
          <a:solidFill>
            <a:schemeClr val="accent4">
              <a:lumMod val="60000"/>
              <a:lumOff val="40000"/>
            </a:schemeClr>
          </a:solidFill>
          <a:ln>
            <a:noFill/>
          </a:ln>
        </p:spPr>
        <p:txBody>
          <a:bodyPr lIns="91440" tIns="45720" rIns="91440" bIns="45720"/>
          <a:lstStyle/>
          <a:p>
            <a:pPr>
              <a:defRPr/>
            </a:pPr>
            <a:endParaRPr lang="en-US" sz="2400">
              <a:solidFill>
                <a:schemeClr val="bg1"/>
              </a:solidFill>
            </a:endParaRPr>
          </a:p>
        </p:txBody>
      </p:sp>
      <p:sp>
        <p:nvSpPr>
          <p:cNvPr id="200" name="Freeform 15"/>
          <p:cNvSpPr/>
          <p:nvPr/>
        </p:nvSpPr>
        <p:spPr bwMode="auto">
          <a:xfrm>
            <a:off x="5807077" y="3689349"/>
            <a:ext cx="479425" cy="2457451"/>
          </a:xfrm>
          <a:custGeom>
            <a:avLst/>
            <a:gdLst>
              <a:gd name="T0" fmla="*/ 151 w 192"/>
              <a:gd name="T1" fmla="*/ 984 h 984"/>
              <a:gd name="T2" fmla="*/ 154 w 192"/>
              <a:gd name="T3" fmla="*/ 256 h 984"/>
              <a:gd name="T4" fmla="*/ 0 w 192"/>
              <a:gd name="T5" fmla="*/ 195 h 984"/>
              <a:gd name="T6" fmla="*/ 2 w 192"/>
              <a:gd name="T7" fmla="*/ 0 h 984"/>
              <a:gd name="T8" fmla="*/ 192 w 192"/>
              <a:gd name="T9" fmla="*/ 235 h 984"/>
              <a:gd name="T10" fmla="*/ 191 w 192"/>
              <a:gd name="T11" fmla="*/ 968 h 984"/>
              <a:gd name="T12" fmla="*/ 151 w 192"/>
              <a:gd name="T13" fmla="*/ 984 h 984"/>
            </a:gdLst>
            <a:ahLst/>
            <a:cxnLst>
              <a:cxn ang="0">
                <a:pos x="T0" y="T1"/>
              </a:cxn>
              <a:cxn ang="0">
                <a:pos x="T2" y="T3"/>
              </a:cxn>
              <a:cxn ang="0">
                <a:pos x="T4" y="T5"/>
              </a:cxn>
              <a:cxn ang="0">
                <a:pos x="T6" y="T7"/>
              </a:cxn>
              <a:cxn ang="0">
                <a:pos x="T8" y="T9"/>
              </a:cxn>
              <a:cxn ang="0">
                <a:pos x="T10" y="T11"/>
              </a:cxn>
              <a:cxn ang="0">
                <a:pos x="T12" y="T13"/>
              </a:cxn>
            </a:cxnLst>
            <a:rect l="0" t="0" r="r" b="b"/>
            <a:pathLst>
              <a:path w="192" h="984">
                <a:moveTo>
                  <a:pt x="151" y="984"/>
                </a:moveTo>
                <a:cubicBezTo>
                  <a:pt x="154" y="256"/>
                  <a:pt x="154" y="256"/>
                  <a:pt x="154" y="256"/>
                </a:cubicBezTo>
                <a:cubicBezTo>
                  <a:pt x="59" y="227"/>
                  <a:pt x="6" y="221"/>
                  <a:pt x="0" y="195"/>
                </a:cubicBezTo>
                <a:cubicBezTo>
                  <a:pt x="2" y="0"/>
                  <a:pt x="2" y="0"/>
                  <a:pt x="2" y="0"/>
                </a:cubicBezTo>
                <a:cubicBezTo>
                  <a:pt x="18" y="97"/>
                  <a:pt x="192" y="192"/>
                  <a:pt x="192" y="235"/>
                </a:cubicBezTo>
                <a:cubicBezTo>
                  <a:pt x="191" y="968"/>
                  <a:pt x="191" y="968"/>
                  <a:pt x="191" y="968"/>
                </a:cubicBezTo>
                <a:cubicBezTo>
                  <a:pt x="186" y="945"/>
                  <a:pt x="164" y="947"/>
                  <a:pt x="151" y="984"/>
                </a:cubicBezTo>
                <a:close/>
              </a:path>
            </a:pathLst>
          </a:custGeom>
          <a:solidFill>
            <a:schemeClr val="accent3">
              <a:lumMod val="60000"/>
              <a:lumOff val="40000"/>
            </a:schemeClr>
          </a:solidFill>
          <a:ln>
            <a:noFill/>
          </a:ln>
        </p:spPr>
        <p:txBody>
          <a:bodyPr lIns="91440" tIns="45720" rIns="91440" bIns="45720"/>
          <a:lstStyle/>
          <a:p>
            <a:pPr>
              <a:defRPr/>
            </a:pPr>
            <a:endParaRPr lang="en-US" sz="2400">
              <a:solidFill>
                <a:schemeClr val="bg1"/>
              </a:solidFill>
            </a:endParaRPr>
          </a:p>
        </p:txBody>
      </p:sp>
      <p:sp>
        <p:nvSpPr>
          <p:cNvPr id="201" name="Freeform 16"/>
          <p:cNvSpPr/>
          <p:nvPr/>
        </p:nvSpPr>
        <p:spPr bwMode="auto">
          <a:xfrm>
            <a:off x="6007102" y="4598990"/>
            <a:ext cx="485775" cy="1552575"/>
          </a:xfrm>
          <a:custGeom>
            <a:avLst/>
            <a:gdLst>
              <a:gd name="T0" fmla="*/ 71 w 194"/>
              <a:gd name="T1" fmla="*/ 620 h 622"/>
              <a:gd name="T2" fmla="*/ 74 w 194"/>
              <a:gd name="T3" fmla="*/ 246 h 622"/>
              <a:gd name="T4" fmla="*/ 194 w 194"/>
              <a:gd name="T5" fmla="*/ 194 h 622"/>
              <a:gd name="T6" fmla="*/ 192 w 194"/>
              <a:gd name="T7" fmla="*/ 0 h 622"/>
              <a:gd name="T8" fmla="*/ 0 w 194"/>
              <a:gd name="T9" fmla="*/ 234 h 622"/>
              <a:gd name="T10" fmla="*/ 1 w 194"/>
              <a:gd name="T11" fmla="*/ 622 h 622"/>
              <a:gd name="T12" fmla="*/ 71 w 194"/>
              <a:gd name="T13" fmla="*/ 620 h 622"/>
            </a:gdLst>
            <a:ahLst/>
            <a:cxnLst>
              <a:cxn ang="0">
                <a:pos x="T0" y="T1"/>
              </a:cxn>
              <a:cxn ang="0">
                <a:pos x="T2" y="T3"/>
              </a:cxn>
              <a:cxn ang="0">
                <a:pos x="T4" y="T5"/>
              </a:cxn>
              <a:cxn ang="0">
                <a:pos x="T6" y="T7"/>
              </a:cxn>
              <a:cxn ang="0">
                <a:pos x="T8" y="T9"/>
              </a:cxn>
              <a:cxn ang="0">
                <a:pos x="T10" y="T11"/>
              </a:cxn>
              <a:cxn ang="0">
                <a:pos x="T12" y="T13"/>
              </a:cxn>
            </a:cxnLst>
            <a:rect l="0" t="0" r="r" b="b"/>
            <a:pathLst>
              <a:path w="194" h="622">
                <a:moveTo>
                  <a:pt x="71" y="620"/>
                </a:moveTo>
                <a:cubicBezTo>
                  <a:pt x="74" y="246"/>
                  <a:pt x="74" y="246"/>
                  <a:pt x="74" y="246"/>
                </a:cubicBezTo>
                <a:cubicBezTo>
                  <a:pt x="169" y="217"/>
                  <a:pt x="188" y="221"/>
                  <a:pt x="194" y="194"/>
                </a:cubicBezTo>
                <a:cubicBezTo>
                  <a:pt x="192" y="0"/>
                  <a:pt x="192" y="0"/>
                  <a:pt x="192" y="0"/>
                </a:cubicBezTo>
                <a:cubicBezTo>
                  <a:pt x="176" y="96"/>
                  <a:pt x="0" y="191"/>
                  <a:pt x="0" y="234"/>
                </a:cubicBezTo>
                <a:cubicBezTo>
                  <a:pt x="1" y="622"/>
                  <a:pt x="1" y="622"/>
                  <a:pt x="1" y="622"/>
                </a:cubicBezTo>
                <a:cubicBezTo>
                  <a:pt x="21" y="582"/>
                  <a:pt x="59" y="583"/>
                  <a:pt x="71" y="620"/>
                </a:cubicBezTo>
                <a:close/>
              </a:path>
            </a:pathLst>
          </a:custGeom>
          <a:solidFill>
            <a:schemeClr val="accent5">
              <a:lumMod val="60000"/>
              <a:lumOff val="40000"/>
            </a:schemeClr>
          </a:solidFill>
          <a:ln>
            <a:noFill/>
          </a:ln>
        </p:spPr>
        <p:txBody>
          <a:bodyPr lIns="91440" tIns="45720" rIns="91440" bIns="45720"/>
          <a:lstStyle/>
          <a:p>
            <a:pPr>
              <a:defRPr/>
            </a:pPr>
            <a:endParaRPr lang="en-US" sz="2400">
              <a:solidFill>
                <a:schemeClr val="bg1"/>
              </a:solidFill>
            </a:endParaRPr>
          </a:p>
        </p:txBody>
      </p:sp>
      <p:cxnSp>
        <p:nvCxnSpPr>
          <p:cNvPr id="202" name="Elbow Connector 19"/>
          <p:cNvCxnSpPr/>
          <p:nvPr/>
        </p:nvCxnSpPr>
        <p:spPr>
          <a:xfrm flipV="1">
            <a:off x="7226300" y="3203577"/>
            <a:ext cx="1320800" cy="485775"/>
          </a:xfrm>
          <a:prstGeom prst="bentConnector3">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3" name="Elbow Connector 22"/>
          <p:cNvCxnSpPr/>
          <p:nvPr/>
        </p:nvCxnSpPr>
        <p:spPr>
          <a:xfrm>
            <a:off x="3517900" y="2293938"/>
            <a:ext cx="1404939" cy="361951"/>
          </a:xfrm>
          <a:prstGeom prst="bentConnector3">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4" name="Elbow Connector 25"/>
          <p:cNvCxnSpPr/>
          <p:nvPr/>
        </p:nvCxnSpPr>
        <p:spPr>
          <a:xfrm>
            <a:off x="3708401" y="4356101"/>
            <a:ext cx="1398588" cy="334963"/>
          </a:xfrm>
          <a:prstGeom prst="bentConnector3">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05" name="TextBox 29"/>
          <p:cNvSpPr txBox="1"/>
          <p:nvPr/>
        </p:nvSpPr>
        <p:spPr>
          <a:xfrm>
            <a:off x="8547101" y="3019426"/>
            <a:ext cx="2806700" cy="1530291"/>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bg1"/>
              </a:solidFill>
            </a:endParaRPr>
          </a:p>
        </p:txBody>
      </p:sp>
      <p:sp>
        <p:nvSpPr>
          <p:cNvPr id="206" name="Rectangle 30"/>
          <p:cNvSpPr/>
          <p:nvPr/>
        </p:nvSpPr>
        <p:spPr>
          <a:xfrm>
            <a:off x="7746787" y="2613117"/>
            <a:ext cx="2806700" cy="461665"/>
          </a:xfrm>
          <a:prstGeom prst="rect">
            <a:avLst/>
          </a:prstGeom>
        </p:spPr>
        <p:txBody>
          <a:bodyPr lIns="91440" tIns="45720" rIns="91440" bIns="45720">
            <a:spAutoFit/>
          </a:bodyPr>
          <a:lstStyle/>
          <a:p>
            <a:pPr algn="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07" name="TextBox 31"/>
          <p:cNvSpPr txBox="1"/>
          <p:nvPr/>
        </p:nvSpPr>
        <p:spPr>
          <a:xfrm>
            <a:off x="546057" y="2097089"/>
            <a:ext cx="2803525" cy="461665"/>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08" name="Rectangle 32"/>
          <p:cNvSpPr/>
          <p:nvPr/>
        </p:nvSpPr>
        <p:spPr>
          <a:xfrm>
            <a:off x="546057" y="2612063"/>
            <a:ext cx="2981369" cy="1200329"/>
          </a:xfrm>
          <a:prstGeom prst="rect">
            <a:avLst/>
          </a:prstGeom>
        </p:spPr>
        <p:txBody>
          <a:bodyPr wrap="square" lIns="91440" tIns="45720" rIns="91440" bIns="45720">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bg1"/>
              </a:solidFill>
            </a:endParaRPr>
          </a:p>
        </p:txBody>
      </p:sp>
      <p:sp>
        <p:nvSpPr>
          <p:cNvPr id="209" name="TextBox 35"/>
          <p:cNvSpPr txBox="1"/>
          <p:nvPr/>
        </p:nvSpPr>
        <p:spPr>
          <a:xfrm>
            <a:off x="515897" y="4181475"/>
            <a:ext cx="2830512" cy="461665"/>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10" name="Rectangle 36"/>
          <p:cNvSpPr/>
          <p:nvPr/>
        </p:nvSpPr>
        <p:spPr>
          <a:xfrm>
            <a:off x="674647" y="4643140"/>
            <a:ext cx="2830512" cy="1027397"/>
          </a:xfrm>
          <a:prstGeom prst="rect">
            <a:avLst/>
          </a:prstGeom>
        </p:spPr>
        <p:txBody>
          <a:bodyPr lIns="91440" tIns="45720" rIns="91440" bIns="4572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
        <p:nvSpPr>
          <p:cNvPr id="211" name="TextBox 37"/>
          <p:cNvSpPr txBox="1">
            <a:spLocks noChangeArrowheads="1"/>
          </p:cNvSpPr>
          <p:nvPr/>
        </p:nvSpPr>
        <p:spPr bwMode="auto">
          <a:xfrm>
            <a:off x="7356262" y="4943476"/>
            <a:ext cx="3197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12" name="Rectangle 38"/>
          <p:cNvSpPr/>
          <p:nvPr/>
        </p:nvSpPr>
        <p:spPr>
          <a:xfrm>
            <a:off x="8547100" y="5351268"/>
            <a:ext cx="3197225" cy="1027397"/>
          </a:xfrm>
          <a:prstGeom prst="rect">
            <a:avLst/>
          </a:prstGeom>
        </p:spPr>
        <p:txBody>
          <a:bodyPr lIns="91440" tIns="45720" rIns="91440" bIns="4572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accel="50000" decel="50000" fill="hold" nodeType="withEffect">
                                  <p:stCondLst>
                                    <p:cond delay="0"/>
                                  </p:stCondLst>
                                  <p:childTnLst>
                                    <p:animMotion origin="layout" path="M 0 0 L 0.50001 0.51621 " pathEditMode="relative" rAng="0" ptsTypes="AA">
                                      <p:cBhvr>
                                        <p:cTn id="9" dur="500" spd="-100000" fill="hold"/>
                                        <p:tgtEl>
                                          <p:spTgt spid="7"/>
                                        </p:tgtEl>
                                        <p:attrNameLst>
                                          <p:attrName>ppt_x</p:attrName>
                                          <p:attrName>ppt_y</p:attrName>
                                        </p:attrNameLst>
                                      </p:cBhvr>
                                      <p:rCtr x="24844" y="25833"/>
                                    </p:animMotion>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22" presetClass="entr" presetSubtype="8" fill="hold" grpId="0" nodeType="withEffect">
                                  <p:stCondLst>
                                    <p:cond delay="75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500"/>
                            </p:stCondLst>
                            <p:childTnLst>
                              <p:par>
                                <p:cTn id="29" presetID="2" presetClass="entr" presetSubtype="1" fill="hold" nodeType="afterEffect">
                                  <p:stCondLst>
                                    <p:cond delay="0"/>
                                  </p:stCondLst>
                                  <p:childTnLst>
                                    <p:set>
                                      <p:cBhvr>
                                        <p:cTn id="30" dur="1" fill="hold">
                                          <p:stCondLst>
                                            <p:cond delay="0"/>
                                          </p:stCondLst>
                                        </p:cTn>
                                        <p:tgtEl>
                                          <p:spTgt spid="192"/>
                                        </p:tgtEl>
                                        <p:attrNameLst>
                                          <p:attrName>style.visibility</p:attrName>
                                        </p:attrNameLst>
                                      </p:cBhvr>
                                      <p:to>
                                        <p:strVal val="visible"/>
                                      </p:to>
                                    </p:set>
                                    <p:anim calcmode="lin" valueType="num">
                                      <p:cBhvr additive="base">
                                        <p:cTn id="31" dur="500" fill="hold"/>
                                        <p:tgtEl>
                                          <p:spTgt spid="192"/>
                                        </p:tgtEl>
                                        <p:attrNameLst>
                                          <p:attrName>ppt_x</p:attrName>
                                        </p:attrNameLst>
                                      </p:cBhvr>
                                      <p:tavLst>
                                        <p:tav tm="0">
                                          <p:val>
                                            <p:strVal val="#ppt_x"/>
                                          </p:val>
                                        </p:tav>
                                        <p:tav tm="100000">
                                          <p:val>
                                            <p:strVal val="#ppt_x"/>
                                          </p:val>
                                        </p:tav>
                                      </p:tavLst>
                                    </p:anim>
                                    <p:anim calcmode="lin" valueType="num">
                                      <p:cBhvr additive="base">
                                        <p:cTn id="32" dur="500" fill="hold"/>
                                        <p:tgtEl>
                                          <p:spTgt spid="192"/>
                                        </p:tgtEl>
                                        <p:attrNameLst>
                                          <p:attrName>ppt_y</p:attrName>
                                        </p:attrNameLst>
                                      </p:cBhvr>
                                      <p:tavLst>
                                        <p:tav tm="0">
                                          <p:val>
                                            <p:strVal val="0-#ppt_h/2"/>
                                          </p:val>
                                        </p:tav>
                                        <p:tav tm="100000">
                                          <p:val>
                                            <p:strVal val="#ppt_y"/>
                                          </p:val>
                                        </p:tav>
                                      </p:tavLst>
                                    </p:anim>
                                  </p:childTnLst>
                                </p:cTn>
                              </p:par>
                            </p:childTnLst>
                          </p:cTn>
                        </p:par>
                        <p:par>
                          <p:cTn id="33" fill="hold">
                            <p:stCondLst>
                              <p:cond delay="1000"/>
                            </p:stCondLst>
                            <p:childTnLst>
                              <p:par>
                                <p:cTn id="34" presetID="22" presetClass="entr" presetSubtype="4" fill="hold" nodeType="afterEffect">
                                  <p:stCondLst>
                                    <p:cond delay="0"/>
                                  </p:stCondLst>
                                  <p:childTnLst>
                                    <p:set>
                                      <p:cBhvr>
                                        <p:cTn id="35" dur="1" fill="hold">
                                          <p:stCondLst>
                                            <p:cond delay="0"/>
                                          </p:stCondLst>
                                        </p:cTn>
                                        <p:tgtEl>
                                          <p:spTgt spid="201"/>
                                        </p:tgtEl>
                                        <p:attrNameLst>
                                          <p:attrName>style.visibility</p:attrName>
                                        </p:attrNameLst>
                                      </p:cBhvr>
                                      <p:to>
                                        <p:strVal val="visible"/>
                                      </p:to>
                                    </p:set>
                                    <p:animEffect transition="in" filter="wipe(down)">
                                      <p:cBhvr>
                                        <p:cTn id="36" dur="500"/>
                                        <p:tgtEl>
                                          <p:spTgt spid="201"/>
                                        </p:tgtEl>
                                      </p:cBhvr>
                                    </p:animEffect>
                                  </p:childTnLst>
                                </p:cTn>
                              </p:par>
                            </p:childTnLst>
                          </p:cTn>
                        </p:par>
                        <p:par>
                          <p:cTn id="37" fill="hold">
                            <p:stCondLst>
                              <p:cond delay="1500"/>
                            </p:stCondLst>
                            <p:childTnLst>
                              <p:par>
                                <p:cTn id="38" presetID="22" presetClass="entr" presetSubtype="4" fill="hold" nodeType="afterEffect">
                                  <p:stCondLst>
                                    <p:cond delay="0"/>
                                  </p:stCondLst>
                                  <p:childTnLst>
                                    <p:set>
                                      <p:cBhvr>
                                        <p:cTn id="39" dur="1" fill="hold">
                                          <p:stCondLst>
                                            <p:cond delay="0"/>
                                          </p:stCondLst>
                                        </p:cTn>
                                        <p:tgtEl>
                                          <p:spTgt spid="183"/>
                                        </p:tgtEl>
                                        <p:attrNameLst>
                                          <p:attrName>style.visibility</p:attrName>
                                        </p:attrNameLst>
                                      </p:cBhvr>
                                      <p:to>
                                        <p:strVal val="visible"/>
                                      </p:to>
                                    </p:set>
                                    <p:animEffect transition="in" filter="wipe(down)">
                                      <p:cBhvr>
                                        <p:cTn id="40" dur="500"/>
                                        <p:tgtEl>
                                          <p:spTgt spid="183"/>
                                        </p:tgtEl>
                                      </p:cBhvr>
                                    </p:animEffect>
                                  </p:childTnLst>
                                </p:cTn>
                              </p:par>
                            </p:childTnLst>
                          </p:cTn>
                        </p:par>
                        <p:par>
                          <p:cTn id="41" fill="hold">
                            <p:stCondLst>
                              <p:cond delay="2000"/>
                            </p:stCondLst>
                            <p:childTnLst>
                              <p:par>
                                <p:cTn id="42" presetID="22" presetClass="entr" presetSubtype="4" fill="hold" nodeType="afterEffect">
                                  <p:stCondLst>
                                    <p:cond delay="0"/>
                                  </p:stCondLst>
                                  <p:childTnLst>
                                    <p:set>
                                      <p:cBhvr>
                                        <p:cTn id="43" dur="1" fill="hold">
                                          <p:stCondLst>
                                            <p:cond delay="0"/>
                                          </p:stCondLst>
                                        </p:cTn>
                                        <p:tgtEl>
                                          <p:spTgt spid="200"/>
                                        </p:tgtEl>
                                        <p:attrNameLst>
                                          <p:attrName>style.visibility</p:attrName>
                                        </p:attrNameLst>
                                      </p:cBhvr>
                                      <p:to>
                                        <p:strVal val="visible"/>
                                      </p:to>
                                    </p:set>
                                    <p:animEffect transition="in" filter="wipe(down)">
                                      <p:cBhvr>
                                        <p:cTn id="44" dur="500"/>
                                        <p:tgtEl>
                                          <p:spTgt spid="200"/>
                                        </p:tgtEl>
                                      </p:cBhvr>
                                    </p:animEffect>
                                  </p:childTnLst>
                                </p:cTn>
                              </p:par>
                            </p:childTnLst>
                          </p:cTn>
                        </p:par>
                        <p:par>
                          <p:cTn id="45" fill="hold">
                            <p:stCondLst>
                              <p:cond delay="2500"/>
                            </p:stCondLst>
                            <p:childTnLst>
                              <p:par>
                                <p:cTn id="46" presetID="22" presetClass="entr" presetSubtype="4" fill="hold" nodeType="afterEffect">
                                  <p:stCondLst>
                                    <p:cond delay="0"/>
                                  </p:stCondLst>
                                  <p:childTnLst>
                                    <p:set>
                                      <p:cBhvr>
                                        <p:cTn id="47" dur="1" fill="hold">
                                          <p:stCondLst>
                                            <p:cond delay="0"/>
                                          </p:stCondLst>
                                        </p:cTn>
                                        <p:tgtEl>
                                          <p:spTgt spid="189"/>
                                        </p:tgtEl>
                                        <p:attrNameLst>
                                          <p:attrName>style.visibility</p:attrName>
                                        </p:attrNameLst>
                                      </p:cBhvr>
                                      <p:to>
                                        <p:strVal val="visible"/>
                                      </p:to>
                                    </p:set>
                                    <p:animEffect transition="in" filter="wipe(down)">
                                      <p:cBhvr>
                                        <p:cTn id="48" dur="500"/>
                                        <p:tgtEl>
                                          <p:spTgt spid="189"/>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199"/>
                                        </p:tgtEl>
                                        <p:attrNameLst>
                                          <p:attrName>style.visibility</p:attrName>
                                        </p:attrNameLst>
                                      </p:cBhvr>
                                      <p:to>
                                        <p:strVal val="visible"/>
                                      </p:to>
                                    </p:set>
                                    <p:animEffect transition="in" filter="wipe(down)">
                                      <p:cBhvr>
                                        <p:cTn id="52" dur="500"/>
                                        <p:tgtEl>
                                          <p:spTgt spid="199"/>
                                        </p:tgtEl>
                                      </p:cBhvr>
                                    </p:animEffect>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186"/>
                                        </p:tgtEl>
                                        <p:attrNameLst>
                                          <p:attrName>style.visibility</p:attrName>
                                        </p:attrNameLst>
                                      </p:cBhvr>
                                      <p:to>
                                        <p:strVal val="visible"/>
                                      </p:to>
                                    </p:set>
                                    <p:animEffect transition="in" filter="wipe(down)">
                                      <p:cBhvr>
                                        <p:cTn id="56" dur="500"/>
                                        <p:tgtEl>
                                          <p:spTgt spid="186"/>
                                        </p:tgtEl>
                                      </p:cBhvr>
                                    </p:animEffect>
                                  </p:childTnLst>
                                </p:cTn>
                              </p:par>
                            </p:childTnLst>
                          </p:cTn>
                        </p:par>
                        <p:par>
                          <p:cTn id="57" fill="hold">
                            <p:stCondLst>
                              <p:cond delay="4000"/>
                            </p:stCondLst>
                            <p:childTnLst>
                              <p:par>
                                <p:cTn id="58" presetID="22" presetClass="entr" presetSubtype="2" fill="hold" nodeType="afterEffect">
                                  <p:stCondLst>
                                    <p:cond delay="0"/>
                                  </p:stCondLst>
                                  <p:childTnLst>
                                    <p:set>
                                      <p:cBhvr>
                                        <p:cTn id="59" dur="1" fill="hold">
                                          <p:stCondLst>
                                            <p:cond delay="0"/>
                                          </p:stCondLst>
                                        </p:cTn>
                                        <p:tgtEl>
                                          <p:spTgt spid="204"/>
                                        </p:tgtEl>
                                        <p:attrNameLst>
                                          <p:attrName>style.visibility</p:attrName>
                                        </p:attrNameLst>
                                      </p:cBhvr>
                                      <p:to>
                                        <p:strVal val="visible"/>
                                      </p:to>
                                    </p:set>
                                    <p:animEffect transition="in" filter="wipe(right)">
                                      <p:cBhvr>
                                        <p:cTn id="60" dur="500"/>
                                        <p:tgtEl>
                                          <p:spTgt spid="204"/>
                                        </p:tgtEl>
                                      </p:cBhvr>
                                    </p:animEffect>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1" fill="hold">
                                          <p:stCondLst>
                                            <p:cond delay="0"/>
                                          </p:stCondLst>
                                        </p:cTn>
                                        <p:tgtEl>
                                          <p:spTgt spid="209"/>
                                        </p:tgtEl>
                                        <p:attrNameLst>
                                          <p:attrName>style.visibility</p:attrName>
                                        </p:attrNameLst>
                                      </p:cBhvr>
                                      <p:to>
                                        <p:strVal val="visible"/>
                                      </p:to>
                                    </p:set>
                                    <p:animEffect transition="in" filter="wipe(up)">
                                      <p:cBhvr>
                                        <p:cTn id="64" dur="500"/>
                                        <p:tgtEl>
                                          <p:spTgt spid="209"/>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210"/>
                                        </p:tgtEl>
                                        <p:attrNameLst>
                                          <p:attrName>style.visibility</p:attrName>
                                        </p:attrNameLst>
                                      </p:cBhvr>
                                      <p:to>
                                        <p:strVal val="visible"/>
                                      </p:to>
                                    </p:set>
                                    <p:animEffect transition="in" filter="fade">
                                      <p:cBhvr>
                                        <p:cTn id="68" dur="500"/>
                                        <p:tgtEl>
                                          <p:spTgt spid="210"/>
                                        </p:tgtEl>
                                      </p:cBhvr>
                                    </p:animEffect>
                                  </p:childTnLst>
                                </p:cTn>
                              </p:par>
                            </p:childTnLst>
                          </p:cTn>
                        </p:par>
                        <p:par>
                          <p:cTn id="69" fill="hold">
                            <p:stCondLst>
                              <p:cond delay="5500"/>
                            </p:stCondLst>
                            <p:childTnLst>
                              <p:par>
                                <p:cTn id="70" presetID="22" presetClass="entr" presetSubtype="8" fill="hold" nodeType="afterEffect">
                                  <p:stCondLst>
                                    <p:cond delay="0"/>
                                  </p:stCondLst>
                                  <p:childTnLst>
                                    <p:set>
                                      <p:cBhvr>
                                        <p:cTn id="71" dur="1" fill="hold">
                                          <p:stCondLst>
                                            <p:cond delay="0"/>
                                          </p:stCondLst>
                                        </p:cTn>
                                        <p:tgtEl>
                                          <p:spTgt spid="202"/>
                                        </p:tgtEl>
                                        <p:attrNameLst>
                                          <p:attrName>style.visibility</p:attrName>
                                        </p:attrNameLst>
                                      </p:cBhvr>
                                      <p:to>
                                        <p:strVal val="visible"/>
                                      </p:to>
                                    </p:set>
                                    <p:animEffect transition="in" filter="wipe(left)">
                                      <p:cBhvr>
                                        <p:cTn id="72" dur="500"/>
                                        <p:tgtEl>
                                          <p:spTgt spid="202"/>
                                        </p:tgtEl>
                                      </p:cBhvr>
                                    </p:animEffect>
                                  </p:childTnLst>
                                </p:cTn>
                              </p:par>
                            </p:childTnLst>
                          </p:cTn>
                        </p:par>
                        <p:par>
                          <p:cTn id="73" fill="hold">
                            <p:stCondLst>
                              <p:cond delay="6000"/>
                            </p:stCondLst>
                            <p:childTnLst>
                              <p:par>
                                <p:cTn id="74" presetID="22" presetClass="entr" presetSubtype="1" fill="hold" grpId="0" nodeType="afterEffect">
                                  <p:stCondLst>
                                    <p:cond delay="0"/>
                                  </p:stCondLst>
                                  <p:childTnLst>
                                    <p:set>
                                      <p:cBhvr>
                                        <p:cTn id="75" dur="1" fill="hold">
                                          <p:stCondLst>
                                            <p:cond delay="0"/>
                                          </p:stCondLst>
                                        </p:cTn>
                                        <p:tgtEl>
                                          <p:spTgt spid="205"/>
                                        </p:tgtEl>
                                        <p:attrNameLst>
                                          <p:attrName>style.visibility</p:attrName>
                                        </p:attrNameLst>
                                      </p:cBhvr>
                                      <p:to>
                                        <p:strVal val="visible"/>
                                      </p:to>
                                    </p:set>
                                    <p:animEffect transition="in" filter="wipe(up)">
                                      <p:cBhvr>
                                        <p:cTn id="76" dur="500"/>
                                        <p:tgtEl>
                                          <p:spTgt spid="205"/>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206"/>
                                        </p:tgtEl>
                                        <p:attrNameLst>
                                          <p:attrName>style.visibility</p:attrName>
                                        </p:attrNameLst>
                                      </p:cBhvr>
                                      <p:to>
                                        <p:strVal val="visible"/>
                                      </p:to>
                                    </p:set>
                                    <p:animEffect transition="in" filter="fade">
                                      <p:cBhvr>
                                        <p:cTn id="80" dur="500"/>
                                        <p:tgtEl>
                                          <p:spTgt spid="206"/>
                                        </p:tgtEl>
                                      </p:cBhvr>
                                    </p:animEffect>
                                  </p:childTnLst>
                                </p:cTn>
                              </p:par>
                            </p:childTnLst>
                          </p:cTn>
                        </p:par>
                        <p:par>
                          <p:cTn id="81" fill="hold">
                            <p:stCondLst>
                              <p:cond delay="7000"/>
                            </p:stCondLst>
                            <p:childTnLst>
                              <p:par>
                                <p:cTn id="82" presetID="22" presetClass="entr" presetSubtype="2" fill="hold" nodeType="afterEffect">
                                  <p:stCondLst>
                                    <p:cond delay="0"/>
                                  </p:stCondLst>
                                  <p:childTnLst>
                                    <p:set>
                                      <p:cBhvr>
                                        <p:cTn id="83" dur="1" fill="hold">
                                          <p:stCondLst>
                                            <p:cond delay="0"/>
                                          </p:stCondLst>
                                        </p:cTn>
                                        <p:tgtEl>
                                          <p:spTgt spid="203"/>
                                        </p:tgtEl>
                                        <p:attrNameLst>
                                          <p:attrName>style.visibility</p:attrName>
                                        </p:attrNameLst>
                                      </p:cBhvr>
                                      <p:to>
                                        <p:strVal val="visible"/>
                                      </p:to>
                                    </p:set>
                                    <p:animEffect transition="in" filter="wipe(right)">
                                      <p:cBhvr>
                                        <p:cTn id="84" dur="500"/>
                                        <p:tgtEl>
                                          <p:spTgt spid="203"/>
                                        </p:tgtEl>
                                      </p:cBhvr>
                                    </p:animEffect>
                                  </p:childTnLst>
                                </p:cTn>
                              </p:par>
                            </p:childTnLst>
                          </p:cTn>
                        </p:par>
                        <p:par>
                          <p:cTn id="85" fill="hold">
                            <p:stCondLst>
                              <p:cond delay="7500"/>
                            </p:stCondLst>
                            <p:childTnLst>
                              <p:par>
                                <p:cTn id="86" presetID="22" presetClass="entr" presetSubtype="1" fill="hold" grpId="0" nodeType="afterEffect">
                                  <p:stCondLst>
                                    <p:cond delay="0"/>
                                  </p:stCondLst>
                                  <p:childTnLst>
                                    <p:set>
                                      <p:cBhvr>
                                        <p:cTn id="87" dur="1" fill="hold">
                                          <p:stCondLst>
                                            <p:cond delay="0"/>
                                          </p:stCondLst>
                                        </p:cTn>
                                        <p:tgtEl>
                                          <p:spTgt spid="207"/>
                                        </p:tgtEl>
                                        <p:attrNameLst>
                                          <p:attrName>style.visibility</p:attrName>
                                        </p:attrNameLst>
                                      </p:cBhvr>
                                      <p:to>
                                        <p:strVal val="visible"/>
                                      </p:to>
                                    </p:set>
                                    <p:animEffect transition="in" filter="wipe(up)">
                                      <p:cBhvr>
                                        <p:cTn id="88" dur="500"/>
                                        <p:tgtEl>
                                          <p:spTgt spid="207"/>
                                        </p:tgtEl>
                                      </p:cBhvr>
                                    </p:animEffect>
                                  </p:childTnLst>
                                </p:cTn>
                              </p:par>
                            </p:childTnLst>
                          </p:cTn>
                        </p:par>
                        <p:par>
                          <p:cTn id="89" fill="hold">
                            <p:stCondLst>
                              <p:cond delay="8000"/>
                            </p:stCondLst>
                            <p:childTnLst>
                              <p:par>
                                <p:cTn id="90" presetID="10" presetClass="entr" presetSubtype="0" fill="hold" grpId="0" nodeType="afterEffect">
                                  <p:stCondLst>
                                    <p:cond delay="0"/>
                                  </p:stCondLst>
                                  <p:childTnLst>
                                    <p:set>
                                      <p:cBhvr>
                                        <p:cTn id="91" dur="1" fill="hold">
                                          <p:stCondLst>
                                            <p:cond delay="0"/>
                                          </p:stCondLst>
                                        </p:cTn>
                                        <p:tgtEl>
                                          <p:spTgt spid="208"/>
                                        </p:tgtEl>
                                        <p:attrNameLst>
                                          <p:attrName>style.visibility</p:attrName>
                                        </p:attrNameLst>
                                      </p:cBhvr>
                                      <p:to>
                                        <p:strVal val="visible"/>
                                      </p:to>
                                    </p:set>
                                    <p:animEffect transition="in" filter="fade">
                                      <p:cBhvr>
                                        <p:cTn id="92" dur="500"/>
                                        <p:tgtEl>
                                          <p:spTgt spid="208"/>
                                        </p:tgtEl>
                                      </p:cBhvr>
                                    </p:animEffect>
                                  </p:childTnLst>
                                </p:cTn>
                              </p:par>
                            </p:childTnLst>
                          </p:cTn>
                        </p:par>
                        <p:par>
                          <p:cTn id="93" fill="hold">
                            <p:stCondLst>
                              <p:cond delay="8500"/>
                            </p:stCondLst>
                            <p:childTnLst>
                              <p:par>
                                <p:cTn id="94" presetID="22" presetClass="entr" presetSubtype="8" fill="hold" grpId="0" nodeType="afterEffect">
                                  <p:stCondLst>
                                    <p:cond delay="0"/>
                                  </p:stCondLst>
                                  <p:childTnLst>
                                    <p:set>
                                      <p:cBhvr>
                                        <p:cTn id="95" dur="1" fill="hold">
                                          <p:stCondLst>
                                            <p:cond delay="0"/>
                                          </p:stCondLst>
                                        </p:cTn>
                                        <p:tgtEl>
                                          <p:spTgt spid="211"/>
                                        </p:tgtEl>
                                        <p:attrNameLst>
                                          <p:attrName>style.visibility</p:attrName>
                                        </p:attrNameLst>
                                      </p:cBhvr>
                                      <p:to>
                                        <p:strVal val="visible"/>
                                      </p:to>
                                    </p:set>
                                    <p:animEffect transition="in" filter="wipe(left)">
                                      <p:cBhvr>
                                        <p:cTn id="96" dur="500"/>
                                        <p:tgtEl>
                                          <p:spTgt spid="211"/>
                                        </p:tgtEl>
                                      </p:cBhvr>
                                    </p:animEffect>
                                  </p:childTnLst>
                                </p:cTn>
                              </p:par>
                            </p:childTnLst>
                          </p:cTn>
                        </p:par>
                        <p:par>
                          <p:cTn id="97" fill="hold">
                            <p:stCondLst>
                              <p:cond delay="9000"/>
                            </p:stCondLst>
                            <p:childTnLst>
                              <p:par>
                                <p:cTn id="98" presetID="10" presetClass="entr" presetSubtype="0" fill="hold" grpId="0" nodeType="afterEffect">
                                  <p:stCondLst>
                                    <p:cond delay="0"/>
                                  </p:stCondLst>
                                  <p:childTnLst>
                                    <p:set>
                                      <p:cBhvr>
                                        <p:cTn id="99" dur="1" fill="hold">
                                          <p:stCondLst>
                                            <p:cond delay="0"/>
                                          </p:stCondLst>
                                        </p:cTn>
                                        <p:tgtEl>
                                          <p:spTgt spid="212"/>
                                        </p:tgtEl>
                                        <p:attrNameLst>
                                          <p:attrName>style.visibility</p:attrName>
                                        </p:attrNameLst>
                                      </p:cBhvr>
                                      <p:to>
                                        <p:strVal val="visible"/>
                                      </p:to>
                                    </p:set>
                                    <p:animEffect transition="in" filter="fade">
                                      <p:cBhvr>
                                        <p:cTn id="100"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P spid="15" grpId="0"/>
      <p:bldP spid="16" grpId="0" animBg="1"/>
      <p:bldP spid="205" grpId="0"/>
      <p:bldP spid="206" grpId="0"/>
      <p:bldP spid="207" grpId="0"/>
      <p:bldP spid="208" grpId="0"/>
      <p:bldP spid="209" grpId="0"/>
      <p:bldP spid="210" grpId="0"/>
      <p:bldP spid="211" grpId="0"/>
      <p:bldP spid="2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83657" y="-1683657"/>
            <a:ext cx="7450279" cy="3401107"/>
            <a:chOff x="-1683657" y="-1683657"/>
            <a:chExt cx="7450279"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solidFill>
                  <a:latin typeface="方正隶二简体" panose="03000509000000000000" pitchFamily="65" charset="-122"/>
                  <a:ea typeface="方正隶二简体" panose="03000509000000000000" pitchFamily="65" charset="-122"/>
                </a:rPr>
                <a:t>02</a:t>
              </a:r>
              <a:endParaRPr lang="zh-CN" altLang="en-US" sz="4400" dirty="0">
                <a:solidFill>
                  <a:schemeClr val="bg1"/>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年度工作叙述</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0" name="Straight Connector 36"/>
          <p:cNvCxnSpPr/>
          <p:nvPr/>
        </p:nvCxnSpPr>
        <p:spPr>
          <a:xfrm rot="10800000" flipV="1">
            <a:off x="4837463" y="5516907"/>
            <a:ext cx="0" cy="705852"/>
          </a:xfrm>
          <a:prstGeom prst="line">
            <a:avLst/>
          </a:prstGeom>
          <a:ln w="28575">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71" name="Straight Connector 38"/>
          <p:cNvCxnSpPr/>
          <p:nvPr/>
        </p:nvCxnSpPr>
        <p:spPr>
          <a:xfrm rot="10800000">
            <a:off x="2284807" y="5867506"/>
            <a:ext cx="0" cy="355255"/>
          </a:xfrm>
          <a:prstGeom prst="line">
            <a:avLst/>
          </a:prstGeom>
          <a:ln w="28575">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82" name="Straight Connector 49"/>
          <p:cNvCxnSpPr/>
          <p:nvPr/>
        </p:nvCxnSpPr>
        <p:spPr>
          <a:xfrm rot="10800000" flipV="1">
            <a:off x="10365231" y="5507967"/>
            <a:ext cx="0" cy="705852"/>
          </a:xfrm>
          <a:prstGeom prst="line">
            <a:avLst/>
          </a:prstGeom>
          <a:ln w="28575">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83" name="Straight Connector 51"/>
          <p:cNvCxnSpPr/>
          <p:nvPr/>
        </p:nvCxnSpPr>
        <p:spPr>
          <a:xfrm rot="10800000">
            <a:off x="7812575" y="5858566"/>
            <a:ext cx="0" cy="355255"/>
          </a:xfrm>
          <a:prstGeom prst="line">
            <a:avLst/>
          </a:prstGeom>
          <a:ln w="28575">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37" name="Group 3"/>
          <p:cNvGrpSpPr/>
          <p:nvPr/>
        </p:nvGrpSpPr>
        <p:grpSpPr>
          <a:xfrm>
            <a:off x="2695410" y="2434897"/>
            <a:ext cx="2271713" cy="2553497"/>
            <a:chOff x="2695409" y="2434896"/>
            <a:chExt cx="2271713" cy="2553497"/>
          </a:xfrm>
        </p:grpSpPr>
        <p:sp>
          <p:nvSpPr>
            <p:cNvPr id="138" name="Freeform 5"/>
            <p:cNvSpPr/>
            <p:nvPr/>
          </p:nvSpPr>
          <p:spPr bwMode="auto">
            <a:xfrm rot="13659102">
              <a:off x="2987733" y="2345202"/>
              <a:ext cx="1589088" cy="1768475"/>
            </a:xfrm>
            <a:custGeom>
              <a:avLst/>
              <a:gdLst>
                <a:gd name="T0" fmla="*/ 50 w 1088"/>
                <a:gd name="T1" fmla="*/ 1179 h 1211"/>
                <a:gd name="T2" fmla="*/ 170 w 1088"/>
                <a:gd name="T3" fmla="*/ 1203 h 1211"/>
                <a:gd name="T4" fmla="*/ 263 w 1088"/>
                <a:gd name="T5" fmla="*/ 1140 h 1211"/>
                <a:gd name="T6" fmla="*/ 283 w 1088"/>
                <a:gd name="T7" fmla="*/ 1040 h 1211"/>
                <a:gd name="T8" fmla="*/ 372 w 1088"/>
                <a:gd name="T9" fmla="*/ 1033 h 1211"/>
                <a:gd name="T10" fmla="*/ 460 w 1088"/>
                <a:gd name="T11" fmla="*/ 1013 h 1211"/>
                <a:gd name="T12" fmla="*/ 509 w 1088"/>
                <a:gd name="T13" fmla="*/ 1102 h 1211"/>
                <a:gd name="T14" fmla="*/ 617 w 1088"/>
                <a:gd name="T15" fmla="*/ 1133 h 1211"/>
                <a:gd name="T16" fmla="*/ 724 w 1088"/>
                <a:gd name="T17" fmla="*/ 1073 h 1211"/>
                <a:gd name="T18" fmla="*/ 755 w 1088"/>
                <a:gd name="T19" fmla="*/ 965 h 1211"/>
                <a:gd name="T20" fmla="*/ 706 w 1088"/>
                <a:gd name="T21" fmla="*/ 877 h 1211"/>
                <a:gd name="T22" fmla="*/ 824 w 1088"/>
                <a:gd name="T23" fmla="*/ 741 h 1211"/>
                <a:gd name="T24" fmla="*/ 919 w 1088"/>
                <a:gd name="T25" fmla="*/ 778 h 1211"/>
                <a:gd name="T26" fmla="*/ 1021 w 1088"/>
                <a:gd name="T27" fmla="*/ 732 h 1211"/>
                <a:gd name="T28" fmla="*/ 1065 w 1088"/>
                <a:gd name="T29" fmla="*/ 618 h 1211"/>
                <a:gd name="T30" fmla="*/ 1020 w 1088"/>
                <a:gd name="T31" fmla="*/ 515 h 1211"/>
                <a:gd name="T32" fmla="*/ 925 w 1088"/>
                <a:gd name="T33" fmla="*/ 479 h 1211"/>
                <a:gd name="T34" fmla="*/ 928 w 1088"/>
                <a:gd name="T35" fmla="*/ 300 h 1211"/>
                <a:gd name="T36" fmla="*/ 1024 w 1088"/>
                <a:gd name="T37" fmla="*/ 267 h 1211"/>
                <a:gd name="T38" fmla="*/ 1074 w 1088"/>
                <a:gd name="T39" fmla="*/ 166 h 1211"/>
                <a:gd name="T40" fmla="*/ 1034 w 1088"/>
                <a:gd name="T41" fmla="*/ 50 h 1211"/>
                <a:gd name="T42" fmla="*/ 982 w 1088"/>
                <a:gd name="T43" fmla="*/ 0 h 1211"/>
                <a:gd name="T44" fmla="*/ 697 w 1088"/>
                <a:gd name="T45" fmla="*/ 333 h 1211"/>
                <a:gd name="T46" fmla="*/ 336 w 1088"/>
                <a:gd name="T47" fmla="*/ 802 h 1211"/>
                <a:gd name="T48" fmla="*/ 291 w 1088"/>
                <a:gd name="T49" fmla="*/ 807 h 1211"/>
                <a:gd name="T50" fmla="*/ 0 w 1088"/>
                <a:gd name="T51" fmla="*/ 1147 h 1211"/>
                <a:gd name="T52" fmla="*/ 50 w 1088"/>
                <a:gd name="T53" fmla="*/ 1179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88" h="1211">
                  <a:moveTo>
                    <a:pt x="50" y="1179"/>
                  </a:moveTo>
                  <a:cubicBezTo>
                    <a:pt x="170" y="1203"/>
                    <a:pt x="170" y="1203"/>
                    <a:pt x="170" y="1203"/>
                  </a:cubicBezTo>
                  <a:cubicBezTo>
                    <a:pt x="213" y="1211"/>
                    <a:pt x="255" y="1183"/>
                    <a:pt x="263" y="1140"/>
                  </a:cubicBezTo>
                  <a:cubicBezTo>
                    <a:pt x="283" y="1040"/>
                    <a:pt x="283" y="1040"/>
                    <a:pt x="283" y="1040"/>
                  </a:cubicBezTo>
                  <a:cubicBezTo>
                    <a:pt x="312" y="1040"/>
                    <a:pt x="342" y="1037"/>
                    <a:pt x="372" y="1033"/>
                  </a:cubicBezTo>
                  <a:cubicBezTo>
                    <a:pt x="402" y="1028"/>
                    <a:pt x="431" y="1021"/>
                    <a:pt x="460" y="1013"/>
                  </a:cubicBezTo>
                  <a:cubicBezTo>
                    <a:pt x="509" y="1102"/>
                    <a:pt x="509" y="1102"/>
                    <a:pt x="509" y="1102"/>
                  </a:cubicBezTo>
                  <a:cubicBezTo>
                    <a:pt x="530" y="1140"/>
                    <a:pt x="578" y="1154"/>
                    <a:pt x="617" y="1133"/>
                  </a:cubicBezTo>
                  <a:cubicBezTo>
                    <a:pt x="724" y="1073"/>
                    <a:pt x="724" y="1073"/>
                    <a:pt x="724" y="1073"/>
                  </a:cubicBezTo>
                  <a:cubicBezTo>
                    <a:pt x="762" y="1052"/>
                    <a:pt x="776" y="1004"/>
                    <a:pt x="755" y="965"/>
                  </a:cubicBezTo>
                  <a:cubicBezTo>
                    <a:pt x="706" y="877"/>
                    <a:pt x="706" y="877"/>
                    <a:pt x="706" y="877"/>
                  </a:cubicBezTo>
                  <a:cubicBezTo>
                    <a:pt x="751" y="837"/>
                    <a:pt x="791" y="791"/>
                    <a:pt x="824" y="741"/>
                  </a:cubicBezTo>
                  <a:cubicBezTo>
                    <a:pt x="919" y="778"/>
                    <a:pt x="919" y="778"/>
                    <a:pt x="919" y="778"/>
                  </a:cubicBezTo>
                  <a:cubicBezTo>
                    <a:pt x="959" y="794"/>
                    <a:pt x="1005" y="773"/>
                    <a:pt x="1021" y="732"/>
                  </a:cubicBezTo>
                  <a:cubicBezTo>
                    <a:pt x="1065" y="618"/>
                    <a:pt x="1065" y="618"/>
                    <a:pt x="1065" y="618"/>
                  </a:cubicBezTo>
                  <a:cubicBezTo>
                    <a:pt x="1081" y="577"/>
                    <a:pt x="1061" y="531"/>
                    <a:pt x="1020" y="515"/>
                  </a:cubicBezTo>
                  <a:cubicBezTo>
                    <a:pt x="925" y="479"/>
                    <a:pt x="925" y="479"/>
                    <a:pt x="925" y="479"/>
                  </a:cubicBezTo>
                  <a:cubicBezTo>
                    <a:pt x="934" y="421"/>
                    <a:pt x="935" y="361"/>
                    <a:pt x="928" y="300"/>
                  </a:cubicBezTo>
                  <a:cubicBezTo>
                    <a:pt x="1024" y="267"/>
                    <a:pt x="1024" y="267"/>
                    <a:pt x="1024" y="267"/>
                  </a:cubicBezTo>
                  <a:cubicBezTo>
                    <a:pt x="1066" y="252"/>
                    <a:pt x="1088" y="207"/>
                    <a:pt x="1074" y="166"/>
                  </a:cubicBezTo>
                  <a:cubicBezTo>
                    <a:pt x="1034" y="50"/>
                    <a:pt x="1034" y="50"/>
                    <a:pt x="1034" y="50"/>
                  </a:cubicBezTo>
                  <a:cubicBezTo>
                    <a:pt x="1025" y="25"/>
                    <a:pt x="1006" y="7"/>
                    <a:pt x="982" y="0"/>
                  </a:cubicBezTo>
                  <a:cubicBezTo>
                    <a:pt x="697" y="333"/>
                    <a:pt x="697" y="333"/>
                    <a:pt x="697" y="333"/>
                  </a:cubicBezTo>
                  <a:cubicBezTo>
                    <a:pt x="721" y="559"/>
                    <a:pt x="563" y="766"/>
                    <a:pt x="336" y="802"/>
                  </a:cubicBezTo>
                  <a:cubicBezTo>
                    <a:pt x="321" y="804"/>
                    <a:pt x="306" y="806"/>
                    <a:pt x="291" y="807"/>
                  </a:cubicBezTo>
                  <a:cubicBezTo>
                    <a:pt x="0" y="1147"/>
                    <a:pt x="0" y="1147"/>
                    <a:pt x="0" y="1147"/>
                  </a:cubicBezTo>
                  <a:cubicBezTo>
                    <a:pt x="11" y="1163"/>
                    <a:pt x="29" y="1175"/>
                    <a:pt x="50" y="117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39" name="Freeform 6"/>
            <p:cNvSpPr/>
            <p:nvPr/>
          </p:nvSpPr>
          <p:spPr bwMode="auto">
            <a:xfrm rot="13659102">
              <a:off x="2749384" y="2770655"/>
              <a:ext cx="2163763" cy="2271713"/>
            </a:xfrm>
            <a:custGeom>
              <a:avLst/>
              <a:gdLst>
                <a:gd name="T0" fmla="*/ 548 w 1481"/>
                <a:gd name="T1" fmla="*/ 1554 h 1554"/>
                <a:gd name="T2" fmla="*/ 795 w 1481"/>
                <a:gd name="T3" fmla="*/ 1265 h 1554"/>
                <a:gd name="T4" fmla="*/ 406 w 1481"/>
                <a:gd name="T5" fmla="*/ 903 h 1554"/>
                <a:gd name="T6" fmla="*/ 764 w 1481"/>
                <a:gd name="T7" fmla="*/ 411 h 1554"/>
                <a:gd name="T8" fmla="*/ 1249 w 1481"/>
                <a:gd name="T9" fmla="*/ 735 h 1554"/>
                <a:gd name="T10" fmla="*/ 1481 w 1481"/>
                <a:gd name="T11" fmla="*/ 464 h 1554"/>
                <a:gd name="T12" fmla="*/ 1399 w 1481"/>
                <a:gd name="T13" fmla="*/ 492 h 1554"/>
                <a:gd name="T14" fmla="*/ 1286 w 1481"/>
                <a:gd name="T15" fmla="*/ 353 h 1554"/>
                <a:gd name="T16" fmla="*/ 1339 w 1481"/>
                <a:gd name="T17" fmla="*/ 266 h 1554"/>
                <a:gd name="T18" fmla="*/ 1312 w 1481"/>
                <a:gd name="T19" fmla="*/ 157 h 1554"/>
                <a:gd name="T20" fmla="*/ 1207 w 1481"/>
                <a:gd name="T21" fmla="*/ 94 h 1554"/>
                <a:gd name="T22" fmla="*/ 1098 w 1481"/>
                <a:gd name="T23" fmla="*/ 121 h 1554"/>
                <a:gd name="T24" fmla="*/ 1045 w 1481"/>
                <a:gd name="T25" fmla="*/ 208 h 1554"/>
                <a:gd name="T26" fmla="*/ 869 w 1481"/>
                <a:gd name="T27" fmla="*/ 173 h 1554"/>
                <a:gd name="T28" fmla="*/ 854 w 1481"/>
                <a:gd name="T29" fmla="*/ 73 h 1554"/>
                <a:gd name="T30" fmla="*/ 763 w 1481"/>
                <a:gd name="T31" fmla="*/ 7 h 1554"/>
                <a:gd name="T32" fmla="*/ 642 w 1481"/>
                <a:gd name="T33" fmla="*/ 26 h 1554"/>
                <a:gd name="T34" fmla="*/ 576 w 1481"/>
                <a:gd name="T35" fmla="*/ 117 h 1554"/>
                <a:gd name="T36" fmla="*/ 592 w 1481"/>
                <a:gd name="T37" fmla="*/ 217 h 1554"/>
                <a:gd name="T38" fmla="*/ 435 w 1481"/>
                <a:gd name="T39" fmla="*/ 304 h 1554"/>
                <a:gd name="T40" fmla="*/ 358 w 1481"/>
                <a:gd name="T41" fmla="*/ 237 h 1554"/>
                <a:gd name="T42" fmla="*/ 246 w 1481"/>
                <a:gd name="T43" fmla="*/ 245 h 1554"/>
                <a:gd name="T44" fmla="*/ 166 w 1481"/>
                <a:gd name="T45" fmla="*/ 337 h 1554"/>
                <a:gd name="T46" fmla="*/ 173 w 1481"/>
                <a:gd name="T47" fmla="*/ 449 h 1554"/>
                <a:gd name="T48" fmla="*/ 250 w 1481"/>
                <a:gd name="T49" fmla="*/ 516 h 1554"/>
                <a:gd name="T50" fmla="*/ 185 w 1481"/>
                <a:gd name="T51" fmla="*/ 683 h 1554"/>
                <a:gd name="T52" fmla="*/ 84 w 1481"/>
                <a:gd name="T53" fmla="*/ 681 h 1554"/>
                <a:gd name="T54" fmla="*/ 3 w 1481"/>
                <a:gd name="T55" fmla="*/ 759 h 1554"/>
                <a:gd name="T56" fmla="*/ 1 w 1481"/>
                <a:gd name="T57" fmla="*/ 882 h 1554"/>
                <a:gd name="T58" fmla="*/ 78 w 1481"/>
                <a:gd name="T59" fmla="*/ 963 h 1554"/>
                <a:gd name="T60" fmla="*/ 180 w 1481"/>
                <a:gd name="T61" fmla="*/ 964 h 1554"/>
                <a:gd name="T62" fmla="*/ 238 w 1481"/>
                <a:gd name="T63" fmla="*/ 1134 h 1554"/>
                <a:gd name="T64" fmla="*/ 159 w 1481"/>
                <a:gd name="T65" fmla="*/ 1198 h 1554"/>
                <a:gd name="T66" fmla="*/ 147 w 1481"/>
                <a:gd name="T67" fmla="*/ 1309 h 1554"/>
                <a:gd name="T68" fmla="*/ 224 w 1481"/>
                <a:gd name="T69" fmla="*/ 1405 h 1554"/>
                <a:gd name="T70" fmla="*/ 336 w 1481"/>
                <a:gd name="T71" fmla="*/ 1417 h 1554"/>
                <a:gd name="T72" fmla="*/ 415 w 1481"/>
                <a:gd name="T73" fmla="*/ 1353 h 1554"/>
                <a:gd name="T74" fmla="*/ 569 w 1481"/>
                <a:gd name="T75" fmla="*/ 1445 h 1554"/>
                <a:gd name="T76" fmla="*/ 549 w 1481"/>
                <a:gd name="T77" fmla="*/ 1545 h 1554"/>
                <a:gd name="T78" fmla="*/ 548 w 1481"/>
                <a:gd name="T79" fmla="*/ 1554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81" h="1554">
                  <a:moveTo>
                    <a:pt x="548" y="1554"/>
                  </a:moveTo>
                  <a:cubicBezTo>
                    <a:pt x="795" y="1265"/>
                    <a:pt x="795" y="1265"/>
                    <a:pt x="795" y="1265"/>
                  </a:cubicBezTo>
                  <a:cubicBezTo>
                    <a:pt x="602" y="1249"/>
                    <a:pt x="438" y="1103"/>
                    <a:pt x="406" y="903"/>
                  </a:cubicBezTo>
                  <a:cubicBezTo>
                    <a:pt x="369" y="668"/>
                    <a:pt x="530" y="448"/>
                    <a:pt x="764" y="411"/>
                  </a:cubicBezTo>
                  <a:cubicBezTo>
                    <a:pt x="988" y="376"/>
                    <a:pt x="1197" y="519"/>
                    <a:pt x="1249" y="735"/>
                  </a:cubicBezTo>
                  <a:cubicBezTo>
                    <a:pt x="1481" y="464"/>
                    <a:pt x="1481" y="464"/>
                    <a:pt x="1481" y="464"/>
                  </a:cubicBezTo>
                  <a:cubicBezTo>
                    <a:pt x="1399" y="492"/>
                    <a:pt x="1399" y="492"/>
                    <a:pt x="1399" y="492"/>
                  </a:cubicBezTo>
                  <a:cubicBezTo>
                    <a:pt x="1368" y="441"/>
                    <a:pt x="1330" y="394"/>
                    <a:pt x="1286" y="353"/>
                  </a:cubicBezTo>
                  <a:cubicBezTo>
                    <a:pt x="1339" y="266"/>
                    <a:pt x="1339" y="266"/>
                    <a:pt x="1339" y="266"/>
                  </a:cubicBezTo>
                  <a:cubicBezTo>
                    <a:pt x="1361" y="228"/>
                    <a:pt x="1349" y="180"/>
                    <a:pt x="1312" y="157"/>
                  </a:cubicBezTo>
                  <a:cubicBezTo>
                    <a:pt x="1207" y="94"/>
                    <a:pt x="1207" y="94"/>
                    <a:pt x="1207" y="94"/>
                  </a:cubicBezTo>
                  <a:cubicBezTo>
                    <a:pt x="1169" y="71"/>
                    <a:pt x="1121" y="83"/>
                    <a:pt x="1098" y="121"/>
                  </a:cubicBezTo>
                  <a:cubicBezTo>
                    <a:pt x="1045" y="208"/>
                    <a:pt x="1045" y="208"/>
                    <a:pt x="1045" y="208"/>
                  </a:cubicBezTo>
                  <a:cubicBezTo>
                    <a:pt x="989" y="189"/>
                    <a:pt x="930" y="177"/>
                    <a:pt x="869" y="173"/>
                  </a:cubicBezTo>
                  <a:cubicBezTo>
                    <a:pt x="854" y="73"/>
                    <a:pt x="854" y="73"/>
                    <a:pt x="854" y="73"/>
                  </a:cubicBezTo>
                  <a:cubicBezTo>
                    <a:pt x="847" y="30"/>
                    <a:pt x="806" y="0"/>
                    <a:pt x="763" y="7"/>
                  </a:cubicBezTo>
                  <a:cubicBezTo>
                    <a:pt x="642" y="26"/>
                    <a:pt x="642" y="26"/>
                    <a:pt x="642" y="26"/>
                  </a:cubicBezTo>
                  <a:cubicBezTo>
                    <a:pt x="599" y="33"/>
                    <a:pt x="569" y="73"/>
                    <a:pt x="576" y="117"/>
                  </a:cubicBezTo>
                  <a:cubicBezTo>
                    <a:pt x="592" y="217"/>
                    <a:pt x="592" y="217"/>
                    <a:pt x="592" y="217"/>
                  </a:cubicBezTo>
                  <a:cubicBezTo>
                    <a:pt x="535" y="239"/>
                    <a:pt x="482" y="268"/>
                    <a:pt x="435" y="304"/>
                  </a:cubicBezTo>
                  <a:cubicBezTo>
                    <a:pt x="358" y="237"/>
                    <a:pt x="358" y="237"/>
                    <a:pt x="358" y="237"/>
                  </a:cubicBezTo>
                  <a:cubicBezTo>
                    <a:pt x="325" y="208"/>
                    <a:pt x="275" y="212"/>
                    <a:pt x="246" y="245"/>
                  </a:cubicBezTo>
                  <a:cubicBezTo>
                    <a:pt x="166" y="337"/>
                    <a:pt x="166" y="337"/>
                    <a:pt x="166" y="337"/>
                  </a:cubicBezTo>
                  <a:cubicBezTo>
                    <a:pt x="137" y="370"/>
                    <a:pt x="140" y="420"/>
                    <a:pt x="173" y="449"/>
                  </a:cubicBezTo>
                  <a:cubicBezTo>
                    <a:pt x="250" y="516"/>
                    <a:pt x="250" y="516"/>
                    <a:pt x="250" y="516"/>
                  </a:cubicBezTo>
                  <a:cubicBezTo>
                    <a:pt x="221" y="568"/>
                    <a:pt x="199" y="624"/>
                    <a:pt x="185" y="683"/>
                  </a:cubicBezTo>
                  <a:cubicBezTo>
                    <a:pt x="84" y="681"/>
                    <a:pt x="84" y="681"/>
                    <a:pt x="84" y="681"/>
                  </a:cubicBezTo>
                  <a:cubicBezTo>
                    <a:pt x="40" y="680"/>
                    <a:pt x="4" y="715"/>
                    <a:pt x="3" y="759"/>
                  </a:cubicBezTo>
                  <a:cubicBezTo>
                    <a:pt x="1" y="882"/>
                    <a:pt x="1" y="882"/>
                    <a:pt x="1" y="882"/>
                  </a:cubicBezTo>
                  <a:cubicBezTo>
                    <a:pt x="0" y="925"/>
                    <a:pt x="35" y="962"/>
                    <a:pt x="78" y="963"/>
                  </a:cubicBezTo>
                  <a:cubicBezTo>
                    <a:pt x="180" y="964"/>
                    <a:pt x="180" y="964"/>
                    <a:pt x="180" y="964"/>
                  </a:cubicBezTo>
                  <a:cubicBezTo>
                    <a:pt x="192" y="1025"/>
                    <a:pt x="212" y="1082"/>
                    <a:pt x="238" y="1134"/>
                  </a:cubicBezTo>
                  <a:cubicBezTo>
                    <a:pt x="159" y="1198"/>
                    <a:pt x="159" y="1198"/>
                    <a:pt x="159" y="1198"/>
                  </a:cubicBezTo>
                  <a:cubicBezTo>
                    <a:pt x="125" y="1225"/>
                    <a:pt x="120" y="1275"/>
                    <a:pt x="147" y="1309"/>
                  </a:cubicBezTo>
                  <a:cubicBezTo>
                    <a:pt x="224" y="1405"/>
                    <a:pt x="224" y="1405"/>
                    <a:pt x="224" y="1405"/>
                  </a:cubicBezTo>
                  <a:cubicBezTo>
                    <a:pt x="252" y="1439"/>
                    <a:pt x="302" y="1444"/>
                    <a:pt x="336" y="1417"/>
                  </a:cubicBezTo>
                  <a:cubicBezTo>
                    <a:pt x="415" y="1353"/>
                    <a:pt x="415" y="1353"/>
                    <a:pt x="415" y="1353"/>
                  </a:cubicBezTo>
                  <a:cubicBezTo>
                    <a:pt x="462" y="1390"/>
                    <a:pt x="513" y="1422"/>
                    <a:pt x="569" y="1445"/>
                  </a:cubicBezTo>
                  <a:cubicBezTo>
                    <a:pt x="549" y="1545"/>
                    <a:pt x="549" y="1545"/>
                    <a:pt x="549" y="1545"/>
                  </a:cubicBezTo>
                  <a:cubicBezTo>
                    <a:pt x="548" y="1548"/>
                    <a:pt x="548" y="1551"/>
                    <a:pt x="548" y="155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grpSp>
      <p:sp>
        <p:nvSpPr>
          <p:cNvPr id="140" name="Freeform 8"/>
          <p:cNvSpPr>
            <a:spLocks noEditPoints="1"/>
          </p:cNvSpPr>
          <p:nvPr/>
        </p:nvSpPr>
        <p:spPr bwMode="auto">
          <a:xfrm rot="13659102">
            <a:off x="1430249" y="3899147"/>
            <a:ext cx="1611313" cy="1625600"/>
          </a:xfrm>
          <a:custGeom>
            <a:avLst/>
            <a:gdLst>
              <a:gd name="T0" fmla="*/ 120 w 1103"/>
              <a:gd name="T1" fmla="*/ 644 h 1112"/>
              <a:gd name="T2" fmla="*/ 106 w 1103"/>
              <a:gd name="T3" fmla="*/ 800 h 1112"/>
              <a:gd name="T4" fmla="*/ 150 w 1103"/>
              <a:gd name="T5" fmla="*/ 939 h 1112"/>
              <a:gd name="T6" fmla="*/ 225 w 1103"/>
              <a:gd name="T7" fmla="*/ 947 h 1112"/>
              <a:gd name="T8" fmla="*/ 380 w 1103"/>
              <a:gd name="T9" fmla="*/ 966 h 1112"/>
              <a:gd name="T10" fmla="*/ 409 w 1103"/>
              <a:gd name="T11" fmla="*/ 1095 h 1112"/>
              <a:gd name="T12" fmla="*/ 508 w 1103"/>
              <a:gd name="T13" fmla="*/ 1111 h 1112"/>
              <a:gd name="T14" fmla="*/ 565 w 1103"/>
              <a:gd name="T15" fmla="*/ 1002 h 1112"/>
              <a:gd name="T16" fmla="*/ 683 w 1103"/>
              <a:gd name="T17" fmla="*/ 983 h 1112"/>
              <a:gd name="T18" fmla="*/ 771 w 1103"/>
              <a:gd name="T19" fmla="*/ 1069 h 1112"/>
              <a:gd name="T20" fmla="*/ 860 w 1103"/>
              <a:gd name="T21" fmla="*/ 1024 h 1112"/>
              <a:gd name="T22" fmla="*/ 848 w 1103"/>
              <a:gd name="T23" fmla="*/ 892 h 1112"/>
              <a:gd name="T24" fmla="*/ 990 w 1103"/>
              <a:gd name="T25" fmla="*/ 826 h 1112"/>
              <a:gd name="T26" fmla="*/ 1058 w 1103"/>
              <a:gd name="T27" fmla="*/ 796 h 1112"/>
              <a:gd name="T28" fmla="*/ 1057 w 1103"/>
              <a:gd name="T29" fmla="*/ 651 h 1112"/>
              <a:gd name="T30" fmla="*/ 996 w 1103"/>
              <a:gd name="T31" fmla="*/ 507 h 1112"/>
              <a:gd name="T32" fmla="*/ 1094 w 1103"/>
              <a:gd name="T33" fmla="*/ 417 h 1112"/>
              <a:gd name="T34" fmla="*/ 1009 w 1103"/>
              <a:gd name="T35" fmla="*/ 304 h 1112"/>
              <a:gd name="T36" fmla="*/ 935 w 1103"/>
              <a:gd name="T37" fmla="*/ 329 h 1112"/>
              <a:gd name="T38" fmla="*/ 895 w 1103"/>
              <a:gd name="T39" fmla="*/ 177 h 1112"/>
              <a:gd name="T40" fmla="*/ 807 w 1103"/>
              <a:gd name="T41" fmla="*/ 62 h 1112"/>
              <a:gd name="T42" fmla="*/ 734 w 1103"/>
              <a:gd name="T43" fmla="*/ 80 h 1112"/>
              <a:gd name="T44" fmla="*/ 581 w 1103"/>
              <a:gd name="T45" fmla="*/ 115 h 1112"/>
              <a:gd name="T46" fmla="*/ 510 w 1103"/>
              <a:gd name="T47" fmla="*/ 4 h 1112"/>
              <a:gd name="T48" fmla="*/ 385 w 1103"/>
              <a:gd name="T49" fmla="*/ 77 h 1112"/>
              <a:gd name="T50" fmla="*/ 291 w 1103"/>
              <a:gd name="T51" fmla="*/ 202 h 1112"/>
              <a:gd name="T52" fmla="*/ 196 w 1103"/>
              <a:gd name="T53" fmla="*/ 145 h 1112"/>
              <a:gd name="T54" fmla="*/ 111 w 1103"/>
              <a:gd name="T55" fmla="*/ 225 h 1112"/>
              <a:gd name="T56" fmla="*/ 167 w 1103"/>
              <a:gd name="T57" fmla="*/ 344 h 1112"/>
              <a:gd name="T58" fmla="*/ 56 w 1103"/>
              <a:gd name="T59" fmla="*/ 455 h 1112"/>
              <a:gd name="T60" fmla="*/ 2 w 1103"/>
              <a:gd name="T61" fmla="*/ 507 h 1112"/>
              <a:gd name="T62" fmla="*/ 52 w 1103"/>
              <a:gd name="T63" fmla="*/ 643 h 1112"/>
              <a:gd name="T64" fmla="*/ 879 w 1103"/>
              <a:gd name="T65" fmla="*/ 507 h 1112"/>
              <a:gd name="T66" fmla="*/ 232 w 1103"/>
              <a:gd name="T67" fmla="*/ 609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3" h="1112">
                <a:moveTo>
                  <a:pt x="52" y="643"/>
                </a:moveTo>
                <a:cubicBezTo>
                  <a:pt x="120" y="644"/>
                  <a:pt x="120" y="644"/>
                  <a:pt x="120" y="644"/>
                </a:cubicBezTo>
                <a:cubicBezTo>
                  <a:pt x="128" y="684"/>
                  <a:pt x="142" y="722"/>
                  <a:pt x="159" y="758"/>
                </a:cubicBezTo>
                <a:cubicBezTo>
                  <a:pt x="106" y="800"/>
                  <a:pt x="106" y="800"/>
                  <a:pt x="106" y="800"/>
                </a:cubicBezTo>
                <a:cubicBezTo>
                  <a:pt x="84" y="819"/>
                  <a:pt x="80" y="852"/>
                  <a:pt x="99" y="875"/>
                </a:cubicBezTo>
                <a:cubicBezTo>
                  <a:pt x="150" y="939"/>
                  <a:pt x="150" y="939"/>
                  <a:pt x="150" y="939"/>
                </a:cubicBezTo>
                <a:cubicBezTo>
                  <a:pt x="162" y="954"/>
                  <a:pt x="181" y="960"/>
                  <a:pt x="200" y="958"/>
                </a:cubicBezTo>
                <a:cubicBezTo>
                  <a:pt x="208" y="956"/>
                  <a:pt x="217" y="953"/>
                  <a:pt x="225" y="947"/>
                </a:cubicBezTo>
                <a:cubicBezTo>
                  <a:pt x="277" y="904"/>
                  <a:pt x="277" y="904"/>
                  <a:pt x="277" y="904"/>
                </a:cubicBezTo>
                <a:cubicBezTo>
                  <a:pt x="309" y="929"/>
                  <a:pt x="343" y="950"/>
                  <a:pt x="380" y="966"/>
                </a:cubicBezTo>
                <a:cubicBezTo>
                  <a:pt x="367" y="1032"/>
                  <a:pt x="367" y="1032"/>
                  <a:pt x="367" y="1032"/>
                </a:cubicBezTo>
                <a:cubicBezTo>
                  <a:pt x="361" y="1061"/>
                  <a:pt x="380" y="1089"/>
                  <a:pt x="409" y="1095"/>
                </a:cubicBezTo>
                <a:cubicBezTo>
                  <a:pt x="489" y="1110"/>
                  <a:pt x="489" y="1110"/>
                  <a:pt x="489" y="1110"/>
                </a:cubicBezTo>
                <a:cubicBezTo>
                  <a:pt x="496" y="1112"/>
                  <a:pt x="502" y="1112"/>
                  <a:pt x="508" y="1111"/>
                </a:cubicBezTo>
                <a:cubicBezTo>
                  <a:pt x="529" y="1107"/>
                  <a:pt x="547" y="1091"/>
                  <a:pt x="552" y="1068"/>
                </a:cubicBezTo>
                <a:cubicBezTo>
                  <a:pt x="565" y="1002"/>
                  <a:pt x="565" y="1002"/>
                  <a:pt x="565" y="1002"/>
                </a:cubicBezTo>
                <a:cubicBezTo>
                  <a:pt x="584" y="1001"/>
                  <a:pt x="604" y="1000"/>
                  <a:pt x="624" y="997"/>
                </a:cubicBezTo>
                <a:cubicBezTo>
                  <a:pt x="645" y="993"/>
                  <a:pt x="664" y="989"/>
                  <a:pt x="683" y="983"/>
                </a:cubicBezTo>
                <a:cubicBezTo>
                  <a:pt x="716" y="1043"/>
                  <a:pt x="716" y="1043"/>
                  <a:pt x="716" y="1043"/>
                </a:cubicBezTo>
                <a:cubicBezTo>
                  <a:pt x="727" y="1063"/>
                  <a:pt x="749" y="1073"/>
                  <a:pt x="771" y="1069"/>
                </a:cubicBezTo>
                <a:cubicBezTo>
                  <a:pt x="777" y="1068"/>
                  <a:pt x="782" y="1067"/>
                  <a:pt x="788" y="1063"/>
                </a:cubicBezTo>
                <a:cubicBezTo>
                  <a:pt x="860" y="1024"/>
                  <a:pt x="860" y="1024"/>
                  <a:pt x="860" y="1024"/>
                </a:cubicBezTo>
                <a:cubicBezTo>
                  <a:pt x="885" y="1010"/>
                  <a:pt x="895" y="977"/>
                  <a:pt x="881" y="952"/>
                </a:cubicBezTo>
                <a:cubicBezTo>
                  <a:pt x="848" y="892"/>
                  <a:pt x="848" y="892"/>
                  <a:pt x="848" y="892"/>
                </a:cubicBezTo>
                <a:cubicBezTo>
                  <a:pt x="878" y="866"/>
                  <a:pt x="904" y="835"/>
                  <a:pt x="926" y="802"/>
                </a:cubicBezTo>
                <a:cubicBezTo>
                  <a:pt x="990" y="826"/>
                  <a:pt x="990" y="826"/>
                  <a:pt x="990" y="826"/>
                </a:cubicBezTo>
                <a:cubicBezTo>
                  <a:pt x="999" y="830"/>
                  <a:pt x="1008" y="831"/>
                  <a:pt x="1017" y="829"/>
                </a:cubicBezTo>
                <a:cubicBezTo>
                  <a:pt x="1035" y="826"/>
                  <a:pt x="1051" y="814"/>
                  <a:pt x="1058" y="796"/>
                </a:cubicBezTo>
                <a:cubicBezTo>
                  <a:pt x="1088" y="719"/>
                  <a:pt x="1088" y="719"/>
                  <a:pt x="1088" y="719"/>
                </a:cubicBezTo>
                <a:cubicBezTo>
                  <a:pt x="1098" y="692"/>
                  <a:pt x="1085" y="661"/>
                  <a:pt x="1057" y="651"/>
                </a:cubicBezTo>
                <a:cubicBezTo>
                  <a:pt x="994" y="626"/>
                  <a:pt x="994" y="626"/>
                  <a:pt x="994" y="626"/>
                </a:cubicBezTo>
                <a:cubicBezTo>
                  <a:pt x="1000" y="588"/>
                  <a:pt x="1001" y="547"/>
                  <a:pt x="996" y="507"/>
                </a:cubicBezTo>
                <a:cubicBezTo>
                  <a:pt x="1061" y="485"/>
                  <a:pt x="1061" y="485"/>
                  <a:pt x="1061" y="485"/>
                </a:cubicBezTo>
                <a:cubicBezTo>
                  <a:pt x="1088" y="475"/>
                  <a:pt x="1103" y="445"/>
                  <a:pt x="1094" y="417"/>
                </a:cubicBezTo>
                <a:cubicBezTo>
                  <a:pt x="1067" y="340"/>
                  <a:pt x="1067" y="340"/>
                  <a:pt x="1067" y="340"/>
                </a:cubicBezTo>
                <a:cubicBezTo>
                  <a:pt x="1058" y="315"/>
                  <a:pt x="1034" y="300"/>
                  <a:pt x="1009" y="304"/>
                </a:cubicBezTo>
                <a:cubicBezTo>
                  <a:pt x="1006" y="305"/>
                  <a:pt x="1003" y="306"/>
                  <a:pt x="1000" y="307"/>
                </a:cubicBezTo>
                <a:cubicBezTo>
                  <a:pt x="935" y="329"/>
                  <a:pt x="935" y="329"/>
                  <a:pt x="935" y="329"/>
                </a:cubicBezTo>
                <a:cubicBezTo>
                  <a:pt x="914" y="294"/>
                  <a:pt x="889" y="263"/>
                  <a:pt x="860" y="235"/>
                </a:cubicBezTo>
                <a:cubicBezTo>
                  <a:pt x="895" y="177"/>
                  <a:pt x="895" y="177"/>
                  <a:pt x="895" y="177"/>
                </a:cubicBezTo>
                <a:cubicBezTo>
                  <a:pt x="910" y="152"/>
                  <a:pt x="902" y="120"/>
                  <a:pt x="877" y="104"/>
                </a:cubicBezTo>
                <a:cubicBezTo>
                  <a:pt x="807" y="62"/>
                  <a:pt x="807" y="62"/>
                  <a:pt x="807" y="62"/>
                </a:cubicBezTo>
                <a:cubicBezTo>
                  <a:pt x="796" y="55"/>
                  <a:pt x="783" y="53"/>
                  <a:pt x="771" y="55"/>
                </a:cubicBezTo>
                <a:cubicBezTo>
                  <a:pt x="756" y="58"/>
                  <a:pt x="742" y="66"/>
                  <a:pt x="734" y="80"/>
                </a:cubicBezTo>
                <a:cubicBezTo>
                  <a:pt x="699" y="138"/>
                  <a:pt x="699" y="138"/>
                  <a:pt x="699" y="138"/>
                </a:cubicBezTo>
                <a:cubicBezTo>
                  <a:pt x="661" y="126"/>
                  <a:pt x="622" y="118"/>
                  <a:pt x="581" y="115"/>
                </a:cubicBezTo>
                <a:cubicBezTo>
                  <a:pt x="571" y="48"/>
                  <a:pt x="571" y="48"/>
                  <a:pt x="571" y="48"/>
                </a:cubicBezTo>
                <a:cubicBezTo>
                  <a:pt x="566" y="19"/>
                  <a:pt x="539" y="0"/>
                  <a:pt x="510" y="4"/>
                </a:cubicBezTo>
                <a:cubicBezTo>
                  <a:pt x="429" y="17"/>
                  <a:pt x="429" y="17"/>
                  <a:pt x="429" y="17"/>
                </a:cubicBezTo>
                <a:cubicBezTo>
                  <a:pt x="400" y="21"/>
                  <a:pt x="380" y="48"/>
                  <a:pt x="385" y="77"/>
                </a:cubicBezTo>
                <a:cubicBezTo>
                  <a:pt x="395" y="144"/>
                  <a:pt x="395" y="144"/>
                  <a:pt x="395" y="144"/>
                </a:cubicBezTo>
                <a:cubicBezTo>
                  <a:pt x="358" y="159"/>
                  <a:pt x="322" y="179"/>
                  <a:pt x="291" y="202"/>
                </a:cubicBezTo>
                <a:cubicBezTo>
                  <a:pt x="239" y="158"/>
                  <a:pt x="239" y="158"/>
                  <a:pt x="239" y="158"/>
                </a:cubicBezTo>
                <a:cubicBezTo>
                  <a:pt x="227" y="147"/>
                  <a:pt x="211" y="143"/>
                  <a:pt x="196" y="145"/>
                </a:cubicBezTo>
                <a:cubicBezTo>
                  <a:pt x="184" y="147"/>
                  <a:pt x="173" y="153"/>
                  <a:pt x="165" y="163"/>
                </a:cubicBezTo>
                <a:cubicBezTo>
                  <a:pt x="111" y="225"/>
                  <a:pt x="111" y="225"/>
                  <a:pt x="111" y="225"/>
                </a:cubicBezTo>
                <a:cubicBezTo>
                  <a:pt x="91" y="247"/>
                  <a:pt x="94" y="280"/>
                  <a:pt x="116" y="300"/>
                </a:cubicBezTo>
                <a:cubicBezTo>
                  <a:pt x="167" y="344"/>
                  <a:pt x="167" y="344"/>
                  <a:pt x="167" y="344"/>
                </a:cubicBezTo>
                <a:cubicBezTo>
                  <a:pt x="148" y="379"/>
                  <a:pt x="133" y="417"/>
                  <a:pt x="124" y="456"/>
                </a:cubicBezTo>
                <a:cubicBezTo>
                  <a:pt x="56" y="455"/>
                  <a:pt x="56" y="455"/>
                  <a:pt x="56" y="455"/>
                </a:cubicBezTo>
                <a:cubicBezTo>
                  <a:pt x="53" y="455"/>
                  <a:pt x="50" y="455"/>
                  <a:pt x="47" y="455"/>
                </a:cubicBezTo>
                <a:cubicBezTo>
                  <a:pt x="22" y="459"/>
                  <a:pt x="2" y="481"/>
                  <a:pt x="2" y="507"/>
                </a:cubicBezTo>
                <a:cubicBezTo>
                  <a:pt x="0" y="589"/>
                  <a:pt x="0" y="589"/>
                  <a:pt x="0" y="589"/>
                </a:cubicBezTo>
                <a:cubicBezTo>
                  <a:pt x="0" y="618"/>
                  <a:pt x="23" y="642"/>
                  <a:pt x="52" y="643"/>
                </a:cubicBezTo>
                <a:close/>
                <a:moveTo>
                  <a:pt x="505" y="235"/>
                </a:moveTo>
                <a:cubicBezTo>
                  <a:pt x="683" y="207"/>
                  <a:pt x="851" y="329"/>
                  <a:pt x="879" y="507"/>
                </a:cubicBezTo>
                <a:cubicBezTo>
                  <a:pt x="907" y="686"/>
                  <a:pt x="785" y="854"/>
                  <a:pt x="606" y="882"/>
                </a:cubicBezTo>
                <a:cubicBezTo>
                  <a:pt x="428" y="910"/>
                  <a:pt x="260" y="787"/>
                  <a:pt x="232" y="609"/>
                </a:cubicBezTo>
                <a:cubicBezTo>
                  <a:pt x="204" y="431"/>
                  <a:pt x="327" y="263"/>
                  <a:pt x="505" y="23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solidFill>
                <a:schemeClr val="bg1"/>
              </a:solidFill>
            </a:endParaRPr>
          </a:p>
        </p:txBody>
      </p:sp>
      <p:sp>
        <p:nvSpPr>
          <p:cNvPr id="141" name="Title 20"/>
          <p:cNvSpPr txBox="1"/>
          <p:nvPr/>
        </p:nvSpPr>
        <p:spPr>
          <a:xfrm>
            <a:off x="7124296" y="1837143"/>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142" name="Title 20"/>
          <p:cNvSpPr txBox="1"/>
          <p:nvPr/>
        </p:nvSpPr>
        <p:spPr>
          <a:xfrm>
            <a:off x="7135434" y="2044691"/>
            <a:ext cx="3513249" cy="566283"/>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sz="1200">
                <a:solidFill>
                  <a:schemeClr val="bg1"/>
                </a:solidFill>
                <a:latin typeface="+mn-lt"/>
              </a:rPr>
              <a:t>Lorem ipsum dolor sit amet conectetur. Adipiscing sit elit entesque consequat tadile.</a:t>
            </a:r>
            <a:endParaRPr lang="en-US" sz="1200" dirty="0">
              <a:solidFill>
                <a:schemeClr val="bg1"/>
              </a:solidFill>
              <a:latin typeface="+mn-lt"/>
              <a:cs typeface="Lato Light"/>
            </a:endParaRPr>
          </a:p>
        </p:txBody>
      </p:sp>
      <p:sp>
        <p:nvSpPr>
          <p:cNvPr id="143" name="Title 20"/>
          <p:cNvSpPr txBox="1"/>
          <p:nvPr/>
        </p:nvSpPr>
        <p:spPr>
          <a:xfrm>
            <a:off x="7123906" y="4993199"/>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144" name="Title 20"/>
          <p:cNvSpPr txBox="1"/>
          <p:nvPr/>
        </p:nvSpPr>
        <p:spPr>
          <a:xfrm>
            <a:off x="7135045" y="5200747"/>
            <a:ext cx="3513249" cy="566283"/>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sz="1200" dirty="0">
                <a:solidFill>
                  <a:schemeClr val="bg1"/>
                </a:solidFill>
                <a:latin typeface="+mn-lt"/>
              </a:rPr>
              <a:t>Lorem ipsum dolor sit </a:t>
            </a:r>
            <a:r>
              <a:rPr lang="en-US" sz="1200" dirty="0" err="1">
                <a:solidFill>
                  <a:schemeClr val="bg1"/>
                </a:solidFill>
                <a:latin typeface="+mn-lt"/>
              </a:rPr>
              <a:t>amet</a:t>
            </a:r>
            <a:r>
              <a:rPr lang="en-US" sz="1200" dirty="0">
                <a:solidFill>
                  <a:schemeClr val="bg1"/>
                </a:solidFill>
                <a:latin typeface="+mn-lt"/>
              </a:rPr>
              <a:t> </a:t>
            </a:r>
            <a:r>
              <a:rPr lang="en-US" sz="1200" dirty="0" err="1">
                <a:solidFill>
                  <a:schemeClr val="bg1"/>
                </a:solidFill>
                <a:latin typeface="+mn-lt"/>
              </a:rPr>
              <a:t>conectetur</a:t>
            </a:r>
            <a:r>
              <a:rPr lang="en-US" sz="1200" dirty="0">
                <a:solidFill>
                  <a:schemeClr val="bg1"/>
                </a:solidFill>
                <a:latin typeface="+mn-lt"/>
              </a:rPr>
              <a:t>. </a:t>
            </a:r>
            <a:r>
              <a:rPr lang="en-US" sz="1200" dirty="0" err="1">
                <a:solidFill>
                  <a:schemeClr val="bg1"/>
                </a:solidFill>
                <a:latin typeface="+mn-lt"/>
              </a:rPr>
              <a:t>Adipiscing</a:t>
            </a:r>
            <a:r>
              <a:rPr lang="en-US" sz="1200" dirty="0">
                <a:solidFill>
                  <a:schemeClr val="bg1"/>
                </a:solidFill>
                <a:latin typeface="+mn-lt"/>
              </a:rPr>
              <a:t> sit </a:t>
            </a:r>
            <a:r>
              <a:rPr lang="en-US" sz="1200" dirty="0" err="1">
                <a:solidFill>
                  <a:schemeClr val="bg1"/>
                </a:solidFill>
                <a:latin typeface="+mn-lt"/>
              </a:rPr>
              <a:t>elit</a:t>
            </a:r>
            <a:r>
              <a:rPr lang="en-US" sz="1200" dirty="0">
                <a:solidFill>
                  <a:schemeClr val="bg1"/>
                </a:solidFill>
                <a:latin typeface="+mn-lt"/>
              </a:rPr>
              <a:t> </a:t>
            </a:r>
            <a:r>
              <a:rPr lang="en-US" sz="1200" dirty="0" err="1">
                <a:solidFill>
                  <a:schemeClr val="bg1"/>
                </a:solidFill>
                <a:latin typeface="+mn-lt"/>
              </a:rPr>
              <a:t>entesque</a:t>
            </a:r>
            <a:r>
              <a:rPr lang="en-US" sz="1200" dirty="0">
                <a:solidFill>
                  <a:schemeClr val="bg1"/>
                </a:solidFill>
                <a:latin typeface="+mn-lt"/>
              </a:rPr>
              <a:t> </a:t>
            </a:r>
            <a:r>
              <a:rPr lang="en-US" sz="1200" dirty="0" err="1">
                <a:solidFill>
                  <a:schemeClr val="bg1"/>
                </a:solidFill>
                <a:latin typeface="+mn-lt"/>
              </a:rPr>
              <a:t>consequat</a:t>
            </a:r>
            <a:r>
              <a:rPr lang="en-US" sz="1200" dirty="0">
                <a:solidFill>
                  <a:schemeClr val="bg1"/>
                </a:solidFill>
                <a:latin typeface="+mn-lt"/>
              </a:rPr>
              <a:t> </a:t>
            </a:r>
            <a:r>
              <a:rPr lang="en-US" sz="1200" dirty="0" err="1">
                <a:solidFill>
                  <a:schemeClr val="bg1"/>
                </a:solidFill>
                <a:latin typeface="+mn-lt"/>
              </a:rPr>
              <a:t>tadile</a:t>
            </a:r>
            <a:r>
              <a:rPr lang="en-US" sz="1200" dirty="0">
                <a:solidFill>
                  <a:schemeClr val="bg1"/>
                </a:solidFill>
                <a:latin typeface="+mn-lt"/>
              </a:rPr>
              <a:t>.</a:t>
            </a:r>
            <a:endParaRPr lang="en-US" sz="1200" dirty="0">
              <a:solidFill>
                <a:schemeClr val="bg1"/>
              </a:solidFill>
              <a:latin typeface="+mn-lt"/>
              <a:cs typeface="Lato Light"/>
            </a:endParaRPr>
          </a:p>
        </p:txBody>
      </p:sp>
      <p:sp>
        <p:nvSpPr>
          <p:cNvPr id="145" name="Title 20"/>
          <p:cNvSpPr txBox="1"/>
          <p:nvPr/>
        </p:nvSpPr>
        <p:spPr>
          <a:xfrm>
            <a:off x="7637133" y="2892490"/>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146" name="Title 20"/>
          <p:cNvSpPr txBox="1"/>
          <p:nvPr/>
        </p:nvSpPr>
        <p:spPr>
          <a:xfrm>
            <a:off x="7648273" y="3100039"/>
            <a:ext cx="3513249" cy="566283"/>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sz="1200">
                <a:solidFill>
                  <a:schemeClr val="bg1"/>
                </a:solidFill>
                <a:latin typeface="+mn-lt"/>
              </a:rPr>
              <a:t>Lorem ipsum dolor sit amet conectetur. Adipiscing sit elit entesque consequat tadile.</a:t>
            </a:r>
            <a:endParaRPr lang="en-US" sz="1200" dirty="0">
              <a:solidFill>
                <a:schemeClr val="bg1"/>
              </a:solidFill>
              <a:latin typeface="+mn-lt"/>
              <a:cs typeface="Lato Light"/>
            </a:endParaRPr>
          </a:p>
        </p:txBody>
      </p:sp>
      <p:sp>
        <p:nvSpPr>
          <p:cNvPr id="147" name="Title 20"/>
          <p:cNvSpPr txBox="1"/>
          <p:nvPr/>
        </p:nvSpPr>
        <p:spPr>
          <a:xfrm>
            <a:off x="7637134" y="3960419"/>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148" name="Title 20"/>
          <p:cNvSpPr txBox="1"/>
          <p:nvPr/>
        </p:nvSpPr>
        <p:spPr>
          <a:xfrm>
            <a:off x="7648273" y="4167967"/>
            <a:ext cx="3513249" cy="566283"/>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sz="1200">
                <a:solidFill>
                  <a:schemeClr val="bg1"/>
                </a:solidFill>
                <a:latin typeface="+mn-lt"/>
              </a:rPr>
              <a:t>Lorem ipsum dolor sit amet conectetur. Adipiscing sit elit entesque consequat tadile.</a:t>
            </a:r>
            <a:endParaRPr lang="en-US" sz="1200" dirty="0">
              <a:solidFill>
                <a:schemeClr val="bg1"/>
              </a:solidFill>
              <a:latin typeface="+mn-lt"/>
              <a:cs typeface="Lato Light"/>
            </a:endParaRPr>
          </a:p>
        </p:txBody>
      </p:sp>
      <p:sp>
        <p:nvSpPr>
          <p:cNvPr id="149" name="Rounded Rectangle 19"/>
          <p:cNvSpPr/>
          <p:nvPr/>
        </p:nvSpPr>
        <p:spPr>
          <a:xfrm>
            <a:off x="6987519" y="2951984"/>
            <a:ext cx="569656" cy="56980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bg1"/>
              </a:solidFill>
              <a:latin typeface="Lato Light"/>
            </a:endParaRPr>
          </a:p>
        </p:txBody>
      </p:sp>
      <p:sp>
        <p:nvSpPr>
          <p:cNvPr id="150" name="AutoShape 19"/>
          <p:cNvSpPr>
            <a:spLocks noChangeAspect="1"/>
          </p:cNvSpPr>
          <p:nvPr/>
        </p:nvSpPr>
        <p:spPr bwMode="auto">
          <a:xfrm>
            <a:off x="7096573" y="3064478"/>
            <a:ext cx="340367" cy="34045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151" name="Rounded Rectangle 13"/>
          <p:cNvSpPr/>
          <p:nvPr/>
        </p:nvSpPr>
        <p:spPr>
          <a:xfrm>
            <a:off x="6475031" y="1907582"/>
            <a:ext cx="546047" cy="54619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bg1"/>
              </a:solidFill>
              <a:latin typeface="Lato Light"/>
            </a:endParaRPr>
          </a:p>
        </p:txBody>
      </p:sp>
      <p:sp>
        <p:nvSpPr>
          <p:cNvPr id="152" name="AutoShape 114"/>
          <p:cNvSpPr>
            <a:spLocks noChangeAspect="1"/>
          </p:cNvSpPr>
          <p:nvPr/>
        </p:nvSpPr>
        <p:spPr bwMode="auto">
          <a:xfrm>
            <a:off x="6559487" y="1983939"/>
            <a:ext cx="377132" cy="378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153" name="Rounded Rectangle 22"/>
          <p:cNvSpPr/>
          <p:nvPr/>
        </p:nvSpPr>
        <p:spPr>
          <a:xfrm>
            <a:off x="6986791" y="4024792"/>
            <a:ext cx="569656" cy="56980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bg1"/>
              </a:solidFill>
              <a:latin typeface="Lato Light"/>
            </a:endParaRPr>
          </a:p>
        </p:txBody>
      </p:sp>
      <p:sp>
        <p:nvSpPr>
          <p:cNvPr id="154" name="AutoShape 122"/>
          <p:cNvSpPr>
            <a:spLocks noChangeAspect="1"/>
          </p:cNvSpPr>
          <p:nvPr/>
        </p:nvSpPr>
        <p:spPr bwMode="auto">
          <a:xfrm>
            <a:off x="7105774" y="4127834"/>
            <a:ext cx="342049" cy="3763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155" name="Rounded Rectangle 16"/>
          <p:cNvSpPr/>
          <p:nvPr/>
        </p:nvSpPr>
        <p:spPr>
          <a:xfrm>
            <a:off x="6473609" y="5071274"/>
            <a:ext cx="569656" cy="56980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bg1"/>
              </a:solidFill>
              <a:latin typeface="Lato Light"/>
            </a:endParaRPr>
          </a:p>
        </p:txBody>
      </p:sp>
      <p:sp>
        <p:nvSpPr>
          <p:cNvPr id="156" name="Freeform 544"/>
          <p:cNvSpPr>
            <a:spLocks noChangeAspect="1" noChangeArrowheads="1"/>
          </p:cNvSpPr>
          <p:nvPr/>
        </p:nvSpPr>
        <p:spPr bwMode="auto">
          <a:xfrm>
            <a:off x="6582531" y="5177937"/>
            <a:ext cx="352111" cy="372748"/>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bg1"/>
          </a:solidFill>
          <a:ln>
            <a:noFill/>
          </a:ln>
          <a:effectLst/>
        </p:spPr>
        <p:txBody>
          <a:bodyPr wrap="none" lIns="243785" tIns="121892" rIns="243785" bIns="121892" anchor="ctr"/>
          <a:lstStyle/>
          <a:p>
            <a:pPr>
              <a:defRPr/>
            </a:pPr>
            <a:endParaRPr lang="en-US" sz="2400" dirty="0">
              <a:solidFill>
                <a:schemeClr val="bg1"/>
              </a:solidFill>
              <a:ea typeface="宋体" panose="02010600030101010101" pitchFamily="2" charset="-122"/>
            </a:endParaRPr>
          </a:p>
        </p:txBody>
      </p:sp>
      <p:sp>
        <p:nvSpPr>
          <p:cNvPr id="157" name="Right Arrow 1"/>
          <p:cNvSpPr/>
          <p:nvPr/>
        </p:nvSpPr>
        <p:spPr>
          <a:xfrm rot="9014793">
            <a:off x="5128281" y="2068633"/>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158" name="Right Arrow 27"/>
          <p:cNvSpPr/>
          <p:nvPr/>
        </p:nvSpPr>
        <p:spPr>
          <a:xfrm rot="10800000">
            <a:off x="5735499" y="2888209"/>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159" name="Right Arrow 28"/>
          <p:cNvSpPr/>
          <p:nvPr/>
        </p:nvSpPr>
        <p:spPr>
          <a:xfrm rot="10800000">
            <a:off x="5777657" y="3915650"/>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160" name="Right Arrow 30"/>
          <p:cNvSpPr/>
          <p:nvPr/>
        </p:nvSpPr>
        <p:spPr>
          <a:xfrm rot="12585207" flipV="1">
            <a:off x="5133293" y="4741022"/>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161" name="AutoShape 114"/>
          <p:cNvSpPr>
            <a:spLocks noChangeAspect="1"/>
          </p:cNvSpPr>
          <p:nvPr/>
        </p:nvSpPr>
        <p:spPr bwMode="auto">
          <a:xfrm>
            <a:off x="1957161" y="4408890"/>
            <a:ext cx="559299" cy="5619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accent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162" name="AutoShape 19"/>
          <p:cNvSpPr>
            <a:spLocks noChangeAspect="1"/>
          </p:cNvSpPr>
          <p:nvPr/>
        </p:nvSpPr>
        <p:spPr bwMode="auto">
          <a:xfrm>
            <a:off x="3426061" y="3391638"/>
            <a:ext cx="716535" cy="716721"/>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2"/>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163" name="Freeform 544"/>
          <p:cNvSpPr>
            <a:spLocks noChangeAspect="1" noChangeArrowheads="1"/>
          </p:cNvSpPr>
          <p:nvPr/>
        </p:nvSpPr>
        <p:spPr bwMode="auto">
          <a:xfrm>
            <a:off x="2356033" y="2117312"/>
            <a:ext cx="463867" cy="491053"/>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accent4"/>
          </a:solidFill>
          <a:ln>
            <a:noFill/>
          </a:ln>
          <a:effectLst/>
        </p:spPr>
        <p:txBody>
          <a:bodyPr wrap="none" lIns="243785" tIns="121892" rIns="243785" bIns="121892" anchor="ctr"/>
          <a:lstStyle/>
          <a:p>
            <a:pPr>
              <a:defRPr/>
            </a:pPr>
            <a:endParaRPr lang="en-US" sz="2400" dirty="0">
              <a:solidFill>
                <a:schemeClr val="bg1"/>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up)">
                                      <p:cBhvr>
                                        <p:cTn id="7" dur="500"/>
                                        <p:tgtEl>
                                          <p:spTgt spid="7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down)">
                                      <p:cBhvr>
                                        <p:cTn id="11" dur="500"/>
                                        <p:tgtEl>
                                          <p:spTgt spid="7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up)">
                                      <p:cBhvr>
                                        <p:cTn id="15" dur="500"/>
                                        <p:tgtEl>
                                          <p:spTgt spid="8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wipe(down)">
                                      <p:cBhvr>
                                        <p:cTn id="19" dur="500"/>
                                        <p:tgtEl>
                                          <p:spTgt spid="8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3"/>
                                        </p:tgtEl>
                                        <p:attrNameLst>
                                          <p:attrName>style.visibility</p:attrName>
                                        </p:attrNameLst>
                                      </p:cBhvr>
                                      <p:to>
                                        <p:strVal val="visible"/>
                                      </p:to>
                                    </p:set>
                                    <p:animEffect transition="in" filter="fade">
                                      <p:cBhvr>
                                        <p:cTn id="22" dur="500"/>
                                        <p:tgtEl>
                                          <p:spTgt spid="163"/>
                                        </p:tgtEl>
                                      </p:cBhvr>
                                    </p:animEffect>
                                  </p:childTnLst>
                                </p:cTn>
                              </p:par>
                              <p:par>
                                <p:cTn id="23" presetID="10" presetClass="entr" presetSubtype="0" fill="hold" nodeType="withEffect">
                                  <p:stCondLst>
                                    <p:cond delay="0"/>
                                  </p:stCondLst>
                                  <p:childTnLst>
                                    <p:set>
                                      <p:cBhvr>
                                        <p:cTn id="24" dur="1" fill="hold">
                                          <p:stCondLst>
                                            <p:cond delay="0"/>
                                          </p:stCondLst>
                                        </p:cTn>
                                        <p:tgtEl>
                                          <p:spTgt spid="137"/>
                                        </p:tgtEl>
                                        <p:attrNameLst>
                                          <p:attrName>style.visibility</p:attrName>
                                        </p:attrNameLst>
                                      </p:cBhvr>
                                      <p:to>
                                        <p:strVal val="visible"/>
                                      </p:to>
                                    </p:set>
                                    <p:animEffect transition="in" filter="fade">
                                      <p:cBhvr>
                                        <p:cTn id="25" dur="500"/>
                                        <p:tgtEl>
                                          <p:spTgt spid="13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2"/>
                                        </p:tgtEl>
                                        <p:attrNameLst>
                                          <p:attrName>style.visibility</p:attrName>
                                        </p:attrNameLst>
                                      </p:cBhvr>
                                      <p:to>
                                        <p:strVal val="visible"/>
                                      </p:to>
                                    </p:set>
                                    <p:animEffect transition="in" filter="fade">
                                      <p:cBhvr>
                                        <p:cTn id="28" dur="500"/>
                                        <p:tgtEl>
                                          <p:spTgt spid="16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0"/>
                                        </p:tgtEl>
                                        <p:attrNameLst>
                                          <p:attrName>style.visibility</p:attrName>
                                        </p:attrNameLst>
                                      </p:cBhvr>
                                      <p:to>
                                        <p:strVal val="visible"/>
                                      </p:to>
                                    </p:set>
                                    <p:animEffect transition="in" filter="fade">
                                      <p:cBhvr>
                                        <p:cTn id="31" dur="500"/>
                                        <p:tgtEl>
                                          <p:spTgt spid="1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1"/>
                                        </p:tgtEl>
                                        <p:attrNameLst>
                                          <p:attrName>style.visibility</p:attrName>
                                        </p:attrNameLst>
                                      </p:cBhvr>
                                      <p:to>
                                        <p:strVal val="visible"/>
                                      </p:to>
                                    </p:set>
                                    <p:animEffect transition="in" filter="fade">
                                      <p:cBhvr>
                                        <p:cTn id="34" dur="500"/>
                                        <p:tgtEl>
                                          <p:spTgt spid="161"/>
                                        </p:tgtEl>
                                      </p:cBhvr>
                                    </p:animEffect>
                                  </p:childTnLst>
                                </p:cTn>
                              </p:par>
                              <p:par>
                                <p:cTn id="35" presetID="8" presetClass="emph" presetSubtype="0" fill="hold" nodeType="withEffect">
                                  <p:stCondLst>
                                    <p:cond delay="0"/>
                                  </p:stCondLst>
                                  <p:childTnLst>
                                    <p:animRot by="-21600000">
                                      <p:cBhvr>
                                        <p:cTn id="36" dur="2000" fill="hold"/>
                                        <p:tgtEl>
                                          <p:spTgt spid="137"/>
                                        </p:tgtEl>
                                        <p:attrNameLst>
                                          <p:attrName>r</p:attrName>
                                        </p:attrNameLst>
                                      </p:cBhvr>
                                    </p:animRot>
                                  </p:childTnLst>
                                </p:cTn>
                              </p:par>
                              <p:par>
                                <p:cTn id="37" presetID="8" presetClass="emph" presetSubtype="0" fill="hold" grpId="1" nodeType="withEffect">
                                  <p:stCondLst>
                                    <p:cond delay="0"/>
                                  </p:stCondLst>
                                  <p:childTnLst>
                                    <p:animRot by="21600000">
                                      <p:cBhvr>
                                        <p:cTn id="38" dur="2000" fill="hold"/>
                                        <p:tgtEl>
                                          <p:spTgt spid="140"/>
                                        </p:tgtEl>
                                        <p:attrNameLst>
                                          <p:attrName>r</p:attrName>
                                        </p:attrNameLst>
                                      </p:cBhvr>
                                    </p:animRo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151"/>
                                        </p:tgtEl>
                                        <p:attrNameLst>
                                          <p:attrName>style.visibility</p:attrName>
                                        </p:attrNameLst>
                                      </p:cBhvr>
                                      <p:to>
                                        <p:strVal val="visible"/>
                                      </p:to>
                                    </p:set>
                                    <p:anim calcmode="lin" valueType="num">
                                      <p:cBhvr>
                                        <p:cTn id="42" dur="500" fill="hold"/>
                                        <p:tgtEl>
                                          <p:spTgt spid="151"/>
                                        </p:tgtEl>
                                        <p:attrNameLst>
                                          <p:attrName>ppt_w</p:attrName>
                                        </p:attrNameLst>
                                      </p:cBhvr>
                                      <p:tavLst>
                                        <p:tav tm="0">
                                          <p:val>
                                            <p:fltVal val="0"/>
                                          </p:val>
                                        </p:tav>
                                        <p:tav tm="100000">
                                          <p:val>
                                            <p:strVal val="#ppt_w"/>
                                          </p:val>
                                        </p:tav>
                                      </p:tavLst>
                                    </p:anim>
                                    <p:anim calcmode="lin" valueType="num">
                                      <p:cBhvr>
                                        <p:cTn id="43" dur="500" fill="hold"/>
                                        <p:tgtEl>
                                          <p:spTgt spid="151"/>
                                        </p:tgtEl>
                                        <p:attrNameLst>
                                          <p:attrName>ppt_h</p:attrName>
                                        </p:attrNameLst>
                                      </p:cBhvr>
                                      <p:tavLst>
                                        <p:tav tm="0">
                                          <p:val>
                                            <p:fltVal val="0"/>
                                          </p:val>
                                        </p:tav>
                                        <p:tav tm="100000">
                                          <p:val>
                                            <p:strVal val="#ppt_h"/>
                                          </p:val>
                                        </p:tav>
                                      </p:tavLst>
                                    </p:anim>
                                    <p:animEffect transition="in" filter="fade">
                                      <p:cBhvr>
                                        <p:cTn id="44" dur="500"/>
                                        <p:tgtEl>
                                          <p:spTgt spid="15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52"/>
                                        </p:tgtEl>
                                        <p:attrNameLst>
                                          <p:attrName>style.visibility</p:attrName>
                                        </p:attrNameLst>
                                      </p:cBhvr>
                                      <p:to>
                                        <p:strVal val="visible"/>
                                      </p:to>
                                    </p:set>
                                    <p:anim calcmode="lin" valueType="num">
                                      <p:cBhvr>
                                        <p:cTn id="47" dur="500" fill="hold"/>
                                        <p:tgtEl>
                                          <p:spTgt spid="152"/>
                                        </p:tgtEl>
                                        <p:attrNameLst>
                                          <p:attrName>ppt_w</p:attrName>
                                        </p:attrNameLst>
                                      </p:cBhvr>
                                      <p:tavLst>
                                        <p:tav tm="0">
                                          <p:val>
                                            <p:fltVal val="0"/>
                                          </p:val>
                                        </p:tav>
                                        <p:tav tm="100000">
                                          <p:val>
                                            <p:strVal val="#ppt_w"/>
                                          </p:val>
                                        </p:tav>
                                      </p:tavLst>
                                    </p:anim>
                                    <p:anim calcmode="lin" valueType="num">
                                      <p:cBhvr>
                                        <p:cTn id="48" dur="500" fill="hold"/>
                                        <p:tgtEl>
                                          <p:spTgt spid="152"/>
                                        </p:tgtEl>
                                        <p:attrNameLst>
                                          <p:attrName>ppt_h</p:attrName>
                                        </p:attrNameLst>
                                      </p:cBhvr>
                                      <p:tavLst>
                                        <p:tav tm="0">
                                          <p:val>
                                            <p:fltVal val="0"/>
                                          </p:val>
                                        </p:tav>
                                        <p:tav tm="100000">
                                          <p:val>
                                            <p:strVal val="#ppt_h"/>
                                          </p:val>
                                        </p:tav>
                                      </p:tavLst>
                                    </p:anim>
                                    <p:animEffect transition="in" filter="fade">
                                      <p:cBhvr>
                                        <p:cTn id="49" dur="500"/>
                                        <p:tgtEl>
                                          <p:spTgt spid="152"/>
                                        </p:tgtEl>
                                      </p:cBhvr>
                                    </p:animEffect>
                                  </p:childTnLst>
                                </p:cTn>
                              </p:par>
                            </p:childTnLst>
                          </p:cTn>
                        </p:par>
                        <p:par>
                          <p:cTn id="50" fill="hold">
                            <p:stCondLst>
                              <p:cond delay="2500"/>
                            </p:stCondLst>
                            <p:childTnLst>
                              <p:par>
                                <p:cTn id="51" presetID="22" presetClass="entr" presetSubtype="2" fill="hold" grpId="0" nodeType="after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wipe(right)">
                                      <p:cBhvr>
                                        <p:cTn id="53" dur="500"/>
                                        <p:tgtEl>
                                          <p:spTgt spid="15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1"/>
                                        </p:tgtEl>
                                        <p:attrNameLst>
                                          <p:attrName>style.visibility</p:attrName>
                                        </p:attrNameLst>
                                      </p:cBhvr>
                                      <p:to>
                                        <p:strVal val="visible"/>
                                      </p:to>
                                    </p:set>
                                    <p:animEffect transition="in" filter="fade">
                                      <p:cBhvr>
                                        <p:cTn id="56" dur="500"/>
                                        <p:tgtEl>
                                          <p:spTgt spid="14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2"/>
                                        </p:tgtEl>
                                        <p:attrNameLst>
                                          <p:attrName>style.visibility</p:attrName>
                                        </p:attrNameLst>
                                      </p:cBhvr>
                                      <p:to>
                                        <p:strVal val="visible"/>
                                      </p:to>
                                    </p:set>
                                    <p:animEffect transition="in" filter="fade">
                                      <p:cBhvr>
                                        <p:cTn id="59" dur="500"/>
                                        <p:tgtEl>
                                          <p:spTgt spid="142"/>
                                        </p:tgtEl>
                                      </p:cBhvr>
                                    </p:animEffect>
                                  </p:childTnLst>
                                </p:cTn>
                              </p:par>
                            </p:childTnLst>
                          </p:cTn>
                        </p:par>
                        <p:par>
                          <p:cTn id="60" fill="hold">
                            <p:stCondLst>
                              <p:cond delay="3000"/>
                            </p:stCondLst>
                            <p:childTnLst>
                              <p:par>
                                <p:cTn id="61" presetID="53" presetClass="entr" presetSubtype="16" fill="hold" grpId="0" nodeType="afterEffect">
                                  <p:stCondLst>
                                    <p:cond delay="0"/>
                                  </p:stCondLst>
                                  <p:childTnLst>
                                    <p:set>
                                      <p:cBhvr>
                                        <p:cTn id="62" dur="1" fill="hold">
                                          <p:stCondLst>
                                            <p:cond delay="0"/>
                                          </p:stCondLst>
                                        </p:cTn>
                                        <p:tgtEl>
                                          <p:spTgt spid="149"/>
                                        </p:tgtEl>
                                        <p:attrNameLst>
                                          <p:attrName>style.visibility</p:attrName>
                                        </p:attrNameLst>
                                      </p:cBhvr>
                                      <p:to>
                                        <p:strVal val="visible"/>
                                      </p:to>
                                    </p:set>
                                    <p:anim calcmode="lin" valueType="num">
                                      <p:cBhvr>
                                        <p:cTn id="63" dur="500" fill="hold"/>
                                        <p:tgtEl>
                                          <p:spTgt spid="149"/>
                                        </p:tgtEl>
                                        <p:attrNameLst>
                                          <p:attrName>ppt_w</p:attrName>
                                        </p:attrNameLst>
                                      </p:cBhvr>
                                      <p:tavLst>
                                        <p:tav tm="0">
                                          <p:val>
                                            <p:fltVal val="0"/>
                                          </p:val>
                                        </p:tav>
                                        <p:tav tm="100000">
                                          <p:val>
                                            <p:strVal val="#ppt_w"/>
                                          </p:val>
                                        </p:tav>
                                      </p:tavLst>
                                    </p:anim>
                                    <p:anim calcmode="lin" valueType="num">
                                      <p:cBhvr>
                                        <p:cTn id="64" dur="500" fill="hold"/>
                                        <p:tgtEl>
                                          <p:spTgt spid="149"/>
                                        </p:tgtEl>
                                        <p:attrNameLst>
                                          <p:attrName>ppt_h</p:attrName>
                                        </p:attrNameLst>
                                      </p:cBhvr>
                                      <p:tavLst>
                                        <p:tav tm="0">
                                          <p:val>
                                            <p:fltVal val="0"/>
                                          </p:val>
                                        </p:tav>
                                        <p:tav tm="100000">
                                          <p:val>
                                            <p:strVal val="#ppt_h"/>
                                          </p:val>
                                        </p:tav>
                                      </p:tavLst>
                                    </p:anim>
                                    <p:animEffect transition="in" filter="fade">
                                      <p:cBhvr>
                                        <p:cTn id="65" dur="500"/>
                                        <p:tgtEl>
                                          <p:spTgt spid="14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50"/>
                                        </p:tgtEl>
                                        <p:attrNameLst>
                                          <p:attrName>style.visibility</p:attrName>
                                        </p:attrNameLst>
                                      </p:cBhvr>
                                      <p:to>
                                        <p:strVal val="visible"/>
                                      </p:to>
                                    </p:set>
                                    <p:anim calcmode="lin" valueType="num">
                                      <p:cBhvr>
                                        <p:cTn id="68" dur="500" fill="hold"/>
                                        <p:tgtEl>
                                          <p:spTgt spid="150"/>
                                        </p:tgtEl>
                                        <p:attrNameLst>
                                          <p:attrName>ppt_w</p:attrName>
                                        </p:attrNameLst>
                                      </p:cBhvr>
                                      <p:tavLst>
                                        <p:tav tm="0">
                                          <p:val>
                                            <p:fltVal val="0"/>
                                          </p:val>
                                        </p:tav>
                                        <p:tav tm="100000">
                                          <p:val>
                                            <p:strVal val="#ppt_w"/>
                                          </p:val>
                                        </p:tav>
                                      </p:tavLst>
                                    </p:anim>
                                    <p:anim calcmode="lin" valueType="num">
                                      <p:cBhvr>
                                        <p:cTn id="69" dur="500" fill="hold"/>
                                        <p:tgtEl>
                                          <p:spTgt spid="150"/>
                                        </p:tgtEl>
                                        <p:attrNameLst>
                                          <p:attrName>ppt_h</p:attrName>
                                        </p:attrNameLst>
                                      </p:cBhvr>
                                      <p:tavLst>
                                        <p:tav tm="0">
                                          <p:val>
                                            <p:fltVal val="0"/>
                                          </p:val>
                                        </p:tav>
                                        <p:tav tm="100000">
                                          <p:val>
                                            <p:strVal val="#ppt_h"/>
                                          </p:val>
                                        </p:tav>
                                      </p:tavLst>
                                    </p:anim>
                                    <p:animEffect transition="in" filter="fade">
                                      <p:cBhvr>
                                        <p:cTn id="70" dur="500"/>
                                        <p:tgtEl>
                                          <p:spTgt spid="150"/>
                                        </p:tgtEl>
                                      </p:cBhvr>
                                    </p:animEffect>
                                  </p:childTnLst>
                                </p:cTn>
                              </p:par>
                            </p:childTnLst>
                          </p:cTn>
                        </p:par>
                        <p:par>
                          <p:cTn id="71" fill="hold">
                            <p:stCondLst>
                              <p:cond delay="3500"/>
                            </p:stCondLst>
                            <p:childTnLst>
                              <p:par>
                                <p:cTn id="72" presetID="22" presetClass="entr" presetSubtype="2" fill="hold" grpId="0"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45"/>
                                        </p:tgtEl>
                                        <p:attrNameLst>
                                          <p:attrName>style.visibility</p:attrName>
                                        </p:attrNameLst>
                                      </p:cBhvr>
                                      <p:to>
                                        <p:strVal val="visible"/>
                                      </p:to>
                                    </p:set>
                                    <p:animEffect transition="in" filter="fade">
                                      <p:cBhvr>
                                        <p:cTn id="77" dur="500"/>
                                        <p:tgtEl>
                                          <p:spTgt spid="14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46"/>
                                        </p:tgtEl>
                                        <p:attrNameLst>
                                          <p:attrName>style.visibility</p:attrName>
                                        </p:attrNameLst>
                                      </p:cBhvr>
                                      <p:to>
                                        <p:strVal val="visible"/>
                                      </p:to>
                                    </p:set>
                                    <p:animEffect transition="in" filter="fade">
                                      <p:cBhvr>
                                        <p:cTn id="80" dur="500"/>
                                        <p:tgtEl>
                                          <p:spTgt spid="146"/>
                                        </p:tgtEl>
                                      </p:cBhvr>
                                    </p:animEffect>
                                  </p:childTnLst>
                                </p:cTn>
                              </p:par>
                            </p:childTnLst>
                          </p:cTn>
                        </p:par>
                        <p:par>
                          <p:cTn id="81" fill="hold">
                            <p:stCondLst>
                              <p:cond delay="4000"/>
                            </p:stCondLst>
                            <p:childTnLst>
                              <p:par>
                                <p:cTn id="82" presetID="53" presetClass="entr" presetSubtype="16" fill="hold" grpId="0" nodeType="afterEffect">
                                  <p:stCondLst>
                                    <p:cond delay="0"/>
                                  </p:stCondLst>
                                  <p:childTnLst>
                                    <p:set>
                                      <p:cBhvr>
                                        <p:cTn id="83" dur="1" fill="hold">
                                          <p:stCondLst>
                                            <p:cond delay="0"/>
                                          </p:stCondLst>
                                        </p:cTn>
                                        <p:tgtEl>
                                          <p:spTgt spid="153"/>
                                        </p:tgtEl>
                                        <p:attrNameLst>
                                          <p:attrName>style.visibility</p:attrName>
                                        </p:attrNameLst>
                                      </p:cBhvr>
                                      <p:to>
                                        <p:strVal val="visible"/>
                                      </p:to>
                                    </p:set>
                                    <p:anim calcmode="lin" valueType="num">
                                      <p:cBhvr>
                                        <p:cTn id="84" dur="500" fill="hold"/>
                                        <p:tgtEl>
                                          <p:spTgt spid="153"/>
                                        </p:tgtEl>
                                        <p:attrNameLst>
                                          <p:attrName>ppt_w</p:attrName>
                                        </p:attrNameLst>
                                      </p:cBhvr>
                                      <p:tavLst>
                                        <p:tav tm="0">
                                          <p:val>
                                            <p:fltVal val="0"/>
                                          </p:val>
                                        </p:tav>
                                        <p:tav tm="100000">
                                          <p:val>
                                            <p:strVal val="#ppt_w"/>
                                          </p:val>
                                        </p:tav>
                                      </p:tavLst>
                                    </p:anim>
                                    <p:anim calcmode="lin" valueType="num">
                                      <p:cBhvr>
                                        <p:cTn id="85" dur="500" fill="hold"/>
                                        <p:tgtEl>
                                          <p:spTgt spid="153"/>
                                        </p:tgtEl>
                                        <p:attrNameLst>
                                          <p:attrName>ppt_h</p:attrName>
                                        </p:attrNameLst>
                                      </p:cBhvr>
                                      <p:tavLst>
                                        <p:tav tm="0">
                                          <p:val>
                                            <p:fltVal val="0"/>
                                          </p:val>
                                        </p:tav>
                                        <p:tav tm="100000">
                                          <p:val>
                                            <p:strVal val="#ppt_h"/>
                                          </p:val>
                                        </p:tav>
                                      </p:tavLst>
                                    </p:anim>
                                    <p:animEffect transition="in" filter="fade">
                                      <p:cBhvr>
                                        <p:cTn id="86" dur="500"/>
                                        <p:tgtEl>
                                          <p:spTgt spid="153"/>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154"/>
                                        </p:tgtEl>
                                        <p:attrNameLst>
                                          <p:attrName>style.visibility</p:attrName>
                                        </p:attrNameLst>
                                      </p:cBhvr>
                                      <p:to>
                                        <p:strVal val="visible"/>
                                      </p:to>
                                    </p:set>
                                    <p:anim calcmode="lin" valueType="num">
                                      <p:cBhvr>
                                        <p:cTn id="89" dur="500" fill="hold"/>
                                        <p:tgtEl>
                                          <p:spTgt spid="154"/>
                                        </p:tgtEl>
                                        <p:attrNameLst>
                                          <p:attrName>ppt_w</p:attrName>
                                        </p:attrNameLst>
                                      </p:cBhvr>
                                      <p:tavLst>
                                        <p:tav tm="0">
                                          <p:val>
                                            <p:fltVal val="0"/>
                                          </p:val>
                                        </p:tav>
                                        <p:tav tm="100000">
                                          <p:val>
                                            <p:strVal val="#ppt_w"/>
                                          </p:val>
                                        </p:tav>
                                      </p:tavLst>
                                    </p:anim>
                                    <p:anim calcmode="lin" valueType="num">
                                      <p:cBhvr>
                                        <p:cTn id="90" dur="500" fill="hold"/>
                                        <p:tgtEl>
                                          <p:spTgt spid="154"/>
                                        </p:tgtEl>
                                        <p:attrNameLst>
                                          <p:attrName>ppt_h</p:attrName>
                                        </p:attrNameLst>
                                      </p:cBhvr>
                                      <p:tavLst>
                                        <p:tav tm="0">
                                          <p:val>
                                            <p:fltVal val="0"/>
                                          </p:val>
                                        </p:tav>
                                        <p:tav tm="100000">
                                          <p:val>
                                            <p:strVal val="#ppt_h"/>
                                          </p:val>
                                        </p:tav>
                                      </p:tavLst>
                                    </p:anim>
                                    <p:animEffect transition="in" filter="fade">
                                      <p:cBhvr>
                                        <p:cTn id="91" dur="500"/>
                                        <p:tgtEl>
                                          <p:spTgt spid="154"/>
                                        </p:tgtEl>
                                      </p:cBhvr>
                                    </p:animEffect>
                                  </p:childTnLst>
                                </p:cTn>
                              </p:par>
                            </p:childTnLst>
                          </p:cTn>
                        </p:par>
                        <p:par>
                          <p:cTn id="92" fill="hold">
                            <p:stCondLst>
                              <p:cond delay="4500"/>
                            </p:stCondLst>
                            <p:childTnLst>
                              <p:par>
                                <p:cTn id="93" presetID="22" presetClass="entr" presetSubtype="2" fill="hold" grpId="0" nodeType="afterEffect">
                                  <p:stCondLst>
                                    <p:cond delay="0"/>
                                  </p:stCondLst>
                                  <p:childTnLst>
                                    <p:set>
                                      <p:cBhvr>
                                        <p:cTn id="94" dur="1" fill="hold">
                                          <p:stCondLst>
                                            <p:cond delay="0"/>
                                          </p:stCondLst>
                                        </p:cTn>
                                        <p:tgtEl>
                                          <p:spTgt spid="159"/>
                                        </p:tgtEl>
                                        <p:attrNameLst>
                                          <p:attrName>style.visibility</p:attrName>
                                        </p:attrNameLst>
                                      </p:cBhvr>
                                      <p:to>
                                        <p:strVal val="visible"/>
                                      </p:to>
                                    </p:set>
                                    <p:animEffect transition="in" filter="wipe(right)">
                                      <p:cBhvr>
                                        <p:cTn id="95" dur="500"/>
                                        <p:tgtEl>
                                          <p:spTgt spid="15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47"/>
                                        </p:tgtEl>
                                        <p:attrNameLst>
                                          <p:attrName>style.visibility</p:attrName>
                                        </p:attrNameLst>
                                      </p:cBhvr>
                                      <p:to>
                                        <p:strVal val="visible"/>
                                      </p:to>
                                    </p:set>
                                    <p:animEffect transition="in" filter="fade">
                                      <p:cBhvr>
                                        <p:cTn id="98" dur="500"/>
                                        <p:tgtEl>
                                          <p:spTgt spid="14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48"/>
                                        </p:tgtEl>
                                        <p:attrNameLst>
                                          <p:attrName>style.visibility</p:attrName>
                                        </p:attrNameLst>
                                      </p:cBhvr>
                                      <p:to>
                                        <p:strVal val="visible"/>
                                      </p:to>
                                    </p:set>
                                    <p:animEffect transition="in" filter="fade">
                                      <p:cBhvr>
                                        <p:cTn id="101" dur="500"/>
                                        <p:tgtEl>
                                          <p:spTgt spid="148"/>
                                        </p:tgtEl>
                                      </p:cBhvr>
                                    </p:animEffect>
                                  </p:childTnLst>
                                </p:cTn>
                              </p:par>
                            </p:childTnLst>
                          </p:cTn>
                        </p:par>
                        <p:par>
                          <p:cTn id="102" fill="hold">
                            <p:stCondLst>
                              <p:cond delay="5000"/>
                            </p:stCondLst>
                            <p:childTnLst>
                              <p:par>
                                <p:cTn id="103" presetID="53" presetClass="entr" presetSubtype="16" fill="hold" grpId="0" nodeType="afterEffect">
                                  <p:stCondLst>
                                    <p:cond delay="0"/>
                                  </p:stCondLst>
                                  <p:childTnLst>
                                    <p:set>
                                      <p:cBhvr>
                                        <p:cTn id="104" dur="1" fill="hold">
                                          <p:stCondLst>
                                            <p:cond delay="0"/>
                                          </p:stCondLst>
                                        </p:cTn>
                                        <p:tgtEl>
                                          <p:spTgt spid="155"/>
                                        </p:tgtEl>
                                        <p:attrNameLst>
                                          <p:attrName>style.visibility</p:attrName>
                                        </p:attrNameLst>
                                      </p:cBhvr>
                                      <p:to>
                                        <p:strVal val="visible"/>
                                      </p:to>
                                    </p:set>
                                    <p:anim calcmode="lin" valueType="num">
                                      <p:cBhvr>
                                        <p:cTn id="105" dur="500" fill="hold"/>
                                        <p:tgtEl>
                                          <p:spTgt spid="155"/>
                                        </p:tgtEl>
                                        <p:attrNameLst>
                                          <p:attrName>ppt_w</p:attrName>
                                        </p:attrNameLst>
                                      </p:cBhvr>
                                      <p:tavLst>
                                        <p:tav tm="0">
                                          <p:val>
                                            <p:fltVal val="0"/>
                                          </p:val>
                                        </p:tav>
                                        <p:tav tm="100000">
                                          <p:val>
                                            <p:strVal val="#ppt_w"/>
                                          </p:val>
                                        </p:tav>
                                      </p:tavLst>
                                    </p:anim>
                                    <p:anim calcmode="lin" valueType="num">
                                      <p:cBhvr>
                                        <p:cTn id="106" dur="500" fill="hold"/>
                                        <p:tgtEl>
                                          <p:spTgt spid="155"/>
                                        </p:tgtEl>
                                        <p:attrNameLst>
                                          <p:attrName>ppt_h</p:attrName>
                                        </p:attrNameLst>
                                      </p:cBhvr>
                                      <p:tavLst>
                                        <p:tav tm="0">
                                          <p:val>
                                            <p:fltVal val="0"/>
                                          </p:val>
                                        </p:tav>
                                        <p:tav tm="100000">
                                          <p:val>
                                            <p:strVal val="#ppt_h"/>
                                          </p:val>
                                        </p:tav>
                                      </p:tavLst>
                                    </p:anim>
                                    <p:animEffect transition="in" filter="fade">
                                      <p:cBhvr>
                                        <p:cTn id="107" dur="500"/>
                                        <p:tgtEl>
                                          <p:spTgt spid="155"/>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156"/>
                                        </p:tgtEl>
                                        <p:attrNameLst>
                                          <p:attrName>style.visibility</p:attrName>
                                        </p:attrNameLst>
                                      </p:cBhvr>
                                      <p:to>
                                        <p:strVal val="visible"/>
                                      </p:to>
                                    </p:set>
                                    <p:anim calcmode="lin" valueType="num">
                                      <p:cBhvr>
                                        <p:cTn id="110" dur="500" fill="hold"/>
                                        <p:tgtEl>
                                          <p:spTgt spid="156"/>
                                        </p:tgtEl>
                                        <p:attrNameLst>
                                          <p:attrName>ppt_w</p:attrName>
                                        </p:attrNameLst>
                                      </p:cBhvr>
                                      <p:tavLst>
                                        <p:tav tm="0">
                                          <p:val>
                                            <p:fltVal val="0"/>
                                          </p:val>
                                        </p:tav>
                                        <p:tav tm="100000">
                                          <p:val>
                                            <p:strVal val="#ppt_w"/>
                                          </p:val>
                                        </p:tav>
                                      </p:tavLst>
                                    </p:anim>
                                    <p:anim calcmode="lin" valueType="num">
                                      <p:cBhvr>
                                        <p:cTn id="111" dur="500" fill="hold"/>
                                        <p:tgtEl>
                                          <p:spTgt spid="156"/>
                                        </p:tgtEl>
                                        <p:attrNameLst>
                                          <p:attrName>ppt_h</p:attrName>
                                        </p:attrNameLst>
                                      </p:cBhvr>
                                      <p:tavLst>
                                        <p:tav tm="0">
                                          <p:val>
                                            <p:fltVal val="0"/>
                                          </p:val>
                                        </p:tav>
                                        <p:tav tm="100000">
                                          <p:val>
                                            <p:strVal val="#ppt_h"/>
                                          </p:val>
                                        </p:tav>
                                      </p:tavLst>
                                    </p:anim>
                                    <p:animEffect transition="in" filter="fade">
                                      <p:cBhvr>
                                        <p:cTn id="112" dur="500"/>
                                        <p:tgtEl>
                                          <p:spTgt spid="156"/>
                                        </p:tgtEl>
                                      </p:cBhvr>
                                    </p:animEffect>
                                  </p:childTnLst>
                                </p:cTn>
                              </p:par>
                            </p:childTnLst>
                          </p:cTn>
                        </p:par>
                        <p:par>
                          <p:cTn id="113" fill="hold">
                            <p:stCondLst>
                              <p:cond delay="5500"/>
                            </p:stCondLst>
                            <p:childTnLst>
                              <p:par>
                                <p:cTn id="114" presetID="22" presetClass="entr" presetSubtype="2" fill="hold" grpId="0" nodeType="afterEffect">
                                  <p:stCondLst>
                                    <p:cond delay="0"/>
                                  </p:stCondLst>
                                  <p:childTnLst>
                                    <p:set>
                                      <p:cBhvr>
                                        <p:cTn id="115" dur="1" fill="hold">
                                          <p:stCondLst>
                                            <p:cond delay="0"/>
                                          </p:stCondLst>
                                        </p:cTn>
                                        <p:tgtEl>
                                          <p:spTgt spid="160"/>
                                        </p:tgtEl>
                                        <p:attrNameLst>
                                          <p:attrName>style.visibility</p:attrName>
                                        </p:attrNameLst>
                                      </p:cBhvr>
                                      <p:to>
                                        <p:strVal val="visible"/>
                                      </p:to>
                                    </p:set>
                                    <p:animEffect transition="in" filter="wipe(right)">
                                      <p:cBhvr>
                                        <p:cTn id="116" dur="500"/>
                                        <p:tgtEl>
                                          <p:spTgt spid="16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43"/>
                                        </p:tgtEl>
                                        <p:attrNameLst>
                                          <p:attrName>style.visibility</p:attrName>
                                        </p:attrNameLst>
                                      </p:cBhvr>
                                      <p:to>
                                        <p:strVal val="visible"/>
                                      </p:to>
                                    </p:set>
                                    <p:animEffect transition="in" filter="fade">
                                      <p:cBhvr>
                                        <p:cTn id="119" dur="500"/>
                                        <p:tgtEl>
                                          <p:spTgt spid="143"/>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44"/>
                                        </p:tgtEl>
                                        <p:attrNameLst>
                                          <p:attrName>style.visibility</p:attrName>
                                        </p:attrNameLst>
                                      </p:cBhvr>
                                      <p:to>
                                        <p:strVal val="visible"/>
                                      </p:to>
                                    </p:set>
                                    <p:animEffect transition="in" filter="fade">
                                      <p:cBhvr>
                                        <p:cTn id="122"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P spid="140" grpId="1" animBg="1"/>
      <p:bldP spid="141" grpId="0"/>
      <p:bldP spid="142" grpId="0"/>
      <p:bldP spid="143" grpId="0"/>
      <p:bldP spid="144" grpId="0"/>
      <p:bldP spid="145" grpId="0"/>
      <p:bldP spid="146" grpId="0"/>
      <p:bldP spid="147" grpId="0"/>
      <p:bldP spid="148" grpId="0"/>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945904"/>
            <a:ext cx="5199617" cy="3905860"/>
            <a:chOff x="690234" y="1669269"/>
            <a:chExt cx="4509383" cy="4460545"/>
          </a:xfrm>
          <a:blipFill>
            <a:blip r:embed="rId1"/>
            <a:stretch>
              <a:fillRect/>
            </a:stretch>
          </a:blipFill>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r="32604"/>
            <a:stretch>
              <a:fillRect/>
            </a:stretch>
          </p:blipFill>
          <p:spPr>
            <a:xfrm>
              <a:off x="690234" y="1669269"/>
              <a:ext cx="4509383" cy="4460545"/>
            </a:xfrm>
            <a:prstGeom prst="rect">
              <a:avLst/>
            </a:prstGeom>
            <a:grpFill/>
          </p:spPr>
        </p:pic>
        <p:sp>
          <p:nvSpPr>
            <p:cNvPr id="4" name="矩形 3"/>
            <p:cNvSpPr/>
            <p:nvPr/>
          </p:nvSpPr>
          <p:spPr>
            <a:xfrm>
              <a:off x="690234" y="1669269"/>
              <a:ext cx="4509383" cy="44605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35" name="矩形 34"/>
          <p:cNvSpPr/>
          <p:nvPr/>
        </p:nvSpPr>
        <p:spPr>
          <a:xfrm rot="2700000">
            <a:off x="-1182237" y="117585"/>
            <a:ext cx="7212046" cy="71339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683657" y="-1683657"/>
            <a:ext cx="7450279" cy="3401107"/>
            <a:chOff x="-1683657" y="-1683657"/>
            <a:chExt cx="7450279" cy="3401107"/>
          </a:xfrm>
        </p:grpSpPr>
        <p:grpSp>
          <p:nvGrpSpPr>
            <p:cNvPr id="8" name="组合 7"/>
            <p:cNvGrpSpPr/>
            <p:nvPr/>
          </p:nvGrpSpPr>
          <p:grpSpPr>
            <a:xfrm>
              <a:off x="-1683657" y="-1683657"/>
              <a:ext cx="3367314" cy="3367314"/>
              <a:chOff x="4094696" y="-2001303"/>
              <a:chExt cx="4002606" cy="4002606"/>
            </a:xfrm>
          </p:grpSpPr>
          <p:sp>
            <p:nvSpPr>
              <p:cNvPr id="15" name="椭圆 14"/>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03</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10" name="椭圆 9"/>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年度工作叙述</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14" name="椭圆 13"/>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Footer Placeholder 5"/>
          <p:cNvSpPr txBox="1"/>
          <p:nvPr/>
        </p:nvSpPr>
        <p:spPr>
          <a:xfrm>
            <a:off x="4038600" y="6356351"/>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solidFill>
                  <a:schemeClr val="bg1"/>
                </a:solidFill>
              </a:rPr>
              <a:t>www.yourwebsite.com</a:t>
            </a:r>
            <a:endParaRPr lang="en-AU" dirty="0">
              <a:solidFill>
                <a:schemeClr val="bg1"/>
              </a:solidFill>
            </a:endParaRPr>
          </a:p>
        </p:txBody>
      </p:sp>
      <p:sp>
        <p:nvSpPr>
          <p:cNvPr id="44" name="Slide Number Placeholder 6"/>
          <p:cNvSpPr txBox="1"/>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0C8D18-4AA2-4B61-82ED-E847FE7F510A}" type="slidenum">
              <a:rPr lang="en-AU" smtClean="0">
                <a:solidFill>
                  <a:schemeClr val="bg1"/>
                </a:solidFill>
              </a:rPr>
            </a:fld>
            <a:endParaRPr lang="en-AU" dirty="0">
              <a:solidFill>
                <a:schemeClr val="bg1"/>
              </a:solidFill>
            </a:endParaRPr>
          </a:p>
        </p:txBody>
      </p:sp>
      <p:grpSp>
        <p:nvGrpSpPr>
          <p:cNvPr id="45" name="Group 3"/>
          <p:cNvGrpSpPr/>
          <p:nvPr/>
        </p:nvGrpSpPr>
        <p:grpSpPr>
          <a:xfrm>
            <a:off x="3707413" y="1893384"/>
            <a:ext cx="4916204" cy="4422347"/>
            <a:chOff x="3472716" y="1692370"/>
            <a:chExt cx="5246568" cy="4719524"/>
          </a:xfrm>
        </p:grpSpPr>
        <p:sp>
          <p:nvSpPr>
            <p:cNvPr id="46" name="Freeform 4"/>
            <p:cNvSpPr/>
            <p:nvPr/>
          </p:nvSpPr>
          <p:spPr bwMode="auto">
            <a:xfrm flipH="1">
              <a:off x="5395367" y="4167630"/>
              <a:ext cx="1397174" cy="2244264"/>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bg1"/>
            </a:solidFill>
            <a:ln>
              <a:noFill/>
            </a:ln>
          </p:spPr>
          <p:txBody>
            <a:bodyPr vert="horz" wrap="square" lIns="121920" tIns="60960" rIns="121920" bIns="60960" numCol="1" anchor="t" anchorCtr="0" compatLnSpc="1">
              <a:noAutofit/>
            </a:bodyPr>
            <a:lstStyle/>
            <a:p>
              <a:endParaRPr lang="id-ID" sz="2400">
                <a:solidFill>
                  <a:schemeClr val="bg1"/>
                </a:solidFill>
              </a:endParaRPr>
            </a:p>
          </p:txBody>
        </p:sp>
        <p:sp>
          <p:nvSpPr>
            <p:cNvPr id="47" name="Freeform 67"/>
            <p:cNvSpPr/>
            <p:nvPr/>
          </p:nvSpPr>
          <p:spPr bwMode="auto">
            <a:xfrm rot="1883109">
              <a:off x="3472716" y="3077532"/>
              <a:ext cx="1975673" cy="19695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3"/>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48" name="Freeform 67"/>
            <p:cNvSpPr/>
            <p:nvPr/>
          </p:nvSpPr>
          <p:spPr bwMode="auto">
            <a:xfrm rot="4961872">
              <a:off x="4339838" y="2042516"/>
              <a:ext cx="2397282" cy="23898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49" name="Freeform 67"/>
            <p:cNvSpPr/>
            <p:nvPr/>
          </p:nvSpPr>
          <p:spPr bwMode="auto">
            <a:xfrm rot="7696778">
              <a:off x="5819972" y="2184633"/>
              <a:ext cx="2112165" cy="2105606"/>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50" name="Freeform 67"/>
            <p:cNvSpPr/>
            <p:nvPr/>
          </p:nvSpPr>
          <p:spPr bwMode="auto">
            <a:xfrm rot="10345882">
              <a:off x="6798191" y="3266787"/>
              <a:ext cx="1921093" cy="191512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51" name="Freeform 67"/>
            <p:cNvSpPr/>
            <p:nvPr/>
          </p:nvSpPr>
          <p:spPr bwMode="auto">
            <a:xfrm rot="12440007">
              <a:off x="6858380" y="4596385"/>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52" name="Freeform 67"/>
            <p:cNvSpPr/>
            <p:nvPr/>
          </p:nvSpPr>
          <p:spPr bwMode="auto">
            <a:xfrm rot="20954305">
              <a:off x="3963464" y="4429907"/>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53" name="Freeform 67"/>
            <p:cNvSpPr/>
            <p:nvPr/>
          </p:nvSpPr>
          <p:spPr bwMode="auto">
            <a:xfrm rot="2241606">
              <a:off x="3489891" y="240632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54" name="Freeform 67"/>
            <p:cNvSpPr/>
            <p:nvPr/>
          </p:nvSpPr>
          <p:spPr bwMode="auto">
            <a:xfrm rot="6355571">
              <a:off x="5654693" y="169421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3"/>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55" name="Freeform 67"/>
            <p:cNvSpPr/>
            <p:nvPr/>
          </p:nvSpPr>
          <p:spPr bwMode="auto">
            <a:xfrm rot="9774375">
              <a:off x="7378684" y="2652032"/>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p:spPr>
          <p:txBody>
            <a:bodyPr vert="horz" wrap="square" lIns="121920" tIns="60960" rIns="121920" bIns="60960" numCol="1" anchor="t" anchorCtr="0" compatLnSpc="1"/>
            <a:lstStyle/>
            <a:p>
              <a:endParaRPr lang="en-US" sz="2400">
                <a:solidFill>
                  <a:schemeClr val="bg1"/>
                </a:solidFill>
              </a:endParaRPr>
            </a:p>
          </p:txBody>
        </p:sp>
      </p:grpSp>
      <p:grpSp>
        <p:nvGrpSpPr>
          <p:cNvPr id="56" name="Group 14"/>
          <p:cNvGrpSpPr/>
          <p:nvPr/>
        </p:nvGrpSpPr>
        <p:grpSpPr>
          <a:xfrm>
            <a:off x="1" y="5996489"/>
            <a:ext cx="12224825" cy="1307723"/>
            <a:chOff x="0" y="5996489"/>
            <a:chExt cx="12224825" cy="1307723"/>
          </a:xfrm>
        </p:grpSpPr>
        <p:sp>
          <p:nvSpPr>
            <p:cNvPr id="57" name="Rectangle 1"/>
            <p:cNvSpPr/>
            <p:nvPr/>
          </p:nvSpPr>
          <p:spPr>
            <a:xfrm>
              <a:off x="0" y="6257824"/>
              <a:ext cx="12224825" cy="1046388"/>
            </a:xfrm>
            <a:custGeom>
              <a:avLst/>
              <a:gdLst>
                <a:gd name="connsiteX0" fmla="*/ 0 w 12192000"/>
                <a:gd name="connsiteY0" fmla="*/ 0 h 948519"/>
                <a:gd name="connsiteX1" fmla="*/ 12192000 w 12192000"/>
                <a:gd name="connsiteY1" fmla="*/ 0 h 948519"/>
                <a:gd name="connsiteX2" fmla="*/ 12192000 w 12192000"/>
                <a:gd name="connsiteY2" fmla="*/ 948519 h 948519"/>
                <a:gd name="connsiteX3" fmla="*/ 0 w 12192000"/>
                <a:gd name="connsiteY3" fmla="*/ 948519 h 948519"/>
                <a:gd name="connsiteX4" fmla="*/ 0 w 12192000"/>
                <a:gd name="connsiteY4" fmla="*/ 0 h 948519"/>
                <a:gd name="connsiteX0-1" fmla="*/ 0 w 12192000"/>
                <a:gd name="connsiteY0-2" fmla="*/ 0 h 948519"/>
                <a:gd name="connsiteX1-3" fmla="*/ 1337481 w 12192000"/>
                <a:gd name="connsiteY1-4" fmla="*/ 0 h 948519"/>
                <a:gd name="connsiteX2-5" fmla="*/ 12192000 w 12192000"/>
                <a:gd name="connsiteY2-6" fmla="*/ 0 h 948519"/>
                <a:gd name="connsiteX3-7" fmla="*/ 12192000 w 12192000"/>
                <a:gd name="connsiteY3-8" fmla="*/ 948519 h 948519"/>
                <a:gd name="connsiteX4-9" fmla="*/ 0 w 12192000"/>
                <a:gd name="connsiteY4-10" fmla="*/ 948519 h 948519"/>
                <a:gd name="connsiteX5" fmla="*/ 0 w 12192000"/>
                <a:gd name="connsiteY5" fmla="*/ 0 h 948519"/>
                <a:gd name="connsiteX0-11" fmla="*/ 0 w 12192000"/>
                <a:gd name="connsiteY0-12" fmla="*/ 286603 h 1235122"/>
                <a:gd name="connsiteX1-13" fmla="*/ 1023582 w 12192000"/>
                <a:gd name="connsiteY1-14" fmla="*/ 0 h 1235122"/>
                <a:gd name="connsiteX2-15" fmla="*/ 12192000 w 12192000"/>
                <a:gd name="connsiteY2-16" fmla="*/ 286603 h 1235122"/>
                <a:gd name="connsiteX3-17" fmla="*/ 12192000 w 12192000"/>
                <a:gd name="connsiteY3-18" fmla="*/ 1235122 h 1235122"/>
                <a:gd name="connsiteX4-19" fmla="*/ 0 w 12192000"/>
                <a:gd name="connsiteY4-20" fmla="*/ 1235122 h 1235122"/>
                <a:gd name="connsiteX5-21" fmla="*/ 0 w 12192000"/>
                <a:gd name="connsiteY5-22" fmla="*/ 286603 h 1235122"/>
                <a:gd name="connsiteX0-23" fmla="*/ 0 w 12192000"/>
                <a:gd name="connsiteY0-24" fmla="*/ 286603 h 1235122"/>
                <a:gd name="connsiteX1-25" fmla="*/ 1023582 w 12192000"/>
                <a:gd name="connsiteY1-26" fmla="*/ 0 h 1235122"/>
                <a:gd name="connsiteX2-27" fmla="*/ 12192000 w 12192000"/>
                <a:gd name="connsiteY2-28" fmla="*/ 286603 h 1235122"/>
                <a:gd name="connsiteX3-29" fmla="*/ 12192000 w 12192000"/>
                <a:gd name="connsiteY3-30" fmla="*/ 1235122 h 1235122"/>
                <a:gd name="connsiteX4-31" fmla="*/ 0 w 12192000"/>
                <a:gd name="connsiteY4-32" fmla="*/ 1235122 h 1235122"/>
                <a:gd name="connsiteX5-33" fmla="*/ 0 w 12192000"/>
                <a:gd name="connsiteY5-34" fmla="*/ 286603 h 1235122"/>
                <a:gd name="connsiteX0-35" fmla="*/ 0 w 12192000"/>
                <a:gd name="connsiteY0-36" fmla="*/ 286603 h 1235122"/>
                <a:gd name="connsiteX1-37" fmla="*/ 1023582 w 12192000"/>
                <a:gd name="connsiteY1-38" fmla="*/ 0 h 1235122"/>
                <a:gd name="connsiteX2-39" fmla="*/ 5336275 w 12192000"/>
                <a:gd name="connsiteY2-40" fmla="*/ 81886 h 1235122"/>
                <a:gd name="connsiteX3-41" fmla="*/ 12192000 w 12192000"/>
                <a:gd name="connsiteY3-42" fmla="*/ 286603 h 1235122"/>
                <a:gd name="connsiteX4-43" fmla="*/ 12192000 w 12192000"/>
                <a:gd name="connsiteY4-44" fmla="*/ 1235122 h 1235122"/>
                <a:gd name="connsiteX5-45" fmla="*/ 0 w 12192000"/>
                <a:gd name="connsiteY5-46" fmla="*/ 1235122 h 1235122"/>
                <a:gd name="connsiteX6" fmla="*/ 0 w 12192000"/>
                <a:gd name="connsiteY6" fmla="*/ 286603 h 1235122"/>
                <a:gd name="connsiteX0-47" fmla="*/ 0 w 12192000"/>
                <a:gd name="connsiteY0-48" fmla="*/ 382138 h 1330657"/>
                <a:gd name="connsiteX1-49" fmla="*/ 1023582 w 12192000"/>
                <a:gd name="connsiteY1-50" fmla="*/ 95535 h 1330657"/>
                <a:gd name="connsiteX2-51" fmla="*/ 5336275 w 12192000"/>
                <a:gd name="connsiteY2-52" fmla="*/ 0 h 1330657"/>
                <a:gd name="connsiteX3-53" fmla="*/ 12192000 w 12192000"/>
                <a:gd name="connsiteY3-54" fmla="*/ 382138 h 1330657"/>
                <a:gd name="connsiteX4-55" fmla="*/ 12192000 w 12192000"/>
                <a:gd name="connsiteY4-56" fmla="*/ 1330657 h 1330657"/>
                <a:gd name="connsiteX5-57" fmla="*/ 0 w 12192000"/>
                <a:gd name="connsiteY5-58" fmla="*/ 1330657 h 1330657"/>
                <a:gd name="connsiteX6-59" fmla="*/ 0 w 12192000"/>
                <a:gd name="connsiteY6-60" fmla="*/ 382138 h 1330657"/>
                <a:gd name="connsiteX0-61" fmla="*/ 0 w 12192000"/>
                <a:gd name="connsiteY0-62" fmla="*/ 383955 h 1332474"/>
                <a:gd name="connsiteX1-63" fmla="*/ 1023582 w 12192000"/>
                <a:gd name="connsiteY1-64" fmla="*/ 97352 h 1332474"/>
                <a:gd name="connsiteX2-65" fmla="*/ 5336275 w 12192000"/>
                <a:gd name="connsiteY2-66" fmla="*/ 1817 h 1332474"/>
                <a:gd name="connsiteX3-67" fmla="*/ 8434316 w 12192000"/>
                <a:gd name="connsiteY3-68" fmla="*/ 165591 h 1332474"/>
                <a:gd name="connsiteX4-69" fmla="*/ 12192000 w 12192000"/>
                <a:gd name="connsiteY4-70" fmla="*/ 383955 h 1332474"/>
                <a:gd name="connsiteX5-71" fmla="*/ 12192000 w 12192000"/>
                <a:gd name="connsiteY5-72" fmla="*/ 1332474 h 1332474"/>
                <a:gd name="connsiteX6-73" fmla="*/ 0 w 12192000"/>
                <a:gd name="connsiteY6-74" fmla="*/ 1332474 h 1332474"/>
                <a:gd name="connsiteX7" fmla="*/ 0 w 12192000"/>
                <a:gd name="connsiteY7" fmla="*/ 383955 h 1332474"/>
                <a:gd name="connsiteX0-75" fmla="*/ 0 w 12192000"/>
                <a:gd name="connsiteY0-76" fmla="*/ 423080 h 1371599"/>
                <a:gd name="connsiteX1-77" fmla="*/ 1023582 w 12192000"/>
                <a:gd name="connsiteY1-78" fmla="*/ 136477 h 1371599"/>
                <a:gd name="connsiteX2-79" fmla="*/ 5336275 w 12192000"/>
                <a:gd name="connsiteY2-80" fmla="*/ 40942 h 1371599"/>
                <a:gd name="connsiteX3-81" fmla="*/ 8284191 w 12192000"/>
                <a:gd name="connsiteY3-82" fmla="*/ 0 h 1371599"/>
                <a:gd name="connsiteX4-83" fmla="*/ 12192000 w 12192000"/>
                <a:gd name="connsiteY4-84" fmla="*/ 423080 h 1371599"/>
                <a:gd name="connsiteX5-85" fmla="*/ 12192000 w 12192000"/>
                <a:gd name="connsiteY5-86" fmla="*/ 1371599 h 1371599"/>
                <a:gd name="connsiteX6-87" fmla="*/ 0 w 12192000"/>
                <a:gd name="connsiteY6-88" fmla="*/ 1371599 h 1371599"/>
                <a:gd name="connsiteX7-89" fmla="*/ 0 w 12192000"/>
                <a:gd name="connsiteY7-90" fmla="*/ 423080 h 1371599"/>
                <a:gd name="connsiteX0-91" fmla="*/ 0 w 12192000"/>
                <a:gd name="connsiteY0-92" fmla="*/ 423080 h 1371599"/>
                <a:gd name="connsiteX1-93" fmla="*/ 1023582 w 12192000"/>
                <a:gd name="connsiteY1-94" fmla="*/ 136477 h 1371599"/>
                <a:gd name="connsiteX2-95" fmla="*/ 5336275 w 12192000"/>
                <a:gd name="connsiteY2-96" fmla="*/ 40942 h 1371599"/>
                <a:gd name="connsiteX3-97" fmla="*/ 8284191 w 12192000"/>
                <a:gd name="connsiteY3-98" fmla="*/ 0 h 1371599"/>
                <a:gd name="connsiteX4-99" fmla="*/ 10222173 w 12192000"/>
                <a:gd name="connsiteY4-100" fmla="*/ 218365 h 1371599"/>
                <a:gd name="connsiteX5-101" fmla="*/ 12192000 w 12192000"/>
                <a:gd name="connsiteY5-102" fmla="*/ 423080 h 1371599"/>
                <a:gd name="connsiteX6-103" fmla="*/ 12192000 w 12192000"/>
                <a:gd name="connsiteY6-104" fmla="*/ 1371599 h 1371599"/>
                <a:gd name="connsiteX7-105" fmla="*/ 0 w 12192000"/>
                <a:gd name="connsiteY7-106" fmla="*/ 1371599 h 1371599"/>
                <a:gd name="connsiteX8" fmla="*/ 0 w 12192000"/>
                <a:gd name="connsiteY8" fmla="*/ 423080 h 1371599"/>
                <a:gd name="connsiteX0-107" fmla="*/ 0 w 12192000"/>
                <a:gd name="connsiteY0-108" fmla="*/ 532261 h 1480780"/>
                <a:gd name="connsiteX1-109" fmla="*/ 1023582 w 12192000"/>
                <a:gd name="connsiteY1-110" fmla="*/ 245658 h 1480780"/>
                <a:gd name="connsiteX2-111" fmla="*/ 5336275 w 12192000"/>
                <a:gd name="connsiteY2-112" fmla="*/ 150123 h 1480780"/>
                <a:gd name="connsiteX3-113" fmla="*/ 8284191 w 12192000"/>
                <a:gd name="connsiteY3-114" fmla="*/ 109181 h 1480780"/>
                <a:gd name="connsiteX4-115" fmla="*/ 11395880 w 12192000"/>
                <a:gd name="connsiteY4-116" fmla="*/ 0 h 1480780"/>
                <a:gd name="connsiteX5-117" fmla="*/ 12192000 w 12192000"/>
                <a:gd name="connsiteY5-118" fmla="*/ 532261 h 1480780"/>
                <a:gd name="connsiteX6-119" fmla="*/ 12192000 w 12192000"/>
                <a:gd name="connsiteY6-120" fmla="*/ 1480780 h 1480780"/>
                <a:gd name="connsiteX7-121" fmla="*/ 0 w 12192000"/>
                <a:gd name="connsiteY7-122" fmla="*/ 1480780 h 1480780"/>
                <a:gd name="connsiteX8-123" fmla="*/ 0 w 12192000"/>
                <a:gd name="connsiteY8-124" fmla="*/ 532261 h 1480780"/>
                <a:gd name="connsiteX0-125" fmla="*/ 0 w 12192000"/>
                <a:gd name="connsiteY0-126" fmla="*/ 532261 h 1480780"/>
                <a:gd name="connsiteX1-127" fmla="*/ 1023582 w 12192000"/>
                <a:gd name="connsiteY1-128" fmla="*/ 245658 h 1480780"/>
                <a:gd name="connsiteX2-129" fmla="*/ 5336275 w 12192000"/>
                <a:gd name="connsiteY2-130" fmla="*/ 150123 h 1480780"/>
                <a:gd name="connsiteX3-131" fmla="*/ 8284191 w 12192000"/>
                <a:gd name="connsiteY3-132" fmla="*/ 109181 h 1480780"/>
                <a:gd name="connsiteX4-133" fmla="*/ 11395880 w 12192000"/>
                <a:gd name="connsiteY4-134" fmla="*/ 0 h 1480780"/>
                <a:gd name="connsiteX5-135" fmla="*/ 12178352 w 12192000"/>
                <a:gd name="connsiteY5-136" fmla="*/ 272953 h 1480780"/>
                <a:gd name="connsiteX6-137" fmla="*/ 12192000 w 12192000"/>
                <a:gd name="connsiteY6-138" fmla="*/ 1480780 h 1480780"/>
                <a:gd name="connsiteX7-139" fmla="*/ 0 w 12192000"/>
                <a:gd name="connsiteY7-140" fmla="*/ 1480780 h 1480780"/>
                <a:gd name="connsiteX8-141" fmla="*/ 0 w 12192000"/>
                <a:gd name="connsiteY8-142" fmla="*/ 532261 h 1480780"/>
                <a:gd name="connsiteX0-143" fmla="*/ 0 w 12192000"/>
                <a:gd name="connsiteY0-144" fmla="*/ 532261 h 1480780"/>
                <a:gd name="connsiteX1-145" fmla="*/ 1023582 w 12192000"/>
                <a:gd name="connsiteY1-146" fmla="*/ 245658 h 1480780"/>
                <a:gd name="connsiteX2-147" fmla="*/ 5336275 w 12192000"/>
                <a:gd name="connsiteY2-148" fmla="*/ 150123 h 1480780"/>
                <a:gd name="connsiteX3-149" fmla="*/ 8284191 w 12192000"/>
                <a:gd name="connsiteY3-150" fmla="*/ 109181 h 1480780"/>
                <a:gd name="connsiteX4-151" fmla="*/ 11395880 w 12192000"/>
                <a:gd name="connsiteY4-152" fmla="*/ 0 h 1480780"/>
                <a:gd name="connsiteX5-153" fmla="*/ 12178352 w 12192000"/>
                <a:gd name="connsiteY5-154" fmla="*/ 272953 h 1480780"/>
                <a:gd name="connsiteX6-155" fmla="*/ 12192000 w 12192000"/>
                <a:gd name="connsiteY6-156" fmla="*/ 1480780 h 1480780"/>
                <a:gd name="connsiteX7-157" fmla="*/ 0 w 12192000"/>
                <a:gd name="connsiteY7-158" fmla="*/ 1480780 h 1480780"/>
                <a:gd name="connsiteX8-159" fmla="*/ 0 w 12192000"/>
                <a:gd name="connsiteY8-160" fmla="*/ 532261 h 1480780"/>
                <a:gd name="connsiteX0-161" fmla="*/ 0 w 12192000"/>
                <a:gd name="connsiteY0-162" fmla="*/ 532261 h 1480780"/>
                <a:gd name="connsiteX1-163" fmla="*/ 1023582 w 12192000"/>
                <a:gd name="connsiteY1-164" fmla="*/ 245658 h 1480780"/>
                <a:gd name="connsiteX2-165" fmla="*/ 5336275 w 12192000"/>
                <a:gd name="connsiteY2-166" fmla="*/ 150123 h 1480780"/>
                <a:gd name="connsiteX3-167" fmla="*/ 8284191 w 12192000"/>
                <a:gd name="connsiteY3-168" fmla="*/ 109181 h 1480780"/>
                <a:gd name="connsiteX4-169" fmla="*/ 11395880 w 12192000"/>
                <a:gd name="connsiteY4-170" fmla="*/ 0 h 1480780"/>
                <a:gd name="connsiteX5-171" fmla="*/ 12178352 w 12192000"/>
                <a:gd name="connsiteY5-172" fmla="*/ 272953 h 1480780"/>
                <a:gd name="connsiteX6-173" fmla="*/ 12192000 w 12192000"/>
                <a:gd name="connsiteY6-174" fmla="*/ 1480780 h 1480780"/>
                <a:gd name="connsiteX7-175" fmla="*/ 0 w 12192000"/>
                <a:gd name="connsiteY7-176" fmla="*/ 1480780 h 1480780"/>
                <a:gd name="connsiteX8-177" fmla="*/ 0 w 12192000"/>
                <a:gd name="connsiteY8-178" fmla="*/ 532261 h 1480780"/>
                <a:gd name="connsiteX0-179" fmla="*/ 0 w 12192000"/>
                <a:gd name="connsiteY0-180" fmla="*/ 532261 h 1480780"/>
                <a:gd name="connsiteX1-181" fmla="*/ 1023582 w 12192000"/>
                <a:gd name="connsiteY1-182" fmla="*/ 245658 h 1480780"/>
                <a:gd name="connsiteX2-183" fmla="*/ 5336275 w 12192000"/>
                <a:gd name="connsiteY2-184" fmla="*/ 150123 h 1480780"/>
                <a:gd name="connsiteX3-185" fmla="*/ 8284191 w 12192000"/>
                <a:gd name="connsiteY3-186" fmla="*/ 109181 h 1480780"/>
                <a:gd name="connsiteX4-187" fmla="*/ 11395880 w 12192000"/>
                <a:gd name="connsiteY4-188" fmla="*/ 0 h 1480780"/>
                <a:gd name="connsiteX5-189" fmla="*/ 12178352 w 12192000"/>
                <a:gd name="connsiteY5-190" fmla="*/ 272953 h 1480780"/>
                <a:gd name="connsiteX6-191" fmla="*/ 12192000 w 12192000"/>
                <a:gd name="connsiteY6-192" fmla="*/ 1480780 h 1480780"/>
                <a:gd name="connsiteX7-193" fmla="*/ 0 w 12192000"/>
                <a:gd name="connsiteY7-194" fmla="*/ 1480780 h 1480780"/>
                <a:gd name="connsiteX8-195" fmla="*/ 0 w 12192000"/>
                <a:gd name="connsiteY8-196" fmla="*/ 532261 h 1480780"/>
                <a:gd name="connsiteX0-197" fmla="*/ 0 w 12192000"/>
                <a:gd name="connsiteY0-198" fmla="*/ 532261 h 1480780"/>
                <a:gd name="connsiteX1-199" fmla="*/ 1023582 w 12192000"/>
                <a:gd name="connsiteY1-200" fmla="*/ 245658 h 1480780"/>
                <a:gd name="connsiteX2-201" fmla="*/ 5336275 w 12192000"/>
                <a:gd name="connsiteY2-202" fmla="*/ 150123 h 1480780"/>
                <a:gd name="connsiteX3-203" fmla="*/ 8284191 w 12192000"/>
                <a:gd name="connsiteY3-204" fmla="*/ 109181 h 1480780"/>
                <a:gd name="connsiteX4-205" fmla="*/ 11395880 w 12192000"/>
                <a:gd name="connsiteY4-206" fmla="*/ 0 h 1480780"/>
                <a:gd name="connsiteX5-207" fmla="*/ 12178352 w 12192000"/>
                <a:gd name="connsiteY5-208" fmla="*/ 272953 h 1480780"/>
                <a:gd name="connsiteX6-209" fmla="*/ 12192000 w 12192000"/>
                <a:gd name="connsiteY6-210" fmla="*/ 1480780 h 1480780"/>
                <a:gd name="connsiteX7-211" fmla="*/ 0 w 12192000"/>
                <a:gd name="connsiteY7-212" fmla="*/ 1480780 h 1480780"/>
                <a:gd name="connsiteX8-213" fmla="*/ 0 w 12192000"/>
                <a:gd name="connsiteY8-214" fmla="*/ 532261 h 1480780"/>
                <a:gd name="connsiteX0-215" fmla="*/ 0 w 12192000"/>
                <a:gd name="connsiteY0-216" fmla="*/ 533366 h 1481885"/>
                <a:gd name="connsiteX1-217" fmla="*/ 1023582 w 12192000"/>
                <a:gd name="connsiteY1-218" fmla="*/ 246763 h 1481885"/>
                <a:gd name="connsiteX2-219" fmla="*/ 5336275 w 12192000"/>
                <a:gd name="connsiteY2-220" fmla="*/ 151228 h 1481885"/>
                <a:gd name="connsiteX3-221" fmla="*/ 8284191 w 12192000"/>
                <a:gd name="connsiteY3-222" fmla="*/ 110286 h 1481885"/>
                <a:gd name="connsiteX4-223" fmla="*/ 11395880 w 12192000"/>
                <a:gd name="connsiteY4-224" fmla="*/ 1105 h 1481885"/>
                <a:gd name="connsiteX5-225" fmla="*/ 12178352 w 12192000"/>
                <a:gd name="connsiteY5-226" fmla="*/ 274058 h 1481885"/>
                <a:gd name="connsiteX6-227" fmla="*/ 12192000 w 12192000"/>
                <a:gd name="connsiteY6-228" fmla="*/ 1481885 h 1481885"/>
                <a:gd name="connsiteX7-229" fmla="*/ 0 w 12192000"/>
                <a:gd name="connsiteY7-230" fmla="*/ 1481885 h 1481885"/>
                <a:gd name="connsiteX8-231" fmla="*/ 0 w 12192000"/>
                <a:gd name="connsiteY8-232" fmla="*/ 533366 h 1481885"/>
                <a:gd name="connsiteX0-233" fmla="*/ 0 w 12192000"/>
                <a:gd name="connsiteY0-234" fmla="*/ 533366 h 1481885"/>
                <a:gd name="connsiteX1-235" fmla="*/ 1023582 w 12192000"/>
                <a:gd name="connsiteY1-236" fmla="*/ 246763 h 1481885"/>
                <a:gd name="connsiteX2-237" fmla="*/ 5336275 w 12192000"/>
                <a:gd name="connsiteY2-238" fmla="*/ 151228 h 1481885"/>
                <a:gd name="connsiteX3-239" fmla="*/ 8284191 w 12192000"/>
                <a:gd name="connsiteY3-240" fmla="*/ 110286 h 1481885"/>
                <a:gd name="connsiteX4-241" fmla="*/ 11395880 w 12192000"/>
                <a:gd name="connsiteY4-242" fmla="*/ 1105 h 1481885"/>
                <a:gd name="connsiteX5-243" fmla="*/ 12178352 w 12192000"/>
                <a:gd name="connsiteY5-244" fmla="*/ 274058 h 1481885"/>
                <a:gd name="connsiteX6-245" fmla="*/ 12192000 w 12192000"/>
                <a:gd name="connsiteY6-246" fmla="*/ 1481885 h 1481885"/>
                <a:gd name="connsiteX7-247" fmla="*/ 0 w 12192000"/>
                <a:gd name="connsiteY7-248" fmla="*/ 1481885 h 1481885"/>
                <a:gd name="connsiteX8-249" fmla="*/ 0 w 12192000"/>
                <a:gd name="connsiteY8-250" fmla="*/ 533366 h 1481885"/>
                <a:gd name="connsiteX0-251" fmla="*/ 0 w 12192000"/>
                <a:gd name="connsiteY0-252" fmla="*/ 533366 h 1481885"/>
                <a:gd name="connsiteX1-253" fmla="*/ 1023582 w 12192000"/>
                <a:gd name="connsiteY1-254" fmla="*/ 246763 h 1481885"/>
                <a:gd name="connsiteX2-255" fmla="*/ 5336275 w 12192000"/>
                <a:gd name="connsiteY2-256" fmla="*/ 151228 h 1481885"/>
                <a:gd name="connsiteX3-257" fmla="*/ 8448530 w 12192000"/>
                <a:gd name="connsiteY3-258" fmla="*/ 122927 h 1481885"/>
                <a:gd name="connsiteX4-259" fmla="*/ 11395880 w 12192000"/>
                <a:gd name="connsiteY4-260" fmla="*/ 1105 h 1481885"/>
                <a:gd name="connsiteX5-261" fmla="*/ 12178352 w 12192000"/>
                <a:gd name="connsiteY5-262" fmla="*/ 274058 h 1481885"/>
                <a:gd name="connsiteX6-263" fmla="*/ 12192000 w 12192000"/>
                <a:gd name="connsiteY6-264" fmla="*/ 1481885 h 1481885"/>
                <a:gd name="connsiteX7-265" fmla="*/ 0 w 12192000"/>
                <a:gd name="connsiteY7-266" fmla="*/ 1481885 h 1481885"/>
                <a:gd name="connsiteX8-267" fmla="*/ 0 w 12192000"/>
                <a:gd name="connsiteY8-268" fmla="*/ 533366 h 1481885"/>
                <a:gd name="connsiteX0-269" fmla="*/ 0 w 12192000"/>
                <a:gd name="connsiteY0-270" fmla="*/ 533366 h 1481885"/>
                <a:gd name="connsiteX1-271" fmla="*/ 1023582 w 12192000"/>
                <a:gd name="connsiteY1-272" fmla="*/ 246763 h 1481885"/>
                <a:gd name="connsiteX2-273" fmla="*/ 5336275 w 12192000"/>
                <a:gd name="connsiteY2-274" fmla="*/ 151228 h 1481885"/>
                <a:gd name="connsiteX3-275" fmla="*/ 8448530 w 12192000"/>
                <a:gd name="connsiteY3-276" fmla="*/ 122927 h 1481885"/>
                <a:gd name="connsiteX4-277" fmla="*/ 11395880 w 12192000"/>
                <a:gd name="connsiteY4-278" fmla="*/ 1105 h 1481885"/>
                <a:gd name="connsiteX5-279" fmla="*/ 12178352 w 12192000"/>
                <a:gd name="connsiteY5-280" fmla="*/ 274058 h 1481885"/>
                <a:gd name="connsiteX6-281" fmla="*/ 12192000 w 12192000"/>
                <a:gd name="connsiteY6-282" fmla="*/ 1481885 h 1481885"/>
                <a:gd name="connsiteX7-283" fmla="*/ 0 w 12192000"/>
                <a:gd name="connsiteY7-284" fmla="*/ 1481885 h 1481885"/>
                <a:gd name="connsiteX8-285" fmla="*/ 0 w 12192000"/>
                <a:gd name="connsiteY8-286" fmla="*/ 533366 h 1481885"/>
                <a:gd name="connsiteX0-287" fmla="*/ 0 w 12192000"/>
                <a:gd name="connsiteY0-288" fmla="*/ 533366 h 1481885"/>
                <a:gd name="connsiteX1-289" fmla="*/ 1023582 w 12192000"/>
                <a:gd name="connsiteY1-290" fmla="*/ 246763 h 1481885"/>
                <a:gd name="connsiteX2-291" fmla="*/ 5336275 w 12192000"/>
                <a:gd name="connsiteY2-292" fmla="*/ 151228 h 1481885"/>
                <a:gd name="connsiteX3-293" fmla="*/ 7289917 w 12192000"/>
                <a:gd name="connsiteY3-294" fmla="*/ 85005 h 1481885"/>
                <a:gd name="connsiteX4-295" fmla="*/ 8448530 w 12192000"/>
                <a:gd name="connsiteY4-296" fmla="*/ 122927 h 1481885"/>
                <a:gd name="connsiteX5-297" fmla="*/ 11395880 w 12192000"/>
                <a:gd name="connsiteY5-298" fmla="*/ 1105 h 1481885"/>
                <a:gd name="connsiteX6-299" fmla="*/ 12178352 w 12192000"/>
                <a:gd name="connsiteY6-300" fmla="*/ 274058 h 1481885"/>
                <a:gd name="connsiteX7-301" fmla="*/ 12192000 w 12192000"/>
                <a:gd name="connsiteY7-302" fmla="*/ 1481885 h 1481885"/>
                <a:gd name="connsiteX8-303" fmla="*/ 0 w 12192000"/>
                <a:gd name="connsiteY8-304" fmla="*/ 1481885 h 1481885"/>
                <a:gd name="connsiteX9" fmla="*/ 0 w 12192000"/>
                <a:gd name="connsiteY9" fmla="*/ 533366 h 1481885"/>
                <a:gd name="connsiteX0-305" fmla="*/ 0 w 12192000"/>
                <a:gd name="connsiteY0-306" fmla="*/ 533366 h 1481885"/>
                <a:gd name="connsiteX1-307" fmla="*/ 1023582 w 12192000"/>
                <a:gd name="connsiteY1-308" fmla="*/ 246763 h 1481885"/>
                <a:gd name="connsiteX2-309" fmla="*/ 5336275 w 12192000"/>
                <a:gd name="connsiteY2-310" fmla="*/ 151228 h 1481885"/>
                <a:gd name="connsiteX3-311" fmla="*/ 7205641 w 12192000"/>
                <a:gd name="connsiteY3-312" fmla="*/ 325193 h 1481885"/>
                <a:gd name="connsiteX4-313" fmla="*/ 8448530 w 12192000"/>
                <a:gd name="connsiteY4-314" fmla="*/ 122927 h 1481885"/>
                <a:gd name="connsiteX5-315" fmla="*/ 11395880 w 12192000"/>
                <a:gd name="connsiteY5-316" fmla="*/ 1105 h 1481885"/>
                <a:gd name="connsiteX6-317" fmla="*/ 12178352 w 12192000"/>
                <a:gd name="connsiteY6-318" fmla="*/ 274058 h 1481885"/>
                <a:gd name="connsiteX7-319" fmla="*/ 12192000 w 12192000"/>
                <a:gd name="connsiteY7-320" fmla="*/ 1481885 h 1481885"/>
                <a:gd name="connsiteX8-321" fmla="*/ 0 w 12192000"/>
                <a:gd name="connsiteY8-322" fmla="*/ 1481885 h 1481885"/>
                <a:gd name="connsiteX9-323" fmla="*/ 0 w 12192000"/>
                <a:gd name="connsiteY9-324" fmla="*/ 533366 h 1481885"/>
                <a:gd name="connsiteX0-325" fmla="*/ 0 w 12192000"/>
                <a:gd name="connsiteY0-326" fmla="*/ 533366 h 1481885"/>
                <a:gd name="connsiteX1-327" fmla="*/ 1023582 w 12192000"/>
                <a:gd name="connsiteY1-328" fmla="*/ 246763 h 1481885"/>
                <a:gd name="connsiteX2-329" fmla="*/ 5336275 w 12192000"/>
                <a:gd name="connsiteY2-330" fmla="*/ 151228 h 1481885"/>
                <a:gd name="connsiteX3-331" fmla="*/ 7205641 w 12192000"/>
                <a:gd name="connsiteY3-332" fmla="*/ 325193 h 1481885"/>
                <a:gd name="connsiteX4-333" fmla="*/ 8448530 w 12192000"/>
                <a:gd name="connsiteY4-334" fmla="*/ 122927 h 1481885"/>
                <a:gd name="connsiteX5-335" fmla="*/ 11395880 w 12192000"/>
                <a:gd name="connsiteY5-336" fmla="*/ 1105 h 1481885"/>
                <a:gd name="connsiteX6-337" fmla="*/ 12178352 w 12192000"/>
                <a:gd name="connsiteY6-338" fmla="*/ 274058 h 1481885"/>
                <a:gd name="connsiteX7-339" fmla="*/ 12192000 w 12192000"/>
                <a:gd name="connsiteY7-340" fmla="*/ 1481885 h 1481885"/>
                <a:gd name="connsiteX8-341" fmla="*/ 0 w 12192000"/>
                <a:gd name="connsiteY8-342" fmla="*/ 1481885 h 1481885"/>
                <a:gd name="connsiteX9-343" fmla="*/ 0 w 12192000"/>
                <a:gd name="connsiteY9-344" fmla="*/ 533366 h 1481885"/>
                <a:gd name="connsiteX0-345" fmla="*/ 0 w 12192000"/>
                <a:gd name="connsiteY0-346" fmla="*/ 533366 h 1481885"/>
                <a:gd name="connsiteX1-347" fmla="*/ 1023582 w 12192000"/>
                <a:gd name="connsiteY1-348" fmla="*/ 246763 h 1481885"/>
                <a:gd name="connsiteX2-349" fmla="*/ 5336275 w 12192000"/>
                <a:gd name="connsiteY2-350" fmla="*/ 151228 h 1481885"/>
                <a:gd name="connsiteX3-351" fmla="*/ 7205641 w 12192000"/>
                <a:gd name="connsiteY3-352" fmla="*/ 325193 h 1481885"/>
                <a:gd name="connsiteX4-353" fmla="*/ 8448530 w 12192000"/>
                <a:gd name="connsiteY4-354" fmla="*/ 122927 h 1481885"/>
                <a:gd name="connsiteX5-355" fmla="*/ 11395880 w 12192000"/>
                <a:gd name="connsiteY5-356" fmla="*/ 1105 h 1481885"/>
                <a:gd name="connsiteX6-357" fmla="*/ 12178352 w 12192000"/>
                <a:gd name="connsiteY6-358" fmla="*/ 274058 h 1481885"/>
                <a:gd name="connsiteX7-359" fmla="*/ 12192000 w 12192000"/>
                <a:gd name="connsiteY7-360" fmla="*/ 1481885 h 1481885"/>
                <a:gd name="connsiteX8-361" fmla="*/ 0 w 12192000"/>
                <a:gd name="connsiteY8-362" fmla="*/ 1481885 h 1481885"/>
                <a:gd name="connsiteX9-363" fmla="*/ 0 w 12192000"/>
                <a:gd name="connsiteY9-364" fmla="*/ 533366 h 1481885"/>
                <a:gd name="connsiteX0-365" fmla="*/ 0 w 12192000"/>
                <a:gd name="connsiteY0-366" fmla="*/ 533366 h 1481885"/>
                <a:gd name="connsiteX1-367" fmla="*/ 1023582 w 12192000"/>
                <a:gd name="connsiteY1-368" fmla="*/ 246763 h 1481885"/>
                <a:gd name="connsiteX2-369" fmla="*/ 5336275 w 12192000"/>
                <a:gd name="connsiteY2-370" fmla="*/ 151228 h 1481885"/>
                <a:gd name="connsiteX3-371" fmla="*/ 7205641 w 12192000"/>
                <a:gd name="connsiteY3-372" fmla="*/ 325193 h 1481885"/>
                <a:gd name="connsiteX4-373" fmla="*/ 8448530 w 12192000"/>
                <a:gd name="connsiteY4-374" fmla="*/ 122927 h 1481885"/>
                <a:gd name="connsiteX5-375" fmla="*/ 11395880 w 12192000"/>
                <a:gd name="connsiteY5-376" fmla="*/ 1105 h 1481885"/>
                <a:gd name="connsiteX6-377" fmla="*/ 12178352 w 12192000"/>
                <a:gd name="connsiteY6-378" fmla="*/ 274058 h 1481885"/>
                <a:gd name="connsiteX7-379" fmla="*/ 12192000 w 12192000"/>
                <a:gd name="connsiteY7-380" fmla="*/ 1481885 h 1481885"/>
                <a:gd name="connsiteX8-381" fmla="*/ 0 w 12192000"/>
                <a:gd name="connsiteY8-382" fmla="*/ 1481885 h 1481885"/>
                <a:gd name="connsiteX9-383" fmla="*/ 0 w 12192000"/>
                <a:gd name="connsiteY9-384" fmla="*/ 533366 h 1481885"/>
                <a:gd name="connsiteX0-385" fmla="*/ 0 w 12192000"/>
                <a:gd name="connsiteY0-386" fmla="*/ 533366 h 1481885"/>
                <a:gd name="connsiteX1-387" fmla="*/ 1023582 w 12192000"/>
                <a:gd name="connsiteY1-388" fmla="*/ 246763 h 1481885"/>
                <a:gd name="connsiteX2-389" fmla="*/ 5336275 w 12192000"/>
                <a:gd name="connsiteY2-390" fmla="*/ 151228 h 1481885"/>
                <a:gd name="connsiteX3-391" fmla="*/ 7205641 w 12192000"/>
                <a:gd name="connsiteY3-392" fmla="*/ 325193 h 1481885"/>
                <a:gd name="connsiteX4-393" fmla="*/ 8448530 w 12192000"/>
                <a:gd name="connsiteY4-394" fmla="*/ 122927 h 1481885"/>
                <a:gd name="connsiteX5-395" fmla="*/ 11395880 w 12192000"/>
                <a:gd name="connsiteY5-396" fmla="*/ 1105 h 1481885"/>
                <a:gd name="connsiteX6-397" fmla="*/ 12178352 w 12192000"/>
                <a:gd name="connsiteY6-398" fmla="*/ 274058 h 1481885"/>
                <a:gd name="connsiteX7-399" fmla="*/ 12192000 w 12192000"/>
                <a:gd name="connsiteY7-400" fmla="*/ 1481885 h 1481885"/>
                <a:gd name="connsiteX8-401" fmla="*/ 0 w 12192000"/>
                <a:gd name="connsiteY8-402" fmla="*/ 1481885 h 1481885"/>
                <a:gd name="connsiteX9-403" fmla="*/ 0 w 12192000"/>
                <a:gd name="connsiteY9-404" fmla="*/ 533366 h 1481885"/>
                <a:gd name="connsiteX0-405" fmla="*/ 0 w 12192000"/>
                <a:gd name="connsiteY0-406" fmla="*/ 533366 h 1481885"/>
                <a:gd name="connsiteX1-407" fmla="*/ 1023582 w 12192000"/>
                <a:gd name="connsiteY1-408" fmla="*/ 246763 h 1481885"/>
                <a:gd name="connsiteX2-409" fmla="*/ 5336275 w 12192000"/>
                <a:gd name="connsiteY2-410" fmla="*/ 151228 h 1481885"/>
                <a:gd name="connsiteX3-411" fmla="*/ 7205641 w 12192000"/>
                <a:gd name="connsiteY3-412" fmla="*/ 325193 h 1481885"/>
                <a:gd name="connsiteX4-413" fmla="*/ 8448530 w 12192000"/>
                <a:gd name="connsiteY4-414" fmla="*/ 122927 h 1481885"/>
                <a:gd name="connsiteX5-415" fmla="*/ 11395880 w 12192000"/>
                <a:gd name="connsiteY5-416" fmla="*/ 1105 h 1481885"/>
                <a:gd name="connsiteX6-417" fmla="*/ 12178352 w 12192000"/>
                <a:gd name="connsiteY6-418" fmla="*/ 274058 h 1481885"/>
                <a:gd name="connsiteX7-419" fmla="*/ 12192000 w 12192000"/>
                <a:gd name="connsiteY7-420" fmla="*/ 1481885 h 1481885"/>
                <a:gd name="connsiteX8-421" fmla="*/ 0 w 12192000"/>
                <a:gd name="connsiteY8-422" fmla="*/ 1481885 h 1481885"/>
                <a:gd name="connsiteX9-423" fmla="*/ 0 w 12192000"/>
                <a:gd name="connsiteY9-424" fmla="*/ 533366 h 1481885"/>
                <a:gd name="connsiteX0-425" fmla="*/ 0 w 12192000"/>
                <a:gd name="connsiteY0-426" fmla="*/ 533366 h 1481885"/>
                <a:gd name="connsiteX1-427" fmla="*/ 1023582 w 12192000"/>
                <a:gd name="connsiteY1-428" fmla="*/ 246763 h 1481885"/>
                <a:gd name="connsiteX2-429" fmla="*/ 5336275 w 12192000"/>
                <a:gd name="connsiteY2-430" fmla="*/ 151228 h 1481885"/>
                <a:gd name="connsiteX3-431" fmla="*/ 7205641 w 12192000"/>
                <a:gd name="connsiteY3-432" fmla="*/ 325193 h 1481885"/>
                <a:gd name="connsiteX4-433" fmla="*/ 8448530 w 12192000"/>
                <a:gd name="connsiteY4-434" fmla="*/ 122927 h 1481885"/>
                <a:gd name="connsiteX5-435" fmla="*/ 11395880 w 12192000"/>
                <a:gd name="connsiteY5-436" fmla="*/ 1105 h 1481885"/>
                <a:gd name="connsiteX6-437" fmla="*/ 12178352 w 12192000"/>
                <a:gd name="connsiteY6-438" fmla="*/ 274058 h 1481885"/>
                <a:gd name="connsiteX7-439" fmla="*/ 12192000 w 12192000"/>
                <a:gd name="connsiteY7-440" fmla="*/ 1481885 h 1481885"/>
                <a:gd name="connsiteX8-441" fmla="*/ 0 w 12192000"/>
                <a:gd name="connsiteY8-442" fmla="*/ 1481885 h 1481885"/>
                <a:gd name="connsiteX9-443" fmla="*/ 0 w 12192000"/>
                <a:gd name="connsiteY9-444" fmla="*/ 533366 h 1481885"/>
                <a:gd name="connsiteX0-445" fmla="*/ 0 w 12192000"/>
                <a:gd name="connsiteY0-446" fmla="*/ 533366 h 1481885"/>
                <a:gd name="connsiteX1-447" fmla="*/ 1023582 w 12192000"/>
                <a:gd name="connsiteY1-448" fmla="*/ 246763 h 1481885"/>
                <a:gd name="connsiteX2-449" fmla="*/ 5336275 w 12192000"/>
                <a:gd name="connsiteY2-450" fmla="*/ 151228 h 1481885"/>
                <a:gd name="connsiteX3-451" fmla="*/ 7205641 w 12192000"/>
                <a:gd name="connsiteY3-452" fmla="*/ 325193 h 1481885"/>
                <a:gd name="connsiteX4-453" fmla="*/ 8448530 w 12192000"/>
                <a:gd name="connsiteY4-454" fmla="*/ 122927 h 1481885"/>
                <a:gd name="connsiteX5-455" fmla="*/ 11395880 w 12192000"/>
                <a:gd name="connsiteY5-456" fmla="*/ 1105 h 1481885"/>
                <a:gd name="connsiteX6-457" fmla="*/ 12178352 w 12192000"/>
                <a:gd name="connsiteY6-458" fmla="*/ 274058 h 1481885"/>
                <a:gd name="connsiteX7-459" fmla="*/ 12192000 w 12192000"/>
                <a:gd name="connsiteY7-460" fmla="*/ 1481885 h 1481885"/>
                <a:gd name="connsiteX8-461" fmla="*/ 0 w 12192000"/>
                <a:gd name="connsiteY8-462" fmla="*/ 1481885 h 1481885"/>
                <a:gd name="connsiteX9-463" fmla="*/ 0 w 12192000"/>
                <a:gd name="connsiteY9-464" fmla="*/ 533366 h 1481885"/>
                <a:gd name="connsiteX0-465" fmla="*/ 0 w 12192000"/>
                <a:gd name="connsiteY0-466" fmla="*/ 533366 h 1481885"/>
                <a:gd name="connsiteX1-467" fmla="*/ 1284839 w 12192000"/>
                <a:gd name="connsiteY1-468" fmla="*/ 221480 h 1481885"/>
                <a:gd name="connsiteX2-469" fmla="*/ 5336275 w 12192000"/>
                <a:gd name="connsiteY2-470" fmla="*/ 151228 h 1481885"/>
                <a:gd name="connsiteX3-471" fmla="*/ 7205641 w 12192000"/>
                <a:gd name="connsiteY3-472" fmla="*/ 325193 h 1481885"/>
                <a:gd name="connsiteX4-473" fmla="*/ 8448530 w 12192000"/>
                <a:gd name="connsiteY4-474" fmla="*/ 122927 h 1481885"/>
                <a:gd name="connsiteX5-475" fmla="*/ 11395880 w 12192000"/>
                <a:gd name="connsiteY5-476" fmla="*/ 1105 h 1481885"/>
                <a:gd name="connsiteX6-477" fmla="*/ 12178352 w 12192000"/>
                <a:gd name="connsiteY6-478" fmla="*/ 274058 h 1481885"/>
                <a:gd name="connsiteX7-479" fmla="*/ 12192000 w 12192000"/>
                <a:gd name="connsiteY7-480" fmla="*/ 1481885 h 1481885"/>
                <a:gd name="connsiteX8-481" fmla="*/ 0 w 12192000"/>
                <a:gd name="connsiteY8-482" fmla="*/ 1481885 h 1481885"/>
                <a:gd name="connsiteX9-483" fmla="*/ 0 w 12192000"/>
                <a:gd name="connsiteY9-484" fmla="*/ 533366 h 1481885"/>
                <a:gd name="connsiteX0-485" fmla="*/ 0 w 12192000"/>
                <a:gd name="connsiteY0-486" fmla="*/ 533366 h 1481885"/>
                <a:gd name="connsiteX1-487" fmla="*/ 1284839 w 12192000"/>
                <a:gd name="connsiteY1-488" fmla="*/ 221480 h 1481885"/>
                <a:gd name="connsiteX2-489" fmla="*/ 5336275 w 12192000"/>
                <a:gd name="connsiteY2-490" fmla="*/ 151228 h 1481885"/>
                <a:gd name="connsiteX3-491" fmla="*/ 7205641 w 12192000"/>
                <a:gd name="connsiteY3-492" fmla="*/ 325193 h 1481885"/>
                <a:gd name="connsiteX4-493" fmla="*/ 8448530 w 12192000"/>
                <a:gd name="connsiteY4-494" fmla="*/ 122927 h 1481885"/>
                <a:gd name="connsiteX5-495" fmla="*/ 11395880 w 12192000"/>
                <a:gd name="connsiteY5-496" fmla="*/ 1105 h 1481885"/>
                <a:gd name="connsiteX6-497" fmla="*/ 12178352 w 12192000"/>
                <a:gd name="connsiteY6-498" fmla="*/ 274058 h 1481885"/>
                <a:gd name="connsiteX7-499" fmla="*/ 12192000 w 12192000"/>
                <a:gd name="connsiteY7-500" fmla="*/ 1481885 h 1481885"/>
                <a:gd name="connsiteX8-501" fmla="*/ 0 w 12192000"/>
                <a:gd name="connsiteY8-502" fmla="*/ 1481885 h 1481885"/>
                <a:gd name="connsiteX9-503" fmla="*/ 0 w 12192000"/>
                <a:gd name="connsiteY9-504" fmla="*/ 533366 h 1481885"/>
                <a:gd name="connsiteX0-505" fmla="*/ 4214 w 12192000"/>
                <a:gd name="connsiteY0-506" fmla="*/ 478586 h 1481885"/>
                <a:gd name="connsiteX1-507" fmla="*/ 1284839 w 12192000"/>
                <a:gd name="connsiteY1-508" fmla="*/ 221480 h 1481885"/>
                <a:gd name="connsiteX2-509" fmla="*/ 5336275 w 12192000"/>
                <a:gd name="connsiteY2-510" fmla="*/ 151228 h 1481885"/>
                <a:gd name="connsiteX3-511" fmla="*/ 7205641 w 12192000"/>
                <a:gd name="connsiteY3-512" fmla="*/ 325193 h 1481885"/>
                <a:gd name="connsiteX4-513" fmla="*/ 8448530 w 12192000"/>
                <a:gd name="connsiteY4-514" fmla="*/ 122927 h 1481885"/>
                <a:gd name="connsiteX5-515" fmla="*/ 11395880 w 12192000"/>
                <a:gd name="connsiteY5-516" fmla="*/ 1105 h 1481885"/>
                <a:gd name="connsiteX6-517" fmla="*/ 12178352 w 12192000"/>
                <a:gd name="connsiteY6-518" fmla="*/ 274058 h 1481885"/>
                <a:gd name="connsiteX7-519" fmla="*/ 12192000 w 12192000"/>
                <a:gd name="connsiteY7-520" fmla="*/ 1481885 h 1481885"/>
                <a:gd name="connsiteX8-521" fmla="*/ 0 w 12192000"/>
                <a:gd name="connsiteY8-522" fmla="*/ 1481885 h 1481885"/>
                <a:gd name="connsiteX9-523" fmla="*/ 4214 w 12192000"/>
                <a:gd name="connsiteY9-524" fmla="*/ 478586 h 1481885"/>
                <a:gd name="connsiteX0-525" fmla="*/ 4214 w 12192000"/>
                <a:gd name="connsiteY0-526" fmla="*/ 478586 h 1481885"/>
                <a:gd name="connsiteX1-527" fmla="*/ 1284839 w 12192000"/>
                <a:gd name="connsiteY1-528" fmla="*/ 221480 h 1481885"/>
                <a:gd name="connsiteX2-529" fmla="*/ 5336275 w 12192000"/>
                <a:gd name="connsiteY2-530" fmla="*/ 151228 h 1481885"/>
                <a:gd name="connsiteX3-531" fmla="*/ 7205641 w 12192000"/>
                <a:gd name="connsiteY3-532" fmla="*/ 325193 h 1481885"/>
                <a:gd name="connsiteX4-533" fmla="*/ 8448530 w 12192000"/>
                <a:gd name="connsiteY4-534" fmla="*/ 122927 h 1481885"/>
                <a:gd name="connsiteX5-535" fmla="*/ 11395880 w 12192000"/>
                <a:gd name="connsiteY5-536" fmla="*/ 1105 h 1481885"/>
                <a:gd name="connsiteX6-537" fmla="*/ 12178352 w 12192000"/>
                <a:gd name="connsiteY6-538" fmla="*/ 274058 h 1481885"/>
                <a:gd name="connsiteX7-539" fmla="*/ 12192000 w 12192000"/>
                <a:gd name="connsiteY7-540" fmla="*/ 1481885 h 1481885"/>
                <a:gd name="connsiteX8-541" fmla="*/ 0 w 12192000"/>
                <a:gd name="connsiteY8-542" fmla="*/ 1481885 h 1481885"/>
                <a:gd name="connsiteX9-543" fmla="*/ 4214 w 12192000"/>
                <a:gd name="connsiteY9-544" fmla="*/ 478586 h 14818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89" y="connsiteY7-90"/>
                </a:cxn>
                <a:cxn ang="0">
                  <a:pos x="connsiteX8-123" y="connsiteY8-124"/>
                </a:cxn>
                <a:cxn ang="0">
                  <a:pos x="connsiteX9-323" y="connsiteY9-324"/>
                </a:cxn>
              </a:cxnLst>
              <a:rect l="l" t="t" r="r" b="b"/>
              <a:pathLst>
                <a:path w="12192000" h="1481885">
                  <a:moveTo>
                    <a:pt x="4214" y="478586"/>
                  </a:moveTo>
                  <a:cubicBezTo>
                    <a:pt x="320126" y="332486"/>
                    <a:pt x="396162" y="276040"/>
                    <a:pt x="1284839" y="221480"/>
                  </a:cubicBezTo>
                  <a:cubicBezTo>
                    <a:pt x="2173516" y="166920"/>
                    <a:pt x="3756730" y="426804"/>
                    <a:pt x="5336275" y="151228"/>
                  </a:cubicBezTo>
                  <a:cubicBezTo>
                    <a:pt x="6102666" y="53304"/>
                    <a:pt x="6519312" y="212425"/>
                    <a:pt x="7205641" y="325193"/>
                  </a:cubicBezTo>
                  <a:cubicBezTo>
                    <a:pt x="7736991" y="392111"/>
                    <a:pt x="7764203" y="136910"/>
                    <a:pt x="8448530" y="122927"/>
                  </a:cubicBezTo>
                  <a:cubicBezTo>
                    <a:pt x="9397269" y="322507"/>
                    <a:pt x="9996261" y="117562"/>
                    <a:pt x="11395880" y="1105"/>
                  </a:cubicBezTo>
                  <a:cubicBezTo>
                    <a:pt x="11728339" y="-9043"/>
                    <a:pt x="11888031" y="48231"/>
                    <a:pt x="12178352" y="274058"/>
                  </a:cubicBezTo>
                  <a:lnTo>
                    <a:pt x="12192000" y="1481885"/>
                  </a:lnTo>
                  <a:lnTo>
                    <a:pt x="0" y="1481885"/>
                  </a:lnTo>
                  <a:cubicBezTo>
                    <a:pt x="1405" y="1147452"/>
                    <a:pt x="2809" y="813019"/>
                    <a:pt x="4214" y="478586"/>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nvGrpSpPr>
            <p:cNvPr id="58" name="Group 16"/>
            <p:cNvGrpSpPr/>
            <p:nvPr/>
          </p:nvGrpSpPr>
          <p:grpSpPr>
            <a:xfrm>
              <a:off x="4633047" y="5996489"/>
              <a:ext cx="2735460" cy="728933"/>
              <a:chOff x="4749462" y="6145275"/>
              <a:chExt cx="2735460" cy="728933"/>
            </a:xfrm>
          </p:grpSpPr>
          <p:sp>
            <p:nvSpPr>
              <p:cNvPr id="59" name="Rectangle 16"/>
              <p:cNvSpPr/>
              <p:nvPr/>
            </p:nvSpPr>
            <p:spPr>
              <a:xfrm>
                <a:off x="4749462" y="6161487"/>
                <a:ext cx="2735460" cy="712721"/>
              </a:xfrm>
              <a:custGeom>
                <a:avLst/>
                <a:gdLst>
                  <a:gd name="connsiteX0" fmla="*/ 0 w 2735460"/>
                  <a:gd name="connsiteY0" fmla="*/ 0 h 605118"/>
                  <a:gd name="connsiteX1" fmla="*/ 2735460 w 2735460"/>
                  <a:gd name="connsiteY1" fmla="*/ 0 h 605118"/>
                  <a:gd name="connsiteX2" fmla="*/ 2735460 w 2735460"/>
                  <a:gd name="connsiteY2" fmla="*/ 605118 h 605118"/>
                  <a:gd name="connsiteX3" fmla="*/ 0 w 2735460"/>
                  <a:gd name="connsiteY3" fmla="*/ 605118 h 605118"/>
                  <a:gd name="connsiteX4" fmla="*/ 0 w 2735460"/>
                  <a:gd name="connsiteY4" fmla="*/ 0 h 605118"/>
                  <a:gd name="connsiteX0-1" fmla="*/ 0 w 2735460"/>
                  <a:gd name="connsiteY0-2" fmla="*/ 0 h 605118"/>
                  <a:gd name="connsiteX1-3" fmla="*/ 2735460 w 2735460"/>
                  <a:gd name="connsiteY1-4" fmla="*/ 605118 h 605118"/>
                  <a:gd name="connsiteX2-5" fmla="*/ 0 w 2735460"/>
                  <a:gd name="connsiteY2-6" fmla="*/ 605118 h 605118"/>
                  <a:gd name="connsiteX3-7" fmla="*/ 0 w 2735460"/>
                  <a:gd name="connsiteY3-8" fmla="*/ 0 h 605118"/>
                  <a:gd name="connsiteX0-9" fmla="*/ 0 w 2735460"/>
                  <a:gd name="connsiteY0-10" fmla="*/ 0 h 605118"/>
                  <a:gd name="connsiteX1-11" fmla="*/ 1344705 w 2735460"/>
                  <a:gd name="connsiteY1-12" fmla="*/ 282389 h 605118"/>
                  <a:gd name="connsiteX2-13" fmla="*/ 2735460 w 2735460"/>
                  <a:gd name="connsiteY2-14" fmla="*/ 605118 h 605118"/>
                  <a:gd name="connsiteX3-15" fmla="*/ 0 w 2735460"/>
                  <a:gd name="connsiteY3-16" fmla="*/ 605118 h 605118"/>
                  <a:gd name="connsiteX4-17" fmla="*/ 0 w 2735460"/>
                  <a:gd name="connsiteY4-18" fmla="*/ 0 h 605118"/>
                  <a:gd name="connsiteX0-19" fmla="*/ 0 w 2735460"/>
                  <a:gd name="connsiteY0-20" fmla="*/ 322729 h 322729"/>
                  <a:gd name="connsiteX1-21" fmla="*/ 1344705 w 2735460"/>
                  <a:gd name="connsiteY1-22" fmla="*/ 0 h 322729"/>
                  <a:gd name="connsiteX2-23" fmla="*/ 2735460 w 2735460"/>
                  <a:gd name="connsiteY2-24" fmla="*/ 322729 h 322729"/>
                  <a:gd name="connsiteX3-25" fmla="*/ 0 w 2735460"/>
                  <a:gd name="connsiteY3-26" fmla="*/ 322729 h 322729"/>
                  <a:gd name="connsiteX0-27" fmla="*/ 0 w 2735460"/>
                  <a:gd name="connsiteY0-28" fmla="*/ 510988 h 510988"/>
                  <a:gd name="connsiteX1-29" fmla="*/ 1492623 w 2735460"/>
                  <a:gd name="connsiteY1-30" fmla="*/ 0 h 510988"/>
                  <a:gd name="connsiteX2-31" fmla="*/ 2735460 w 2735460"/>
                  <a:gd name="connsiteY2-32" fmla="*/ 510988 h 510988"/>
                  <a:gd name="connsiteX3-33" fmla="*/ 0 w 2735460"/>
                  <a:gd name="connsiteY3-34" fmla="*/ 510988 h 510988"/>
                  <a:gd name="connsiteX0-35" fmla="*/ 0 w 2735460"/>
                  <a:gd name="connsiteY0-36" fmla="*/ 510988 h 510988"/>
                  <a:gd name="connsiteX1-37" fmla="*/ 1492623 w 2735460"/>
                  <a:gd name="connsiteY1-38" fmla="*/ 0 h 510988"/>
                  <a:gd name="connsiteX2-39" fmla="*/ 2735460 w 2735460"/>
                  <a:gd name="connsiteY2-40" fmla="*/ 510988 h 510988"/>
                  <a:gd name="connsiteX3-41" fmla="*/ 0 w 2735460"/>
                  <a:gd name="connsiteY3-42" fmla="*/ 510988 h 510988"/>
                  <a:gd name="connsiteX0-43" fmla="*/ 0 w 2735460"/>
                  <a:gd name="connsiteY0-44" fmla="*/ 511031 h 511031"/>
                  <a:gd name="connsiteX1-45" fmla="*/ 1492623 w 2735460"/>
                  <a:gd name="connsiteY1-46" fmla="*/ 43 h 511031"/>
                  <a:gd name="connsiteX2-47" fmla="*/ 2735460 w 2735460"/>
                  <a:gd name="connsiteY2-48" fmla="*/ 511031 h 511031"/>
                  <a:gd name="connsiteX3-49" fmla="*/ 0 w 2735460"/>
                  <a:gd name="connsiteY3-50" fmla="*/ 511031 h 511031"/>
                  <a:gd name="connsiteX0-51" fmla="*/ 0 w 2735460"/>
                  <a:gd name="connsiteY0-52" fmla="*/ 685828 h 685828"/>
                  <a:gd name="connsiteX1-53" fmla="*/ 1519517 w 2735460"/>
                  <a:gd name="connsiteY1-54" fmla="*/ 28 h 685828"/>
                  <a:gd name="connsiteX2-55" fmla="*/ 2735460 w 2735460"/>
                  <a:gd name="connsiteY2-56" fmla="*/ 685828 h 685828"/>
                  <a:gd name="connsiteX3-57" fmla="*/ 0 w 2735460"/>
                  <a:gd name="connsiteY3-58" fmla="*/ 685828 h 685828"/>
                  <a:gd name="connsiteX0-59" fmla="*/ 0 w 2735460"/>
                  <a:gd name="connsiteY0-60" fmla="*/ 712721 h 712721"/>
                  <a:gd name="connsiteX1-61" fmla="*/ 1519517 w 2735460"/>
                  <a:gd name="connsiteY1-62" fmla="*/ 27 h 712721"/>
                  <a:gd name="connsiteX2-63" fmla="*/ 2735460 w 2735460"/>
                  <a:gd name="connsiteY2-64" fmla="*/ 712721 h 712721"/>
                  <a:gd name="connsiteX3-65" fmla="*/ 0 w 2735460"/>
                  <a:gd name="connsiteY3-66" fmla="*/ 712721 h 712721"/>
                </a:gdLst>
                <a:ahLst/>
                <a:cxnLst>
                  <a:cxn ang="0">
                    <a:pos x="connsiteX0-1" y="connsiteY0-2"/>
                  </a:cxn>
                  <a:cxn ang="0">
                    <a:pos x="connsiteX1-3" y="connsiteY1-4"/>
                  </a:cxn>
                  <a:cxn ang="0">
                    <a:pos x="connsiteX2-5" y="connsiteY2-6"/>
                  </a:cxn>
                  <a:cxn ang="0">
                    <a:pos x="connsiteX3-7" y="connsiteY3-8"/>
                  </a:cxn>
                </a:cxnLst>
                <a:rect l="l" t="t" r="r" b="b"/>
                <a:pathLst>
                  <a:path w="2735460" h="712721">
                    <a:moveTo>
                      <a:pt x="0" y="712721"/>
                    </a:moveTo>
                    <a:cubicBezTo>
                      <a:pt x="497541" y="542392"/>
                      <a:pt x="658905" y="-4455"/>
                      <a:pt x="1519517" y="27"/>
                    </a:cubicBezTo>
                    <a:cubicBezTo>
                      <a:pt x="2189290" y="62780"/>
                      <a:pt x="2321181" y="542392"/>
                      <a:pt x="2735460" y="712721"/>
                    </a:cubicBezTo>
                    <a:lnTo>
                      <a:pt x="0" y="71272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60" name="Freeform 57"/>
              <p:cNvSpPr/>
              <p:nvPr/>
            </p:nvSpPr>
            <p:spPr bwMode="auto">
              <a:xfrm>
                <a:off x="5841925" y="6145275"/>
                <a:ext cx="612664" cy="712725"/>
              </a:xfrm>
              <a:custGeom>
                <a:avLst/>
                <a:gdLst>
                  <a:gd name="T0" fmla="*/ 106 w 395"/>
                  <a:gd name="T1" fmla="*/ 5 h 183"/>
                  <a:gd name="T2" fmla="*/ 105 w 395"/>
                  <a:gd name="T3" fmla="*/ 5 h 183"/>
                  <a:gd name="T4" fmla="*/ 85 w 395"/>
                  <a:gd name="T5" fmla="*/ 21 h 183"/>
                  <a:gd name="T6" fmla="*/ 46 w 395"/>
                  <a:gd name="T7" fmla="*/ 62 h 183"/>
                  <a:gd name="T8" fmla="*/ 105 w 395"/>
                  <a:gd name="T9" fmla="*/ 28 h 183"/>
                  <a:gd name="T10" fmla="*/ 158 w 395"/>
                  <a:gd name="T11" fmla="*/ 12 h 183"/>
                  <a:gd name="T12" fmla="*/ 127 w 395"/>
                  <a:gd name="T13" fmla="*/ 61 h 183"/>
                  <a:gd name="T14" fmla="*/ 116 w 395"/>
                  <a:gd name="T15" fmla="*/ 74 h 183"/>
                  <a:gd name="T16" fmla="*/ 70 w 395"/>
                  <a:gd name="T17" fmla="*/ 87 h 183"/>
                  <a:gd name="T18" fmla="*/ 18 w 395"/>
                  <a:gd name="T19" fmla="*/ 113 h 183"/>
                  <a:gd name="T20" fmla="*/ 85 w 395"/>
                  <a:gd name="T21" fmla="*/ 93 h 183"/>
                  <a:gd name="T22" fmla="*/ 98 w 395"/>
                  <a:gd name="T23" fmla="*/ 92 h 183"/>
                  <a:gd name="T24" fmla="*/ 0 w 395"/>
                  <a:gd name="T25" fmla="*/ 174 h 183"/>
                  <a:gd name="T26" fmla="*/ 127 w 395"/>
                  <a:gd name="T27" fmla="*/ 98 h 183"/>
                  <a:gd name="T28" fmla="*/ 194 w 395"/>
                  <a:gd name="T29" fmla="*/ 40 h 183"/>
                  <a:gd name="T30" fmla="*/ 211 w 395"/>
                  <a:gd name="T31" fmla="*/ 79 h 183"/>
                  <a:gd name="T32" fmla="*/ 251 w 395"/>
                  <a:gd name="T33" fmla="*/ 183 h 183"/>
                  <a:gd name="T34" fmla="*/ 234 w 395"/>
                  <a:gd name="T35" fmla="*/ 95 h 183"/>
                  <a:gd name="T36" fmla="*/ 250 w 395"/>
                  <a:gd name="T37" fmla="*/ 102 h 183"/>
                  <a:gd name="T38" fmla="*/ 283 w 395"/>
                  <a:gd name="T39" fmla="*/ 110 h 183"/>
                  <a:gd name="T40" fmla="*/ 246 w 395"/>
                  <a:gd name="T41" fmla="*/ 94 h 183"/>
                  <a:gd name="T42" fmla="*/ 233 w 395"/>
                  <a:gd name="T43" fmla="*/ 84 h 183"/>
                  <a:gd name="T44" fmla="*/ 233 w 395"/>
                  <a:gd name="T45" fmla="*/ 63 h 183"/>
                  <a:gd name="T46" fmla="*/ 241 w 395"/>
                  <a:gd name="T47" fmla="*/ 28 h 183"/>
                  <a:gd name="T48" fmla="*/ 243 w 395"/>
                  <a:gd name="T49" fmla="*/ 28 h 183"/>
                  <a:gd name="T50" fmla="*/ 276 w 395"/>
                  <a:gd name="T51" fmla="*/ 62 h 183"/>
                  <a:gd name="T52" fmla="*/ 327 w 395"/>
                  <a:gd name="T53" fmla="*/ 162 h 183"/>
                  <a:gd name="T54" fmla="*/ 303 w 395"/>
                  <a:gd name="T55" fmla="*/ 71 h 183"/>
                  <a:gd name="T56" fmla="*/ 299 w 395"/>
                  <a:gd name="T57" fmla="*/ 61 h 183"/>
                  <a:gd name="T58" fmla="*/ 323 w 395"/>
                  <a:gd name="T59" fmla="*/ 72 h 183"/>
                  <a:gd name="T60" fmla="*/ 380 w 395"/>
                  <a:gd name="T61" fmla="*/ 86 h 183"/>
                  <a:gd name="T62" fmla="*/ 317 w 395"/>
                  <a:gd name="T63" fmla="*/ 58 h 183"/>
                  <a:gd name="T64" fmla="*/ 288 w 395"/>
                  <a:gd name="T65" fmla="*/ 34 h 183"/>
                  <a:gd name="T66" fmla="*/ 279 w 395"/>
                  <a:gd name="T67" fmla="*/ 12 h 183"/>
                  <a:gd name="T68" fmla="*/ 336 w 395"/>
                  <a:gd name="T69" fmla="*/ 28 h 183"/>
                  <a:gd name="T70" fmla="*/ 395 w 395"/>
                  <a:gd name="T71" fmla="*/ 62 h 183"/>
                  <a:gd name="T72" fmla="*/ 360 w 395"/>
                  <a:gd name="T73" fmla="*/ 17 h 183"/>
                  <a:gd name="T74" fmla="*/ 354 w 395"/>
                  <a:gd name="T75" fmla="*/ 13 h 183"/>
                  <a:gd name="T76" fmla="*/ 329 w 395"/>
                  <a:gd name="T77" fmla="*/ 0 h 183"/>
                  <a:gd name="T78" fmla="*/ 112 w 395"/>
                  <a:gd name="T79" fmla="*/ 0 h 183"/>
                  <a:gd name="T80" fmla="*/ 106 w 395"/>
                  <a:gd name="T81" fmla="*/ 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5" h="183">
                    <a:moveTo>
                      <a:pt x="106" y="5"/>
                    </a:moveTo>
                    <a:cubicBezTo>
                      <a:pt x="105" y="5"/>
                      <a:pt x="105" y="5"/>
                      <a:pt x="105" y="5"/>
                    </a:cubicBezTo>
                    <a:cubicBezTo>
                      <a:pt x="99" y="10"/>
                      <a:pt x="92" y="15"/>
                      <a:pt x="85" y="21"/>
                    </a:cubicBezTo>
                    <a:cubicBezTo>
                      <a:pt x="64" y="35"/>
                      <a:pt x="46" y="62"/>
                      <a:pt x="46" y="62"/>
                    </a:cubicBezTo>
                    <a:cubicBezTo>
                      <a:pt x="46" y="62"/>
                      <a:pt x="86" y="37"/>
                      <a:pt x="105" y="28"/>
                    </a:cubicBezTo>
                    <a:cubicBezTo>
                      <a:pt x="115" y="24"/>
                      <a:pt x="138" y="17"/>
                      <a:pt x="158" y="12"/>
                    </a:cubicBezTo>
                    <a:cubicBezTo>
                      <a:pt x="149" y="29"/>
                      <a:pt x="139" y="46"/>
                      <a:pt x="127" y="61"/>
                    </a:cubicBezTo>
                    <a:cubicBezTo>
                      <a:pt x="124" y="65"/>
                      <a:pt x="120" y="69"/>
                      <a:pt x="116" y="74"/>
                    </a:cubicBezTo>
                    <a:cubicBezTo>
                      <a:pt x="102" y="77"/>
                      <a:pt x="81" y="83"/>
                      <a:pt x="70" y="87"/>
                    </a:cubicBezTo>
                    <a:cubicBezTo>
                      <a:pt x="52" y="93"/>
                      <a:pt x="18" y="113"/>
                      <a:pt x="18" y="113"/>
                    </a:cubicBezTo>
                    <a:cubicBezTo>
                      <a:pt x="18" y="113"/>
                      <a:pt x="62" y="97"/>
                      <a:pt x="85" y="93"/>
                    </a:cubicBezTo>
                    <a:cubicBezTo>
                      <a:pt x="89" y="93"/>
                      <a:pt x="94" y="92"/>
                      <a:pt x="98" y="92"/>
                    </a:cubicBezTo>
                    <a:cubicBezTo>
                      <a:pt x="56" y="131"/>
                      <a:pt x="0" y="174"/>
                      <a:pt x="0" y="174"/>
                    </a:cubicBezTo>
                    <a:cubicBezTo>
                      <a:pt x="0" y="174"/>
                      <a:pt x="91" y="128"/>
                      <a:pt x="127" y="98"/>
                    </a:cubicBezTo>
                    <a:cubicBezTo>
                      <a:pt x="145" y="84"/>
                      <a:pt x="171" y="61"/>
                      <a:pt x="194" y="40"/>
                    </a:cubicBezTo>
                    <a:cubicBezTo>
                      <a:pt x="202" y="52"/>
                      <a:pt x="209" y="66"/>
                      <a:pt x="211" y="79"/>
                    </a:cubicBezTo>
                    <a:cubicBezTo>
                      <a:pt x="218" y="112"/>
                      <a:pt x="251" y="183"/>
                      <a:pt x="251" y="183"/>
                    </a:cubicBezTo>
                    <a:cubicBezTo>
                      <a:pt x="251" y="183"/>
                      <a:pt x="239" y="135"/>
                      <a:pt x="234" y="95"/>
                    </a:cubicBezTo>
                    <a:cubicBezTo>
                      <a:pt x="240" y="98"/>
                      <a:pt x="246" y="100"/>
                      <a:pt x="250" y="102"/>
                    </a:cubicBezTo>
                    <a:cubicBezTo>
                      <a:pt x="260" y="106"/>
                      <a:pt x="283" y="110"/>
                      <a:pt x="283" y="110"/>
                    </a:cubicBezTo>
                    <a:cubicBezTo>
                      <a:pt x="283" y="110"/>
                      <a:pt x="257" y="101"/>
                      <a:pt x="246" y="94"/>
                    </a:cubicBezTo>
                    <a:cubicBezTo>
                      <a:pt x="241" y="91"/>
                      <a:pt x="237" y="87"/>
                      <a:pt x="233" y="84"/>
                    </a:cubicBezTo>
                    <a:cubicBezTo>
                      <a:pt x="233" y="76"/>
                      <a:pt x="232" y="69"/>
                      <a:pt x="233" y="63"/>
                    </a:cubicBezTo>
                    <a:cubicBezTo>
                      <a:pt x="234" y="50"/>
                      <a:pt x="237" y="38"/>
                      <a:pt x="241" y="28"/>
                    </a:cubicBezTo>
                    <a:cubicBezTo>
                      <a:pt x="242" y="28"/>
                      <a:pt x="243" y="28"/>
                      <a:pt x="243" y="28"/>
                    </a:cubicBezTo>
                    <a:cubicBezTo>
                      <a:pt x="253" y="37"/>
                      <a:pt x="265" y="49"/>
                      <a:pt x="276" y="62"/>
                    </a:cubicBezTo>
                    <a:cubicBezTo>
                      <a:pt x="298" y="92"/>
                      <a:pt x="327" y="162"/>
                      <a:pt x="327" y="162"/>
                    </a:cubicBezTo>
                    <a:cubicBezTo>
                      <a:pt x="327" y="162"/>
                      <a:pt x="315" y="99"/>
                      <a:pt x="303" y="71"/>
                    </a:cubicBezTo>
                    <a:cubicBezTo>
                      <a:pt x="302" y="68"/>
                      <a:pt x="300" y="65"/>
                      <a:pt x="299" y="61"/>
                    </a:cubicBezTo>
                    <a:cubicBezTo>
                      <a:pt x="308" y="65"/>
                      <a:pt x="317" y="69"/>
                      <a:pt x="323" y="72"/>
                    </a:cubicBezTo>
                    <a:cubicBezTo>
                      <a:pt x="341" y="79"/>
                      <a:pt x="380" y="86"/>
                      <a:pt x="380" y="86"/>
                    </a:cubicBezTo>
                    <a:cubicBezTo>
                      <a:pt x="380" y="86"/>
                      <a:pt x="336" y="70"/>
                      <a:pt x="317" y="58"/>
                    </a:cubicBezTo>
                    <a:cubicBezTo>
                      <a:pt x="304" y="49"/>
                      <a:pt x="293" y="40"/>
                      <a:pt x="288" y="34"/>
                    </a:cubicBezTo>
                    <a:cubicBezTo>
                      <a:pt x="285" y="27"/>
                      <a:pt x="282" y="20"/>
                      <a:pt x="279" y="12"/>
                    </a:cubicBezTo>
                    <a:cubicBezTo>
                      <a:pt x="298" y="17"/>
                      <a:pt x="321" y="24"/>
                      <a:pt x="336" y="28"/>
                    </a:cubicBezTo>
                    <a:cubicBezTo>
                      <a:pt x="367" y="38"/>
                      <a:pt x="395" y="62"/>
                      <a:pt x="395" y="62"/>
                    </a:cubicBezTo>
                    <a:cubicBezTo>
                      <a:pt x="395" y="62"/>
                      <a:pt x="381" y="31"/>
                      <a:pt x="360" y="17"/>
                    </a:cubicBezTo>
                    <a:cubicBezTo>
                      <a:pt x="358" y="15"/>
                      <a:pt x="356" y="14"/>
                      <a:pt x="354" y="13"/>
                    </a:cubicBezTo>
                    <a:cubicBezTo>
                      <a:pt x="347" y="8"/>
                      <a:pt x="338" y="4"/>
                      <a:pt x="329" y="0"/>
                    </a:cubicBezTo>
                    <a:cubicBezTo>
                      <a:pt x="112" y="0"/>
                      <a:pt x="112" y="0"/>
                      <a:pt x="112" y="0"/>
                    </a:cubicBezTo>
                    <a:cubicBezTo>
                      <a:pt x="110" y="1"/>
                      <a:pt x="108" y="3"/>
                      <a:pt x="106" y="5"/>
                    </a:cubicBezTo>
                    <a:close/>
                  </a:path>
                </a:pathLst>
              </a:custGeom>
              <a:solidFill>
                <a:schemeClr val="bg1"/>
              </a:solidFill>
              <a:ln>
                <a:noFill/>
              </a:ln>
            </p:spPr>
            <p:txBody>
              <a:bodyPr vert="horz" wrap="square" lIns="121920" tIns="60960" rIns="121920" bIns="60960" numCol="1" anchor="t" anchorCtr="0" compatLnSpc="1"/>
              <a:lstStyle/>
              <a:p>
                <a:endParaRPr lang="id-ID" sz="2400">
                  <a:solidFill>
                    <a:schemeClr val="bg1"/>
                  </a:solidFill>
                </a:endParaRPr>
              </a:p>
            </p:txBody>
          </p:sp>
        </p:grpSp>
      </p:grpSp>
      <p:grpSp>
        <p:nvGrpSpPr>
          <p:cNvPr id="61" name="Group 19"/>
          <p:cNvGrpSpPr/>
          <p:nvPr/>
        </p:nvGrpSpPr>
        <p:grpSpPr>
          <a:xfrm>
            <a:off x="1519519" y="1958901"/>
            <a:ext cx="2427695" cy="839483"/>
            <a:chOff x="1494367" y="2274347"/>
            <a:chExt cx="2427694" cy="839483"/>
          </a:xfrm>
        </p:grpSpPr>
        <p:sp>
          <p:nvSpPr>
            <p:cNvPr id="62" name="Text Placeholder 2"/>
            <p:cNvSpPr txBox="1"/>
            <p:nvPr/>
          </p:nvSpPr>
          <p:spPr>
            <a:xfrm>
              <a:off x="1908601" y="2274347"/>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63" name="TextBox 21"/>
            <p:cNvSpPr txBox="1"/>
            <p:nvPr/>
          </p:nvSpPr>
          <p:spPr>
            <a:xfrm>
              <a:off x="1494367" y="2559832"/>
              <a:ext cx="2324283" cy="553998"/>
            </a:xfrm>
            <a:prstGeom prst="rect">
              <a:avLst/>
            </a:prstGeom>
            <a:noFill/>
          </p:spPr>
          <p:txBody>
            <a:bodyPr wrap="square" lIns="0" tIns="0" rIns="0" bIns="0" rtlCol="0">
              <a:spAutoFit/>
            </a:bodyPr>
            <a:lstStyle/>
            <a:p>
              <a:pPr algn="r"/>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amet para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64" name="Group 22"/>
          <p:cNvGrpSpPr/>
          <p:nvPr/>
        </p:nvGrpSpPr>
        <p:grpSpPr>
          <a:xfrm>
            <a:off x="1054101" y="3328019"/>
            <a:ext cx="2382128" cy="839483"/>
            <a:chOff x="1539935" y="2274347"/>
            <a:chExt cx="2382128" cy="839483"/>
          </a:xfrm>
        </p:grpSpPr>
        <p:sp>
          <p:nvSpPr>
            <p:cNvPr id="65" name="Text Placeholder 2"/>
            <p:cNvSpPr txBox="1"/>
            <p:nvPr/>
          </p:nvSpPr>
          <p:spPr>
            <a:xfrm>
              <a:off x="1613594" y="2274347"/>
              <a:ext cx="230846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66" name="TextBox 24"/>
            <p:cNvSpPr txBox="1"/>
            <p:nvPr/>
          </p:nvSpPr>
          <p:spPr>
            <a:xfrm>
              <a:off x="1539935" y="2559832"/>
              <a:ext cx="2278716" cy="553998"/>
            </a:xfrm>
            <a:prstGeom prst="rect">
              <a:avLst/>
            </a:prstGeom>
            <a:noFill/>
          </p:spPr>
          <p:txBody>
            <a:bodyPr wrap="square" lIns="0" tIns="0" rIns="0" bIns="0" rtlCol="0">
              <a:spAutoFit/>
            </a:bodyPr>
            <a:lstStyle/>
            <a:p>
              <a:pPr algn="r"/>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amet para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67" name="Group 25"/>
          <p:cNvGrpSpPr/>
          <p:nvPr/>
        </p:nvGrpSpPr>
        <p:grpSpPr>
          <a:xfrm>
            <a:off x="1519519" y="4660433"/>
            <a:ext cx="2427699" cy="839483"/>
            <a:chOff x="1494367" y="2274347"/>
            <a:chExt cx="2427698" cy="839483"/>
          </a:xfrm>
        </p:grpSpPr>
        <p:sp>
          <p:nvSpPr>
            <p:cNvPr id="68" name="Text Placeholder 2"/>
            <p:cNvSpPr txBox="1"/>
            <p:nvPr/>
          </p:nvSpPr>
          <p:spPr>
            <a:xfrm>
              <a:off x="1908605" y="2274347"/>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69" name="TextBox 27"/>
            <p:cNvSpPr txBox="1"/>
            <p:nvPr/>
          </p:nvSpPr>
          <p:spPr>
            <a:xfrm>
              <a:off x="1494367" y="2559832"/>
              <a:ext cx="2324283" cy="553998"/>
            </a:xfrm>
            <a:prstGeom prst="rect">
              <a:avLst/>
            </a:prstGeom>
            <a:noFill/>
          </p:spPr>
          <p:txBody>
            <a:bodyPr wrap="square" lIns="0" tIns="0" rIns="0" bIns="0" rtlCol="0">
              <a:spAutoFit/>
            </a:bodyPr>
            <a:lstStyle/>
            <a:p>
              <a:pPr algn="r"/>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amet para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70" name="Group 28"/>
          <p:cNvGrpSpPr/>
          <p:nvPr/>
        </p:nvGrpSpPr>
        <p:grpSpPr>
          <a:xfrm>
            <a:off x="8229706" y="1958901"/>
            <a:ext cx="2433815" cy="839483"/>
            <a:chOff x="1603804" y="2274347"/>
            <a:chExt cx="2433815" cy="839483"/>
          </a:xfrm>
        </p:grpSpPr>
        <p:sp>
          <p:nvSpPr>
            <p:cNvPr id="71" name="Text Placeholder 2"/>
            <p:cNvSpPr txBox="1"/>
            <p:nvPr/>
          </p:nvSpPr>
          <p:spPr>
            <a:xfrm>
              <a:off x="1603804" y="2274347"/>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72" name="TextBox 30"/>
            <p:cNvSpPr txBox="1"/>
            <p:nvPr/>
          </p:nvSpPr>
          <p:spPr>
            <a:xfrm>
              <a:off x="1679271" y="2559832"/>
              <a:ext cx="2358348" cy="553998"/>
            </a:xfrm>
            <a:prstGeom prst="rect">
              <a:avLst/>
            </a:prstGeom>
            <a:noFill/>
          </p:spPr>
          <p:txBody>
            <a:bodyPr wrap="square" lIns="0" tIns="0" rIns="0" bIns="0" rtlCol="0">
              <a:spAutoFit/>
            </a:bodyPr>
            <a:lstStyle/>
            <a:p>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amet para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73" name="Group 31"/>
          <p:cNvGrpSpPr/>
          <p:nvPr/>
        </p:nvGrpSpPr>
        <p:grpSpPr>
          <a:xfrm>
            <a:off x="8794478" y="3328019"/>
            <a:ext cx="2475439" cy="839483"/>
            <a:chOff x="1603804" y="2274347"/>
            <a:chExt cx="2475438" cy="839483"/>
          </a:xfrm>
        </p:grpSpPr>
        <p:sp>
          <p:nvSpPr>
            <p:cNvPr id="74" name="Text Placeholder 2"/>
            <p:cNvSpPr txBox="1"/>
            <p:nvPr/>
          </p:nvSpPr>
          <p:spPr>
            <a:xfrm>
              <a:off x="1603804" y="2274347"/>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75" name="TextBox 33"/>
            <p:cNvSpPr txBox="1"/>
            <p:nvPr/>
          </p:nvSpPr>
          <p:spPr>
            <a:xfrm>
              <a:off x="1679271" y="2559832"/>
              <a:ext cx="2399971" cy="553998"/>
            </a:xfrm>
            <a:prstGeom prst="rect">
              <a:avLst/>
            </a:prstGeom>
            <a:noFill/>
          </p:spPr>
          <p:txBody>
            <a:bodyPr wrap="square" lIns="0" tIns="0" rIns="0" bIns="0" rtlCol="0">
              <a:spAutoFit/>
            </a:bodyPr>
            <a:lstStyle/>
            <a:p>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amet para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76" name="Group 34"/>
          <p:cNvGrpSpPr/>
          <p:nvPr/>
        </p:nvGrpSpPr>
        <p:grpSpPr>
          <a:xfrm>
            <a:off x="8229706" y="4660433"/>
            <a:ext cx="2433815" cy="839483"/>
            <a:chOff x="1603804" y="2274347"/>
            <a:chExt cx="2433815" cy="839483"/>
          </a:xfrm>
        </p:grpSpPr>
        <p:sp>
          <p:nvSpPr>
            <p:cNvPr id="77" name="Text Placeholder 2"/>
            <p:cNvSpPr txBox="1"/>
            <p:nvPr/>
          </p:nvSpPr>
          <p:spPr>
            <a:xfrm>
              <a:off x="1603804" y="2274347"/>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78" name="TextBox 36"/>
            <p:cNvSpPr txBox="1"/>
            <p:nvPr/>
          </p:nvSpPr>
          <p:spPr>
            <a:xfrm>
              <a:off x="1679271" y="2559832"/>
              <a:ext cx="2358348" cy="553998"/>
            </a:xfrm>
            <a:prstGeom prst="rect">
              <a:avLst/>
            </a:prstGeom>
            <a:noFill/>
          </p:spPr>
          <p:txBody>
            <a:bodyPr wrap="square" lIns="0" tIns="0" rIns="0" bIns="0" rtlCol="0">
              <a:spAutoFit/>
            </a:bodyPr>
            <a:lstStyle/>
            <a:p>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amet para sit</a:t>
              </a:r>
              <a:endParaRPr lang="en-US" sz="1200" dirty="0">
                <a:solidFill>
                  <a:schemeClr val="bg1"/>
                </a:solidFill>
                <a:latin typeface="Lato Light" panose="020F0302020204030203" pitchFamily="34" charset="0"/>
                <a:cs typeface="Clear Sans Light" panose="020B03030302020203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25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100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1000"/>
                                  </p:stCondLst>
                                  <p:childTnLst>
                                    <p:set>
                                      <p:cBhvr>
                                        <p:cTn id="8" dur="1" fill="hold">
                                          <p:stCondLst>
                                            <p:cond delay="0"/>
                                          </p:stCondLst>
                                        </p:cTn>
                                        <p:tgtEl>
                                          <p:spTgt spid="2"/>
                                        </p:tgtEl>
                                        <p:attrNameLst>
                                          <p:attrName>style.visibility</p:attrName>
                                        </p:attrNameLst>
                                      </p:cBhvr>
                                      <p:to>
                                        <p:strVal val="visible"/>
                                      </p:to>
                                    </p:set>
                                  </p:childTnLst>
                                </p:cTn>
                              </p:par>
                              <p:par>
                                <p:cTn id="9" presetID="42" presetClass="path" presetSubtype="0" fill="hold" grpId="0" nodeType="withEffect">
                                  <p:stCondLst>
                                    <p:cond delay="1000"/>
                                  </p:stCondLst>
                                  <p:childTnLst>
                                    <p:animMotion origin="layout" path="M 3.54167E-6 1.11111E-6 L -0.42852 0.76157 " pathEditMode="relative" rAng="0" ptsTypes="AA">
                                      <p:cBhvr>
                                        <p:cTn id="10" dur="1000" fill="hold"/>
                                        <p:tgtEl>
                                          <p:spTgt spid="35"/>
                                        </p:tgtEl>
                                        <p:attrNameLst>
                                          <p:attrName>ppt_x</p:attrName>
                                          <p:attrName>ppt_y</p:attrName>
                                        </p:attrNameLst>
                                      </p:cBhvr>
                                      <p:rCtr x="-21432" y="38079"/>
                                    </p:animMotion>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fade">
                                      <p:cBhvr>
                                        <p:cTn id="14" dur="500"/>
                                        <p:tgtEl>
                                          <p:spTgt spid="56"/>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1000"/>
                                        <p:tgtEl>
                                          <p:spTgt spid="45"/>
                                        </p:tgtEl>
                                      </p:cBhvr>
                                    </p:animEffect>
                                    <p:anim calcmode="lin" valueType="num">
                                      <p:cBhvr>
                                        <p:cTn id="19" dur="1000" fill="hold"/>
                                        <p:tgtEl>
                                          <p:spTgt spid="45"/>
                                        </p:tgtEl>
                                        <p:attrNameLst>
                                          <p:attrName>ppt_x</p:attrName>
                                        </p:attrNameLst>
                                      </p:cBhvr>
                                      <p:tavLst>
                                        <p:tav tm="0">
                                          <p:val>
                                            <p:strVal val="#ppt_x"/>
                                          </p:val>
                                        </p:tav>
                                        <p:tav tm="100000">
                                          <p:val>
                                            <p:strVal val="#ppt_x"/>
                                          </p:val>
                                        </p:tav>
                                      </p:tavLst>
                                    </p:anim>
                                    <p:anim calcmode="lin" valueType="num">
                                      <p:cBhvr>
                                        <p:cTn id="20" dur="1000" fill="hold"/>
                                        <p:tgtEl>
                                          <p:spTgt spid="4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2" fill="hold"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wipe(right)">
                                      <p:cBhvr>
                                        <p:cTn id="24" dur="500"/>
                                        <p:tgtEl>
                                          <p:spTgt spid="61"/>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wipe(left)">
                                      <p:cBhvr>
                                        <p:cTn id="28" dur="500"/>
                                        <p:tgtEl>
                                          <p:spTgt spid="70"/>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wipe(right)">
                                      <p:cBhvr>
                                        <p:cTn id="32" dur="500"/>
                                        <p:tgtEl>
                                          <p:spTgt spid="6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45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wipe(left)">
                                      <p:cBhvr>
                                        <p:cTn id="4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90234" y="1669269"/>
            <a:ext cx="4509383" cy="4460545"/>
            <a:chOff x="690234" y="1669269"/>
            <a:chExt cx="4509383" cy="4460545"/>
          </a:xfrm>
        </p:grpSpPr>
        <p:pic>
          <p:nvPicPr>
            <p:cNvPr id="49" name="图片 48"/>
            <p:cNvPicPr>
              <a:picLocks noChangeAspect="1"/>
            </p:cNvPicPr>
            <p:nvPr/>
          </p:nvPicPr>
          <p:blipFill rotWithShape="1">
            <a:blip r:embed="rId1" cstate="print">
              <a:extLst>
                <a:ext uri="{28A0092B-C50C-407E-A947-70E740481C1C}">
                  <a14:useLocalDpi xmlns:a14="http://schemas.microsoft.com/office/drawing/2010/main" val="0"/>
                </a:ext>
              </a:extLst>
            </a:blip>
            <a:srcRect r="32604"/>
            <a:stretch>
              <a:fillRect/>
            </a:stretch>
          </p:blipFill>
          <p:spPr>
            <a:xfrm>
              <a:off x="690234" y="1669269"/>
              <a:ext cx="4509383" cy="4460545"/>
            </a:xfrm>
            <a:prstGeom prst="rect">
              <a:avLst/>
            </a:prstGeom>
          </p:spPr>
        </p:pic>
        <p:sp>
          <p:nvSpPr>
            <p:cNvPr id="50" name="矩形 49"/>
            <p:cNvSpPr/>
            <p:nvPr/>
          </p:nvSpPr>
          <p:spPr>
            <a:xfrm>
              <a:off x="690234" y="1669269"/>
              <a:ext cx="4509383" cy="4460545"/>
            </a:xfrm>
            <a:prstGeom prst="rect">
              <a:avLst/>
            </a:prstGeom>
            <a:solidFill>
              <a:srgbClr val="0070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14" name="矩形 13"/>
          <p:cNvSpPr/>
          <p:nvPr/>
        </p:nvSpPr>
        <p:spPr>
          <a:xfrm>
            <a:off x="370006" y="1506209"/>
            <a:ext cx="5979664" cy="48721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1" name="矩形 50"/>
          <p:cNvSpPr/>
          <p:nvPr/>
        </p:nvSpPr>
        <p:spPr>
          <a:xfrm>
            <a:off x="570126" y="-686804"/>
            <a:ext cx="4716249" cy="23023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2" name="矩形 51"/>
          <p:cNvSpPr/>
          <p:nvPr/>
        </p:nvSpPr>
        <p:spPr>
          <a:xfrm>
            <a:off x="570126" y="6202357"/>
            <a:ext cx="4716249" cy="23023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任意多边形 1"/>
          <p:cNvSpPr/>
          <p:nvPr/>
        </p:nvSpPr>
        <p:spPr>
          <a:xfrm>
            <a:off x="-38100" y="3070515"/>
            <a:ext cx="12230100" cy="1390951"/>
          </a:xfrm>
          <a:custGeom>
            <a:avLst/>
            <a:gdLst>
              <a:gd name="connsiteX0" fmla="*/ 0 w 12249150"/>
              <a:gd name="connsiteY0" fmla="*/ 2647950 h 2962249"/>
              <a:gd name="connsiteX1" fmla="*/ 4286250 w 12249150"/>
              <a:gd name="connsiteY1" fmla="*/ 1866900 h 2962249"/>
              <a:gd name="connsiteX2" fmla="*/ 8420100 w 12249150"/>
              <a:gd name="connsiteY2" fmla="*/ 2914650 h 2962249"/>
              <a:gd name="connsiteX3" fmla="*/ 12249150 w 12249150"/>
              <a:gd name="connsiteY3" fmla="*/ 0 h 2962249"/>
              <a:gd name="connsiteX0-1" fmla="*/ 0 w 12249150"/>
              <a:gd name="connsiteY0-2" fmla="*/ 2647950 h 2962249"/>
              <a:gd name="connsiteX1-3" fmla="*/ 3848100 w 12249150"/>
              <a:gd name="connsiteY1-4" fmla="*/ 1866900 h 2962249"/>
              <a:gd name="connsiteX2-5" fmla="*/ 8420100 w 12249150"/>
              <a:gd name="connsiteY2-6" fmla="*/ 2914650 h 2962249"/>
              <a:gd name="connsiteX3-7" fmla="*/ 12249150 w 12249150"/>
              <a:gd name="connsiteY3-8" fmla="*/ 0 h 2962249"/>
              <a:gd name="connsiteX0-9" fmla="*/ 0 w 12249150"/>
              <a:gd name="connsiteY0-10" fmla="*/ 2647950 h 2962249"/>
              <a:gd name="connsiteX1-11" fmla="*/ 4076700 w 12249150"/>
              <a:gd name="connsiteY1-12" fmla="*/ 1866900 h 2962249"/>
              <a:gd name="connsiteX2-13" fmla="*/ 8420100 w 12249150"/>
              <a:gd name="connsiteY2-14" fmla="*/ 2914650 h 2962249"/>
              <a:gd name="connsiteX3-15" fmla="*/ 12249150 w 12249150"/>
              <a:gd name="connsiteY3-16" fmla="*/ 0 h 2962249"/>
              <a:gd name="connsiteX0-17" fmla="*/ 0 w 12249150"/>
              <a:gd name="connsiteY0-18" fmla="*/ 2647950 h 2970944"/>
              <a:gd name="connsiteX1-19" fmla="*/ 4076700 w 12249150"/>
              <a:gd name="connsiteY1-20" fmla="*/ 1866900 h 2970944"/>
              <a:gd name="connsiteX2-21" fmla="*/ 8420100 w 12249150"/>
              <a:gd name="connsiteY2-22" fmla="*/ 2914650 h 2970944"/>
              <a:gd name="connsiteX3-23" fmla="*/ 12249150 w 12249150"/>
              <a:gd name="connsiteY3-24" fmla="*/ 0 h 2970944"/>
              <a:gd name="connsiteX0-25" fmla="*/ 0 w 12268200"/>
              <a:gd name="connsiteY0-26" fmla="*/ 1104900 h 1374173"/>
              <a:gd name="connsiteX1-27" fmla="*/ 4076700 w 12268200"/>
              <a:gd name="connsiteY1-28" fmla="*/ 323850 h 1374173"/>
              <a:gd name="connsiteX2-29" fmla="*/ 8420100 w 12268200"/>
              <a:gd name="connsiteY2-30" fmla="*/ 1371600 h 1374173"/>
              <a:gd name="connsiteX3-31" fmla="*/ 12268200 w 12268200"/>
              <a:gd name="connsiteY3-32" fmla="*/ 0 h 1374173"/>
              <a:gd name="connsiteX0-33" fmla="*/ 0 w 12268200"/>
              <a:gd name="connsiteY0-34" fmla="*/ 1104900 h 1374173"/>
              <a:gd name="connsiteX1-35" fmla="*/ 4076700 w 12268200"/>
              <a:gd name="connsiteY1-36" fmla="*/ 323850 h 1374173"/>
              <a:gd name="connsiteX2-37" fmla="*/ 8420100 w 12268200"/>
              <a:gd name="connsiteY2-38" fmla="*/ 1371600 h 1374173"/>
              <a:gd name="connsiteX3-39" fmla="*/ 12268200 w 12268200"/>
              <a:gd name="connsiteY3-40" fmla="*/ 0 h 1374173"/>
              <a:gd name="connsiteX0-41" fmla="*/ 0 w 12230100"/>
              <a:gd name="connsiteY0-42" fmla="*/ 1219200 h 1373563"/>
              <a:gd name="connsiteX1-43" fmla="*/ 4038600 w 12230100"/>
              <a:gd name="connsiteY1-44" fmla="*/ 323850 h 1373563"/>
              <a:gd name="connsiteX2-45" fmla="*/ 8382000 w 12230100"/>
              <a:gd name="connsiteY2-46" fmla="*/ 1371600 h 1373563"/>
              <a:gd name="connsiteX3-47" fmla="*/ 12230100 w 12230100"/>
              <a:gd name="connsiteY3-48" fmla="*/ 0 h 1373563"/>
              <a:gd name="connsiteX0-49" fmla="*/ 0 w 12230100"/>
              <a:gd name="connsiteY0-50" fmla="*/ 1219200 h 1373563"/>
              <a:gd name="connsiteX1-51" fmla="*/ 4038600 w 12230100"/>
              <a:gd name="connsiteY1-52" fmla="*/ 323850 h 1373563"/>
              <a:gd name="connsiteX2-53" fmla="*/ 8382000 w 12230100"/>
              <a:gd name="connsiteY2-54" fmla="*/ 1371600 h 1373563"/>
              <a:gd name="connsiteX3-55" fmla="*/ 12230100 w 12230100"/>
              <a:gd name="connsiteY3-56" fmla="*/ 0 h 1373563"/>
              <a:gd name="connsiteX0-57" fmla="*/ 0 w 12230100"/>
              <a:gd name="connsiteY0-58" fmla="*/ 1219200 h 1392586"/>
              <a:gd name="connsiteX1-59" fmla="*/ 4038600 w 12230100"/>
              <a:gd name="connsiteY1-60" fmla="*/ 323850 h 1392586"/>
              <a:gd name="connsiteX2-61" fmla="*/ 8743950 w 12230100"/>
              <a:gd name="connsiteY2-62" fmla="*/ 1390650 h 1392586"/>
              <a:gd name="connsiteX3-63" fmla="*/ 12230100 w 12230100"/>
              <a:gd name="connsiteY3-64" fmla="*/ 0 h 1392586"/>
              <a:gd name="connsiteX0-65" fmla="*/ 0 w 12230100"/>
              <a:gd name="connsiteY0-66" fmla="*/ 1219200 h 1390951"/>
              <a:gd name="connsiteX1-67" fmla="*/ 4038600 w 12230100"/>
              <a:gd name="connsiteY1-68" fmla="*/ 323850 h 1390951"/>
              <a:gd name="connsiteX2-69" fmla="*/ 8743950 w 12230100"/>
              <a:gd name="connsiteY2-70" fmla="*/ 1390650 h 1390951"/>
              <a:gd name="connsiteX3-71" fmla="*/ 12230100 w 12230100"/>
              <a:gd name="connsiteY3-72" fmla="*/ 0 h 1390951"/>
            </a:gdLst>
            <a:ahLst/>
            <a:cxnLst>
              <a:cxn ang="0">
                <a:pos x="connsiteX0-1" y="connsiteY0-2"/>
              </a:cxn>
              <a:cxn ang="0">
                <a:pos x="connsiteX1-3" y="connsiteY1-4"/>
              </a:cxn>
              <a:cxn ang="0">
                <a:pos x="connsiteX2-5" y="connsiteY2-6"/>
              </a:cxn>
              <a:cxn ang="0">
                <a:pos x="connsiteX3-7" y="connsiteY3-8"/>
              </a:cxn>
            </a:cxnLst>
            <a:rect l="l" t="t" r="r" b="b"/>
            <a:pathLst>
              <a:path w="12230100" h="1390951">
                <a:moveTo>
                  <a:pt x="0" y="1219200"/>
                </a:moveTo>
                <a:cubicBezTo>
                  <a:pt x="850900" y="863600"/>
                  <a:pt x="2581275" y="295275"/>
                  <a:pt x="4038600" y="323850"/>
                </a:cubicBezTo>
                <a:cubicBezTo>
                  <a:pt x="5495925" y="352425"/>
                  <a:pt x="7350125" y="1377950"/>
                  <a:pt x="8743950" y="1390650"/>
                </a:cubicBezTo>
                <a:cubicBezTo>
                  <a:pt x="10137775" y="1403350"/>
                  <a:pt x="10769600" y="1016000"/>
                  <a:pt x="12230100" y="0"/>
                </a:cubicBezTo>
              </a:path>
            </a:pathLst>
          </a:custGeom>
          <a:noFill/>
          <a:ln w="25400">
            <a:solidFill>
              <a:schemeClr val="accent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683657" y="-1683657"/>
            <a:ext cx="7450279" cy="3401107"/>
            <a:chOff x="-1683657" y="-1683657"/>
            <a:chExt cx="7450279" cy="3401107"/>
          </a:xfrm>
        </p:grpSpPr>
        <p:grpSp>
          <p:nvGrpSpPr>
            <p:cNvPr id="4" name="组合 3"/>
            <p:cNvGrpSpPr/>
            <p:nvPr/>
          </p:nvGrpSpPr>
          <p:grpSpPr>
            <a:xfrm>
              <a:off x="-1683657" y="-1683657"/>
              <a:ext cx="3367314" cy="3367314"/>
              <a:chOff x="4094696" y="-2001303"/>
              <a:chExt cx="4002606" cy="4002606"/>
            </a:xfrm>
          </p:grpSpPr>
          <p:sp>
            <p:nvSpPr>
              <p:cNvPr id="11" name="椭圆 10"/>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04</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6" name="椭圆 5"/>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椭圆 7"/>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年度工作叙述</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10" name="椭圆 9"/>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1683657" y="3311420"/>
            <a:ext cx="633412" cy="633412"/>
            <a:chOff x="1762125" y="3257550"/>
            <a:chExt cx="723900" cy="723900"/>
          </a:xfrm>
        </p:grpSpPr>
        <p:sp useBgFill="1">
          <p:nvSpPr>
            <p:cNvPr id="17" name="椭圆 16"/>
            <p:cNvSpPr/>
            <p:nvPr/>
          </p:nvSpPr>
          <p:spPr>
            <a:xfrm>
              <a:off x="1762125" y="3257550"/>
              <a:ext cx="723900" cy="723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762125" y="3257550"/>
              <a:ext cx="723900" cy="72390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1714613" y="3333750"/>
            <a:ext cx="571500" cy="571500"/>
          </a:xfrm>
          <a:prstGeom prst="ellipse">
            <a:avLst/>
          </a:prstGeom>
          <a:solidFill>
            <a:schemeClr val="accent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268636" y="3057525"/>
            <a:ext cx="831056" cy="831056"/>
            <a:chOff x="1762125" y="3257550"/>
            <a:chExt cx="723900" cy="723900"/>
          </a:xfrm>
        </p:grpSpPr>
        <p:sp useBgFill="1">
          <p:nvSpPr>
            <p:cNvPr id="22" name="椭圆 21"/>
            <p:cNvSpPr/>
            <p:nvPr/>
          </p:nvSpPr>
          <p:spPr>
            <a:xfrm>
              <a:off x="1762125" y="3257550"/>
              <a:ext cx="723900" cy="723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762125" y="3257550"/>
              <a:ext cx="723900" cy="72390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4309251" y="3098140"/>
            <a:ext cx="749826" cy="749826"/>
          </a:xfrm>
          <a:prstGeom prst="ellipse">
            <a:avLst/>
          </a:prstGeom>
          <a:solidFill>
            <a:schemeClr val="accent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051259" y="3916997"/>
            <a:ext cx="664368" cy="664368"/>
            <a:chOff x="1762125" y="3257550"/>
            <a:chExt cx="723900" cy="723900"/>
          </a:xfrm>
        </p:grpSpPr>
        <p:sp useBgFill="1">
          <p:nvSpPr>
            <p:cNvPr id="27" name="椭圆 26"/>
            <p:cNvSpPr/>
            <p:nvPr/>
          </p:nvSpPr>
          <p:spPr>
            <a:xfrm>
              <a:off x="1762125" y="3257550"/>
              <a:ext cx="723900" cy="723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762125" y="3257550"/>
              <a:ext cx="723900" cy="72390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7083728" y="3949466"/>
            <a:ext cx="599430" cy="599430"/>
          </a:xfrm>
          <a:prstGeom prst="ellipse">
            <a:avLst/>
          </a:prstGeom>
          <a:solidFill>
            <a:schemeClr val="accent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9667195" y="3958831"/>
            <a:ext cx="562768" cy="562768"/>
            <a:chOff x="1762125" y="3257550"/>
            <a:chExt cx="723900" cy="723900"/>
          </a:xfrm>
        </p:grpSpPr>
        <p:sp useBgFill="1">
          <p:nvSpPr>
            <p:cNvPr id="32" name="椭圆 31"/>
            <p:cNvSpPr/>
            <p:nvPr/>
          </p:nvSpPr>
          <p:spPr>
            <a:xfrm>
              <a:off x="1762125" y="3257550"/>
              <a:ext cx="723900" cy="723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762125" y="3257550"/>
              <a:ext cx="723900" cy="72390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a:off x="9694698" y="3986334"/>
            <a:ext cx="507761" cy="507761"/>
          </a:xfrm>
          <a:prstGeom prst="ellipse">
            <a:avLst/>
          </a:prstGeom>
          <a:solidFill>
            <a:schemeClr val="accent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9"/>
          <p:cNvSpPr>
            <a:spLocks noEditPoints="1"/>
          </p:cNvSpPr>
          <p:nvPr/>
        </p:nvSpPr>
        <p:spPr bwMode="auto">
          <a:xfrm>
            <a:off x="4491943" y="3292925"/>
            <a:ext cx="384441" cy="360255"/>
          </a:xfrm>
          <a:custGeom>
            <a:avLst/>
            <a:gdLst>
              <a:gd name="T0" fmla="*/ 56 w 128"/>
              <a:gd name="T1" fmla="*/ 104 h 120"/>
              <a:gd name="T2" fmla="*/ 48 w 128"/>
              <a:gd name="T3" fmla="*/ 112 h 120"/>
              <a:gd name="T4" fmla="*/ 56 w 128"/>
              <a:gd name="T5" fmla="*/ 120 h 120"/>
              <a:gd name="T6" fmla="*/ 64 w 128"/>
              <a:gd name="T7" fmla="*/ 112 h 120"/>
              <a:gd name="T8" fmla="*/ 56 w 128"/>
              <a:gd name="T9" fmla="*/ 104 h 120"/>
              <a:gd name="T10" fmla="*/ 40 w 128"/>
              <a:gd name="T11" fmla="*/ 32 h 120"/>
              <a:gd name="T12" fmla="*/ 30 w 128"/>
              <a:gd name="T13" fmla="*/ 0 h 120"/>
              <a:gd name="T14" fmla="*/ 4 w 128"/>
              <a:gd name="T15" fmla="*/ 0 h 120"/>
              <a:gd name="T16" fmla="*/ 0 w 128"/>
              <a:gd name="T17" fmla="*/ 4 h 120"/>
              <a:gd name="T18" fmla="*/ 4 w 128"/>
              <a:gd name="T19" fmla="*/ 8 h 120"/>
              <a:gd name="T20" fmla="*/ 24 w 128"/>
              <a:gd name="T21" fmla="*/ 8 h 120"/>
              <a:gd name="T22" fmla="*/ 32 w 128"/>
              <a:gd name="T23" fmla="*/ 32 h 120"/>
              <a:gd name="T24" fmla="*/ 32 w 128"/>
              <a:gd name="T25" fmla="*/ 32 h 120"/>
              <a:gd name="T26" fmla="*/ 40 w 128"/>
              <a:gd name="T27" fmla="*/ 80 h 120"/>
              <a:gd name="T28" fmla="*/ 56 w 128"/>
              <a:gd name="T29" fmla="*/ 96 h 120"/>
              <a:gd name="T30" fmla="*/ 100 w 128"/>
              <a:gd name="T31" fmla="*/ 96 h 120"/>
              <a:gd name="T32" fmla="*/ 116 w 128"/>
              <a:gd name="T33" fmla="*/ 80 h 120"/>
              <a:gd name="T34" fmla="*/ 128 w 128"/>
              <a:gd name="T35" fmla="*/ 32 h 120"/>
              <a:gd name="T36" fmla="*/ 40 w 128"/>
              <a:gd name="T37" fmla="*/ 32 h 120"/>
              <a:gd name="T38" fmla="*/ 108 w 128"/>
              <a:gd name="T39" fmla="*/ 80 h 120"/>
              <a:gd name="T40" fmla="*/ 100 w 128"/>
              <a:gd name="T41" fmla="*/ 88 h 120"/>
              <a:gd name="T42" fmla="*/ 56 w 128"/>
              <a:gd name="T43" fmla="*/ 88 h 120"/>
              <a:gd name="T44" fmla="*/ 48 w 128"/>
              <a:gd name="T45" fmla="*/ 80 h 120"/>
              <a:gd name="T46" fmla="*/ 41 w 128"/>
              <a:gd name="T47" fmla="*/ 40 h 120"/>
              <a:gd name="T48" fmla="*/ 118 w 128"/>
              <a:gd name="T49" fmla="*/ 40 h 120"/>
              <a:gd name="T50" fmla="*/ 108 w 128"/>
              <a:gd name="T51" fmla="*/ 80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rgbClr val="007AD6"/>
          </a:solidFill>
          <a:ln>
            <a:noFill/>
          </a:ln>
        </p:spPr>
        <p:txBody>
          <a:bodyPr vert="horz" wrap="square" lIns="91440" tIns="45720" rIns="91440" bIns="45720" numCol="1" anchor="t" anchorCtr="0" compatLnSpc="1"/>
          <a:lstStyle/>
          <a:p>
            <a:endParaRPr lang="zh-CN" altLang="en-US"/>
          </a:p>
        </p:txBody>
      </p:sp>
      <p:sp>
        <p:nvSpPr>
          <p:cNvPr id="35" name="Freeform 102"/>
          <p:cNvSpPr>
            <a:spLocks noEditPoints="1"/>
          </p:cNvSpPr>
          <p:nvPr/>
        </p:nvSpPr>
        <p:spPr bwMode="auto">
          <a:xfrm>
            <a:off x="7234438" y="4093240"/>
            <a:ext cx="288968" cy="311882"/>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32 w 96"/>
              <a:gd name="T33" fmla="*/ 68 h 104"/>
              <a:gd name="T34" fmla="*/ 56 w 96"/>
              <a:gd name="T35" fmla="*/ 82 h 104"/>
              <a:gd name="T36" fmla="*/ 56 w 96"/>
              <a:gd name="T37" fmla="*/ 84 h 104"/>
              <a:gd name="T38" fmla="*/ 76 w 96"/>
              <a:gd name="T39" fmla="*/ 104 h 104"/>
              <a:gd name="T40" fmla="*/ 96 w 96"/>
              <a:gd name="T41" fmla="*/ 84 h 104"/>
              <a:gd name="T42" fmla="*/ 76 w 96"/>
              <a:gd name="T43" fmla="*/ 64 h 104"/>
              <a:gd name="T44" fmla="*/ 76 w 96"/>
              <a:gd name="T45" fmla="*/ 8 h 104"/>
              <a:gd name="T46" fmla="*/ 88 w 96"/>
              <a:gd name="T47" fmla="*/ 20 h 104"/>
              <a:gd name="T48" fmla="*/ 76 w 96"/>
              <a:gd name="T49" fmla="*/ 32 h 104"/>
              <a:gd name="T50" fmla="*/ 64 w 96"/>
              <a:gd name="T51" fmla="*/ 20 h 104"/>
              <a:gd name="T52" fmla="*/ 76 w 96"/>
              <a:gd name="T53" fmla="*/ 8 h 104"/>
              <a:gd name="T54" fmla="*/ 20 w 96"/>
              <a:gd name="T55" fmla="*/ 64 h 104"/>
              <a:gd name="T56" fmla="*/ 8 w 96"/>
              <a:gd name="T57" fmla="*/ 52 h 104"/>
              <a:gd name="T58" fmla="*/ 20 w 96"/>
              <a:gd name="T59" fmla="*/ 40 h 104"/>
              <a:gd name="T60" fmla="*/ 32 w 96"/>
              <a:gd name="T61" fmla="*/ 52 h 104"/>
              <a:gd name="T62" fmla="*/ 20 w 96"/>
              <a:gd name="T63" fmla="*/ 64 h 104"/>
              <a:gd name="T64" fmla="*/ 76 w 96"/>
              <a:gd name="T65" fmla="*/ 96 h 104"/>
              <a:gd name="T66" fmla="*/ 64 w 96"/>
              <a:gd name="T67" fmla="*/ 84 h 104"/>
              <a:gd name="T68" fmla="*/ 76 w 96"/>
              <a:gd name="T69" fmla="*/ 72 h 104"/>
              <a:gd name="T70" fmla="*/ 88 w 96"/>
              <a:gd name="T71" fmla="*/ 84 h 104"/>
              <a:gd name="T72" fmla="*/ 76 w 96"/>
              <a:gd name="T7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32" y="68"/>
                  <a:pt x="32" y="68"/>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moveTo>
                  <a:pt x="76" y="8"/>
                </a:moveTo>
                <a:cubicBezTo>
                  <a:pt x="83" y="8"/>
                  <a:pt x="88" y="13"/>
                  <a:pt x="88" y="20"/>
                </a:cubicBezTo>
                <a:cubicBezTo>
                  <a:pt x="88" y="27"/>
                  <a:pt x="83" y="32"/>
                  <a:pt x="76" y="32"/>
                </a:cubicBezTo>
                <a:cubicBezTo>
                  <a:pt x="69" y="32"/>
                  <a:pt x="64" y="27"/>
                  <a:pt x="64" y="20"/>
                </a:cubicBezTo>
                <a:cubicBezTo>
                  <a:pt x="64" y="13"/>
                  <a:pt x="69" y="8"/>
                  <a:pt x="76" y="8"/>
                </a:cubicBezTo>
                <a:close/>
                <a:moveTo>
                  <a:pt x="20" y="64"/>
                </a:moveTo>
                <a:cubicBezTo>
                  <a:pt x="13" y="64"/>
                  <a:pt x="8" y="59"/>
                  <a:pt x="8" y="52"/>
                </a:cubicBezTo>
                <a:cubicBezTo>
                  <a:pt x="8" y="45"/>
                  <a:pt x="13" y="40"/>
                  <a:pt x="20" y="40"/>
                </a:cubicBezTo>
                <a:cubicBezTo>
                  <a:pt x="27" y="40"/>
                  <a:pt x="32" y="45"/>
                  <a:pt x="32" y="52"/>
                </a:cubicBezTo>
                <a:cubicBezTo>
                  <a:pt x="32" y="59"/>
                  <a:pt x="27" y="64"/>
                  <a:pt x="20" y="64"/>
                </a:cubicBezTo>
                <a:close/>
                <a:moveTo>
                  <a:pt x="76" y="96"/>
                </a:moveTo>
                <a:cubicBezTo>
                  <a:pt x="69" y="96"/>
                  <a:pt x="64" y="91"/>
                  <a:pt x="64" y="84"/>
                </a:cubicBezTo>
                <a:cubicBezTo>
                  <a:pt x="64" y="77"/>
                  <a:pt x="69" y="72"/>
                  <a:pt x="76" y="72"/>
                </a:cubicBezTo>
                <a:cubicBezTo>
                  <a:pt x="83" y="72"/>
                  <a:pt x="88" y="77"/>
                  <a:pt x="88" y="84"/>
                </a:cubicBezTo>
                <a:cubicBezTo>
                  <a:pt x="88" y="91"/>
                  <a:pt x="83" y="96"/>
                  <a:pt x="76" y="96"/>
                </a:cubicBezTo>
                <a:close/>
              </a:path>
            </a:pathLst>
          </a:custGeom>
          <a:solidFill>
            <a:srgbClr val="007AD6"/>
          </a:solidFill>
          <a:ln>
            <a:noFill/>
          </a:ln>
        </p:spPr>
        <p:txBody>
          <a:bodyPr vert="horz" wrap="square" lIns="91440" tIns="45720" rIns="91440" bIns="45720" numCol="1" anchor="t" anchorCtr="0" compatLnSpc="1"/>
          <a:lstStyle/>
          <a:p>
            <a:endParaRPr lang="zh-CN" altLang="en-US"/>
          </a:p>
        </p:txBody>
      </p:sp>
      <p:sp>
        <p:nvSpPr>
          <p:cNvPr id="36" name="Freeform 119"/>
          <p:cNvSpPr>
            <a:spLocks noEditPoints="1"/>
          </p:cNvSpPr>
          <p:nvPr/>
        </p:nvSpPr>
        <p:spPr bwMode="auto">
          <a:xfrm>
            <a:off x="9837310" y="4097362"/>
            <a:ext cx="222536" cy="303638"/>
          </a:xfrm>
          <a:custGeom>
            <a:avLst/>
            <a:gdLst>
              <a:gd name="T0" fmla="*/ 93 w 95"/>
              <a:gd name="T1" fmla="*/ 28 h 130"/>
              <a:gd name="T2" fmla="*/ 67 w 95"/>
              <a:gd name="T3" fmla="*/ 2 h 130"/>
              <a:gd name="T4" fmla="*/ 61 w 95"/>
              <a:gd name="T5" fmla="*/ 2 h 130"/>
              <a:gd name="T6" fmla="*/ 60 w 95"/>
              <a:gd name="T7" fmla="*/ 7 h 130"/>
              <a:gd name="T8" fmla="*/ 60 w 95"/>
              <a:gd name="T9" fmla="*/ 76 h 130"/>
              <a:gd name="T10" fmla="*/ 24 w 95"/>
              <a:gd name="T11" fmla="*/ 77 h 130"/>
              <a:gd name="T12" fmla="*/ 7 w 95"/>
              <a:gd name="T13" fmla="*/ 116 h 130"/>
              <a:gd name="T14" fmla="*/ 49 w 95"/>
              <a:gd name="T15" fmla="*/ 121 h 130"/>
              <a:gd name="T16" fmla="*/ 68 w 95"/>
              <a:gd name="T17" fmla="*/ 91 h 130"/>
              <a:gd name="T18" fmla="*/ 68 w 95"/>
              <a:gd name="T19" fmla="*/ 91 h 130"/>
              <a:gd name="T20" fmla="*/ 68 w 95"/>
              <a:gd name="T21" fmla="*/ 15 h 130"/>
              <a:gd name="T22" fmla="*/ 88 w 95"/>
              <a:gd name="T23" fmla="*/ 34 h 130"/>
              <a:gd name="T24" fmla="*/ 93 w 95"/>
              <a:gd name="T25" fmla="*/ 34 h 130"/>
              <a:gd name="T26" fmla="*/ 93 w 95"/>
              <a:gd name="T27" fmla="*/ 28 h 130"/>
              <a:gd name="T28" fmla="*/ 46 w 95"/>
              <a:gd name="T29" fmla="*/ 114 h 130"/>
              <a:gd name="T30" fmla="*/ 14 w 95"/>
              <a:gd name="T31" fmla="*/ 113 h 130"/>
              <a:gd name="T32" fmla="*/ 26 w 95"/>
              <a:gd name="T33" fmla="*/ 84 h 130"/>
              <a:gd name="T34" fmla="*/ 58 w 95"/>
              <a:gd name="T35" fmla="*/ 86 h 130"/>
              <a:gd name="T36" fmla="*/ 46 w 95"/>
              <a:gd name="T37" fmla="*/ 1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 h="130">
                <a:moveTo>
                  <a:pt x="93" y="28"/>
                </a:moveTo>
                <a:cubicBezTo>
                  <a:pt x="67" y="2"/>
                  <a:pt x="67" y="2"/>
                  <a:pt x="67" y="2"/>
                </a:cubicBezTo>
                <a:cubicBezTo>
                  <a:pt x="65" y="0"/>
                  <a:pt x="63" y="0"/>
                  <a:pt x="61" y="2"/>
                </a:cubicBezTo>
                <a:cubicBezTo>
                  <a:pt x="60" y="3"/>
                  <a:pt x="60" y="5"/>
                  <a:pt x="60" y="7"/>
                </a:cubicBezTo>
                <a:cubicBezTo>
                  <a:pt x="60" y="76"/>
                  <a:pt x="60" y="76"/>
                  <a:pt x="60" y="76"/>
                </a:cubicBezTo>
                <a:cubicBezTo>
                  <a:pt x="51" y="70"/>
                  <a:pt x="36" y="70"/>
                  <a:pt x="24" y="77"/>
                </a:cubicBezTo>
                <a:cubicBezTo>
                  <a:pt x="7" y="87"/>
                  <a:pt x="0" y="104"/>
                  <a:pt x="7" y="116"/>
                </a:cubicBezTo>
                <a:cubicBezTo>
                  <a:pt x="14" y="128"/>
                  <a:pt x="33" y="130"/>
                  <a:pt x="49" y="121"/>
                </a:cubicBezTo>
                <a:cubicBezTo>
                  <a:pt x="61" y="114"/>
                  <a:pt x="69" y="102"/>
                  <a:pt x="68" y="91"/>
                </a:cubicBezTo>
                <a:cubicBezTo>
                  <a:pt x="68" y="91"/>
                  <a:pt x="68" y="91"/>
                  <a:pt x="68" y="91"/>
                </a:cubicBezTo>
                <a:cubicBezTo>
                  <a:pt x="68" y="15"/>
                  <a:pt x="68" y="15"/>
                  <a:pt x="68" y="15"/>
                </a:cubicBezTo>
                <a:cubicBezTo>
                  <a:pt x="88" y="34"/>
                  <a:pt x="88" y="34"/>
                  <a:pt x="88" y="34"/>
                </a:cubicBezTo>
                <a:cubicBezTo>
                  <a:pt x="89" y="36"/>
                  <a:pt x="92" y="36"/>
                  <a:pt x="93" y="34"/>
                </a:cubicBezTo>
                <a:cubicBezTo>
                  <a:pt x="95" y="33"/>
                  <a:pt x="95" y="30"/>
                  <a:pt x="93" y="28"/>
                </a:cubicBezTo>
                <a:close/>
                <a:moveTo>
                  <a:pt x="46" y="114"/>
                </a:moveTo>
                <a:cubicBezTo>
                  <a:pt x="35" y="122"/>
                  <a:pt x="20" y="121"/>
                  <a:pt x="14" y="113"/>
                </a:cubicBezTo>
                <a:cubicBezTo>
                  <a:pt x="9" y="104"/>
                  <a:pt x="14" y="91"/>
                  <a:pt x="26" y="84"/>
                </a:cubicBezTo>
                <a:cubicBezTo>
                  <a:pt x="37" y="76"/>
                  <a:pt x="52" y="77"/>
                  <a:pt x="58" y="86"/>
                </a:cubicBezTo>
                <a:cubicBezTo>
                  <a:pt x="64" y="94"/>
                  <a:pt x="58" y="107"/>
                  <a:pt x="46" y="114"/>
                </a:cubicBezTo>
                <a:close/>
              </a:path>
            </a:pathLst>
          </a:custGeom>
          <a:solidFill>
            <a:srgbClr val="007AD6"/>
          </a:solidFill>
          <a:ln>
            <a:noFill/>
          </a:ln>
        </p:spPr>
        <p:txBody>
          <a:bodyPr vert="horz" wrap="square" lIns="91440" tIns="45720" rIns="91440" bIns="45720" numCol="1" anchor="t" anchorCtr="0" compatLnSpc="1"/>
          <a:lstStyle/>
          <a:p>
            <a:endParaRPr lang="zh-CN" altLang="en-US"/>
          </a:p>
        </p:txBody>
      </p:sp>
      <p:sp>
        <p:nvSpPr>
          <p:cNvPr id="37" name="Freeform 134"/>
          <p:cNvSpPr>
            <a:spLocks noEditPoints="1"/>
          </p:cNvSpPr>
          <p:nvPr/>
        </p:nvSpPr>
        <p:spPr bwMode="auto">
          <a:xfrm>
            <a:off x="1850955" y="3487276"/>
            <a:ext cx="300424" cy="288968"/>
          </a:xfrm>
          <a:custGeom>
            <a:avLst/>
            <a:gdLst>
              <a:gd name="T0" fmla="*/ 76 w 100"/>
              <a:gd name="T1" fmla="*/ 20 h 96"/>
              <a:gd name="T2" fmla="*/ 76 w 100"/>
              <a:gd name="T3" fmla="*/ 28 h 96"/>
              <a:gd name="T4" fmla="*/ 92 w 100"/>
              <a:gd name="T5" fmla="*/ 48 h 96"/>
              <a:gd name="T6" fmla="*/ 76 w 100"/>
              <a:gd name="T7" fmla="*/ 68 h 96"/>
              <a:gd name="T8" fmla="*/ 76 w 100"/>
              <a:gd name="T9" fmla="*/ 76 h 96"/>
              <a:gd name="T10" fmla="*/ 100 w 100"/>
              <a:gd name="T11" fmla="*/ 48 h 96"/>
              <a:gd name="T12" fmla="*/ 76 w 100"/>
              <a:gd name="T13" fmla="*/ 20 h 96"/>
              <a:gd name="T14" fmla="*/ 56 w 100"/>
              <a:gd name="T15" fmla="*/ 0 h 96"/>
              <a:gd name="T16" fmla="*/ 20 w 100"/>
              <a:gd name="T17" fmla="*/ 24 h 96"/>
              <a:gd name="T18" fmla="*/ 8 w 100"/>
              <a:gd name="T19" fmla="*/ 24 h 96"/>
              <a:gd name="T20" fmla="*/ 0 w 100"/>
              <a:gd name="T21" fmla="*/ 32 h 96"/>
              <a:gd name="T22" fmla="*/ 0 w 100"/>
              <a:gd name="T23" fmla="*/ 64 h 96"/>
              <a:gd name="T24" fmla="*/ 8 w 100"/>
              <a:gd name="T25" fmla="*/ 72 h 96"/>
              <a:gd name="T26" fmla="*/ 20 w 100"/>
              <a:gd name="T27" fmla="*/ 72 h 96"/>
              <a:gd name="T28" fmla="*/ 56 w 100"/>
              <a:gd name="T29" fmla="*/ 96 h 96"/>
              <a:gd name="T30" fmla="*/ 64 w 100"/>
              <a:gd name="T31" fmla="*/ 88 h 96"/>
              <a:gd name="T32" fmla="*/ 64 w 100"/>
              <a:gd name="T33" fmla="*/ 8 h 96"/>
              <a:gd name="T34" fmla="*/ 56 w 100"/>
              <a:gd name="T35" fmla="*/ 0 h 96"/>
              <a:gd name="T36" fmla="*/ 20 w 100"/>
              <a:gd name="T37" fmla="*/ 60 h 96"/>
              <a:gd name="T38" fmla="*/ 16 w 100"/>
              <a:gd name="T39" fmla="*/ 64 h 96"/>
              <a:gd name="T40" fmla="*/ 12 w 100"/>
              <a:gd name="T41" fmla="*/ 64 h 96"/>
              <a:gd name="T42" fmla="*/ 8 w 100"/>
              <a:gd name="T43" fmla="*/ 60 h 96"/>
              <a:gd name="T44" fmla="*/ 8 w 100"/>
              <a:gd name="T45" fmla="*/ 36 h 96"/>
              <a:gd name="T46" fmla="*/ 12 w 100"/>
              <a:gd name="T47" fmla="*/ 32 h 96"/>
              <a:gd name="T48" fmla="*/ 16 w 100"/>
              <a:gd name="T49" fmla="*/ 32 h 96"/>
              <a:gd name="T50" fmla="*/ 20 w 100"/>
              <a:gd name="T51" fmla="*/ 36 h 96"/>
              <a:gd name="T52" fmla="*/ 20 w 100"/>
              <a:gd name="T53" fmla="*/ 60 h 96"/>
              <a:gd name="T54" fmla="*/ 56 w 100"/>
              <a:gd name="T55" fmla="*/ 18 h 96"/>
              <a:gd name="T56" fmla="*/ 56 w 100"/>
              <a:gd name="T57" fmla="*/ 78 h 96"/>
              <a:gd name="T58" fmla="*/ 56 w 100"/>
              <a:gd name="T59" fmla="*/ 88 h 96"/>
              <a:gd name="T60" fmla="*/ 28 w 100"/>
              <a:gd name="T61" fmla="*/ 70 h 96"/>
              <a:gd name="T62" fmla="*/ 28 w 100"/>
              <a:gd name="T63" fmla="*/ 64 h 96"/>
              <a:gd name="T64" fmla="*/ 28 w 100"/>
              <a:gd name="T65" fmla="*/ 32 h 96"/>
              <a:gd name="T66" fmla="*/ 28 w 100"/>
              <a:gd name="T67" fmla="*/ 31 h 96"/>
              <a:gd name="T68" fmla="*/ 28 w 100"/>
              <a:gd name="T69" fmla="*/ 31 h 96"/>
              <a:gd name="T70" fmla="*/ 28 w 100"/>
              <a:gd name="T71" fmla="*/ 25 h 96"/>
              <a:gd name="T72" fmla="*/ 56 w 100"/>
              <a:gd name="T73" fmla="*/ 8 h 96"/>
              <a:gd name="T74" fmla="*/ 56 w 100"/>
              <a:gd name="T7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6">
                <a:moveTo>
                  <a:pt x="76" y="20"/>
                </a:moveTo>
                <a:cubicBezTo>
                  <a:pt x="76" y="28"/>
                  <a:pt x="76" y="28"/>
                  <a:pt x="76" y="28"/>
                </a:cubicBezTo>
                <a:cubicBezTo>
                  <a:pt x="85" y="30"/>
                  <a:pt x="92" y="38"/>
                  <a:pt x="92" y="48"/>
                </a:cubicBezTo>
                <a:cubicBezTo>
                  <a:pt x="92" y="58"/>
                  <a:pt x="85" y="66"/>
                  <a:pt x="76" y="68"/>
                </a:cubicBezTo>
                <a:cubicBezTo>
                  <a:pt x="76" y="76"/>
                  <a:pt x="76" y="76"/>
                  <a:pt x="76" y="76"/>
                </a:cubicBezTo>
                <a:cubicBezTo>
                  <a:pt x="90" y="74"/>
                  <a:pt x="100" y="62"/>
                  <a:pt x="100" y="48"/>
                </a:cubicBezTo>
                <a:cubicBezTo>
                  <a:pt x="100" y="34"/>
                  <a:pt x="90" y="22"/>
                  <a:pt x="76" y="20"/>
                </a:cubicBezTo>
                <a:close/>
                <a:moveTo>
                  <a:pt x="56" y="0"/>
                </a:moveTo>
                <a:cubicBezTo>
                  <a:pt x="20" y="24"/>
                  <a:pt x="20" y="24"/>
                  <a:pt x="20" y="24"/>
                </a:cubicBezTo>
                <a:cubicBezTo>
                  <a:pt x="8" y="24"/>
                  <a:pt x="8" y="24"/>
                  <a:pt x="8" y="24"/>
                </a:cubicBezTo>
                <a:cubicBezTo>
                  <a:pt x="4" y="24"/>
                  <a:pt x="0" y="28"/>
                  <a:pt x="0" y="32"/>
                </a:cubicBezTo>
                <a:cubicBezTo>
                  <a:pt x="0" y="64"/>
                  <a:pt x="0" y="64"/>
                  <a:pt x="0" y="64"/>
                </a:cubicBezTo>
                <a:cubicBezTo>
                  <a:pt x="0" y="68"/>
                  <a:pt x="4" y="72"/>
                  <a:pt x="8" y="72"/>
                </a:cubicBezTo>
                <a:cubicBezTo>
                  <a:pt x="20" y="72"/>
                  <a:pt x="20" y="72"/>
                  <a:pt x="20" y="72"/>
                </a:cubicBezTo>
                <a:cubicBezTo>
                  <a:pt x="56" y="96"/>
                  <a:pt x="56" y="96"/>
                  <a:pt x="56" y="96"/>
                </a:cubicBezTo>
                <a:cubicBezTo>
                  <a:pt x="60" y="96"/>
                  <a:pt x="64" y="92"/>
                  <a:pt x="64" y="88"/>
                </a:cubicBezTo>
                <a:cubicBezTo>
                  <a:pt x="64" y="8"/>
                  <a:pt x="64" y="8"/>
                  <a:pt x="64" y="8"/>
                </a:cubicBezTo>
                <a:cubicBezTo>
                  <a:pt x="64" y="4"/>
                  <a:pt x="60" y="0"/>
                  <a:pt x="56" y="0"/>
                </a:cubicBezTo>
                <a:close/>
                <a:moveTo>
                  <a:pt x="20" y="60"/>
                </a:moveTo>
                <a:cubicBezTo>
                  <a:pt x="20" y="62"/>
                  <a:pt x="18" y="64"/>
                  <a:pt x="16" y="64"/>
                </a:cubicBezTo>
                <a:cubicBezTo>
                  <a:pt x="12" y="64"/>
                  <a:pt x="12" y="64"/>
                  <a:pt x="12" y="64"/>
                </a:cubicBezTo>
                <a:cubicBezTo>
                  <a:pt x="10" y="64"/>
                  <a:pt x="8" y="62"/>
                  <a:pt x="8" y="60"/>
                </a:cubicBezTo>
                <a:cubicBezTo>
                  <a:pt x="8" y="36"/>
                  <a:pt x="8" y="36"/>
                  <a:pt x="8" y="36"/>
                </a:cubicBezTo>
                <a:cubicBezTo>
                  <a:pt x="8" y="34"/>
                  <a:pt x="10" y="32"/>
                  <a:pt x="12" y="32"/>
                </a:cubicBezTo>
                <a:cubicBezTo>
                  <a:pt x="16" y="32"/>
                  <a:pt x="16" y="32"/>
                  <a:pt x="16" y="32"/>
                </a:cubicBezTo>
                <a:cubicBezTo>
                  <a:pt x="18" y="32"/>
                  <a:pt x="20" y="34"/>
                  <a:pt x="20" y="36"/>
                </a:cubicBezTo>
                <a:lnTo>
                  <a:pt x="20" y="60"/>
                </a:lnTo>
                <a:close/>
                <a:moveTo>
                  <a:pt x="56" y="18"/>
                </a:moveTo>
                <a:cubicBezTo>
                  <a:pt x="56" y="78"/>
                  <a:pt x="56" y="78"/>
                  <a:pt x="56" y="78"/>
                </a:cubicBezTo>
                <a:cubicBezTo>
                  <a:pt x="56" y="81"/>
                  <a:pt x="56" y="83"/>
                  <a:pt x="56" y="88"/>
                </a:cubicBezTo>
                <a:cubicBezTo>
                  <a:pt x="28" y="70"/>
                  <a:pt x="28" y="70"/>
                  <a:pt x="28" y="70"/>
                </a:cubicBezTo>
                <a:cubicBezTo>
                  <a:pt x="28" y="62"/>
                  <a:pt x="28" y="68"/>
                  <a:pt x="28" y="64"/>
                </a:cubicBezTo>
                <a:cubicBezTo>
                  <a:pt x="28" y="32"/>
                  <a:pt x="28" y="32"/>
                  <a:pt x="28" y="32"/>
                </a:cubicBezTo>
                <a:cubicBezTo>
                  <a:pt x="28" y="32"/>
                  <a:pt x="28" y="31"/>
                  <a:pt x="28" y="31"/>
                </a:cubicBezTo>
                <a:cubicBezTo>
                  <a:pt x="28" y="31"/>
                  <a:pt x="28" y="31"/>
                  <a:pt x="28" y="31"/>
                </a:cubicBezTo>
                <a:cubicBezTo>
                  <a:pt x="28" y="30"/>
                  <a:pt x="28" y="29"/>
                  <a:pt x="28" y="25"/>
                </a:cubicBezTo>
                <a:cubicBezTo>
                  <a:pt x="56" y="8"/>
                  <a:pt x="56" y="8"/>
                  <a:pt x="56" y="8"/>
                </a:cubicBezTo>
                <a:cubicBezTo>
                  <a:pt x="56" y="13"/>
                  <a:pt x="56" y="15"/>
                  <a:pt x="56" y="18"/>
                </a:cubicBezTo>
                <a:close/>
              </a:path>
            </a:pathLst>
          </a:custGeom>
          <a:solidFill>
            <a:srgbClr val="007AD6"/>
          </a:solidFill>
          <a:ln>
            <a:noFill/>
          </a:ln>
        </p:spPr>
        <p:txBody>
          <a:bodyPr vert="horz" wrap="square" lIns="91440" tIns="45720" rIns="91440" bIns="45720" numCol="1" anchor="t" anchorCtr="0" compatLnSpc="1"/>
          <a:lstStyle/>
          <a:p>
            <a:endParaRPr lang="zh-CN" altLang="en-US"/>
          </a:p>
        </p:txBody>
      </p:sp>
      <p:sp>
        <p:nvSpPr>
          <p:cNvPr id="38" name="文本框 37"/>
          <p:cNvSpPr txBox="1"/>
          <p:nvPr/>
        </p:nvSpPr>
        <p:spPr>
          <a:xfrm>
            <a:off x="1113613" y="4061607"/>
            <a:ext cx="1773500" cy="400110"/>
          </a:xfrm>
          <a:prstGeom prst="rect">
            <a:avLst/>
          </a:prstGeom>
          <a:noFill/>
        </p:spPr>
        <p:txBody>
          <a:bodyPr wrap="square" rtlCol="0">
            <a:spAutoFit/>
          </a:bodyPr>
          <a:lstStyle/>
          <a:p>
            <a:pPr algn="ctr"/>
            <a:r>
              <a:rPr lang="zh-CN" altLang="en-US" sz="20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20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39" name="矩形 38"/>
          <p:cNvSpPr/>
          <p:nvPr/>
        </p:nvSpPr>
        <p:spPr>
          <a:xfrm>
            <a:off x="686026" y="4365427"/>
            <a:ext cx="2628674" cy="1061829"/>
          </a:xfrm>
          <a:prstGeom prst="rect">
            <a:avLst/>
          </a:prstGeom>
        </p:spPr>
        <p:txBody>
          <a:bodyPr wrap="square">
            <a:spAutoFit/>
          </a:bodyPr>
          <a:lstStyle/>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
        <p:nvSpPr>
          <p:cNvPr id="40" name="文本框 39"/>
          <p:cNvSpPr txBox="1"/>
          <p:nvPr/>
        </p:nvSpPr>
        <p:spPr>
          <a:xfrm>
            <a:off x="3791988" y="1619333"/>
            <a:ext cx="1773500" cy="400110"/>
          </a:xfrm>
          <a:prstGeom prst="rect">
            <a:avLst/>
          </a:prstGeom>
          <a:noFill/>
        </p:spPr>
        <p:txBody>
          <a:bodyPr wrap="square" rtlCol="0">
            <a:spAutoFit/>
          </a:bodyPr>
          <a:lstStyle/>
          <a:p>
            <a:pPr algn="ctr"/>
            <a:r>
              <a:rPr lang="zh-CN" altLang="en-US" sz="20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20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41" name="矩形 40"/>
          <p:cNvSpPr/>
          <p:nvPr/>
        </p:nvSpPr>
        <p:spPr>
          <a:xfrm>
            <a:off x="3242426" y="1923153"/>
            <a:ext cx="2872624" cy="1061829"/>
          </a:xfrm>
          <a:prstGeom prst="rect">
            <a:avLst/>
          </a:prstGeom>
        </p:spPr>
        <p:txBody>
          <a:bodyPr wrap="square">
            <a:spAutoFit/>
          </a:bodyPr>
          <a:lstStyle/>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
        <p:nvSpPr>
          <p:cNvPr id="42" name="文本框 41"/>
          <p:cNvSpPr txBox="1"/>
          <p:nvPr/>
        </p:nvSpPr>
        <p:spPr>
          <a:xfrm>
            <a:off x="6489484" y="4689515"/>
            <a:ext cx="1773500" cy="400110"/>
          </a:xfrm>
          <a:prstGeom prst="rect">
            <a:avLst/>
          </a:prstGeom>
          <a:noFill/>
        </p:spPr>
        <p:txBody>
          <a:bodyPr wrap="square" rtlCol="0">
            <a:spAutoFit/>
          </a:bodyPr>
          <a:lstStyle/>
          <a:p>
            <a:pPr algn="ctr"/>
            <a:r>
              <a:rPr lang="zh-CN" altLang="en-US" sz="20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20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43" name="矩形 42"/>
          <p:cNvSpPr/>
          <p:nvPr/>
        </p:nvSpPr>
        <p:spPr>
          <a:xfrm>
            <a:off x="6065668" y="4993335"/>
            <a:ext cx="2621132" cy="1061829"/>
          </a:xfrm>
          <a:prstGeom prst="rect">
            <a:avLst/>
          </a:prstGeom>
        </p:spPr>
        <p:txBody>
          <a:bodyPr wrap="square">
            <a:spAutoFit/>
          </a:bodyPr>
          <a:lstStyle/>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
        <p:nvSpPr>
          <p:cNvPr id="44" name="文本框 43"/>
          <p:cNvSpPr txBox="1"/>
          <p:nvPr/>
        </p:nvSpPr>
        <p:spPr>
          <a:xfrm>
            <a:off x="9074385" y="2539617"/>
            <a:ext cx="1773500" cy="400110"/>
          </a:xfrm>
          <a:prstGeom prst="rect">
            <a:avLst/>
          </a:prstGeom>
          <a:noFill/>
        </p:spPr>
        <p:txBody>
          <a:bodyPr wrap="square" rtlCol="0">
            <a:spAutoFit/>
          </a:bodyPr>
          <a:lstStyle/>
          <a:p>
            <a:pPr algn="ctr"/>
            <a:r>
              <a:rPr lang="zh-CN" altLang="en-US" sz="2000" dirty="0">
                <a:solidFill>
                  <a:schemeClr val="bg1">
                    <a:alpha val="90000"/>
                  </a:schemeClr>
                </a:solidFill>
                <a:latin typeface="方正大黑简体" panose="03000509000000000000" pitchFamily="65" charset="-122"/>
                <a:ea typeface="方正大黑简体" panose="03000509000000000000" pitchFamily="65" charset="-122"/>
              </a:rPr>
              <a:t>输入你的内容</a:t>
            </a:r>
            <a:endParaRPr lang="zh-CN" altLang="en-US" sz="2000" dirty="0">
              <a:solidFill>
                <a:schemeClr val="bg1">
                  <a:alpha val="90000"/>
                </a:schemeClr>
              </a:solidFill>
              <a:latin typeface="方正大黑简体" panose="03000509000000000000" pitchFamily="65" charset="-122"/>
              <a:ea typeface="方正大黑简体" panose="03000509000000000000" pitchFamily="65" charset="-122"/>
            </a:endParaRPr>
          </a:p>
        </p:txBody>
      </p:sp>
      <p:sp>
        <p:nvSpPr>
          <p:cNvPr id="45" name="矩形 44"/>
          <p:cNvSpPr/>
          <p:nvPr/>
        </p:nvSpPr>
        <p:spPr>
          <a:xfrm>
            <a:off x="8524823" y="2843437"/>
            <a:ext cx="2872624" cy="1061829"/>
          </a:xfrm>
          <a:prstGeom prst="rect">
            <a:avLst/>
          </a:prstGeom>
        </p:spPr>
        <p:txBody>
          <a:bodyPr wrap="square">
            <a:spAutoFit/>
          </a:bodyPr>
          <a:lstStyle/>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1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42" presetClass="path" presetSubtype="0" accel="50000" decel="50000" fill="hold" grpId="0" nodeType="withEffect">
                                  <p:stCondLst>
                                    <p:cond delay="0"/>
                                  </p:stCondLst>
                                  <p:childTnLst>
                                    <p:animMotion origin="layout" path="M -4.16667E-6 -2.59259E-6 L -4.16667E-6 0.33264 " pathEditMode="relative" rAng="0" ptsTypes="AA">
                                      <p:cBhvr>
                                        <p:cTn id="8" dur="500" fill="hold"/>
                                        <p:tgtEl>
                                          <p:spTgt spid="51"/>
                                        </p:tgtEl>
                                        <p:attrNameLst>
                                          <p:attrName>ppt_x</p:attrName>
                                          <p:attrName>ppt_y</p:attrName>
                                        </p:attrNameLst>
                                      </p:cBhvr>
                                      <p:rCtr x="0" y="16620"/>
                                    </p:animMotion>
                                  </p:childTnLst>
                                </p:cTn>
                              </p:par>
                              <p:par>
                                <p:cTn id="9" presetID="64" presetClass="path" presetSubtype="0" accel="50000" decel="50000" fill="hold" grpId="0" nodeType="withEffect">
                                  <p:stCondLst>
                                    <p:cond delay="0"/>
                                  </p:stCondLst>
                                  <p:childTnLst>
                                    <p:animMotion origin="layout" path="M -4.16667E-6 -2.22222E-6 L -4.16667E-6 -0.34421 " pathEditMode="relative" rAng="0" ptsTypes="AA">
                                      <p:cBhvr>
                                        <p:cTn id="10" dur="500" fill="hold"/>
                                        <p:tgtEl>
                                          <p:spTgt spid="52"/>
                                        </p:tgtEl>
                                        <p:attrNameLst>
                                          <p:attrName>ppt_x</p:attrName>
                                          <p:attrName>ppt_y</p:attrName>
                                        </p:attrNameLst>
                                      </p:cBhvr>
                                      <p:rCtr x="0" y="-17222"/>
                                    </p:animMotion>
                                  </p:childTnLst>
                                </p:cTn>
                              </p:par>
                              <p:par>
                                <p:cTn id="11" presetID="22" presetClass="entr" presetSubtype="8" fill="hold" grpId="0"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par>
                                <p:cTn id="14" presetID="1" presetClass="exit" presetSubtype="0" fill="hold" grpId="1" nodeType="withEffect">
                                  <p:stCondLst>
                                    <p:cond delay="500"/>
                                  </p:stCondLst>
                                  <p:childTnLst>
                                    <p:set>
                                      <p:cBhvr>
                                        <p:cTn id="15" dur="1" fill="hold">
                                          <p:stCondLst>
                                            <p:cond delay="0"/>
                                          </p:stCondLst>
                                        </p:cTn>
                                        <p:tgtEl>
                                          <p:spTgt spid="14"/>
                                        </p:tgtEl>
                                        <p:attrNameLst>
                                          <p:attrName>style.visibility</p:attrName>
                                        </p:attrNameLst>
                                      </p:cBhvr>
                                      <p:to>
                                        <p:strVal val="hidden"/>
                                      </p:to>
                                    </p:set>
                                  </p:childTnLst>
                                </p:cTn>
                              </p:par>
                              <p:par>
                                <p:cTn id="16" presetID="1" presetClass="exit" presetSubtype="0" fill="hold" grpId="1" nodeType="withEffect">
                                  <p:stCondLst>
                                    <p:cond delay="500"/>
                                  </p:stCondLst>
                                  <p:childTnLst>
                                    <p:set>
                                      <p:cBhvr>
                                        <p:cTn id="17" dur="1" fill="hold">
                                          <p:stCondLst>
                                            <p:cond delay="0"/>
                                          </p:stCondLst>
                                        </p:cTn>
                                        <p:tgtEl>
                                          <p:spTgt spid="51"/>
                                        </p:tgtEl>
                                        <p:attrNameLst>
                                          <p:attrName>style.visibility</p:attrName>
                                        </p:attrNameLst>
                                      </p:cBhvr>
                                      <p:to>
                                        <p:strVal val="hidden"/>
                                      </p:to>
                                    </p:set>
                                  </p:childTnLst>
                                </p:cTn>
                              </p:par>
                              <p:par>
                                <p:cTn id="18" presetID="1" presetClass="exit" presetSubtype="0" fill="hold" grpId="1" nodeType="withEffect">
                                  <p:stCondLst>
                                    <p:cond delay="500"/>
                                  </p:stCondLst>
                                  <p:childTnLst>
                                    <p:set>
                                      <p:cBhvr>
                                        <p:cTn id="19" dur="1" fill="hold">
                                          <p:stCondLst>
                                            <p:cond delay="0"/>
                                          </p:stCondLst>
                                        </p:cTn>
                                        <p:tgtEl>
                                          <p:spTgt spid="52"/>
                                        </p:tgtEl>
                                        <p:attrNameLst>
                                          <p:attrName>style.visibility</p:attrName>
                                        </p:attrNameLst>
                                      </p:cBhvr>
                                      <p:to>
                                        <p:strVal val="hidden"/>
                                      </p:to>
                                    </p:set>
                                  </p:childTnLst>
                                </p:cTn>
                              </p:par>
                              <p:par>
                                <p:cTn id="20" presetID="1" presetClass="exit" presetSubtype="0" fill="hold" nodeType="withEffect">
                                  <p:stCondLst>
                                    <p:cond delay="500"/>
                                  </p:stCondLst>
                                  <p:childTnLst>
                                    <p:set>
                                      <p:cBhvr>
                                        <p:cTn id="21" dur="1" fill="hold">
                                          <p:stCondLst>
                                            <p:cond delay="0"/>
                                          </p:stCondLst>
                                        </p:cTn>
                                        <p:tgtEl>
                                          <p:spTgt spid="48"/>
                                        </p:tgtEl>
                                        <p:attrNameLst>
                                          <p:attrName>style.visibility</p:attrName>
                                        </p:attrNameLst>
                                      </p:cBhvr>
                                      <p:to>
                                        <p:strVal val="hidden"/>
                                      </p:to>
                                    </p:set>
                                  </p:childTnLst>
                                </p:cTn>
                              </p:par>
                              <p:par>
                                <p:cTn id="22" presetID="10" presetClass="entr" presetSubtype="0" fill="hold" grpId="1" nodeType="withEffect">
                                  <p:stCondLst>
                                    <p:cond delay="125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250"/>
                                        <p:tgtEl>
                                          <p:spTgt spid="16"/>
                                        </p:tgtEl>
                                      </p:cBhvr>
                                    </p:animEffect>
                                  </p:childTnLst>
                                </p:cTn>
                              </p:par>
                              <p:par>
                                <p:cTn id="25" presetID="0" presetClass="path" presetSubtype="0" fill="hold" grpId="0" nodeType="withEffect">
                                  <p:stCondLst>
                                    <p:cond delay="1250"/>
                                  </p:stCondLst>
                                  <p:childTnLst>
                                    <p:animMotion origin="layout" path="M -0.22226 0.14074 C -0.1832 0.10856 -0.14401 0.08148 -0.10716 0.05764 C -0.0694 0.03657 -0.03554 0.01736 0.00013 0.00185 " pathEditMode="relative" rAng="0" ptsTypes="AAA">
                                      <p:cBhvr>
                                        <p:cTn id="26" dur="500" fill="hold"/>
                                        <p:tgtEl>
                                          <p:spTgt spid="16"/>
                                        </p:tgtEl>
                                        <p:attrNameLst>
                                          <p:attrName>ppt_x</p:attrName>
                                          <p:attrName>ppt_y</p:attrName>
                                        </p:attrNameLst>
                                      </p:cBhvr>
                                      <p:rCtr x="11120" y="-6944"/>
                                    </p:animMotion>
                                  </p:childTnLst>
                                </p:cTn>
                              </p:par>
                              <p:par>
                                <p:cTn id="27" presetID="10" presetClass="entr" presetSubtype="0" fill="hold" grpId="1"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50"/>
                                        <p:tgtEl>
                                          <p:spTgt spid="21"/>
                                        </p:tgtEl>
                                      </p:cBhvr>
                                    </p:animEffect>
                                  </p:childTnLst>
                                </p:cTn>
                              </p:par>
                              <p:par>
                                <p:cTn id="30" presetID="0" presetClass="path" presetSubtype="0" fill="hold" grpId="0" nodeType="withEffect">
                                  <p:stCondLst>
                                    <p:cond delay="1000"/>
                                  </p:stCondLst>
                                  <p:childTnLst>
                                    <p:animMotion origin="layout" path="M -0.4401 0.16435 C -0.38815 0.11783 -0.34075 0.08357 -0.26822 0.0456 C -0.09023 -0.03889 -0.03177 -0.00833 -4.58333E-6 -0.00092 " pathEditMode="relative" rAng="0" ptsTypes="AAA">
                                      <p:cBhvr>
                                        <p:cTn id="31" dur="500" fill="hold"/>
                                        <p:tgtEl>
                                          <p:spTgt spid="21"/>
                                        </p:tgtEl>
                                        <p:attrNameLst>
                                          <p:attrName>ppt_x</p:attrName>
                                          <p:attrName>ppt_y</p:attrName>
                                        </p:attrNameLst>
                                      </p:cBhvr>
                                      <p:rCtr x="22005" y="-8843"/>
                                    </p:animMotion>
                                  </p:childTnLst>
                                </p:cTn>
                              </p:par>
                              <p:par>
                                <p:cTn id="32" presetID="10" presetClass="entr" presetSubtype="0" fill="hold" grpId="1" nodeType="withEffect">
                                  <p:stCondLst>
                                    <p:cond delay="125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250"/>
                                        <p:tgtEl>
                                          <p:spTgt spid="31"/>
                                        </p:tgtEl>
                                      </p:cBhvr>
                                    </p:animEffect>
                                  </p:childTnLst>
                                </p:cTn>
                              </p:par>
                              <p:par>
                                <p:cTn id="35" presetID="0" presetClass="path" presetSubtype="0" fill="hold" grpId="0" nodeType="withEffect">
                                  <p:stCondLst>
                                    <p:cond delay="1250"/>
                                  </p:stCondLst>
                                  <p:childTnLst>
                                    <p:animMotion origin="layout" path="M 0.20729 -0.2 C 0.16914 -0.15278 0.13112 -0.10209 0.097 -0.06806 C 0.06328 -0.03334 0.03294 -0.01574 0.00065 -0.00023 " pathEditMode="relative" rAng="0" ptsTypes="AAA">
                                      <p:cBhvr>
                                        <p:cTn id="36" dur="500" fill="hold"/>
                                        <p:tgtEl>
                                          <p:spTgt spid="31"/>
                                        </p:tgtEl>
                                        <p:attrNameLst>
                                          <p:attrName>ppt_x</p:attrName>
                                          <p:attrName>ppt_y</p:attrName>
                                        </p:attrNameLst>
                                      </p:cBhvr>
                                      <p:rCtr x="-10339" y="9977"/>
                                    </p:animMotion>
                                  </p:childTnLst>
                                </p:cTn>
                              </p:par>
                              <p:par>
                                <p:cTn id="37" presetID="10" presetClass="entr" presetSubtype="0" fill="hold" grpId="1" nodeType="withEffect">
                                  <p:stCondLst>
                                    <p:cond delay="10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250"/>
                                        <p:tgtEl>
                                          <p:spTgt spid="26"/>
                                        </p:tgtEl>
                                      </p:cBhvr>
                                    </p:animEffect>
                                  </p:childTnLst>
                                </p:cTn>
                              </p:par>
                              <p:par>
                                <p:cTn id="40" presetID="0" presetClass="path" presetSubtype="0" fill="hold" grpId="0" nodeType="withEffect">
                                  <p:stCondLst>
                                    <p:cond delay="1000"/>
                                  </p:stCondLst>
                                  <p:childTnLst>
                                    <p:animMotion origin="layout" path="M 0.41614 -0.19814 C 0.34362 -0.10601 0.26628 -0.00925 0.19883 0.01482 C 0.11706 0.04514 0.05169 0.02639 0.00039 -4.44444E-6 " pathEditMode="relative" rAng="0" ptsTypes="AAA">
                                      <p:cBhvr>
                                        <p:cTn id="41" dur="500" fill="hold"/>
                                        <p:tgtEl>
                                          <p:spTgt spid="26"/>
                                        </p:tgtEl>
                                        <p:attrNameLst>
                                          <p:attrName>ppt_x</p:attrName>
                                          <p:attrName>ppt_y</p:attrName>
                                        </p:attrNameLst>
                                      </p:cBhvr>
                                      <p:rCtr x="-20794" y="11435"/>
                                    </p:animMotion>
                                  </p:childTnLst>
                                </p:cTn>
                              </p:par>
                              <p:par>
                                <p:cTn id="42" presetID="10" presetClass="entr" presetSubtype="0" fill="hold" nodeType="withEffect">
                                  <p:stCondLst>
                                    <p:cond delay="175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nodeType="withEffect">
                                  <p:stCondLst>
                                    <p:cond delay="175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par>
                                <p:cTn id="48" presetID="10" presetClass="entr" presetSubtype="0" fill="hold" nodeType="withEffect">
                                  <p:stCondLst>
                                    <p:cond delay="175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10" presetClass="entr" presetSubtype="0" fill="hold" nodeType="withEffect">
                                  <p:stCondLst>
                                    <p:cond delay="175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31" presetClass="entr" presetSubtype="0" fill="hold" grpId="0" nodeType="withEffect">
                                  <p:stCondLst>
                                    <p:cond delay="200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 calcmode="lin" valueType="num">
                                      <p:cBhvr>
                                        <p:cTn id="58" dur="500" fill="hold"/>
                                        <p:tgtEl>
                                          <p:spTgt spid="37"/>
                                        </p:tgtEl>
                                        <p:attrNameLst>
                                          <p:attrName>style.rotation</p:attrName>
                                        </p:attrNameLst>
                                      </p:cBhvr>
                                      <p:tavLst>
                                        <p:tav tm="0">
                                          <p:val>
                                            <p:fltVal val="90"/>
                                          </p:val>
                                        </p:tav>
                                        <p:tav tm="100000">
                                          <p:val>
                                            <p:fltVal val="0"/>
                                          </p:val>
                                        </p:tav>
                                      </p:tavLst>
                                    </p:anim>
                                    <p:animEffect transition="in" filter="fade">
                                      <p:cBhvr>
                                        <p:cTn id="59" dur="500"/>
                                        <p:tgtEl>
                                          <p:spTgt spid="37"/>
                                        </p:tgtEl>
                                      </p:cBhvr>
                                    </p:animEffect>
                                  </p:childTnLst>
                                </p:cTn>
                              </p:par>
                              <p:par>
                                <p:cTn id="60" presetID="31" presetClass="entr" presetSubtype="0" fill="hold" grpId="0" nodeType="withEffect">
                                  <p:stCondLst>
                                    <p:cond delay="20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 calcmode="lin" valueType="num">
                                      <p:cBhvr>
                                        <p:cTn id="64" dur="500" fill="hold"/>
                                        <p:tgtEl>
                                          <p:spTgt spid="34"/>
                                        </p:tgtEl>
                                        <p:attrNameLst>
                                          <p:attrName>style.rotation</p:attrName>
                                        </p:attrNameLst>
                                      </p:cBhvr>
                                      <p:tavLst>
                                        <p:tav tm="0">
                                          <p:val>
                                            <p:fltVal val="90"/>
                                          </p:val>
                                        </p:tav>
                                        <p:tav tm="100000">
                                          <p:val>
                                            <p:fltVal val="0"/>
                                          </p:val>
                                        </p:tav>
                                      </p:tavLst>
                                    </p:anim>
                                    <p:animEffect transition="in" filter="fade">
                                      <p:cBhvr>
                                        <p:cTn id="65" dur="500"/>
                                        <p:tgtEl>
                                          <p:spTgt spid="34"/>
                                        </p:tgtEl>
                                      </p:cBhvr>
                                    </p:animEffect>
                                  </p:childTnLst>
                                </p:cTn>
                              </p:par>
                              <p:par>
                                <p:cTn id="66" presetID="31" presetClass="entr" presetSubtype="0" fill="hold" grpId="0" nodeType="withEffect">
                                  <p:stCondLst>
                                    <p:cond delay="2000"/>
                                  </p:stCondLst>
                                  <p:childTnLst>
                                    <p:set>
                                      <p:cBhvr>
                                        <p:cTn id="67" dur="1" fill="hold">
                                          <p:stCondLst>
                                            <p:cond delay="0"/>
                                          </p:stCondLst>
                                        </p:cTn>
                                        <p:tgtEl>
                                          <p:spTgt spid="35"/>
                                        </p:tgtEl>
                                        <p:attrNameLst>
                                          <p:attrName>style.visibility</p:attrName>
                                        </p:attrNameLst>
                                      </p:cBhvr>
                                      <p:to>
                                        <p:strVal val="visible"/>
                                      </p:to>
                                    </p:set>
                                    <p:anim calcmode="lin" valueType="num">
                                      <p:cBhvr>
                                        <p:cTn id="68" dur="500" fill="hold"/>
                                        <p:tgtEl>
                                          <p:spTgt spid="35"/>
                                        </p:tgtEl>
                                        <p:attrNameLst>
                                          <p:attrName>ppt_w</p:attrName>
                                        </p:attrNameLst>
                                      </p:cBhvr>
                                      <p:tavLst>
                                        <p:tav tm="0">
                                          <p:val>
                                            <p:fltVal val="0"/>
                                          </p:val>
                                        </p:tav>
                                        <p:tav tm="100000">
                                          <p:val>
                                            <p:strVal val="#ppt_w"/>
                                          </p:val>
                                        </p:tav>
                                      </p:tavLst>
                                    </p:anim>
                                    <p:anim calcmode="lin" valueType="num">
                                      <p:cBhvr>
                                        <p:cTn id="69" dur="500" fill="hold"/>
                                        <p:tgtEl>
                                          <p:spTgt spid="35"/>
                                        </p:tgtEl>
                                        <p:attrNameLst>
                                          <p:attrName>ppt_h</p:attrName>
                                        </p:attrNameLst>
                                      </p:cBhvr>
                                      <p:tavLst>
                                        <p:tav tm="0">
                                          <p:val>
                                            <p:fltVal val="0"/>
                                          </p:val>
                                        </p:tav>
                                        <p:tav tm="100000">
                                          <p:val>
                                            <p:strVal val="#ppt_h"/>
                                          </p:val>
                                        </p:tav>
                                      </p:tavLst>
                                    </p:anim>
                                    <p:anim calcmode="lin" valueType="num">
                                      <p:cBhvr>
                                        <p:cTn id="70" dur="500" fill="hold"/>
                                        <p:tgtEl>
                                          <p:spTgt spid="35"/>
                                        </p:tgtEl>
                                        <p:attrNameLst>
                                          <p:attrName>style.rotation</p:attrName>
                                        </p:attrNameLst>
                                      </p:cBhvr>
                                      <p:tavLst>
                                        <p:tav tm="0">
                                          <p:val>
                                            <p:fltVal val="90"/>
                                          </p:val>
                                        </p:tav>
                                        <p:tav tm="100000">
                                          <p:val>
                                            <p:fltVal val="0"/>
                                          </p:val>
                                        </p:tav>
                                      </p:tavLst>
                                    </p:anim>
                                    <p:animEffect transition="in" filter="fade">
                                      <p:cBhvr>
                                        <p:cTn id="71" dur="500"/>
                                        <p:tgtEl>
                                          <p:spTgt spid="35"/>
                                        </p:tgtEl>
                                      </p:cBhvr>
                                    </p:animEffect>
                                  </p:childTnLst>
                                </p:cTn>
                              </p:par>
                              <p:par>
                                <p:cTn id="72" presetID="31" presetClass="entr" presetSubtype="0" fill="hold" grpId="0" nodeType="withEffect">
                                  <p:stCondLst>
                                    <p:cond delay="200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fltVal val="0"/>
                                          </p:val>
                                        </p:tav>
                                        <p:tav tm="100000">
                                          <p:val>
                                            <p:strVal val="#ppt_w"/>
                                          </p:val>
                                        </p:tav>
                                      </p:tavLst>
                                    </p:anim>
                                    <p:anim calcmode="lin" valueType="num">
                                      <p:cBhvr>
                                        <p:cTn id="75" dur="500" fill="hold"/>
                                        <p:tgtEl>
                                          <p:spTgt spid="36"/>
                                        </p:tgtEl>
                                        <p:attrNameLst>
                                          <p:attrName>ppt_h</p:attrName>
                                        </p:attrNameLst>
                                      </p:cBhvr>
                                      <p:tavLst>
                                        <p:tav tm="0">
                                          <p:val>
                                            <p:fltVal val="0"/>
                                          </p:val>
                                        </p:tav>
                                        <p:tav tm="100000">
                                          <p:val>
                                            <p:strVal val="#ppt_h"/>
                                          </p:val>
                                        </p:tav>
                                      </p:tavLst>
                                    </p:anim>
                                    <p:anim calcmode="lin" valueType="num">
                                      <p:cBhvr>
                                        <p:cTn id="76" dur="500" fill="hold"/>
                                        <p:tgtEl>
                                          <p:spTgt spid="36"/>
                                        </p:tgtEl>
                                        <p:attrNameLst>
                                          <p:attrName>style.rotation</p:attrName>
                                        </p:attrNameLst>
                                      </p:cBhvr>
                                      <p:tavLst>
                                        <p:tav tm="0">
                                          <p:val>
                                            <p:fltVal val="90"/>
                                          </p:val>
                                        </p:tav>
                                        <p:tav tm="100000">
                                          <p:val>
                                            <p:fltVal val="0"/>
                                          </p:val>
                                        </p:tav>
                                      </p:tavLst>
                                    </p:anim>
                                    <p:animEffect transition="in" filter="fade">
                                      <p:cBhvr>
                                        <p:cTn id="77" dur="500"/>
                                        <p:tgtEl>
                                          <p:spTgt spid="36"/>
                                        </p:tgtEl>
                                      </p:cBhvr>
                                    </p:animEffect>
                                  </p:childTnLst>
                                </p:cTn>
                              </p:par>
                              <p:par>
                                <p:cTn id="78" presetID="53" presetClass="entr" presetSubtype="16" fill="hold" grpId="0" nodeType="withEffect">
                                  <p:stCondLst>
                                    <p:cond delay="250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Effect transition="in" filter="fade">
                                      <p:cBhvr>
                                        <p:cTn id="82" dur="500"/>
                                        <p:tgtEl>
                                          <p:spTgt spid="38"/>
                                        </p:tgtEl>
                                      </p:cBhvr>
                                    </p:animEffect>
                                  </p:childTnLst>
                                </p:cTn>
                              </p:par>
                              <p:par>
                                <p:cTn id="83" presetID="53" presetClass="entr" presetSubtype="16" fill="hold" grpId="0" nodeType="withEffect">
                                  <p:stCondLst>
                                    <p:cond delay="2500"/>
                                  </p:stCondLst>
                                  <p:childTnLst>
                                    <p:set>
                                      <p:cBhvr>
                                        <p:cTn id="84" dur="1" fill="hold">
                                          <p:stCondLst>
                                            <p:cond delay="0"/>
                                          </p:stCondLst>
                                        </p:cTn>
                                        <p:tgtEl>
                                          <p:spTgt spid="40"/>
                                        </p:tgtEl>
                                        <p:attrNameLst>
                                          <p:attrName>style.visibility</p:attrName>
                                        </p:attrNameLst>
                                      </p:cBhvr>
                                      <p:to>
                                        <p:strVal val="visible"/>
                                      </p:to>
                                    </p:set>
                                    <p:anim calcmode="lin" valueType="num">
                                      <p:cBhvr>
                                        <p:cTn id="85" dur="500" fill="hold"/>
                                        <p:tgtEl>
                                          <p:spTgt spid="40"/>
                                        </p:tgtEl>
                                        <p:attrNameLst>
                                          <p:attrName>ppt_w</p:attrName>
                                        </p:attrNameLst>
                                      </p:cBhvr>
                                      <p:tavLst>
                                        <p:tav tm="0">
                                          <p:val>
                                            <p:fltVal val="0"/>
                                          </p:val>
                                        </p:tav>
                                        <p:tav tm="100000">
                                          <p:val>
                                            <p:strVal val="#ppt_w"/>
                                          </p:val>
                                        </p:tav>
                                      </p:tavLst>
                                    </p:anim>
                                    <p:anim calcmode="lin" valueType="num">
                                      <p:cBhvr>
                                        <p:cTn id="86" dur="500" fill="hold"/>
                                        <p:tgtEl>
                                          <p:spTgt spid="40"/>
                                        </p:tgtEl>
                                        <p:attrNameLst>
                                          <p:attrName>ppt_h</p:attrName>
                                        </p:attrNameLst>
                                      </p:cBhvr>
                                      <p:tavLst>
                                        <p:tav tm="0">
                                          <p:val>
                                            <p:fltVal val="0"/>
                                          </p:val>
                                        </p:tav>
                                        <p:tav tm="100000">
                                          <p:val>
                                            <p:strVal val="#ppt_h"/>
                                          </p:val>
                                        </p:tav>
                                      </p:tavLst>
                                    </p:anim>
                                    <p:animEffect transition="in" filter="fade">
                                      <p:cBhvr>
                                        <p:cTn id="87" dur="500"/>
                                        <p:tgtEl>
                                          <p:spTgt spid="40"/>
                                        </p:tgtEl>
                                      </p:cBhvr>
                                    </p:animEffect>
                                  </p:childTnLst>
                                </p:cTn>
                              </p:par>
                              <p:par>
                                <p:cTn id="88" presetID="53" presetClass="entr" presetSubtype="16" fill="hold" grpId="0" nodeType="withEffect">
                                  <p:stCondLst>
                                    <p:cond delay="2500"/>
                                  </p:stCondLst>
                                  <p:childTnLst>
                                    <p:set>
                                      <p:cBhvr>
                                        <p:cTn id="89" dur="1" fill="hold">
                                          <p:stCondLst>
                                            <p:cond delay="0"/>
                                          </p:stCondLst>
                                        </p:cTn>
                                        <p:tgtEl>
                                          <p:spTgt spid="44"/>
                                        </p:tgtEl>
                                        <p:attrNameLst>
                                          <p:attrName>style.visibility</p:attrName>
                                        </p:attrNameLst>
                                      </p:cBhvr>
                                      <p:to>
                                        <p:strVal val="visible"/>
                                      </p:to>
                                    </p:set>
                                    <p:anim calcmode="lin" valueType="num">
                                      <p:cBhvr>
                                        <p:cTn id="90" dur="500" fill="hold"/>
                                        <p:tgtEl>
                                          <p:spTgt spid="44"/>
                                        </p:tgtEl>
                                        <p:attrNameLst>
                                          <p:attrName>ppt_w</p:attrName>
                                        </p:attrNameLst>
                                      </p:cBhvr>
                                      <p:tavLst>
                                        <p:tav tm="0">
                                          <p:val>
                                            <p:fltVal val="0"/>
                                          </p:val>
                                        </p:tav>
                                        <p:tav tm="100000">
                                          <p:val>
                                            <p:strVal val="#ppt_w"/>
                                          </p:val>
                                        </p:tav>
                                      </p:tavLst>
                                    </p:anim>
                                    <p:anim calcmode="lin" valueType="num">
                                      <p:cBhvr>
                                        <p:cTn id="91" dur="500" fill="hold"/>
                                        <p:tgtEl>
                                          <p:spTgt spid="44"/>
                                        </p:tgtEl>
                                        <p:attrNameLst>
                                          <p:attrName>ppt_h</p:attrName>
                                        </p:attrNameLst>
                                      </p:cBhvr>
                                      <p:tavLst>
                                        <p:tav tm="0">
                                          <p:val>
                                            <p:fltVal val="0"/>
                                          </p:val>
                                        </p:tav>
                                        <p:tav tm="100000">
                                          <p:val>
                                            <p:strVal val="#ppt_h"/>
                                          </p:val>
                                        </p:tav>
                                      </p:tavLst>
                                    </p:anim>
                                    <p:animEffect transition="in" filter="fade">
                                      <p:cBhvr>
                                        <p:cTn id="92" dur="500"/>
                                        <p:tgtEl>
                                          <p:spTgt spid="44"/>
                                        </p:tgtEl>
                                      </p:cBhvr>
                                    </p:animEffect>
                                  </p:childTnLst>
                                </p:cTn>
                              </p:par>
                              <p:par>
                                <p:cTn id="93" presetID="53" presetClass="entr" presetSubtype="16" fill="hold" grpId="0" nodeType="withEffect">
                                  <p:stCondLst>
                                    <p:cond delay="2500"/>
                                  </p:stCondLst>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ppt_w</p:attrName>
                                        </p:attrNameLst>
                                      </p:cBhvr>
                                      <p:tavLst>
                                        <p:tav tm="0">
                                          <p:val>
                                            <p:fltVal val="0"/>
                                          </p:val>
                                        </p:tav>
                                        <p:tav tm="100000">
                                          <p:val>
                                            <p:strVal val="#ppt_w"/>
                                          </p:val>
                                        </p:tav>
                                      </p:tavLst>
                                    </p:anim>
                                    <p:anim calcmode="lin" valueType="num">
                                      <p:cBhvr>
                                        <p:cTn id="96" dur="500" fill="hold"/>
                                        <p:tgtEl>
                                          <p:spTgt spid="42"/>
                                        </p:tgtEl>
                                        <p:attrNameLst>
                                          <p:attrName>ppt_h</p:attrName>
                                        </p:attrNameLst>
                                      </p:cBhvr>
                                      <p:tavLst>
                                        <p:tav tm="0">
                                          <p:val>
                                            <p:fltVal val="0"/>
                                          </p:val>
                                        </p:tav>
                                        <p:tav tm="100000">
                                          <p:val>
                                            <p:strVal val="#ppt_h"/>
                                          </p:val>
                                        </p:tav>
                                      </p:tavLst>
                                    </p:anim>
                                    <p:animEffect transition="in" filter="fade">
                                      <p:cBhvr>
                                        <p:cTn id="97" dur="500"/>
                                        <p:tgtEl>
                                          <p:spTgt spid="42"/>
                                        </p:tgtEl>
                                      </p:cBhvr>
                                    </p:animEffect>
                                  </p:childTnLst>
                                </p:cTn>
                              </p:par>
                              <p:par>
                                <p:cTn id="98" presetID="12" presetClass="entr" presetSubtype="4" fill="hold" grpId="0" nodeType="withEffect">
                                  <p:stCondLst>
                                    <p:cond delay="3000"/>
                                  </p:stCondLst>
                                  <p:childTnLst>
                                    <p:set>
                                      <p:cBhvr>
                                        <p:cTn id="99" dur="1" fill="hold">
                                          <p:stCondLst>
                                            <p:cond delay="0"/>
                                          </p:stCondLst>
                                        </p:cTn>
                                        <p:tgtEl>
                                          <p:spTgt spid="41"/>
                                        </p:tgtEl>
                                        <p:attrNameLst>
                                          <p:attrName>style.visibility</p:attrName>
                                        </p:attrNameLst>
                                      </p:cBhvr>
                                      <p:to>
                                        <p:strVal val="visible"/>
                                      </p:to>
                                    </p:set>
                                    <p:anim calcmode="lin" valueType="num">
                                      <p:cBhvr additive="base">
                                        <p:cTn id="100" dur="500"/>
                                        <p:tgtEl>
                                          <p:spTgt spid="41"/>
                                        </p:tgtEl>
                                        <p:attrNameLst>
                                          <p:attrName>ppt_y</p:attrName>
                                        </p:attrNameLst>
                                      </p:cBhvr>
                                      <p:tavLst>
                                        <p:tav tm="0">
                                          <p:val>
                                            <p:strVal val="#ppt_y+#ppt_h*1.125000"/>
                                          </p:val>
                                        </p:tav>
                                        <p:tav tm="100000">
                                          <p:val>
                                            <p:strVal val="#ppt_y"/>
                                          </p:val>
                                        </p:tav>
                                      </p:tavLst>
                                    </p:anim>
                                    <p:animEffect transition="in" filter="wipe(up)">
                                      <p:cBhvr>
                                        <p:cTn id="101" dur="500"/>
                                        <p:tgtEl>
                                          <p:spTgt spid="41"/>
                                        </p:tgtEl>
                                      </p:cBhvr>
                                    </p:animEffect>
                                  </p:childTnLst>
                                </p:cTn>
                              </p:par>
                              <p:par>
                                <p:cTn id="102" presetID="12" presetClass="entr" presetSubtype="4" fill="hold" grpId="0" nodeType="withEffect">
                                  <p:stCondLst>
                                    <p:cond delay="3000"/>
                                  </p:stCondLst>
                                  <p:childTnLst>
                                    <p:set>
                                      <p:cBhvr>
                                        <p:cTn id="103" dur="1" fill="hold">
                                          <p:stCondLst>
                                            <p:cond delay="0"/>
                                          </p:stCondLst>
                                        </p:cTn>
                                        <p:tgtEl>
                                          <p:spTgt spid="39"/>
                                        </p:tgtEl>
                                        <p:attrNameLst>
                                          <p:attrName>style.visibility</p:attrName>
                                        </p:attrNameLst>
                                      </p:cBhvr>
                                      <p:to>
                                        <p:strVal val="visible"/>
                                      </p:to>
                                    </p:set>
                                    <p:anim calcmode="lin" valueType="num">
                                      <p:cBhvr additive="base">
                                        <p:cTn id="104" dur="500"/>
                                        <p:tgtEl>
                                          <p:spTgt spid="39"/>
                                        </p:tgtEl>
                                        <p:attrNameLst>
                                          <p:attrName>ppt_y</p:attrName>
                                        </p:attrNameLst>
                                      </p:cBhvr>
                                      <p:tavLst>
                                        <p:tav tm="0">
                                          <p:val>
                                            <p:strVal val="#ppt_y+#ppt_h*1.125000"/>
                                          </p:val>
                                        </p:tav>
                                        <p:tav tm="100000">
                                          <p:val>
                                            <p:strVal val="#ppt_y"/>
                                          </p:val>
                                        </p:tav>
                                      </p:tavLst>
                                    </p:anim>
                                    <p:animEffect transition="in" filter="wipe(up)">
                                      <p:cBhvr>
                                        <p:cTn id="105" dur="500"/>
                                        <p:tgtEl>
                                          <p:spTgt spid="39"/>
                                        </p:tgtEl>
                                      </p:cBhvr>
                                    </p:animEffect>
                                  </p:childTnLst>
                                </p:cTn>
                              </p:par>
                              <p:par>
                                <p:cTn id="106" presetID="12" presetClass="entr" presetSubtype="4" fill="hold" grpId="0" nodeType="withEffect">
                                  <p:stCondLst>
                                    <p:cond delay="3000"/>
                                  </p:stCondLst>
                                  <p:childTnLst>
                                    <p:set>
                                      <p:cBhvr>
                                        <p:cTn id="107" dur="1" fill="hold">
                                          <p:stCondLst>
                                            <p:cond delay="0"/>
                                          </p:stCondLst>
                                        </p:cTn>
                                        <p:tgtEl>
                                          <p:spTgt spid="43"/>
                                        </p:tgtEl>
                                        <p:attrNameLst>
                                          <p:attrName>style.visibility</p:attrName>
                                        </p:attrNameLst>
                                      </p:cBhvr>
                                      <p:to>
                                        <p:strVal val="visible"/>
                                      </p:to>
                                    </p:set>
                                    <p:anim calcmode="lin" valueType="num">
                                      <p:cBhvr additive="base">
                                        <p:cTn id="108" dur="500"/>
                                        <p:tgtEl>
                                          <p:spTgt spid="43"/>
                                        </p:tgtEl>
                                        <p:attrNameLst>
                                          <p:attrName>ppt_y</p:attrName>
                                        </p:attrNameLst>
                                      </p:cBhvr>
                                      <p:tavLst>
                                        <p:tav tm="0">
                                          <p:val>
                                            <p:strVal val="#ppt_y+#ppt_h*1.125000"/>
                                          </p:val>
                                        </p:tav>
                                        <p:tav tm="100000">
                                          <p:val>
                                            <p:strVal val="#ppt_y"/>
                                          </p:val>
                                        </p:tav>
                                      </p:tavLst>
                                    </p:anim>
                                    <p:animEffect transition="in" filter="wipe(up)">
                                      <p:cBhvr>
                                        <p:cTn id="109" dur="500"/>
                                        <p:tgtEl>
                                          <p:spTgt spid="43"/>
                                        </p:tgtEl>
                                      </p:cBhvr>
                                    </p:animEffect>
                                  </p:childTnLst>
                                </p:cTn>
                              </p:par>
                              <p:par>
                                <p:cTn id="110" presetID="12" presetClass="entr" presetSubtype="4" fill="hold" grpId="0" nodeType="withEffect">
                                  <p:stCondLst>
                                    <p:cond delay="3000"/>
                                  </p:stCondLst>
                                  <p:childTnLst>
                                    <p:set>
                                      <p:cBhvr>
                                        <p:cTn id="111" dur="1" fill="hold">
                                          <p:stCondLst>
                                            <p:cond delay="0"/>
                                          </p:stCondLst>
                                        </p:cTn>
                                        <p:tgtEl>
                                          <p:spTgt spid="45"/>
                                        </p:tgtEl>
                                        <p:attrNameLst>
                                          <p:attrName>style.visibility</p:attrName>
                                        </p:attrNameLst>
                                      </p:cBhvr>
                                      <p:to>
                                        <p:strVal val="visible"/>
                                      </p:to>
                                    </p:set>
                                    <p:anim calcmode="lin" valueType="num">
                                      <p:cBhvr additive="base">
                                        <p:cTn id="112" dur="500"/>
                                        <p:tgtEl>
                                          <p:spTgt spid="45"/>
                                        </p:tgtEl>
                                        <p:attrNameLst>
                                          <p:attrName>ppt_y</p:attrName>
                                        </p:attrNameLst>
                                      </p:cBhvr>
                                      <p:tavLst>
                                        <p:tav tm="0">
                                          <p:val>
                                            <p:strVal val="#ppt_y+#ppt_h*1.125000"/>
                                          </p:val>
                                        </p:tav>
                                        <p:tav tm="100000">
                                          <p:val>
                                            <p:strVal val="#ppt_y"/>
                                          </p:val>
                                        </p:tav>
                                      </p:tavLst>
                                    </p:anim>
                                    <p:animEffect transition="in" filter="wipe(up)">
                                      <p:cBhvr>
                                        <p:cTn id="11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51" grpId="0" animBg="1"/>
      <p:bldP spid="51" grpId="1" animBg="1"/>
      <p:bldP spid="52" grpId="0" animBg="1"/>
      <p:bldP spid="52" grpId="1" animBg="1"/>
      <p:bldP spid="2" grpId="0" animBg="1"/>
      <p:bldP spid="16" grpId="0" animBg="1"/>
      <p:bldP spid="16" grpId="1" animBg="1"/>
      <p:bldP spid="21" grpId="0" animBg="1"/>
      <p:bldP spid="21" grpId="1" animBg="1"/>
      <p:bldP spid="26" grpId="0" animBg="1"/>
      <p:bldP spid="26" grpId="1" animBg="1"/>
      <p:bldP spid="31" grpId="0" animBg="1"/>
      <p:bldP spid="31" grpId="1"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5400" y="3185166"/>
            <a:ext cx="12598400" cy="700120"/>
          </a:xfrm>
          <a:custGeom>
            <a:avLst/>
            <a:gdLst>
              <a:gd name="connsiteX0" fmla="*/ 0 w 12598400"/>
              <a:gd name="connsiteY0" fmla="*/ 1059474 h 1961762"/>
              <a:gd name="connsiteX1" fmla="*/ 1574800 w 12598400"/>
              <a:gd name="connsiteY1" fmla="*/ 221274 h 1961762"/>
              <a:gd name="connsiteX2" fmla="*/ 3441700 w 12598400"/>
              <a:gd name="connsiteY2" fmla="*/ 1961174 h 1961762"/>
              <a:gd name="connsiteX3" fmla="*/ 8940800 w 12598400"/>
              <a:gd name="connsiteY3" fmla="*/ 5374 h 1961762"/>
              <a:gd name="connsiteX4" fmla="*/ 11303000 w 12598400"/>
              <a:gd name="connsiteY4" fmla="*/ 1376974 h 1961762"/>
              <a:gd name="connsiteX5" fmla="*/ 12598400 w 12598400"/>
              <a:gd name="connsiteY5" fmla="*/ 1288074 h 1961762"/>
              <a:gd name="connsiteX0-1" fmla="*/ 0 w 12598400"/>
              <a:gd name="connsiteY0-2" fmla="*/ 1059474 h 1961762"/>
              <a:gd name="connsiteX1-3" fmla="*/ 1320800 w 12598400"/>
              <a:gd name="connsiteY1-4" fmla="*/ 221273 h 1961762"/>
              <a:gd name="connsiteX2-5" fmla="*/ 3441700 w 12598400"/>
              <a:gd name="connsiteY2-6" fmla="*/ 1961174 h 1961762"/>
              <a:gd name="connsiteX3-7" fmla="*/ 8940800 w 12598400"/>
              <a:gd name="connsiteY3-8" fmla="*/ 5374 h 1961762"/>
              <a:gd name="connsiteX4-9" fmla="*/ 11303000 w 12598400"/>
              <a:gd name="connsiteY4-10" fmla="*/ 1376974 h 1961762"/>
              <a:gd name="connsiteX5-11" fmla="*/ 12598400 w 12598400"/>
              <a:gd name="connsiteY5-12" fmla="*/ 1288074 h 1961762"/>
              <a:gd name="connsiteX0-13" fmla="*/ 0 w 12598400"/>
              <a:gd name="connsiteY0-14" fmla="*/ 1068645 h 2389813"/>
              <a:gd name="connsiteX1-15" fmla="*/ 1320800 w 12598400"/>
              <a:gd name="connsiteY1-16" fmla="*/ 230444 h 2389813"/>
              <a:gd name="connsiteX2-17" fmla="*/ 4203700 w 12598400"/>
              <a:gd name="connsiteY2-18" fmla="*/ 2389329 h 2389813"/>
              <a:gd name="connsiteX3-19" fmla="*/ 8940800 w 12598400"/>
              <a:gd name="connsiteY3-20" fmla="*/ 14545 h 2389813"/>
              <a:gd name="connsiteX4-21" fmla="*/ 11303000 w 12598400"/>
              <a:gd name="connsiteY4-22" fmla="*/ 1386145 h 2389813"/>
              <a:gd name="connsiteX5-23" fmla="*/ 12598400 w 12598400"/>
              <a:gd name="connsiteY5-24" fmla="*/ 1297245 h 2389813"/>
              <a:gd name="connsiteX0-25" fmla="*/ 0 w 12598400"/>
              <a:gd name="connsiteY0-26" fmla="*/ 1253444 h 2575771"/>
              <a:gd name="connsiteX1-27" fmla="*/ 1320800 w 12598400"/>
              <a:gd name="connsiteY1-28" fmla="*/ 415243 h 2575771"/>
              <a:gd name="connsiteX2-29" fmla="*/ 4203700 w 12598400"/>
              <a:gd name="connsiteY2-30" fmla="*/ 2574128 h 2575771"/>
              <a:gd name="connsiteX3-31" fmla="*/ 8140700 w 12598400"/>
              <a:gd name="connsiteY3-32" fmla="*/ 13130 h 2575771"/>
              <a:gd name="connsiteX4-33" fmla="*/ 11303000 w 12598400"/>
              <a:gd name="connsiteY4-34" fmla="*/ 1570944 h 2575771"/>
              <a:gd name="connsiteX5-35" fmla="*/ 12598400 w 12598400"/>
              <a:gd name="connsiteY5-36" fmla="*/ 1482044 h 2575771"/>
              <a:gd name="connsiteX0-37" fmla="*/ 0 w 12598400"/>
              <a:gd name="connsiteY0-38" fmla="*/ 1244064 h 2566387"/>
              <a:gd name="connsiteX1-39" fmla="*/ 1320800 w 12598400"/>
              <a:gd name="connsiteY1-40" fmla="*/ 405863 h 2566387"/>
              <a:gd name="connsiteX2-41" fmla="*/ 4203700 w 12598400"/>
              <a:gd name="connsiteY2-42" fmla="*/ 2564748 h 2566387"/>
              <a:gd name="connsiteX3-43" fmla="*/ 8140700 w 12598400"/>
              <a:gd name="connsiteY3-44" fmla="*/ 3750 h 2566387"/>
              <a:gd name="connsiteX4-45" fmla="*/ 11404600 w 12598400"/>
              <a:gd name="connsiteY4-46" fmla="*/ 1980545 h 2566387"/>
              <a:gd name="connsiteX5-47" fmla="*/ 12598400 w 12598400"/>
              <a:gd name="connsiteY5-48" fmla="*/ 1472664 h 25663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598400" h="2566387">
                <a:moveTo>
                  <a:pt x="0" y="1244064"/>
                </a:moveTo>
                <a:cubicBezTo>
                  <a:pt x="500591" y="749822"/>
                  <a:pt x="620183" y="185749"/>
                  <a:pt x="1320800" y="405863"/>
                </a:cubicBezTo>
                <a:cubicBezTo>
                  <a:pt x="2021417" y="625977"/>
                  <a:pt x="3067050" y="2631767"/>
                  <a:pt x="4203700" y="2564748"/>
                </a:cubicBezTo>
                <a:cubicBezTo>
                  <a:pt x="5340350" y="2497729"/>
                  <a:pt x="6940550" y="101117"/>
                  <a:pt x="8140700" y="3750"/>
                </a:cubicBezTo>
                <a:cubicBezTo>
                  <a:pt x="9340850" y="-93617"/>
                  <a:pt x="10661650" y="1735726"/>
                  <a:pt x="11404600" y="1980545"/>
                </a:cubicBezTo>
                <a:cubicBezTo>
                  <a:pt x="12147550" y="2225364"/>
                  <a:pt x="12255500" y="1624005"/>
                  <a:pt x="12598400" y="1472664"/>
                </a:cubicBezTo>
              </a:path>
            </a:pathLst>
          </a:custGeom>
          <a:noFill/>
          <a:ln>
            <a:solidFill>
              <a:schemeClr val="accent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50800" y="3263900"/>
            <a:ext cx="12255500" cy="683821"/>
          </a:xfrm>
          <a:custGeom>
            <a:avLst/>
            <a:gdLst>
              <a:gd name="connsiteX0" fmla="*/ 0 w 12255500"/>
              <a:gd name="connsiteY0" fmla="*/ 764016 h 764016"/>
              <a:gd name="connsiteX1" fmla="*/ 1955800 w 12255500"/>
              <a:gd name="connsiteY1" fmla="*/ 497316 h 764016"/>
              <a:gd name="connsiteX2" fmla="*/ 3987800 w 12255500"/>
              <a:gd name="connsiteY2" fmla="*/ 2016 h 764016"/>
              <a:gd name="connsiteX3" fmla="*/ 8509000 w 12255500"/>
              <a:gd name="connsiteY3" fmla="*/ 700516 h 764016"/>
              <a:gd name="connsiteX4" fmla="*/ 12255500 w 12255500"/>
              <a:gd name="connsiteY4" fmla="*/ 40116 h 764016"/>
              <a:gd name="connsiteX0-1" fmla="*/ 0 w 12255500"/>
              <a:gd name="connsiteY0-2" fmla="*/ 762025 h 762025"/>
              <a:gd name="connsiteX1-3" fmla="*/ 1879600 w 12255500"/>
              <a:gd name="connsiteY1-4" fmla="*/ 673125 h 762025"/>
              <a:gd name="connsiteX2-5" fmla="*/ 3987800 w 12255500"/>
              <a:gd name="connsiteY2-6" fmla="*/ 25 h 762025"/>
              <a:gd name="connsiteX3-7" fmla="*/ 8509000 w 12255500"/>
              <a:gd name="connsiteY3-8" fmla="*/ 698525 h 762025"/>
              <a:gd name="connsiteX4-9" fmla="*/ 12255500 w 12255500"/>
              <a:gd name="connsiteY4-10" fmla="*/ 38125 h 762025"/>
              <a:gd name="connsiteX0-11" fmla="*/ 0 w 12255500"/>
              <a:gd name="connsiteY0-12" fmla="*/ 635024 h 703112"/>
              <a:gd name="connsiteX1-13" fmla="*/ 1879600 w 12255500"/>
              <a:gd name="connsiteY1-14" fmla="*/ 673124 h 703112"/>
              <a:gd name="connsiteX2-15" fmla="*/ 3987800 w 12255500"/>
              <a:gd name="connsiteY2-16" fmla="*/ 24 h 703112"/>
              <a:gd name="connsiteX3-17" fmla="*/ 8509000 w 12255500"/>
              <a:gd name="connsiteY3-18" fmla="*/ 698524 h 703112"/>
              <a:gd name="connsiteX4-19" fmla="*/ 12255500 w 12255500"/>
              <a:gd name="connsiteY4-20" fmla="*/ 38124 h 703112"/>
              <a:gd name="connsiteX0-21" fmla="*/ 0 w 12255500"/>
              <a:gd name="connsiteY0-22" fmla="*/ 635024 h 732866"/>
              <a:gd name="connsiteX1-23" fmla="*/ 1879600 w 12255500"/>
              <a:gd name="connsiteY1-24" fmla="*/ 673124 h 732866"/>
              <a:gd name="connsiteX2-25" fmla="*/ 3987800 w 12255500"/>
              <a:gd name="connsiteY2-26" fmla="*/ 24 h 732866"/>
              <a:gd name="connsiteX3-27" fmla="*/ 8509000 w 12255500"/>
              <a:gd name="connsiteY3-28" fmla="*/ 698524 h 732866"/>
              <a:gd name="connsiteX4-29" fmla="*/ 12255500 w 12255500"/>
              <a:gd name="connsiteY4-30" fmla="*/ 38124 h 732866"/>
              <a:gd name="connsiteX0-31" fmla="*/ 0 w 12255500"/>
              <a:gd name="connsiteY0-32" fmla="*/ 596900 h 683821"/>
              <a:gd name="connsiteX1-33" fmla="*/ 1879600 w 12255500"/>
              <a:gd name="connsiteY1-34" fmla="*/ 635000 h 683821"/>
              <a:gd name="connsiteX2-35" fmla="*/ 4356100 w 12255500"/>
              <a:gd name="connsiteY2-36" fmla="*/ 114300 h 683821"/>
              <a:gd name="connsiteX3-37" fmla="*/ 8509000 w 12255500"/>
              <a:gd name="connsiteY3-38" fmla="*/ 660400 h 683821"/>
              <a:gd name="connsiteX4-39" fmla="*/ 12255500 w 12255500"/>
              <a:gd name="connsiteY4-40" fmla="*/ 0 h 6838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55500" h="683821">
                <a:moveTo>
                  <a:pt x="0" y="596900"/>
                </a:moveTo>
                <a:cubicBezTo>
                  <a:pt x="391583" y="692150"/>
                  <a:pt x="1153583" y="715433"/>
                  <a:pt x="1879600" y="635000"/>
                </a:cubicBezTo>
                <a:cubicBezTo>
                  <a:pt x="2605617" y="554567"/>
                  <a:pt x="3251200" y="110067"/>
                  <a:pt x="4356100" y="114300"/>
                </a:cubicBezTo>
                <a:cubicBezTo>
                  <a:pt x="5461000" y="118533"/>
                  <a:pt x="7192433" y="679450"/>
                  <a:pt x="8509000" y="660400"/>
                </a:cubicBezTo>
                <a:cubicBezTo>
                  <a:pt x="9825567" y="641350"/>
                  <a:pt x="11071225" y="333375"/>
                  <a:pt x="12255500" y="0"/>
                </a:cubicBezTo>
              </a:path>
            </a:pathLst>
          </a:custGeom>
          <a:no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 name="组合 27"/>
          <p:cNvGrpSpPr/>
          <p:nvPr/>
        </p:nvGrpSpPr>
        <p:grpSpPr>
          <a:xfrm>
            <a:off x="4094696" y="1539303"/>
            <a:ext cx="4002606" cy="4002606"/>
            <a:chOff x="4094696" y="1539303"/>
            <a:chExt cx="4002606" cy="4002606"/>
          </a:xfrm>
        </p:grpSpPr>
        <p:sp useBgFill="1">
          <p:nvSpPr>
            <p:cNvPr id="29" name="椭圆 28"/>
            <p:cNvSpPr/>
            <p:nvPr/>
          </p:nvSpPr>
          <p:spPr>
            <a:xfrm>
              <a:off x="4094696" y="1539303"/>
              <a:ext cx="4002606" cy="4002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椭圆 29"/>
            <p:cNvSpPr/>
            <p:nvPr/>
          </p:nvSpPr>
          <p:spPr>
            <a:xfrm>
              <a:off x="4094696" y="1539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椭圆 30"/>
            <p:cNvSpPr/>
            <p:nvPr/>
          </p:nvSpPr>
          <p:spPr>
            <a:xfrm>
              <a:off x="4175669" y="1620276"/>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椭圆 31"/>
            <p:cNvSpPr/>
            <p:nvPr/>
          </p:nvSpPr>
          <p:spPr>
            <a:xfrm>
              <a:off x="4248149" y="1692756"/>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33" name="组合 32"/>
          <p:cNvGrpSpPr/>
          <p:nvPr/>
        </p:nvGrpSpPr>
        <p:grpSpPr>
          <a:xfrm>
            <a:off x="-1683657" y="-1683657"/>
            <a:ext cx="3367314" cy="3367314"/>
            <a:chOff x="4094696" y="-2001303"/>
            <a:chExt cx="4002606" cy="4002606"/>
          </a:xfrm>
        </p:grpSpPr>
        <p:sp>
          <p:nvSpPr>
            <p:cNvPr id="34" name="椭圆 33"/>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770726" y="3803671"/>
            <a:ext cx="292390" cy="292390"/>
            <a:chOff x="3450426" y="5754470"/>
            <a:chExt cx="292390" cy="292390"/>
          </a:xfrm>
        </p:grpSpPr>
        <p:sp useBgFill="1">
          <p:nvSpPr>
            <p:cNvPr id="5" name="椭圆 4"/>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450426" y="5754470"/>
              <a:ext cx="292390" cy="29239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3213095" y="3197795"/>
            <a:ext cx="224954" cy="224954"/>
            <a:chOff x="3450426" y="5754470"/>
            <a:chExt cx="292390" cy="292390"/>
          </a:xfrm>
        </p:grpSpPr>
        <p:sp useBgFill="1">
          <p:nvSpPr>
            <p:cNvPr id="8" name="椭圆 7"/>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椭圆 8"/>
            <p:cNvSpPr/>
            <p:nvPr/>
          </p:nvSpPr>
          <p:spPr>
            <a:xfrm>
              <a:off x="3450426" y="5754470"/>
              <a:ext cx="292390" cy="29239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0" name="组合 9"/>
          <p:cNvGrpSpPr/>
          <p:nvPr/>
        </p:nvGrpSpPr>
        <p:grpSpPr>
          <a:xfrm>
            <a:off x="1959553" y="3539161"/>
            <a:ext cx="133298" cy="133298"/>
            <a:chOff x="3450426" y="5754470"/>
            <a:chExt cx="292390" cy="292390"/>
          </a:xfrm>
        </p:grpSpPr>
        <p:sp useBgFill="1">
          <p:nvSpPr>
            <p:cNvPr id="11" name="椭圆 10"/>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450426" y="5754470"/>
              <a:ext cx="292390" cy="292390"/>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8630949" y="3805830"/>
            <a:ext cx="224954" cy="224954"/>
            <a:chOff x="3450426" y="5754470"/>
            <a:chExt cx="292390" cy="292390"/>
          </a:xfrm>
        </p:grpSpPr>
        <p:sp useBgFill="1">
          <p:nvSpPr>
            <p:cNvPr id="14" name="椭圆 13"/>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椭圆 14"/>
            <p:cNvSpPr/>
            <p:nvPr/>
          </p:nvSpPr>
          <p:spPr>
            <a:xfrm>
              <a:off x="3450426" y="5754470"/>
              <a:ext cx="292390" cy="29239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6" name="组合 15"/>
          <p:cNvGrpSpPr/>
          <p:nvPr/>
        </p:nvGrpSpPr>
        <p:grpSpPr>
          <a:xfrm>
            <a:off x="9614504" y="3182064"/>
            <a:ext cx="133298" cy="133298"/>
            <a:chOff x="3450426" y="5754470"/>
            <a:chExt cx="292390" cy="292390"/>
          </a:xfrm>
        </p:grpSpPr>
        <p:sp useBgFill="1">
          <p:nvSpPr>
            <p:cNvPr id="17" name="椭圆 16"/>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450426" y="5754470"/>
              <a:ext cx="292390" cy="292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flipV="1">
            <a:off x="11553242" y="3567101"/>
            <a:ext cx="105358" cy="105358"/>
            <a:chOff x="3450426" y="5754470"/>
            <a:chExt cx="292390" cy="292390"/>
          </a:xfrm>
        </p:grpSpPr>
        <p:sp useBgFill="1">
          <p:nvSpPr>
            <p:cNvPr id="20" name="椭圆 19"/>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450426" y="5754470"/>
              <a:ext cx="292390" cy="29239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4375253" y="2891228"/>
            <a:ext cx="3531044"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年度工作完成情况</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26" name="矩形 25"/>
          <p:cNvSpPr/>
          <p:nvPr/>
        </p:nvSpPr>
        <p:spPr>
          <a:xfrm>
            <a:off x="4551176" y="3562334"/>
            <a:ext cx="3413762" cy="830997"/>
          </a:xfrm>
          <a:prstGeom prst="rect">
            <a:avLst/>
          </a:prstGeom>
        </p:spPr>
        <p:txBody>
          <a:bodyPr wrap="square">
            <a:spAutoFit/>
          </a:bodyPr>
          <a:lstStyle/>
          <a:p>
            <a:pPr fontAlgn="base">
              <a:lnSpc>
                <a:spcPct val="120000"/>
              </a:lnSpc>
            </a:pPr>
            <a:r>
              <a:rPr lang="zh-CN" altLang="en-US" sz="2000" dirty="0">
                <a:solidFill>
                  <a:schemeClr val="bg1"/>
                </a:solidFill>
                <a:latin typeface="微软雅黑" panose="020B0503020204020204" pitchFamily="34" charset="-122"/>
                <a:ea typeface="微软雅黑" panose="020B0503020204020204" pitchFamily="34" charset="-122"/>
              </a:rPr>
              <a:t>完成的项目</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未完成的项目</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存在的问题</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改进方法措施</a:t>
            </a:r>
            <a:endParaRPr lang="zh-CN" altLang="en-US" sz="2000" dirty="0">
              <a:solidFill>
                <a:schemeClr val="bg1"/>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5803391" y="4693920"/>
            <a:ext cx="58521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42" presetClass="path" presetSubtype="0" accel="50000" decel="50000" fill="hold" nodeType="withEffect">
                                  <p:stCondLst>
                                    <p:cond delay="0"/>
                                  </p:stCondLst>
                                  <p:childTnLst>
                                    <p:animMotion origin="layout" path="M 0 -3.7037E-6 L -0.5 -0.5162 " pathEditMode="relative" rAng="0" ptsTypes="AA">
                                      <p:cBhvr>
                                        <p:cTn id="9" dur="500" spd="-100000" fill="hold"/>
                                        <p:tgtEl>
                                          <p:spTgt spid="28"/>
                                        </p:tgtEl>
                                        <p:attrNameLst>
                                          <p:attrName>ppt_x</p:attrName>
                                          <p:attrName>ppt_y</p:attrName>
                                        </p:attrNameLst>
                                      </p:cBhvr>
                                      <p:rCtr x="-25000" y="-25810"/>
                                    </p:animMotion>
                                  </p:childTnLst>
                                </p:cTn>
                              </p:par>
                              <p:par>
                                <p:cTn id="10" presetID="10" presetClass="exit" presetSubtype="0" fill="hold" nodeType="withEffect">
                                  <p:stCondLst>
                                    <p:cond delay="0"/>
                                  </p:stCondLst>
                                  <p:childTnLst>
                                    <p:animEffect transition="out" filter="fade">
                                      <p:cBhvr>
                                        <p:cTn id="11" dur="500"/>
                                        <p:tgtEl>
                                          <p:spTgt spid="33"/>
                                        </p:tgtEl>
                                      </p:cBhvr>
                                    </p:animEffect>
                                    <p:set>
                                      <p:cBhvr>
                                        <p:cTn id="12" dur="1" fill="hold">
                                          <p:stCondLst>
                                            <p:cond delay="499"/>
                                          </p:stCondLst>
                                        </p:cTn>
                                        <p:tgtEl>
                                          <p:spTgt spid="33"/>
                                        </p:tgtEl>
                                        <p:attrNameLst>
                                          <p:attrName>style.visibility</p:attrName>
                                        </p:attrNameLst>
                                      </p:cBhvr>
                                      <p:to>
                                        <p:strVal val="hidden"/>
                                      </p:to>
                                    </p:set>
                                  </p:childTnLst>
                                </p:cTn>
                              </p:par>
                              <p:par>
                                <p:cTn id="13" presetID="42" presetClass="path" presetSubtype="0" accel="50000" decel="50000" fill="hold" nodeType="withEffect">
                                  <p:stCondLst>
                                    <p:cond delay="0"/>
                                  </p:stCondLst>
                                  <p:childTnLst>
                                    <p:animMotion origin="layout" path="M 0 0 L 0.50001 0.51621 " pathEditMode="relative" rAng="0" ptsTypes="AA">
                                      <p:cBhvr>
                                        <p:cTn id="14" dur="500" fill="hold"/>
                                        <p:tgtEl>
                                          <p:spTgt spid="33"/>
                                        </p:tgtEl>
                                        <p:attrNameLst>
                                          <p:attrName>ppt_x</p:attrName>
                                          <p:attrName>ppt_y</p:attrName>
                                        </p:attrNameLst>
                                      </p:cBhvr>
                                      <p:rCtr x="24844" y="25833"/>
                                    </p:animMotion>
                                  </p:childTnLst>
                                </p:cTn>
                              </p:par>
                              <p:par>
                                <p:cTn id="15" presetID="6" presetClass="emph" presetSubtype="0" fill="hold" nodeType="withEffect">
                                  <p:stCondLst>
                                    <p:cond delay="0"/>
                                  </p:stCondLst>
                                  <p:childTnLst>
                                    <p:animScale>
                                      <p:cBhvr>
                                        <p:cTn id="16" dur="500" fill="hold"/>
                                        <p:tgtEl>
                                          <p:spTgt spid="33"/>
                                        </p:tgtEl>
                                      </p:cBhvr>
                                      <p:by x="50000" y="50000"/>
                                    </p:animScale>
                                  </p:childTnLst>
                                </p:cTn>
                              </p:par>
                              <p:par>
                                <p:cTn id="17" presetID="22" presetClass="entr" presetSubtype="8" fill="hold" grpId="0" nodeType="withEffect">
                                  <p:stCondLst>
                                    <p:cond delay="75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750"/>
                                        <p:tgtEl>
                                          <p:spTgt spid="3"/>
                                        </p:tgtEl>
                                      </p:cBhvr>
                                    </p:animEffect>
                                  </p:childTnLst>
                                </p:cTn>
                              </p:par>
                              <p:par>
                                <p:cTn id="23" presetID="16" presetClass="entr" presetSubtype="37" fill="hold" nodeType="withEffect">
                                  <p:stCondLst>
                                    <p:cond delay="1750"/>
                                  </p:stCondLst>
                                  <p:childTnLst>
                                    <p:set>
                                      <p:cBhvr>
                                        <p:cTn id="24" dur="1" fill="hold">
                                          <p:stCondLst>
                                            <p:cond delay="0"/>
                                          </p:stCondLst>
                                        </p:cTn>
                                        <p:tgtEl>
                                          <p:spTgt spid="27"/>
                                        </p:tgtEl>
                                        <p:attrNameLst>
                                          <p:attrName>style.visibility</p:attrName>
                                        </p:attrNameLst>
                                      </p:cBhvr>
                                      <p:to>
                                        <p:strVal val="visible"/>
                                      </p:to>
                                    </p:set>
                                    <p:animEffect transition="in" filter="barn(outVertical)">
                                      <p:cBhvr>
                                        <p:cTn id="25" dur="500"/>
                                        <p:tgtEl>
                                          <p:spTgt spid="27"/>
                                        </p:tgtEl>
                                      </p:cBhvr>
                                    </p:animEffect>
                                  </p:childTnLst>
                                </p:cTn>
                              </p:par>
                              <p:par>
                                <p:cTn id="26" presetID="12" presetClass="entr" presetSubtype="4" fill="hold" grpId="0" nodeType="withEffect">
                                  <p:stCondLst>
                                    <p:cond delay="175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p:tgtEl>
                                          <p:spTgt spid="26"/>
                                        </p:tgtEl>
                                        <p:attrNameLst>
                                          <p:attrName>ppt_y</p:attrName>
                                        </p:attrNameLst>
                                      </p:cBhvr>
                                      <p:tavLst>
                                        <p:tav tm="0">
                                          <p:val>
                                            <p:strVal val="#ppt_y+#ppt_h*1.125000"/>
                                          </p:val>
                                        </p:tav>
                                        <p:tav tm="100000">
                                          <p:val>
                                            <p:strVal val="#ppt_y"/>
                                          </p:val>
                                        </p:tav>
                                      </p:tavLst>
                                    </p:anim>
                                    <p:animEffect transition="in" filter="wipe(up)">
                                      <p:cBhvr>
                                        <p:cTn id="29" dur="500"/>
                                        <p:tgtEl>
                                          <p:spTgt spid="26"/>
                                        </p:tgtEl>
                                      </p:cBhvr>
                                    </p:animEffect>
                                  </p:childTnLst>
                                </p:cTn>
                              </p:par>
                              <p:par>
                                <p:cTn id="30" presetID="53" presetClass="entr" presetSubtype="16" fill="hold" grpId="0" nodeType="withEffect">
                                  <p:stCondLst>
                                    <p:cond delay="175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10" presetClass="entr" presetSubtype="0" fill="hold" nodeType="withEffect">
                                  <p:stCondLst>
                                    <p:cond delay="85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50"/>
                                        <p:tgtEl>
                                          <p:spTgt spid="4"/>
                                        </p:tgtEl>
                                      </p:cBhvr>
                                    </p:animEffect>
                                  </p:childTnLst>
                                </p:cTn>
                              </p:par>
                              <p:par>
                                <p:cTn id="38" presetID="0" presetClass="path" presetSubtype="0" decel="21000" fill="hold" nodeType="withEffect">
                                  <p:stCondLst>
                                    <p:cond delay="850"/>
                                  </p:stCondLst>
                                  <p:childTnLst>
                                    <p:animMotion origin="layout" path="M -0.14635 -0.02131 C -0.1293 -0.02825 -0.11237 -0.03543 -0.08802 -0.03172 C -0.06367 -0.02825 -0.0319 -0.01413 -1.66667E-6 -5.18519E-6 " pathEditMode="relative" ptsTypes="AAA">
                                      <p:cBhvr>
                                        <p:cTn id="39" dur="1250" fill="hold"/>
                                        <p:tgtEl>
                                          <p:spTgt spid="4"/>
                                        </p:tgtEl>
                                        <p:attrNameLst>
                                          <p:attrName>ppt_x</p:attrName>
                                          <p:attrName>ppt_y</p:attrName>
                                        </p:attrNameLst>
                                      </p:cBhvr>
                                    </p:animMotion>
                                  </p:childTnLst>
                                </p:cTn>
                              </p:par>
                              <p:par>
                                <p:cTn id="40" presetID="10" presetClass="entr" presetSubtype="0" fill="hold" nodeType="withEffect">
                                  <p:stCondLst>
                                    <p:cond delay="9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50"/>
                                        <p:tgtEl>
                                          <p:spTgt spid="7"/>
                                        </p:tgtEl>
                                      </p:cBhvr>
                                    </p:animEffect>
                                  </p:childTnLst>
                                </p:cTn>
                              </p:par>
                              <p:par>
                                <p:cTn id="43" presetID="0" presetClass="path" presetSubtype="0" decel="21000" fill="hold" nodeType="withEffect">
                                  <p:stCondLst>
                                    <p:cond delay="900"/>
                                  </p:stCondLst>
                                  <p:childTnLst>
                                    <p:animMotion origin="layout" path="M -0.31433 -0.0507 C -0.27944 -0.02338 -0.2448 0.00393 -0.20365 0.00856 C -0.16264 0.01319 -0.10183 -0.02176 -0.06798 -0.02338 C -0.03399 -0.02477 -0.01707 -0.01227 -5.41667E-6 1.48148E-6 " pathEditMode="relative" ptsTypes="AAAA">
                                      <p:cBhvr>
                                        <p:cTn id="44" dur="1250" fill="hold"/>
                                        <p:tgtEl>
                                          <p:spTgt spid="7"/>
                                        </p:tgtEl>
                                        <p:attrNameLst>
                                          <p:attrName>ppt_x</p:attrName>
                                          <p:attrName>ppt_y</p:attrName>
                                        </p:attrNameLst>
                                      </p:cBhvr>
                                    </p:animMotion>
                                  </p:childTnLst>
                                </p:cTn>
                              </p:par>
                              <p:par>
                                <p:cTn id="45" presetID="10" presetClass="entr" presetSubtype="0" fill="hold" nodeType="withEffect">
                                  <p:stCondLst>
                                    <p:cond delay="75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250"/>
                                        <p:tgtEl>
                                          <p:spTgt spid="10"/>
                                        </p:tgtEl>
                                      </p:cBhvr>
                                    </p:animEffect>
                                  </p:childTnLst>
                                </p:cTn>
                              </p:par>
                              <p:par>
                                <p:cTn id="48" presetID="0" presetClass="path" presetSubtype="0" decel="21000" fill="hold" nodeType="withEffect">
                                  <p:stCondLst>
                                    <p:cond delay="750"/>
                                  </p:stCondLst>
                                  <p:childTnLst>
                                    <p:animMotion origin="layout" path="M -0.21042 0.10139 C -0.21237 0.09908 -0.2142 0.09676 -0.20092 0.10348 C -0.18763 0.11019 -0.15365 0.15 -0.13086 0.14144 C -0.10808 0.13311 -0.08607 0.07639 -0.0642 0.05278 C -0.04232 0.02917 -0.0211 0.01459 0.00013 1.11111E-6 " pathEditMode="relative" ptsTypes="AAAAA">
                                      <p:cBhvr>
                                        <p:cTn id="49" dur="1250" fill="hold"/>
                                        <p:tgtEl>
                                          <p:spTgt spid="10"/>
                                        </p:tgtEl>
                                        <p:attrNameLst>
                                          <p:attrName>ppt_x</p:attrName>
                                          <p:attrName>ppt_y</p:attrName>
                                        </p:attrNameLst>
                                      </p:cBhvr>
                                    </p:animMotion>
                                  </p:childTnLst>
                                </p:cTn>
                              </p:par>
                              <p:par>
                                <p:cTn id="50" presetID="10" presetClass="entr" presetSubtype="0" fill="hold" nodeType="withEffect">
                                  <p:stCondLst>
                                    <p:cond delay="8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250"/>
                                        <p:tgtEl>
                                          <p:spTgt spid="13"/>
                                        </p:tgtEl>
                                      </p:cBhvr>
                                    </p:animEffect>
                                  </p:childTnLst>
                                </p:cTn>
                              </p:par>
                              <p:par>
                                <p:cTn id="53" presetID="0" presetClass="path" presetSubtype="0" decel="21000" fill="hold" nodeType="withEffect">
                                  <p:stCondLst>
                                    <p:cond delay="850"/>
                                  </p:stCondLst>
                                  <p:childTnLst>
                                    <p:animMotion origin="layout" path="M 0.32982 -0.01042 C 0.28177 0.01458 0.23386 0.03958 0.19401 0.04027 C 0.15417 0.0412 0.12279 0.00046 0.09037 -0.00626 C 0.05808 -0.01297 0.02904 -0.00649 -4.79167E-6 -6.66667E-6 " pathEditMode="relative" ptsTypes="AAAA">
                                      <p:cBhvr>
                                        <p:cTn id="54" dur="1250" fill="hold"/>
                                        <p:tgtEl>
                                          <p:spTgt spid="13"/>
                                        </p:tgtEl>
                                        <p:attrNameLst>
                                          <p:attrName>ppt_x</p:attrName>
                                          <p:attrName>ppt_y</p:attrName>
                                        </p:attrNameLst>
                                      </p:cBhvr>
                                    </p:animMotion>
                                  </p:childTnLst>
                                </p:cTn>
                              </p:par>
                              <p:par>
                                <p:cTn id="55" presetID="10" presetClass="entr" presetSubtype="0" fill="hold" nodeType="withEffect">
                                  <p:stCondLst>
                                    <p:cond delay="75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250"/>
                                        <p:tgtEl>
                                          <p:spTgt spid="16"/>
                                        </p:tgtEl>
                                      </p:cBhvr>
                                    </p:animEffect>
                                  </p:childTnLst>
                                </p:cTn>
                              </p:par>
                              <p:par>
                                <p:cTn id="58" presetID="0" presetClass="path" presetSubtype="0" decel="21000" fill="hold" nodeType="withEffect">
                                  <p:stCondLst>
                                    <p:cond delay="750"/>
                                  </p:stCondLst>
                                  <p:childTnLst>
                                    <p:animMotion origin="layout" path="M 0.22982 -0.06088 C 0.19987 -0.04259 0.17005 -0.02407 0.14167 -0.01875 C 0.11328 -0.01342 0.08216 -0.03287 0.05951 -0.02917 C 0.03685 -0.02569 0.02135 -0.01157 0.00599 0.00255 " pathEditMode="relative" ptsTypes="AAAA">
                                      <p:cBhvr>
                                        <p:cTn id="59" dur="1250" fill="hold"/>
                                        <p:tgtEl>
                                          <p:spTgt spid="16"/>
                                        </p:tgtEl>
                                        <p:attrNameLst>
                                          <p:attrName>ppt_x</p:attrName>
                                          <p:attrName>ppt_y</p:attrName>
                                        </p:attrNameLst>
                                      </p:cBhvr>
                                    </p:animMotion>
                                  </p:childTnLst>
                                </p:cTn>
                              </p:par>
                              <p:par>
                                <p:cTn id="60" presetID="10" presetClass="entr" presetSubtype="0" fill="hold" nodeType="withEffect">
                                  <p:stCondLst>
                                    <p:cond delay="90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250"/>
                                        <p:tgtEl>
                                          <p:spTgt spid="19"/>
                                        </p:tgtEl>
                                      </p:cBhvr>
                                    </p:animEffect>
                                  </p:childTnLst>
                                </p:cTn>
                              </p:par>
                              <p:par>
                                <p:cTn id="63" presetID="0" presetClass="path" presetSubtype="0" decel="21000" fill="hold" nodeType="withEffect">
                                  <p:stCondLst>
                                    <p:cond delay="900"/>
                                  </p:stCondLst>
                                  <p:childTnLst>
                                    <p:animMotion origin="layout" path="M 0.09414 -0.02963 C 0.06914 -0.02894 0.04427 -0.02824 0.02852 -0.02338 C 0.01289 -0.01852 0.00638 -0.00926 -6.25E-7 -2.22222E-6 " pathEditMode="relative" ptsTypes="AAA">
                                      <p:cBhvr>
                                        <p:cTn id="64" dur="125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83657" y="-1683657"/>
            <a:ext cx="3367314" cy="3367314"/>
            <a:chOff x="4094696" y="-2001303"/>
            <a:chExt cx="4002606" cy="4002606"/>
          </a:xfrm>
        </p:grpSpPr>
        <p:sp>
          <p:nvSpPr>
            <p:cNvPr id="8" name="椭圆 7"/>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01</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12" name="文本框 11"/>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年度工作完成情况</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34" name="椭圆 33"/>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5"/>
          <p:cNvSpPr/>
          <p:nvPr/>
        </p:nvSpPr>
        <p:spPr bwMode="auto">
          <a:xfrm>
            <a:off x="5772151" y="5486401"/>
            <a:ext cx="179388" cy="690563"/>
          </a:xfrm>
          <a:custGeom>
            <a:avLst/>
            <a:gdLst>
              <a:gd name="T0" fmla="*/ 32 w 65"/>
              <a:gd name="T1" fmla="*/ 0 h 251"/>
              <a:gd name="T2" fmla="*/ 0 w 65"/>
              <a:gd name="T3" fmla="*/ 33 h 251"/>
              <a:gd name="T4" fmla="*/ 32 w 65"/>
              <a:gd name="T5" fmla="*/ 251 h 251"/>
              <a:gd name="T6" fmla="*/ 65 w 65"/>
              <a:gd name="T7" fmla="*/ 33 h 251"/>
              <a:gd name="T8" fmla="*/ 32 w 65"/>
              <a:gd name="T9" fmla="*/ 0 h 251"/>
            </a:gdLst>
            <a:ahLst/>
            <a:cxnLst>
              <a:cxn ang="0">
                <a:pos x="T0" y="T1"/>
              </a:cxn>
              <a:cxn ang="0">
                <a:pos x="T2" y="T3"/>
              </a:cxn>
              <a:cxn ang="0">
                <a:pos x="T4" y="T5"/>
              </a:cxn>
              <a:cxn ang="0">
                <a:pos x="T6" y="T7"/>
              </a:cxn>
              <a:cxn ang="0">
                <a:pos x="T8" y="T9"/>
              </a:cxn>
            </a:cxnLst>
            <a:rect l="0" t="0" r="r" b="b"/>
            <a:pathLst>
              <a:path w="65" h="251">
                <a:moveTo>
                  <a:pt x="32" y="0"/>
                </a:moveTo>
                <a:cubicBezTo>
                  <a:pt x="14" y="0"/>
                  <a:pt x="0" y="15"/>
                  <a:pt x="0" y="33"/>
                </a:cubicBezTo>
                <a:cubicBezTo>
                  <a:pt x="0" y="51"/>
                  <a:pt x="32" y="251"/>
                  <a:pt x="32" y="251"/>
                </a:cubicBezTo>
                <a:cubicBezTo>
                  <a:pt x="32" y="251"/>
                  <a:pt x="65" y="51"/>
                  <a:pt x="65" y="33"/>
                </a:cubicBezTo>
                <a:cubicBezTo>
                  <a:pt x="65" y="15"/>
                  <a:pt x="50" y="0"/>
                  <a:pt x="32" y="0"/>
                </a:cubicBezTo>
              </a:path>
            </a:pathLst>
          </a:custGeom>
          <a:solidFill>
            <a:schemeClr val="accent5">
              <a:lumMod val="60000"/>
              <a:lumOff val="40000"/>
            </a:schemeClr>
          </a:solidFill>
          <a:ln>
            <a:noFill/>
          </a:ln>
        </p:spPr>
        <p:txBody>
          <a:bodyPr lIns="91440" tIns="45720" rIns="91440" bIns="45720"/>
          <a:lstStyle/>
          <a:p>
            <a:pPr>
              <a:defRPr/>
            </a:pPr>
            <a:endParaRPr lang="en-US" sz="2400">
              <a:solidFill>
                <a:schemeClr val="bg1"/>
              </a:solidFill>
            </a:endParaRPr>
          </a:p>
        </p:txBody>
      </p:sp>
      <p:sp>
        <p:nvSpPr>
          <p:cNvPr id="50" name="Freeform 6"/>
          <p:cNvSpPr/>
          <p:nvPr/>
        </p:nvSpPr>
        <p:spPr bwMode="auto">
          <a:xfrm>
            <a:off x="6045200" y="6030913"/>
            <a:ext cx="177800" cy="690563"/>
          </a:xfrm>
          <a:custGeom>
            <a:avLst/>
            <a:gdLst>
              <a:gd name="T0" fmla="*/ 33 w 65"/>
              <a:gd name="T1" fmla="*/ 0 h 251"/>
              <a:gd name="T2" fmla="*/ 0 w 65"/>
              <a:gd name="T3" fmla="*/ 33 h 251"/>
              <a:gd name="T4" fmla="*/ 33 w 65"/>
              <a:gd name="T5" fmla="*/ 251 h 251"/>
              <a:gd name="T6" fmla="*/ 65 w 65"/>
              <a:gd name="T7" fmla="*/ 33 h 251"/>
              <a:gd name="T8" fmla="*/ 33 w 65"/>
              <a:gd name="T9" fmla="*/ 0 h 251"/>
            </a:gdLst>
            <a:ahLst/>
            <a:cxnLst>
              <a:cxn ang="0">
                <a:pos x="T0" y="T1"/>
              </a:cxn>
              <a:cxn ang="0">
                <a:pos x="T2" y="T3"/>
              </a:cxn>
              <a:cxn ang="0">
                <a:pos x="T4" y="T5"/>
              </a:cxn>
              <a:cxn ang="0">
                <a:pos x="T6" y="T7"/>
              </a:cxn>
              <a:cxn ang="0">
                <a:pos x="T8" y="T9"/>
              </a:cxn>
            </a:cxnLst>
            <a:rect l="0" t="0" r="r" b="b"/>
            <a:pathLst>
              <a:path w="65" h="251">
                <a:moveTo>
                  <a:pt x="33" y="0"/>
                </a:moveTo>
                <a:cubicBezTo>
                  <a:pt x="15" y="0"/>
                  <a:pt x="0" y="15"/>
                  <a:pt x="0" y="33"/>
                </a:cubicBezTo>
                <a:cubicBezTo>
                  <a:pt x="0" y="51"/>
                  <a:pt x="33" y="251"/>
                  <a:pt x="33" y="251"/>
                </a:cubicBezTo>
                <a:cubicBezTo>
                  <a:pt x="33" y="251"/>
                  <a:pt x="65" y="51"/>
                  <a:pt x="65" y="33"/>
                </a:cubicBezTo>
                <a:cubicBezTo>
                  <a:pt x="65" y="15"/>
                  <a:pt x="51" y="0"/>
                  <a:pt x="33" y="0"/>
                </a:cubicBezTo>
              </a:path>
            </a:pathLst>
          </a:custGeom>
          <a:solidFill>
            <a:schemeClr val="accent5"/>
          </a:solidFill>
          <a:ln>
            <a:noFill/>
          </a:ln>
        </p:spPr>
        <p:txBody>
          <a:bodyPr lIns="91440" tIns="45720" rIns="91440" bIns="45720"/>
          <a:lstStyle/>
          <a:p>
            <a:pPr>
              <a:defRPr/>
            </a:pPr>
            <a:endParaRPr lang="en-US" sz="2400">
              <a:solidFill>
                <a:schemeClr val="bg1"/>
              </a:solidFill>
            </a:endParaRPr>
          </a:p>
        </p:txBody>
      </p:sp>
      <p:sp>
        <p:nvSpPr>
          <p:cNvPr id="52" name="Freeform 7"/>
          <p:cNvSpPr/>
          <p:nvPr/>
        </p:nvSpPr>
        <p:spPr bwMode="auto">
          <a:xfrm>
            <a:off x="6330951" y="5576889"/>
            <a:ext cx="179388" cy="687387"/>
          </a:xfrm>
          <a:custGeom>
            <a:avLst/>
            <a:gdLst>
              <a:gd name="T0" fmla="*/ 33 w 65"/>
              <a:gd name="T1" fmla="*/ 0 h 250"/>
              <a:gd name="T2" fmla="*/ 0 w 65"/>
              <a:gd name="T3" fmla="*/ 32 h 250"/>
              <a:gd name="T4" fmla="*/ 33 w 65"/>
              <a:gd name="T5" fmla="*/ 250 h 250"/>
              <a:gd name="T6" fmla="*/ 65 w 65"/>
              <a:gd name="T7" fmla="*/ 32 h 250"/>
              <a:gd name="T8" fmla="*/ 33 w 65"/>
              <a:gd name="T9" fmla="*/ 0 h 250"/>
            </a:gdLst>
            <a:ahLst/>
            <a:cxnLst>
              <a:cxn ang="0">
                <a:pos x="T0" y="T1"/>
              </a:cxn>
              <a:cxn ang="0">
                <a:pos x="T2" y="T3"/>
              </a:cxn>
              <a:cxn ang="0">
                <a:pos x="T4" y="T5"/>
              </a:cxn>
              <a:cxn ang="0">
                <a:pos x="T6" y="T7"/>
              </a:cxn>
              <a:cxn ang="0">
                <a:pos x="T8" y="T9"/>
              </a:cxn>
            </a:cxnLst>
            <a:rect l="0" t="0" r="r" b="b"/>
            <a:pathLst>
              <a:path w="65" h="250">
                <a:moveTo>
                  <a:pt x="33" y="0"/>
                </a:moveTo>
                <a:cubicBezTo>
                  <a:pt x="15" y="0"/>
                  <a:pt x="0" y="14"/>
                  <a:pt x="0" y="32"/>
                </a:cubicBezTo>
                <a:cubicBezTo>
                  <a:pt x="0" y="50"/>
                  <a:pt x="33" y="250"/>
                  <a:pt x="33" y="250"/>
                </a:cubicBezTo>
                <a:cubicBezTo>
                  <a:pt x="33" y="250"/>
                  <a:pt x="65" y="50"/>
                  <a:pt x="65" y="32"/>
                </a:cubicBezTo>
                <a:cubicBezTo>
                  <a:pt x="65" y="14"/>
                  <a:pt x="51" y="0"/>
                  <a:pt x="33" y="0"/>
                </a:cubicBezTo>
              </a:path>
            </a:pathLst>
          </a:custGeom>
          <a:solidFill>
            <a:schemeClr val="accent5"/>
          </a:solidFill>
          <a:ln>
            <a:noFill/>
          </a:ln>
        </p:spPr>
        <p:txBody>
          <a:bodyPr lIns="91440" tIns="45720" rIns="91440" bIns="45720"/>
          <a:lstStyle/>
          <a:p>
            <a:pPr>
              <a:defRPr/>
            </a:pPr>
            <a:endParaRPr lang="en-US" sz="2400">
              <a:solidFill>
                <a:schemeClr val="bg1"/>
              </a:solidFill>
            </a:endParaRPr>
          </a:p>
        </p:txBody>
      </p:sp>
      <p:grpSp>
        <p:nvGrpSpPr>
          <p:cNvPr id="53" name="Group 22"/>
          <p:cNvGrpSpPr/>
          <p:nvPr/>
        </p:nvGrpSpPr>
        <p:grpSpPr bwMode="auto">
          <a:xfrm>
            <a:off x="4892675" y="1679576"/>
            <a:ext cx="2490788" cy="4232275"/>
            <a:chOff x="4892675" y="1532964"/>
            <a:chExt cx="2490788" cy="4232276"/>
          </a:xfrm>
        </p:grpSpPr>
        <p:sp>
          <p:nvSpPr>
            <p:cNvPr id="54" name="Rectangle 8"/>
            <p:cNvSpPr>
              <a:spLocks noChangeArrowheads="1"/>
            </p:cNvSpPr>
            <p:nvPr/>
          </p:nvSpPr>
          <p:spPr bwMode="auto">
            <a:xfrm>
              <a:off x="5783263" y="5054040"/>
              <a:ext cx="709612" cy="236538"/>
            </a:xfrm>
            <a:prstGeom prst="rect">
              <a:avLst/>
            </a:prstGeom>
            <a:solidFill>
              <a:schemeClr val="bg1">
                <a:lumMod val="85000"/>
              </a:schemeClr>
            </a:solidFill>
            <a:ln>
              <a:noFill/>
            </a:ln>
          </p:spPr>
          <p:txBody>
            <a:bodyPr/>
            <a:lstStyle/>
            <a:p>
              <a:pPr eaLnBrk="1" hangingPunct="1"/>
              <a:endParaRPr lang="zh-CN" altLang="zh-CN" sz="2400">
                <a:solidFill>
                  <a:schemeClr val="bg1"/>
                </a:solidFill>
              </a:endParaRPr>
            </a:p>
          </p:txBody>
        </p:sp>
        <p:sp>
          <p:nvSpPr>
            <p:cNvPr id="63" name="Rectangle 9"/>
            <p:cNvSpPr>
              <a:spLocks noChangeArrowheads="1"/>
            </p:cNvSpPr>
            <p:nvPr/>
          </p:nvSpPr>
          <p:spPr bwMode="auto">
            <a:xfrm>
              <a:off x="5783263" y="5054040"/>
              <a:ext cx="355600" cy="236538"/>
            </a:xfrm>
            <a:prstGeom prst="rect">
              <a:avLst/>
            </a:prstGeom>
            <a:solidFill>
              <a:schemeClr val="bg1">
                <a:lumMod val="95000"/>
              </a:schemeClr>
            </a:solidFill>
            <a:ln>
              <a:noFill/>
            </a:ln>
          </p:spPr>
          <p:txBody>
            <a:bodyPr/>
            <a:lstStyle/>
            <a:p>
              <a:pPr eaLnBrk="1" hangingPunct="1"/>
              <a:endParaRPr lang="zh-CN" altLang="zh-CN" sz="2400">
                <a:solidFill>
                  <a:schemeClr val="bg1"/>
                </a:solidFill>
              </a:endParaRPr>
            </a:p>
          </p:txBody>
        </p:sp>
        <p:sp>
          <p:nvSpPr>
            <p:cNvPr id="64" name="Freeform 10"/>
            <p:cNvSpPr/>
            <p:nvPr/>
          </p:nvSpPr>
          <p:spPr bwMode="auto">
            <a:xfrm>
              <a:off x="4892675" y="4066615"/>
              <a:ext cx="2490788" cy="1693863"/>
            </a:xfrm>
            <a:custGeom>
              <a:avLst/>
              <a:gdLst>
                <a:gd name="T0" fmla="*/ 452 w 904"/>
                <a:gd name="T1" fmla="*/ 329 h 616"/>
                <a:gd name="T2" fmla="*/ 873 w 904"/>
                <a:gd name="T3" fmla="*/ 616 h 616"/>
                <a:gd name="T4" fmla="*/ 904 w 904"/>
                <a:gd name="T5" fmla="*/ 452 h 616"/>
                <a:gd name="T6" fmla="*/ 452 w 904"/>
                <a:gd name="T7" fmla="*/ 0 h 616"/>
                <a:gd name="T8" fmla="*/ 0 w 904"/>
                <a:gd name="T9" fmla="*/ 452 h 616"/>
                <a:gd name="T10" fmla="*/ 31 w 904"/>
                <a:gd name="T11" fmla="*/ 616 h 616"/>
                <a:gd name="T12" fmla="*/ 452 w 904"/>
                <a:gd name="T13" fmla="*/ 329 h 616"/>
              </a:gdLst>
              <a:ahLst/>
              <a:cxnLst>
                <a:cxn ang="0">
                  <a:pos x="T0" y="T1"/>
                </a:cxn>
                <a:cxn ang="0">
                  <a:pos x="T2" y="T3"/>
                </a:cxn>
                <a:cxn ang="0">
                  <a:pos x="T4" y="T5"/>
                </a:cxn>
                <a:cxn ang="0">
                  <a:pos x="T6" y="T7"/>
                </a:cxn>
                <a:cxn ang="0">
                  <a:pos x="T8" y="T9"/>
                </a:cxn>
                <a:cxn ang="0">
                  <a:pos x="T10" y="T11"/>
                </a:cxn>
                <a:cxn ang="0">
                  <a:pos x="T12" y="T13"/>
                </a:cxn>
              </a:cxnLst>
              <a:rect l="0" t="0" r="r" b="b"/>
              <a:pathLst>
                <a:path w="904" h="616">
                  <a:moveTo>
                    <a:pt x="452" y="329"/>
                  </a:moveTo>
                  <a:cubicBezTo>
                    <a:pt x="644" y="329"/>
                    <a:pt x="807" y="448"/>
                    <a:pt x="873" y="616"/>
                  </a:cubicBezTo>
                  <a:cubicBezTo>
                    <a:pt x="893" y="566"/>
                    <a:pt x="904" y="510"/>
                    <a:pt x="904" y="452"/>
                  </a:cubicBezTo>
                  <a:cubicBezTo>
                    <a:pt x="904" y="203"/>
                    <a:pt x="702" y="0"/>
                    <a:pt x="452" y="0"/>
                  </a:cubicBezTo>
                  <a:cubicBezTo>
                    <a:pt x="203" y="0"/>
                    <a:pt x="0" y="203"/>
                    <a:pt x="0" y="452"/>
                  </a:cubicBezTo>
                  <a:cubicBezTo>
                    <a:pt x="0" y="510"/>
                    <a:pt x="11" y="566"/>
                    <a:pt x="31" y="616"/>
                  </a:cubicBezTo>
                  <a:cubicBezTo>
                    <a:pt x="97" y="448"/>
                    <a:pt x="260" y="329"/>
                    <a:pt x="452" y="329"/>
                  </a:cubicBezTo>
                  <a:close/>
                </a:path>
              </a:pathLst>
            </a:custGeom>
            <a:solidFill>
              <a:schemeClr val="accent5">
                <a:lumMod val="60000"/>
                <a:lumOff val="40000"/>
              </a:schemeClr>
            </a:solidFill>
            <a:ln>
              <a:noFill/>
            </a:ln>
          </p:spPr>
          <p:txBody>
            <a:bodyPr/>
            <a:lstStyle/>
            <a:p>
              <a:pPr>
                <a:defRPr/>
              </a:pPr>
              <a:endParaRPr lang="en-US" sz="2400">
                <a:solidFill>
                  <a:schemeClr val="bg1"/>
                </a:solidFill>
              </a:endParaRPr>
            </a:p>
          </p:txBody>
        </p:sp>
        <p:sp>
          <p:nvSpPr>
            <p:cNvPr id="65" name="Freeform 11"/>
            <p:cNvSpPr/>
            <p:nvPr/>
          </p:nvSpPr>
          <p:spPr bwMode="auto">
            <a:xfrm>
              <a:off x="6454775" y="4107890"/>
              <a:ext cx="928688" cy="1652588"/>
            </a:xfrm>
            <a:custGeom>
              <a:avLst/>
              <a:gdLst>
                <a:gd name="T0" fmla="*/ 0 w 337"/>
                <a:gd name="T1" fmla="*/ 0 h 601"/>
                <a:gd name="T2" fmla="*/ 0 w 337"/>
                <a:gd name="T3" fmla="*/ 329 h 601"/>
                <a:gd name="T4" fmla="*/ 306 w 337"/>
                <a:gd name="T5" fmla="*/ 601 h 601"/>
                <a:gd name="T6" fmla="*/ 337 w 337"/>
                <a:gd name="T7" fmla="*/ 437 h 601"/>
                <a:gd name="T8" fmla="*/ 0 w 337"/>
                <a:gd name="T9" fmla="*/ 0 h 601"/>
              </a:gdLst>
              <a:ahLst/>
              <a:cxnLst>
                <a:cxn ang="0">
                  <a:pos x="T0" y="T1"/>
                </a:cxn>
                <a:cxn ang="0">
                  <a:pos x="T2" y="T3"/>
                </a:cxn>
                <a:cxn ang="0">
                  <a:pos x="T4" y="T5"/>
                </a:cxn>
                <a:cxn ang="0">
                  <a:pos x="T6" y="T7"/>
                </a:cxn>
                <a:cxn ang="0">
                  <a:pos x="T8" y="T9"/>
                </a:cxn>
              </a:cxnLst>
              <a:rect l="0" t="0" r="r" b="b"/>
              <a:pathLst>
                <a:path w="337" h="601">
                  <a:moveTo>
                    <a:pt x="0" y="0"/>
                  </a:moveTo>
                  <a:cubicBezTo>
                    <a:pt x="0" y="329"/>
                    <a:pt x="0" y="329"/>
                    <a:pt x="0" y="329"/>
                  </a:cubicBezTo>
                  <a:cubicBezTo>
                    <a:pt x="140" y="366"/>
                    <a:pt x="254" y="468"/>
                    <a:pt x="306" y="601"/>
                  </a:cubicBezTo>
                  <a:cubicBezTo>
                    <a:pt x="326" y="551"/>
                    <a:pt x="337" y="495"/>
                    <a:pt x="337" y="437"/>
                  </a:cubicBezTo>
                  <a:cubicBezTo>
                    <a:pt x="337" y="228"/>
                    <a:pt x="194" y="51"/>
                    <a:pt x="0" y="0"/>
                  </a:cubicBezTo>
                  <a:close/>
                </a:path>
              </a:pathLst>
            </a:custGeom>
            <a:solidFill>
              <a:schemeClr val="accent5"/>
            </a:solidFill>
            <a:ln>
              <a:noFill/>
            </a:ln>
          </p:spPr>
          <p:txBody>
            <a:bodyPr/>
            <a:lstStyle/>
            <a:p>
              <a:pPr>
                <a:defRPr/>
              </a:pPr>
              <a:endParaRPr lang="en-US" sz="2400">
                <a:solidFill>
                  <a:schemeClr val="bg1"/>
                </a:solidFill>
              </a:endParaRPr>
            </a:p>
          </p:txBody>
        </p:sp>
        <p:sp>
          <p:nvSpPr>
            <p:cNvPr id="66" name="Freeform 12"/>
            <p:cNvSpPr/>
            <p:nvPr/>
          </p:nvSpPr>
          <p:spPr bwMode="auto">
            <a:xfrm>
              <a:off x="5368925" y="1532964"/>
              <a:ext cx="1538288" cy="3667126"/>
            </a:xfrm>
            <a:custGeom>
              <a:avLst/>
              <a:gdLst>
                <a:gd name="T0" fmla="*/ 279 w 558"/>
                <a:gd name="T1" fmla="*/ 1309 h 1333"/>
                <a:gd name="T2" fmla="*/ 438 w 558"/>
                <a:gd name="T3" fmla="*/ 1333 h 1333"/>
                <a:gd name="T4" fmla="*/ 558 w 558"/>
                <a:gd name="T5" fmla="*/ 774 h 1333"/>
                <a:gd name="T6" fmla="*/ 279 w 558"/>
                <a:gd name="T7" fmla="*/ 0 h 1333"/>
                <a:gd name="T8" fmla="*/ 0 w 558"/>
                <a:gd name="T9" fmla="*/ 774 h 1333"/>
                <a:gd name="T10" fmla="*/ 120 w 558"/>
                <a:gd name="T11" fmla="*/ 1333 h 1333"/>
                <a:gd name="T12" fmla="*/ 279 w 558"/>
                <a:gd name="T13" fmla="*/ 1309 h 1333"/>
              </a:gdLst>
              <a:ahLst/>
              <a:cxnLst>
                <a:cxn ang="0">
                  <a:pos x="T0" y="T1"/>
                </a:cxn>
                <a:cxn ang="0">
                  <a:pos x="T2" y="T3"/>
                </a:cxn>
                <a:cxn ang="0">
                  <a:pos x="T4" y="T5"/>
                </a:cxn>
                <a:cxn ang="0">
                  <a:pos x="T6" y="T7"/>
                </a:cxn>
                <a:cxn ang="0">
                  <a:pos x="T8" y="T9"/>
                </a:cxn>
                <a:cxn ang="0">
                  <a:pos x="T10" y="T11"/>
                </a:cxn>
                <a:cxn ang="0">
                  <a:pos x="T12" y="T13"/>
                </a:cxn>
              </a:cxnLst>
              <a:rect l="0" t="0" r="r" b="b"/>
              <a:pathLst>
                <a:path w="558" h="1333">
                  <a:moveTo>
                    <a:pt x="279" y="1309"/>
                  </a:moveTo>
                  <a:cubicBezTo>
                    <a:pt x="335" y="1309"/>
                    <a:pt x="388" y="1317"/>
                    <a:pt x="438" y="1333"/>
                  </a:cubicBezTo>
                  <a:cubicBezTo>
                    <a:pt x="513" y="1182"/>
                    <a:pt x="558" y="987"/>
                    <a:pt x="558" y="774"/>
                  </a:cubicBezTo>
                  <a:cubicBezTo>
                    <a:pt x="558" y="436"/>
                    <a:pt x="445" y="143"/>
                    <a:pt x="279" y="0"/>
                  </a:cubicBezTo>
                  <a:cubicBezTo>
                    <a:pt x="113" y="143"/>
                    <a:pt x="0" y="436"/>
                    <a:pt x="0" y="774"/>
                  </a:cubicBezTo>
                  <a:cubicBezTo>
                    <a:pt x="0" y="987"/>
                    <a:pt x="45" y="1182"/>
                    <a:pt x="120" y="1333"/>
                  </a:cubicBezTo>
                  <a:cubicBezTo>
                    <a:pt x="170" y="1317"/>
                    <a:pt x="223" y="1309"/>
                    <a:pt x="279" y="1309"/>
                  </a:cubicBezTo>
                  <a:close/>
                </a:path>
              </a:pathLst>
            </a:custGeom>
            <a:solidFill>
              <a:schemeClr val="accent4">
                <a:lumMod val="60000"/>
                <a:lumOff val="40000"/>
              </a:schemeClr>
            </a:solidFill>
            <a:ln>
              <a:noFill/>
            </a:ln>
          </p:spPr>
          <p:txBody>
            <a:bodyPr/>
            <a:lstStyle/>
            <a:p>
              <a:pPr>
                <a:defRPr/>
              </a:pPr>
              <a:endParaRPr lang="en-US" sz="2400">
                <a:solidFill>
                  <a:schemeClr val="bg1"/>
                </a:solidFill>
              </a:endParaRPr>
            </a:p>
          </p:txBody>
        </p:sp>
        <p:sp>
          <p:nvSpPr>
            <p:cNvPr id="67" name="Freeform 13"/>
            <p:cNvSpPr/>
            <p:nvPr/>
          </p:nvSpPr>
          <p:spPr bwMode="auto">
            <a:xfrm>
              <a:off x="6132513" y="1532964"/>
              <a:ext cx="774700" cy="3667126"/>
            </a:xfrm>
            <a:custGeom>
              <a:avLst/>
              <a:gdLst>
                <a:gd name="T0" fmla="*/ 2 w 281"/>
                <a:gd name="T1" fmla="*/ 0 h 1333"/>
                <a:gd name="T2" fmla="*/ 0 w 281"/>
                <a:gd name="T3" fmla="*/ 1 h 1333"/>
                <a:gd name="T4" fmla="*/ 0 w 281"/>
                <a:gd name="T5" fmla="*/ 1309 h 1333"/>
                <a:gd name="T6" fmla="*/ 2 w 281"/>
                <a:gd name="T7" fmla="*/ 1309 h 1333"/>
                <a:gd name="T8" fmla="*/ 161 w 281"/>
                <a:gd name="T9" fmla="*/ 1333 h 1333"/>
                <a:gd name="T10" fmla="*/ 281 w 281"/>
                <a:gd name="T11" fmla="*/ 774 h 1333"/>
                <a:gd name="T12" fmla="*/ 2 w 281"/>
                <a:gd name="T13" fmla="*/ 0 h 1333"/>
              </a:gdLst>
              <a:ahLst/>
              <a:cxnLst>
                <a:cxn ang="0">
                  <a:pos x="T0" y="T1"/>
                </a:cxn>
                <a:cxn ang="0">
                  <a:pos x="T2" y="T3"/>
                </a:cxn>
                <a:cxn ang="0">
                  <a:pos x="T4" y="T5"/>
                </a:cxn>
                <a:cxn ang="0">
                  <a:pos x="T6" y="T7"/>
                </a:cxn>
                <a:cxn ang="0">
                  <a:pos x="T8" y="T9"/>
                </a:cxn>
                <a:cxn ang="0">
                  <a:pos x="T10" y="T11"/>
                </a:cxn>
                <a:cxn ang="0">
                  <a:pos x="T12" y="T13"/>
                </a:cxn>
              </a:cxnLst>
              <a:rect l="0" t="0" r="r" b="b"/>
              <a:pathLst>
                <a:path w="281" h="1333">
                  <a:moveTo>
                    <a:pt x="2" y="0"/>
                  </a:moveTo>
                  <a:cubicBezTo>
                    <a:pt x="1" y="0"/>
                    <a:pt x="1" y="1"/>
                    <a:pt x="0" y="1"/>
                  </a:cubicBezTo>
                  <a:cubicBezTo>
                    <a:pt x="0" y="1309"/>
                    <a:pt x="0" y="1309"/>
                    <a:pt x="0" y="1309"/>
                  </a:cubicBezTo>
                  <a:cubicBezTo>
                    <a:pt x="1" y="1309"/>
                    <a:pt x="1" y="1309"/>
                    <a:pt x="2" y="1309"/>
                  </a:cubicBezTo>
                  <a:cubicBezTo>
                    <a:pt x="58" y="1309"/>
                    <a:pt x="111" y="1317"/>
                    <a:pt x="161" y="1333"/>
                  </a:cubicBezTo>
                  <a:cubicBezTo>
                    <a:pt x="236" y="1182"/>
                    <a:pt x="281" y="987"/>
                    <a:pt x="281" y="774"/>
                  </a:cubicBezTo>
                  <a:cubicBezTo>
                    <a:pt x="281" y="436"/>
                    <a:pt x="168" y="143"/>
                    <a:pt x="2" y="0"/>
                  </a:cubicBezTo>
                  <a:close/>
                </a:path>
              </a:pathLst>
            </a:custGeom>
            <a:solidFill>
              <a:schemeClr val="accent4"/>
            </a:solidFill>
            <a:ln>
              <a:noFill/>
            </a:ln>
          </p:spPr>
          <p:txBody>
            <a:bodyPr/>
            <a:lstStyle/>
            <a:p>
              <a:pPr>
                <a:defRPr/>
              </a:pPr>
              <a:endParaRPr lang="en-US" sz="2400">
                <a:solidFill>
                  <a:schemeClr val="bg1"/>
                </a:solidFill>
              </a:endParaRPr>
            </a:p>
          </p:txBody>
        </p:sp>
        <p:sp>
          <p:nvSpPr>
            <p:cNvPr id="68" name="Freeform 14"/>
            <p:cNvSpPr/>
            <p:nvPr/>
          </p:nvSpPr>
          <p:spPr bwMode="auto">
            <a:xfrm>
              <a:off x="5570538" y="1532964"/>
              <a:ext cx="1135062" cy="900113"/>
            </a:xfrm>
            <a:custGeom>
              <a:avLst/>
              <a:gdLst>
                <a:gd name="T0" fmla="*/ 206 w 412"/>
                <a:gd name="T1" fmla="*/ 320 h 327"/>
                <a:gd name="T2" fmla="*/ 412 w 412"/>
                <a:gd name="T3" fmla="*/ 327 h 327"/>
                <a:gd name="T4" fmla="*/ 206 w 412"/>
                <a:gd name="T5" fmla="*/ 0 h 327"/>
                <a:gd name="T6" fmla="*/ 0 w 412"/>
                <a:gd name="T7" fmla="*/ 327 h 327"/>
                <a:gd name="T8" fmla="*/ 206 w 412"/>
                <a:gd name="T9" fmla="*/ 320 h 327"/>
              </a:gdLst>
              <a:ahLst/>
              <a:cxnLst>
                <a:cxn ang="0">
                  <a:pos x="T0" y="T1"/>
                </a:cxn>
                <a:cxn ang="0">
                  <a:pos x="T2" y="T3"/>
                </a:cxn>
                <a:cxn ang="0">
                  <a:pos x="T4" y="T5"/>
                </a:cxn>
                <a:cxn ang="0">
                  <a:pos x="T6" y="T7"/>
                </a:cxn>
                <a:cxn ang="0">
                  <a:pos x="T8" y="T9"/>
                </a:cxn>
              </a:cxnLst>
              <a:rect l="0" t="0" r="r" b="b"/>
              <a:pathLst>
                <a:path w="412" h="327">
                  <a:moveTo>
                    <a:pt x="206" y="320"/>
                  </a:moveTo>
                  <a:cubicBezTo>
                    <a:pt x="276" y="320"/>
                    <a:pt x="345" y="322"/>
                    <a:pt x="412" y="327"/>
                  </a:cubicBezTo>
                  <a:cubicBezTo>
                    <a:pt x="363" y="188"/>
                    <a:pt x="291" y="74"/>
                    <a:pt x="206" y="0"/>
                  </a:cubicBezTo>
                  <a:cubicBezTo>
                    <a:pt x="121" y="74"/>
                    <a:pt x="49" y="188"/>
                    <a:pt x="0" y="327"/>
                  </a:cubicBezTo>
                  <a:cubicBezTo>
                    <a:pt x="67" y="322"/>
                    <a:pt x="136" y="320"/>
                    <a:pt x="206" y="320"/>
                  </a:cubicBezTo>
                  <a:close/>
                </a:path>
              </a:pathLst>
            </a:custGeom>
            <a:solidFill>
              <a:schemeClr val="accent2">
                <a:lumMod val="60000"/>
                <a:lumOff val="40000"/>
              </a:schemeClr>
            </a:solidFill>
            <a:ln>
              <a:noFill/>
            </a:ln>
          </p:spPr>
          <p:txBody>
            <a:bodyPr/>
            <a:lstStyle/>
            <a:p>
              <a:pPr>
                <a:defRPr/>
              </a:pPr>
              <a:endParaRPr lang="en-US" sz="2400">
                <a:solidFill>
                  <a:schemeClr val="bg1"/>
                </a:solidFill>
              </a:endParaRPr>
            </a:p>
          </p:txBody>
        </p:sp>
        <p:sp>
          <p:nvSpPr>
            <p:cNvPr id="69" name="Freeform 15"/>
            <p:cNvSpPr/>
            <p:nvPr/>
          </p:nvSpPr>
          <p:spPr bwMode="auto">
            <a:xfrm>
              <a:off x="6132513" y="1532964"/>
              <a:ext cx="573088" cy="900113"/>
            </a:xfrm>
            <a:custGeom>
              <a:avLst/>
              <a:gdLst>
                <a:gd name="T0" fmla="*/ 0 w 208"/>
                <a:gd name="T1" fmla="*/ 2753 h 327"/>
                <a:gd name="T2" fmla="*/ 0 w 208"/>
                <a:gd name="T3" fmla="*/ 880845 h 327"/>
                <a:gd name="T4" fmla="*/ 5510 w 208"/>
                <a:gd name="T5" fmla="*/ 880845 h 327"/>
                <a:gd name="T6" fmla="*/ 573088 w 208"/>
                <a:gd name="T7" fmla="*/ 900113 h 327"/>
                <a:gd name="T8" fmla="*/ 5510 w 208"/>
                <a:gd name="T9" fmla="*/ 0 h 327"/>
                <a:gd name="T10" fmla="*/ 0 w 208"/>
                <a:gd name="T11" fmla="*/ 2753 h 3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 h="327">
                  <a:moveTo>
                    <a:pt x="0" y="1"/>
                  </a:moveTo>
                  <a:cubicBezTo>
                    <a:pt x="0" y="320"/>
                    <a:pt x="0" y="320"/>
                    <a:pt x="0" y="320"/>
                  </a:cubicBezTo>
                  <a:cubicBezTo>
                    <a:pt x="1" y="320"/>
                    <a:pt x="1" y="320"/>
                    <a:pt x="2" y="320"/>
                  </a:cubicBezTo>
                  <a:cubicBezTo>
                    <a:pt x="72" y="320"/>
                    <a:pt x="141" y="322"/>
                    <a:pt x="208" y="327"/>
                  </a:cubicBezTo>
                  <a:cubicBezTo>
                    <a:pt x="159" y="188"/>
                    <a:pt x="87" y="74"/>
                    <a:pt x="2" y="0"/>
                  </a:cubicBezTo>
                  <a:cubicBezTo>
                    <a:pt x="1" y="0"/>
                    <a:pt x="1" y="1"/>
                    <a:pt x="0" y="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70" name="Freeform 16"/>
            <p:cNvSpPr/>
            <p:nvPr/>
          </p:nvSpPr>
          <p:spPr bwMode="auto">
            <a:xfrm>
              <a:off x="5972175" y="3992003"/>
              <a:ext cx="331788" cy="1773237"/>
            </a:xfrm>
            <a:custGeom>
              <a:avLst/>
              <a:gdLst>
                <a:gd name="T0" fmla="*/ 60 w 120"/>
                <a:gd name="T1" fmla="*/ 0 h 645"/>
                <a:gd name="T2" fmla="*/ 0 w 120"/>
                <a:gd name="T3" fmla="*/ 322 h 645"/>
                <a:gd name="T4" fmla="*/ 60 w 120"/>
                <a:gd name="T5" fmla="*/ 645 h 645"/>
                <a:gd name="T6" fmla="*/ 120 w 120"/>
                <a:gd name="T7" fmla="*/ 322 h 645"/>
                <a:gd name="T8" fmla="*/ 60 w 120"/>
                <a:gd name="T9" fmla="*/ 0 h 645"/>
              </a:gdLst>
              <a:ahLst/>
              <a:cxnLst>
                <a:cxn ang="0">
                  <a:pos x="T0" y="T1"/>
                </a:cxn>
                <a:cxn ang="0">
                  <a:pos x="T2" y="T3"/>
                </a:cxn>
                <a:cxn ang="0">
                  <a:pos x="T4" y="T5"/>
                </a:cxn>
                <a:cxn ang="0">
                  <a:pos x="T6" y="T7"/>
                </a:cxn>
                <a:cxn ang="0">
                  <a:pos x="T8" y="T9"/>
                </a:cxn>
              </a:cxnLst>
              <a:rect l="0" t="0" r="r" b="b"/>
              <a:pathLst>
                <a:path w="120" h="645">
                  <a:moveTo>
                    <a:pt x="60" y="0"/>
                  </a:moveTo>
                  <a:cubicBezTo>
                    <a:pt x="24" y="60"/>
                    <a:pt x="0" y="182"/>
                    <a:pt x="0" y="322"/>
                  </a:cubicBezTo>
                  <a:cubicBezTo>
                    <a:pt x="0" y="463"/>
                    <a:pt x="24" y="585"/>
                    <a:pt x="60" y="645"/>
                  </a:cubicBezTo>
                  <a:cubicBezTo>
                    <a:pt x="96" y="585"/>
                    <a:pt x="120" y="463"/>
                    <a:pt x="120" y="322"/>
                  </a:cubicBezTo>
                  <a:cubicBezTo>
                    <a:pt x="120" y="182"/>
                    <a:pt x="96" y="60"/>
                    <a:pt x="60" y="0"/>
                  </a:cubicBezTo>
                  <a:close/>
                </a:path>
              </a:pathLst>
            </a:custGeom>
            <a:solidFill>
              <a:schemeClr val="accent5">
                <a:lumMod val="60000"/>
                <a:lumOff val="40000"/>
              </a:schemeClr>
            </a:solidFill>
            <a:ln>
              <a:noFill/>
            </a:ln>
          </p:spPr>
          <p:txBody>
            <a:bodyPr/>
            <a:lstStyle/>
            <a:p>
              <a:pPr>
                <a:defRPr/>
              </a:pPr>
              <a:endParaRPr lang="en-US" sz="2400">
                <a:solidFill>
                  <a:schemeClr val="bg1"/>
                </a:solidFill>
              </a:endParaRPr>
            </a:p>
          </p:txBody>
        </p:sp>
        <p:sp>
          <p:nvSpPr>
            <p:cNvPr id="71" name="Freeform 17"/>
            <p:cNvSpPr/>
            <p:nvPr/>
          </p:nvSpPr>
          <p:spPr bwMode="auto">
            <a:xfrm>
              <a:off x="6132513" y="3992003"/>
              <a:ext cx="171450" cy="1773237"/>
            </a:xfrm>
            <a:custGeom>
              <a:avLst/>
              <a:gdLst>
                <a:gd name="T0" fmla="*/ 0 w 62"/>
                <a:gd name="T1" fmla="*/ 3 h 645"/>
                <a:gd name="T2" fmla="*/ 0 w 62"/>
                <a:gd name="T3" fmla="*/ 642 h 645"/>
                <a:gd name="T4" fmla="*/ 2 w 62"/>
                <a:gd name="T5" fmla="*/ 645 h 645"/>
                <a:gd name="T6" fmla="*/ 62 w 62"/>
                <a:gd name="T7" fmla="*/ 322 h 645"/>
                <a:gd name="T8" fmla="*/ 2 w 62"/>
                <a:gd name="T9" fmla="*/ 0 h 645"/>
                <a:gd name="T10" fmla="*/ 0 w 62"/>
                <a:gd name="T11" fmla="*/ 3 h 645"/>
              </a:gdLst>
              <a:ahLst/>
              <a:cxnLst>
                <a:cxn ang="0">
                  <a:pos x="T0" y="T1"/>
                </a:cxn>
                <a:cxn ang="0">
                  <a:pos x="T2" y="T3"/>
                </a:cxn>
                <a:cxn ang="0">
                  <a:pos x="T4" y="T5"/>
                </a:cxn>
                <a:cxn ang="0">
                  <a:pos x="T6" y="T7"/>
                </a:cxn>
                <a:cxn ang="0">
                  <a:pos x="T8" y="T9"/>
                </a:cxn>
                <a:cxn ang="0">
                  <a:pos x="T10" y="T11"/>
                </a:cxn>
              </a:cxnLst>
              <a:rect l="0" t="0" r="r" b="b"/>
              <a:pathLst>
                <a:path w="62" h="645">
                  <a:moveTo>
                    <a:pt x="0" y="3"/>
                  </a:moveTo>
                  <a:cubicBezTo>
                    <a:pt x="0" y="642"/>
                    <a:pt x="0" y="642"/>
                    <a:pt x="0" y="642"/>
                  </a:cubicBezTo>
                  <a:cubicBezTo>
                    <a:pt x="1" y="643"/>
                    <a:pt x="1" y="644"/>
                    <a:pt x="2" y="645"/>
                  </a:cubicBezTo>
                  <a:cubicBezTo>
                    <a:pt x="38" y="585"/>
                    <a:pt x="62" y="463"/>
                    <a:pt x="62" y="322"/>
                  </a:cubicBezTo>
                  <a:cubicBezTo>
                    <a:pt x="62" y="182"/>
                    <a:pt x="38" y="60"/>
                    <a:pt x="2" y="0"/>
                  </a:cubicBezTo>
                  <a:cubicBezTo>
                    <a:pt x="1" y="1"/>
                    <a:pt x="1" y="2"/>
                    <a:pt x="0" y="3"/>
                  </a:cubicBezTo>
                  <a:close/>
                </a:path>
              </a:pathLst>
            </a:custGeom>
            <a:solidFill>
              <a:schemeClr val="accent5"/>
            </a:solidFill>
            <a:ln>
              <a:noFill/>
            </a:ln>
          </p:spPr>
          <p:txBody>
            <a:bodyPr/>
            <a:lstStyle/>
            <a:p>
              <a:pPr>
                <a:defRPr/>
              </a:pPr>
              <a:endParaRPr lang="en-US" sz="2400">
                <a:solidFill>
                  <a:schemeClr val="bg1"/>
                </a:solidFill>
              </a:endParaRPr>
            </a:p>
          </p:txBody>
        </p:sp>
        <p:sp>
          <p:nvSpPr>
            <p:cNvPr id="72" name="Oval 18"/>
            <p:cNvSpPr>
              <a:spLocks noChangeArrowheads="1"/>
            </p:cNvSpPr>
            <p:nvPr/>
          </p:nvSpPr>
          <p:spPr bwMode="auto">
            <a:xfrm>
              <a:off x="5705475" y="2801377"/>
              <a:ext cx="865188" cy="860425"/>
            </a:xfrm>
            <a:prstGeom prst="ellipse">
              <a:avLst/>
            </a:prstGeom>
            <a:solidFill>
              <a:schemeClr val="accent1">
                <a:lumMod val="60000"/>
                <a:lumOff val="40000"/>
              </a:schemeClr>
            </a:solidFill>
            <a:ln>
              <a:noFill/>
            </a:ln>
          </p:spPr>
          <p:txBody>
            <a:bodyPr/>
            <a:lstStyle/>
            <a:p>
              <a:pPr eaLnBrk="1" hangingPunct="1"/>
              <a:endParaRPr lang="zh-CN" altLang="zh-CN" sz="2400">
                <a:solidFill>
                  <a:schemeClr val="bg1"/>
                </a:solidFill>
              </a:endParaRPr>
            </a:p>
          </p:txBody>
        </p:sp>
        <p:sp>
          <p:nvSpPr>
            <p:cNvPr id="73" name="Oval 19"/>
            <p:cNvSpPr>
              <a:spLocks noChangeArrowheads="1"/>
            </p:cNvSpPr>
            <p:nvPr/>
          </p:nvSpPr>
          <p:spPr bwMode="auto">
            <a:xfrm>
              <a:off x="5837238" y="2933139"/>
              <a:ext cx="601663" cy="600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endParaRPr>
            </a:p>
          </p:txBody>
        </p:sp>
        <p:sp>
          <p:nvSpPr>
            <p:cNvPr id="74" name="Freeform 20"/>
            <p:cNvSpPr/>
            <p:nvPr/>
          </p:nvSpPr>
          <p:spPr bwMode="auto">
            <a:xfrm>
              <a:off x="6132513" y="2801377"/>
              <a:ext cx="438150" cy="860425"/>
            </a:xfrm>
            <a:custGeom>
              <a:avLst/>
              <a:gdLst>
                <a:gd name="T0" fmla="*/ 5511 w 159"/>
                <a:gd name="T1" fmla="*/ 0 h 313"/>
                <a:gd name="T2" fmla="*/ 0 w 159"/>
                <a:gd name="T3" fmla="*/ 0 h 313"/>
                <a:gd name="T4" fmla="*/ 0 w 159"/>
                <a:gd name="T5" fmla="*/ 131950 h 313"/>
                <a:gd name="T6" fmla="*/ 5511 w 159"/>
                <a:gd name="T7" fmla="*/ 131950 h 313"/>
                <a:gd name="T8" fmla="*/ 305878 w 159"/>
                <a:gd name="T9" fmla="*/ 431587 h 313"/>
                <a:gd name="T10" fmla="*/ 5511 w 159"/>
                <a:gd name="T11" fmla="*/ 731224 h 313"/>
                <a:gd name="T12" fmla="*/ 0 w 159"/>
                <a:gd name="T13" fmla="*/ 728475 h 313"/>
                <a:gd name="T14" fmla="*/ 0 w 159"/>
                <a:gd name="T15" fmla="*/ 860425 h 313"/>
                <a:gd name="T16" fmla="*/ 5511 w 159"/>
                <a:gd name="T17" fmla="*/ 860425 h 313"/>
                <a:gd name="T18" fmla="*/ 438150 w 159"/>
                <a:gd name="T19" fmla="*/ 431587 h 313"/>
                <a:gd name="T20" fmla="*/ 5511 w 159"/>
                <a:gd name="T21" fmla="*/ 0 h 3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9" h="313">
                  <a:moveTo>
                    <a:pt x="2" y="0"/>
                  </a:moveTo>
                  <a:cubicBezTo>
                    <a:pt x="1" y="0"/>
                    <a:pt x="1" y="0"/>
                    <a:pt x="0" y="0"/>
                  </a:cubicBezTo>
                  <a:cubicBezTo>
                    <a:pt x="0" y="48"/>
                    <a:pt x="0" y="48"/>
                    <a:pt x="0" y="48"/>
                  </a:cubicBezTo>
                  <a:cubicBezTo>
                    <a:pt x="1" y="48"/>
                    <a:pt x="1" y="48"/>
                    <a:pt x="2" y="48"/>
                  </a:cubicBezTo>
                  <a:cubicBezTo>
                    <a:pt x="62" y="48"/>
                    <a:pt x="111" y="96"/>
                    <a:pt x="111" y="157"/>
                  </a:cubicBezTo>
                  <a:cubicBezTo>
                    <a:pt x="111" y="217"/>
                    <a:pt x="62" y="266"/>
                    <a:pt x="2" y="266"/>
                  </a:cubicBezTo>
                  <a:cubicBezTo>
                    <a:pt x="1" y="266"/>
                    <a:pt x="1" y="265"/>
                    <a:pt x="0" y="265"/>
                  </a:cubicBezTo>
                  <a:cubicBezTo>
                    <a:pt x="0" y="313"/>
                    <a:pt x="0" y="313"/>
                    <a:pt x="0" y="313"/>
                  </a:cubicBezTo>
                  <a:cubicBezTo>
                    <a:pt x="1" y="313"/>
                    <a:pt x="1" y="313"/>
                    <a:pt x="2" y="313"/>
                  </a:cubicBezTo>
                  <a:cubicBezTo>
                    <a:pt x="88" y="313"/>
                    <a:pt x="159" y="243"/>
                    <a:pt x="159" y="157"/>
                  </a:cubicBezTo>
                  <a:cubicBezTo>
                    <a:pt x="159" y="70"/>
                    <a:pt x="88" y="0"/>
                    <a:pt x="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75" name="Freeform 21"/>
            <p:cNvSpPr/>
            <p:nvPr/>
          </p:nvSpPr>
          <p:spPr bwMode="auto">
            <a:xfrm>
              <a:off x="6132513" y="2933139"/>
              <a:ext cx="306387" cy="600075"/>
            </a:xfrm>
            <a:custGeom>
              <a:avLst/>
              <a:gdLst>
                <a:gd name="T0" fmla="*/ 111 w 111"/>
                <a:gd name="T1" fmla="*/ 109 h 218"/>
                <a:gd name="T2" fmla="*/ 2 w 111"/>
                <a:gd name="T3" fmla="*/ 0 h 218"/>
                <a:gd name="T4" fmla="*/ 0 w 111"/>
                <a:gd name="T5" fmla="*/ 0 h 218"/>
                <a:gd name="T6" fmla="*/ 0 w 111"/>
                <a:gd name="T7" fmla="*/ 217 h 218"/>
                <a:gd name="T8" fmla="*/ 2 w 111"/>
                <a:gd name="T9" fmla="*/ 218 h 218"/>
                <a:gd name="T10" fmla="*/ 111 w 111"/>
                <a:gd name="T11" fmla="*/ 109 h 218"/>
              </a:gdLst>
              <a:ahLst/>
              <a:cxnLst>
                <a:cxn ang="0">
                  <a:pos x="T0" y="T1"/>
                </a:cxn>
                <a:cxn ang="0">
                  <a:pos x="T2" y="T3"/>
                </a:cxn>
                <a:cxn ang="0">
                  <a:pos x="T4" y="T5"/>
                </a:cxn>
                <a:cxn ang="0">
                  <a:pos x="T6" y="T7"/>
                </a:cxn>
                <a:cxn ang="0">
                  <a:pos x="T8" y="T9"/>
                </a:cxn>
                <a:cxn ang="0">
                  <a:pos x="T10" y="T11"/>
                </a:cxn>
              </a:cxnLst>
              <a:rect l="0" t="0" r="r" b="b"/>
              <a:pathLst>
                <a:path w="111" h="218">
                  <a:moveTo>
                    <a:pt x="111" y="109"/>
                  </a:moveTo>
                  <a:cubicBezTo>
                    <a:pt x="111" y="48"/>
                    <a:pt x="62" y="0"/>
                    <a:pt x="2" y="0"/>
                  </a:cubicBezTo>
                  <a:cubicBezTo>
                    <a:pt x="1" y="0"/>
                    <a:pt x="1" y="0"/>
                    <a:pt x="0" y="0"/>
                  </a:cubicBezTo>
                  <a:cubicBezTo>
                    <a:pt x="0" y="217"/>
                    <a:pt x="0" y="217"/>
                    <a:pt x="0" y="217"/>
                  </a:cubicBezTo>
                  <a:cubicBezTo>
                    <a:pt x="1" y="217"/>
                    <a:pt x="1" y="218"/>
                    <a:pt x="2" y="218"/>
                  </a:cubicBezTo>
                  <a:cubicBezTo>
                    <a:pt x="62" y="218"/>
                    <a:pt x="111" y="169"/>
                    <a:pt x="111" y="109"/>
                  </a:cubicBezTo>
                  <a:close/>
                </a:path>
              </a:pathLst>
            </a:custGeom>
            <a:solidFill>
              <a:schemeClr val="accent1">
                <a:lumMod val="20000"/>
                <a:lumOff val="80000"/>
              </a:schemeClr>
            </a:solidFill>
            <a:ln>
              <a:noFill/>
            </a:ln>
          </p:spPr>
          <p:txBody>
            <a:bodyPr/>
            <a:lstStyle/>
            <a:p>
              <a:pPr>
                <a:defRPr/>
              </a:pPr>
              <a:endParaRPr lang="en-US" sz="2400">
                <a:solidFill>
                  <a:schemeClr val="bg1"/>
                </a:solidFill>
              </a:endParaRPr>
            </a:p>
          </p:txBody>
        </p:sp>
      </p:grpSp>
      <p:cxnSp>
        <p:nvCxnSpPr>
          <p:cNvPr id="76" name="Straight Connector 23"/>
          <p:cNvCxnSpPr/>
          <p:nvPr/>
        </p:nvCxnSpPr>
        <p:spPr>
          <a:xfrm>
            <a:off x="6402389" y="3370263"/>
            <a:ext cx="1790700"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nvGrpSpPr>
          <p:cNvPr id="77" name="Group 30"/>
          <p:cNvGrpSpPr/>
          <p:nvPr/>
        </p:nvGrpSpPr>
        <p:grpSpPr bwMode="auto">
          <a:xfrm>
            <a:off x="6907213" y="4919664"/>
            <a:ext cx="1285875" cy="492125"/>
            <a:chOff x="6907213" y="4773425"/>
            <a:chExt cx="1631576" cy="491098"/>
          </a:xfrm>
        </p:grpSpPr>
        <p:cxnSp>
          <p:nvCxnSpPr>
            <p:cNvPr id="78" name="Straight Connector 27"/>
            <p:cNvCxnSpPr/>
            <p:nvPr/>
          </p:nvCxnSpPr>
          <p:spPr>
            <a:xfrm>
              <a:off x="6907213" y="4773425"/>
              <a:ext cx="1613447"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9" name="Straight Connector 29"/>
            <p:cNvCxnSpPr/>
            <p:nvPr/>
          </p:nvCxnSpPr>
          <p:spPr>
            <a:xfrm>
              <a:off x="8538789" y="4773425"/>
              <a:ext cx="0" cy="491098"/>
            </a:xfrm>
            <a:prstGeom prst="line">
              <a:avLst/>
            </a:prstGeom>
            <a:ln>
              <a:solidFill>
                <a:schemeClr val="accent5"/>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80" name="Straight Connector 31"/>
          <p:cNvCxnSpPr/>
          <p:nvPr/>
        </p:nvCxnSpPr>
        <p:spPr>
          <a:xfrm>
            <a:off x="4057652" y="4508500"/>
            <a:ext cx="1647825" cy="0"/>
          </a:xfrm>
          <a:prstGeom prst="line">
            <a:avLst/>
          </a:prstGeom>
          <a:ln>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81" name="Group 32"/>
          <p:cNvGrpSpPr/>
          <p:nvPr/>
        </p:nvGrpSpPr>
        <p:grpSpPr bwMode="auto">
          <a:xfrm flipH="1">
            <a:off x="4037014" y="1928814"/>
            <a:ext cx="2016125" cy="490537"/>
            <a:chOff x="6907212" y="4773425"/>
            <a:chExt cx="1631577" cy="491098"/>
          </a:xfrm>
        </p:grpSpPr>
        <p:cxnSp>
          <p:nvCxnSpPr>
            <p:cNvPr id="82" name="Straight Connector 33"/>
            <p:cNvCxnSpPr/>
            <p:nvPr/>
          </p:nvCxnSpPr>
          <p:spPr>
            <a:xfrm>
              <a:off x="6907212" y="4773425"/>
              <a:ext cx="163157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Straight Connector 34"/>
            <p:cNvCxnSpPr/>
            <p:nvPr/>
          </p:nvCxnSpPr>
          <p:spPr>
            <a:xfrm>
              <a:off x="8538789" y="4773425"/>
              <a:ext cx="0" cy="491098"/>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sp>
        <p:nvSpPr>
          <p:cNvPr id="84" name="Rectangle 35"/>
          <p:cNvSpPr/>
          <p:nvPr/>
        </p:nvSpPr>
        <p:spPr>
          <a:xfrm>
            <a:off x="8397876" y="3079751"/>
            <a:ext cx="619125" cy="619125"/>
          </a:xfrm>
          <a:prstGeom prst="rect">
            <a:avLst/>
          </a:prstGeom>
          <a:solidFill>
            <a:schemeClr val="accent1"/>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dirty="0">
                <a:solidFill>
                  <a:schemeClr val="bg1"/>
                </a:solidFill>
              </a:rPr>
              <a:t>02</a:t>
            </a:r>
            <a:endParaRPr lang="en-US" sz="2400" dirty="0">
              <a:solidFill>
                <a:schemeClr val="bg1"/>
              </a:solidFill>
            </a:endParaRPr>
          </a:p>
        </p:txBody>
      </p:sp>
      <p:sp>
        <p:nvSpPr>
          <p:cNvPr id="85" name="TextBox 36"/>
          <p:cNvSpPr txBox="1">
            <a:spLocks noChangeArrowheads="1"/>
          </p:cNvSpPr>
          <p:nvPr/>
        </p:nvSpPr>
        <p:spPr bwMode="auto">
          <a:xfrm>
            <a:off x="9017000" y="3027365"/>
            <a:ext cx="2336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400">
                <a:solidFill>
                  <a:schemeClr val="bg1"/>
                </a:solidFill>
                <a:ea typeface="宋体" panose="02010600030101010101" pitchFamily="2" charset="-122"/>
              </a:rPr>
              <a:t>Cool Animations</a:t>
            </a:r>
            <a:endParaRPr lang="id-ID" sz="2400">
              <a:solidFill>
                <a:schemeClr val="bg1"/>
              </a:solidFill>
            </a:endParaRPr>
          </a:p>
        </p:txBody>
      </p:sp>
      <p:sp>
        <p:nvSpPr>
          <p:cNvPr id="86" name="Rectangle 37"/>
          <p:cNvSpPr/>
          <p:nvPr/>
        </p:nvSpPr>
        <p:spPr>
          <a:xfrm>
            <a:off x="9017000" y="3303589"/>
            <a:ext cx="2336800" cy="646331"/>
          </a:xfrm>
          <a:prstGeom prst="rect">
            <a:avLst/>
          </a:prstGeom>
        </p:spPr>
        <p:txBody>
          <a:bodyPr lIns="91440" tIns="45720" rIns="91440" bIns="45720">
            <a:spAutoFit/>
          </a:bodyPr>
          <a:lstStyle/>
          <a:p>
            <a:pPr>
              <a:defRPr/>
            </a:pPr>
            <a:r>
              <a:rPr lang="en-US" sz="1200" dirty="0" err="1">
                <a:solidFill>
                  <a:schemeClr val="bg1"/>
                </a:solidFill>
              </a:rPr>
              <a:t>Lorem</a:t>
            </a:r>
            <a:r>
              <a:rPr lang="en-US" sz="1200" dirty="0">
                <a:solidFill>
                  <a:schemeClr val="bg1"/>
                </a:solidFill>
              </a:rPr>
              <a:t> </a:t>
            </a:r>
            <a:r>
              <a:rPr lang="en-US" sz="1200" dirty="0" err="1">
                <a:solidFill>
                  <a:schemeClr val="bg1"/>
                </a:solidFill>
              </a:rPr>
              <a:t>ipsum</a:t>
            </a:r>
            <a:r>
              <a:rPr lang="en-US" sz="1200" dirty="0">
                <a:solidFill>
                  <a:schemeClr val="bg1"/>
                </a:solidFill>
              </a:rPr>
              <a:t> dolor sit </a:t>
            </a:r>
            <a:r>
              <a:rPr lang="en-US" sz="1200" dirty="0" err="1">
                <a:solidFill>
                  <a:schemeClr val="bg1"/>
                </a:solidFill>
              </a:rPr>
              <a:t>amet</a:t>
            </a:r>
            <a:r>
              <a:rPr lang="en-US" sz="1200" dirty="0">
                <a:solidFill>
                  <a:schemeClr val="bg1"/>
                </a:solidFill>
              </a:rPr>
              <a:t> </a:t>
            </a:r>
            <a:r>
              <a:rPr lang="en-US" sz="1200" dirty="0" err="1">
                <a:solidFill>
                  <a:schemeClr val="bg1"/>
                </a:solidFill>
              </a:rPr>
              <a:t>consectetur</a:t>
            </a:r>
            <a:r>
              <a:rPr lang="en-US" sz="1200" dirty="0">
                <a:solidFill>
                  <a:schemeClr val="bg1"/>
                </a:solidFill>
              </a:rPr>
              <a:t> dolor sit </a:t>
            </a:r>
            <a:r>
              <a:rPr lang="en-US" sz="1200" dirty="0" err="1">
                <a:solidFill>
                  <a:schemeClr val="bg1"/>
                </a:solidFill>
              </a:rPr>
              <a:t>tedo</a:t>
            </a:r>
            <a:r>
              <a:rPr lang="en-US" sz="1200" dirty="0">
                <a:solidFill>
                  <a:schemeClr val="bg1"/>
                </a:solidFill>
              </a:rPr>
              <a:t> </a:t>
            </a:r>
            <a:r>
              <a:rPr lang="en-US" sz="1200" dirty="0" err="1">
                <a:solidFill>
                  <a:schemeClr val="bg1"/>
                </a:solidFill>
              </a:rPr>
              <a:t>amet</a:t>
            </a:r>
            <a:r>
              <a:rPr lang="en-US" sz="1200" dirty="0">
                <a:solidFill>
                  <a:schemeClr val="bg1"/>
                </a:solidFill>
              </a:rPr>
              <a:t> </a:t>
            </a:r>
            <a:r>
              <a:rPr lang="en-US" sz="1200" dirty="0" err="1">
                <a:solidFill>
                  <a:schemeClr val="bg1"/>
                </a:solidFill>
              </a:rPr>
              <a:t>consec</a:t>
            </a:r>
            <a:r>
              <a:rPr lang="en-US" sz="1200" dirty="0">
                <a:solidFill>
                  <a:schemeClr val="bg1"/>
                </a:solidFill>
              </a:rPr>
              <a:t> sit </a:t>
            </a:r>
            <a:r>
              <a:rPr lang="en-US" sz="1200" dirty="0" err="1">
                <a:solidFill>
                  <a:schemeClr val="bg1"/>
                </a:solidFill>
              </a:rPr>
              <a:t>amet</a:t>
            </a:r>
            <a:r>
              <a:rPr lang="en-US" sz="1200">
                <a:solidFill>
                  <a:schemeClr val="bg1"/>
                </a:solidFill>
              </a:rPr>
              <a:t>. </a:t>
            </a:r>
            <a:endParaRPr lang="en-US" sz="1200" dirty="0">
              <a:solidFill>
                <a:schemeClr val="bg1"/>
              </a:solidFill>
            </a:endParaRPr>
          </a:p>
        </p:txBody>
      </p:sp>
      <p:sp>
        <p:nvSpPr>
          <p:cNvPr id="87" name="Rectangle 38"/>
          <p:cNvSpPr/>
          <p:nvPr/>
        </p:nvSpPr>
        <p:spPr>
          <a:xfrm>
            <a:off x="7986714" y="5695951"/>
            <a:ext cx="619125" cy="619125"/>
          </a:xfrm>
          <a:prstGeom prst="rect">
            <a:avLst/>
          </a:prstGeom>
          <a:solidFill>
            <a:schemeClr val="accent5"/>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a:solidFill>
                  <a:schemeClr val="bg1"/>
                </a:solidFill>
              </a:rPr>
              <a:t>04</a:t>
            </a:r>
            <a:endParaRPr lang="en-US" sz="2400" dirty="0">
              <a:solidFill>
                <a:schemeClr val="bg1"/>
              </a:solidFill>
            </a:endParaRPr>
          </a:p>
        </p:txBody>
      </p:sp>
      <p:sp>
        <p:nvSpPr>
          <p:cNvPr id="88" name="TextBox 39"/>
          <p:cNvSpPr txBox="1"/>
          <p:nvPr/>
        </p:nvSpPr>
        <p:spPr>
          <a:xfrm>
            <a:off x="8605839" y="5643565"/>
            <a:ext cx="2336800" cy="461665"/>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400">
                <a:solidFill>
                  <a:schemeClr val="bg1"/>
                </a:solidFill>
                <a:ea typeface="宋体" panose="02010600030101010101" pitchFamily="2" charset="-122"/>
              </a:rPr>
              <a:t>Cool Animations</a:t>
            </a:r>
            <a:endParaRPr lang="id-ID" sz="2400">
              <a:solidFill>
                <a:schemeClr val="bg1"/>
              </a:solidFill>
            </a:endParaRPr>
          </a:p>
        </p:txBody>
      </p:sp>
      <p:sp>
        <p:nvSpPr>
          <p:cNvPr id="89" name="Rectangle 40"/>
          <p:cNvSpPr/>
          <p:nvPr/>
        </p:nvSpPr>
        <p:spPr>
          <a:xfrm>
            <a:off x="8605839" y="5918201"/>
            <a:ext cx="2336800" cy="646331"/>
          </a:xfrm>
          <a:prstGeom prst="rect">
            <a:avLst/>
          </a:prstGeom>
        </p:spPr>
        <p:txBody>
          <a:bodyPr lIns="91440" tIns="45720" rIns="91440" bIns="45720">
            <a:spAutoFit/>
          </a:bodyPr>
          <a:lstStyle/>
          <a:p>
            <a:pPr>
              <a:defRPr/>
            </a:pPr>
            <a:r>
              <a:rPr lang="en-US" sz="1200" dirty="0" err="1">
                <a:solidFill>
                  <a:schemeClr val="bg1"/>
                </a:solidFill>
              </a:rPr>
              <a:t>Lorem</a:t>
            </a:r>
            <a:r>
              <a:rPr lang="en-US" sz="1200" dirty="0">
                <a:solidFill>
                  <a:schemeClr val="bg1"/>
                </a:solidFill>
              </a:rPr>
              <a:t> </a:t>
            </a:r>
            <a:r>
              <a:rPr lang="en-US" sz="1200" dirty="0" err="1">
                <a:solidFill>
                  <a:schemeClr val="bg1"/>
                </a:solidFill>
              </a:rPr>
              <a:t>ipsum</a:t>
            </a:r>
            <a:r>
              <a:rPr lang="en-US" sz="1200" dirty="0">
                <a:solidFill>
                  <a:schemeClr val="bg1"/>
                </a:solidFill>
              </a:rPr>
              <a:t> dolor sit </a:t>
            </a:r>
            <a:r>
              <a:rPr lang="en-US" sz="1200" dirty="0" err="1">
                <a:solidFill>
                  <a:schemeClr val="bg1"/>
                </a:solidFill>
              </a:rPr>
              <a:t>amet</a:t>
            </a:r>
            <a:r>
              <a:rPr lang="en-US" sz="1200" dirty="0">
                <a:solidFill>
                  <a:schemeClr val="bg1"/>
                </a:solidFill>
              </a:rPr>
              <a:t> </a:t>
            </a:r>
            <a:r>
              <a:rPr lang="en-US" sz="1200" dirty="0" err="1">
                <a:solidFill>
                  <a:schemeClr val="bg1"/>
                </a:solidFill>
              </a:rPr>
              <a:t>consectetur</a:t>
            </a:r>
            <a:r>
              <a:rPr lang="en-US" sz="1200" dirty="0">
                <a:solidFill>
                  <a:schemeClr val="bg1"/>
                </a:solidFill>
              </a:rPr>
              <a:t> dolor sit </a:t>
            </a:r>
            <a:r>
              <a:rPr lang="en-US" sz="1200" dirty="0" err="1">
                <a:solidFill>
                  <a:schemeClr val="bg1"/>
                </a:solidFill>
              </a:rPr>
              <a:t>tedo</a:t>
            </a:r>
            <a:r>
              <a:rPr lang="en-US" sz="1200" dirty="0">
                <a:solidFill>
                  <a:schemeClr val="bg1"/>
                </a:solidFill>
              </a:rPr>
              <a:t> </a:t>
            </a:r>
            <a:r>
              <a:rPr lang="en-US" sz="1200" dirty="0" err="1">
                <a:solidFill>
                  <a:schemeClr val="bg1"/>
                </a:solidFill>
              </a:rPr>
              <a:t>amet</a:t>
            </a:r>
            <a:r>
              <a:rPr lang="en-US" sz="1200" dirty="0">
                <a:solidFill>
                  <a:schemeClr val="bg1"/>
                </a:solidFill>
              </a:rPr>
              <a:t> </a:t>
            </a:r>
            <a:r>
              <a:rPr lang="en-US" sz="1200" dirty="0" err="1">
                <a:solidFill>
                  <a:schemeClr val="bg1"/>
                </a:solidFill>
              </a:rPr>
              <a:t>consec</a:t>
            </a:r>
            <a:r>
              <a:rPr lang="en-US" sz="1200" dirty="0">
                <a:solidFill>
                  <a:schemeClr val="bg1"/>
                </a:solidFill>
              </a:rPr>
              <a:t> sit </a:t>
            </a:r>
            <a:r>
              <a:rPr lang="en-US" sz="1200" dirty="0" err="1">
                <a:solidFill>
                  <a:schemeClr val="bg1"/>
                </a:solidFill>
              </a:rPr>
              <a:t>amet</a:t>
            </a:r>
            <a:r>
              <a:rPr lang="en-US" sz="1200">
                <a:solidFill>
                  <a:schemeClr val="bg1"/>
                </a:solidFill>
              </a:rPr>
              <a:t>. </a:t>
            </a:r>
            <a:endParaRPr lang="en-US" sz="1200" dirty="0">
              <a:solidFill>
                <a:schemeClr val="bg1"/>
              </a:solidFill>
            </a:endParaRPr>
          </a:p>
        </p:txBody>
      </p:sp>
      <p:sp>
        <p:nvSpPr>
          <p:cNvPr id="90" name="Rectangle 41"/>
          <p:cNvSpPr/>
          <p:nvPr/>
        </p:nvSpPr>
        <p:spPr>
          <a:xfrm>
            <a:off x="3811588" y="2581276"/>
            <a:ext cx="619125" cy="619125"/>
          </a:xfrm>
          <a:prstGeom prst="rect">
            <a:avLst/>
          </a:prstGeom>
          <a:solidFill>
            <a:schemeClr val="accent2"/>
          </a:solid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a:solidFill>
                  <a:schemeClr val="bg1"/>
                </a:solidFill>
              </a:rPr>
              <a:t>01</a:t>
            </a:r>
            <a:endParaRPr lang="en-US" sz="2400" dirty="0">
              <a:solidFill>
                <a:schemeClr val="bg1"/>
              </a:solidFill>
            </a:endParaRPr>
          </a:p>
        </p:txBody>
      </p:sp>
      <p:sp>
        <p:nvSpPr>
          <p:cNvPr id="91" name="TextBox 42"/>
          <p:cNvSpPr txBox="1">
            <a:spLocks noChangeArrowheads="1"/>
          </p:cNvSpPr>
          <p:nvPr/>
        </p:nvSpPr>
        <p:spPr bwMode="auto">
          <a:xfrm>
            <a:off x="1339851" y="2528890"/>
            <a:ext cx="2336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n-US" altLang="zh-CN" sz="2400">
                <a:solidFill>
                  <a:schemeClr val="bg1"/>
                </a:solidFill>
                <a:ea typeface="宋体" panose="02010600030101010101" pitchFamily="2" charset="-122"/>
              </a:rPr>
              <a:t>Cool Animations</a:t>
            </a:r>
            <a:endParaRPr lang="id-ID" sz="2400">
              <a:solidFill>
                <a:schemeClr val="bg1"/>
              </a:solidFill>
            </a:endParaRPr>
          </a:p>
        </p:txBody>
      </p:sp>
      <p:sp>
        <p:nvSpPr>
          <p:cNvPr id="92" name="Rectangle 43"/>
          <p:cNvSpPr/>
          <p:nvPr/>
        </p:nvSpPr>
        <p:spPr>
          <a:xfrm>
            <a:off x="1339851" y="2803526"/>
            <a:ext cx="2336800" cy="646331"/>
          </a:xfrm>
          <a:prstGeom prst="rect">
            <a:avLst/>
          </a:prstGeom>
        </p:spPr>
        <p:txBody>
          <a:bodyPr lIns="91440" tIns="45720" rIns="91440" bIns="45720">
            <a:spAutoFit/>
          </a:bodyPr>
          <a:lstStyle/>
          <a:p>
            <a:pPr algn="r">
              <a:defRPr/>
            </a:pPr>
            <a:r>
              <a:rPr lang="en-US" sz="1200" dirty="0" err="1">
                <a:solidFill>
                  <a:schemeClr val="bg1"/>
                </a:solidFill>
              </a:rPr>
              <a:t>Lorem</a:t>
            </a:r>
            <a:r>
              <a:rPr lang="en-US" sz="1200" dirty="0">
                <a:solidFill>
                  <a:schemeClr val="bg1"/>
                </a:solidFill>
              </a:rPr>
              <a:t> </a:t>
            </a:r>
            <a:r>
              <a:rPr lang="en-US" sz="1200" dirty="0" err="1">
                <a:solidFill>
                  <a:schemeClr val="bg1"/>
                </a:solidFill>
              </a:rPr>
              <a:t>ipsum</a:t>
            </a:r>
            <a:r>
              <a:rPr lang="en-US" sz="1200" dirty="0">
                <a:solidFill>
                  <a:schemeClr val="bg1"/>
                </a:solidFill>
              </a:rPr>
              <a:t> dolor sit </a:t>
            </a:r>
            <a:r>
              <a:rPr lang="en-US" sz="1200" dirty="0" err="1">
                <a:solidFill>
                  <a:schemeClr val="bg1"/>
                </a:solidFill>
              </a:rPr>
              <a:t>amet</a:t>
            </a:r>
            <a:r>
              <a:rPr lang="en-US" sz="1200" dirty="0">
                <a:solidFill>
                  <a:schemeClr val="bg1"/>
                </a:solidFill>
              </a:rPr>
              <a:t> </a:t>
            </a:r>
            <a:r>
              <a:rPr lang="en-US" sz="1200" dirty="0" err="1">
                <a:solidFill>
                  <a:schemeClr val="bg1"/>
                </a:solidFill>
              </a:rPr>
              <a:t>consectetur</a:t>
            </a:r>
            <a:r>
              <a:rPr lang="en-US" sz="1200" dirty="0">
                <a:solidFill>
                  <a:schemeClr val="bg1"/>
                </a:solidFill>
              </a:rPr>
              <a:t> dolor sit </a:t>
            </a:r>
            <a:r>
              <a:rPr lang="en-US" sz="1200" dirty="0" err="1">
                <a:solidFill>
                  <a:schemeClr val="bg1"/>
                </a:solidFill>
              </a:rPr>
              <a:t>tedo</a:t>
            </a:r>
            <a:r>
              <a:rPr lang="en-US" sz="1200" dirty="0">
                <a:solidFill>
                  <a:schemeClr val="bg1"/>
                </a:solidFill>
              </a:rPr>
              <a:t> </a:t>
            </a:r>
            <a:r>
              <a:rPr lang="en-US" sz="1200" dirty="0" err="1">
                <a:solidFill>
                  <a:schemeClr val="bg1"/>
                </a:solidFill>
              </a:rPr>
              <a:t>amet</a:t>
            </a:r>
            <a:r>
              <a:rPr lang="en-US" sz="1200" dirty="0">
                <a:solidFill>
                  <a:schemeClr val="bg1"/>
                </a:solidFill>
              </a:rPr>
              <a:t> </a:t>
            </a:r>
            <a:r>
              <a:rPr lang="en-US" sz="1200" dirty="0" err="1">
                <a:solidFill>
                  <a:schemeClr val="bg1"/>
                </a:solidFill>
              </a:rPr>
              <a:t>consec</a:t>
            </a:r>
            <a:r>
              <a:rPr lang="en-US" sz="1200" dirty="0">
                <a:solidFill>
                  <a:schemeClr val="bg1"/>
                </a:solidFill>
              </a:rPr>
              <a:t> sit </a:t>
            </a:r>
            <a:r>
              <a:rPr lang="en-US" sz="1200" dirty="0" err="1">
                <a:solidFill>
                  <a:schemeClr val="bg1"/>
                </a:solidFill>
              </a:rPr>
              <a:t>amet</a:t>
            </a:r>
            <a:r>
              <a:rPr lang="en-US" sz="1200">
                <a:solidFill>
                  <a:schemeClr val="bg1"/>
                </a:solidFill>
              </a:rPr>
              <a:t>. </a:t>
            </a:r>
            <a:endParaRPr lang="en-US" sz="1200" dirty="0">
              <a:solidFill>
                <a:schemeClr val="bg1"/>
              </a:solidFill>
            </a:endParaRPr>
          </a:p>
        </p:txBody>
      </p:sp>
      <p:sp>
        <p:nvSpPr>
          <p:cNvPr id="93" name="Rectangle 44"/>
          <p:cNvSpPr/>
          <p:nvPr/>
        </p:nvSpPr>
        <p:spPr>
          <a:xfrm>
            <a:off x="3132139" y="4240213"/>
            <a:ext cx="619125" cy="620712"/>
          </a:xfrm>
          <a:prstGeom prst="rect">
            <a:avLst/>
          </a:prstGeom>
          <a:solidFill>
            <a:schemeClr val="accent4"/>
          </a:solid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a:solidFill>
                  <a:schemeClr val="bg1"/>
                </a:solidFill>
              </a:rPr>
              <a:t>03</a:t>
            </a:r>
            <a:endParaRPr lang="en-US" sz="2400" dirty="0">
              <a:solidFill>
                <a:schemeClr val="bg1"/>
              </a:solidFill>
            </a:endParaRPr>
          </a:p>
        </p:txBody>
      </p:sp>
      <p:sp>
        <p:nvSpPr>
          <p:cNvPr id="94" name="TextBox 45"/>
          <p:cNvSpPr txBox="1"/>
          <p:nvPr/>
        </p:nvSpPr>
        <p:spPr>
          <a:xfrm>
            <a:off x="660400" y="4189414"/>
            <a:ext cx="2336800" cy="461665"/>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n-US" altLang="zh-CN" sz="2400">
                <a:solidFill>
                  <a:schemeClr val="bg1"/>
                </a:solidFill>
                <a:ea typeface="宋体" panose="02010600030101010101" pitchFamily="2" charset="-122"/>
              </a:rPr>
              <a:t>Cool Animations</a:t>
            </a:r>
            <a:endParaRPr lang="id-ID" sz="2400">
              <a:solidFill>
                <a:schemeClr val="bg1"/>
              </a:solidFill>
            </a:endParaRPr>
          </a:p>
        </p:txBody>
      </p:sp>
      <p:sp>
        <p:nvSpPr>
          <p:cNvPr id="95" name="Rectangle 46"/>
          <p:cNvSpPr/>
          <p:nvPr/>
        </p:nvSpPr>
        <p:spPr>
          <a:xfrm>
            <a:off x="660400" y="4464052"/>
            <a:ext cx="2336800" cy="646331"/>
          </a:xfrm>
          <a:prstGeom prst="rect">
            <a:avLst/>
          </a:prstGeom>
        </p:spPr>
        <p:txBody>
          <a:bodyPr lIns="91440" tIns="45720" rIns="91440" bIns="45720">
            <a:spAutoFit/>
          </a:bodyPr>
          <a:lstStyle/>
          <a:p>
            <a:pPr algn="r">
              <a:defRPr/>
            </a:pPr>
            <a:r>
              <a:rPr lang="en-US" sz="1200" dirty="0" err="1">
                <a:solidFill>
                  <a:schemeClr val="bg1"/>
                </a:solidFill>
              </a:rPr>
              <a:t>Lorem</a:t>
            </a:r>
            <a:r>
              <a:rPr lang="en-US" sz="1200" dirty="0">
                <a:solidFill>
                  <a:schemeClr val="bg1"/>
                </a:solidFill>
              </a:rPr>
              <a:t> </a:t>
            </a:r>
            <a:r>
              <a:rPr lang="en-US" sz="1200" dirty="0" err="1">
                <a:solidFill>
                  <a:schemeClr val="bg1"/>
                </a:solidFill>
              </a:rPr>
              <a:t>ipsum</a:t>
            </a:r>
            <a:r>
              <a:rPr lang="en-US" sz="1200" dirty="0">
                <a:solidFill>
                  <a:schemeClr val="bg1"/>
                </a:solidFill>
              </a:rPr>
              <a:t> dolor sit </a:t>
            </a:r>
            <a:r>
              <a:rPr lang="en-US" sz="1200" dirty="0" err="1">
                <a:solidFill>
                  <a:schemeClr val="bg1"/>
                </a:solidFill>
              </a:rPr>
              <a:t>amet</a:t>
            </a:r>
            <a:r>
              <a:rPr lang="en-US" sz="1200" dirty="0">
                <a:solidFill>
                  <a:schemeClr val="bg1"/>
                </a:solidFill>
              </a:rPr>
              <a:t> </a:t>
            </a:r>
            <a:r>
              <a:rPr lang="en-US" sz="1200" dirty="0" err="1">
                <a:solidFill>
                  <a:schemeClr val="bg1"/>
                </a:solidFill>
              </a:rPr>
              <a:t>consectetur</a:t>
            </a:r>
            <a:r>
              <a:rPr lang="en-US" sz="1200" dirty="0">
                <a:solidFill>
                  <a:schemeClr val="bg1"/>
                </a:solidFill>
              </a:rPr>
              <a:t> dolor sit </a:t>
            </a:r>
            <a:r>
              <a:rPr lang="en-US" sz="1200" dirty="0" err="1">
                <a:solidFill>
                  <a:schemeClr val="bg1"/>
                </a:solidFill>
              </a:rPr>
              <a:t>tedo</a:t>
            </a:r>
            <a:r>
              <a:rPr lang="en-US" sz="1200" dirty="0">
                <a:solidFill>
                  <a:schemeClr val="bg1"/>
                </a:solidFill>
              </a:rPr>
              <a:t> </a:t>
            </a:r>
            <a:r>
              <a:rPr lang="en-US" sz="1200" dirty="0" err="1">
                <a:solidFill>
                  <a:schemeClr val="bg1"/>
                </a:solidFill>
              </a:rPr>
              <a:t>amet</a:t>
            </a:r>
            <a:r>
              <a:rPr lang="en-US" sz="1200" dirty="0">
                <a:solidFill>
                  <a:schemeClr val="bg1"/>
                </a:solidFill>
              </a:rPr>
              <a:t> </a:t>
            </a:r>
            <a:r>
              <a:rPr lang="en-US" sz="1200" dirty="0" err="1">
                <a:solidFill>
                  <a:schemeClr val="bg1"/>
                </a:solidFill>
              </a:rPr>
              <a:t>consec</a:t>
            </a:r>
            <a:r>
              <a:rPr lang="en-US" sz="1200" dirty="0">
                <a:solidFill>
                  <a:schemeClr val="bg1"/>
                </a:solidFill>
              </a:rPr>
              <a:t> sit </a:t>
            </a:r>
            <a:r>
              <a:rPr lang="en-US" sz="1200" dirty="0" err="1">
                <a:solidFill>
                  <a:schemeClr val="bg1"/>
                </a:solidFill>
              </a:rPr>
              <a:t>amet</a:t>
            </a:r>
            <a:r>
              <a:rPr lang="en-US" sz="1200">
                <a:solidFill>
                  <a:schemeClr val="bg1"/>
                </a:solidFill>
              </a:rPr>
              <a:t>. </a:t>
            </a:r>
            <a:endParaRPr 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accel="50000" decel="50000" fill="hold" nodeType="withEffect">
                                  <p:stCondLst>
                                    <p:cond delay="0"/>
                                  </p:stCondLst>
                                  <p:childTnLst>
                                    <p:animMotion origin="layout" path="M 0 0 L 0.50001 0.51621 " pathEditMode="relative" rAng="0" ptsTypes="AA">
                                      <p:cBhvr>
                                        <p:cTn id="9" dur="500" spd="-100000" fill="hold"/>
                                        <p:tgtEl>
                                          <p:spTgt spid="7"/>
                                        </p:tgtEl>
                                        <p:attrNameLst>
                                          <p:attrName>ppt_x</p:attrName>
                                          <p:attrName>ppt_y</p:attrName>
                                        </p:attrNameLst>
                                      </p:cBhvr>
                                      <p:rCtr x="24844" y="25833"/>
                                    </p:animMotion>
                                  </p:childTnLst>
                                </p:cTn>
                              </p:par>
                              <p:par>
                                <p:cTn id="10" presetID="53" presetClass="entr" presetSubtype="16" fill="hold" grpId="0" nodeType="withEffect">
                                  <p:stCondLst>
                                    <p:cond delay="7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22" presetClass="entr" presetSubtype="8" fill="hold" grpId="0" nodeType="withEffect">
                                  <p:stCondLst>
                                    <p:cond delay="75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500"/>
                            </p:stCondLst>
                            <p:childTnLst>
                              <p:par>
                                <p:cTn id="29" presetID="2" presetClass="entr" presetSubtype="4"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ppt_x"/>
                                          </p:val>
                                        </p:tav>
                                        <p:tav tm="100000">
                                          <p:val>
                                            <p:strVal val="#ppt_x"/>
                                          </p:val>
                                        </p:tav>
                                      </p:tavLst>
                                    </p:anim>
                                    <p:anim calcmode="lin" valueType="num">
                                      <p:cBhvr additive="base">
                                        <p:cTn id="32" dur="500" fill="hold"/>
                                        <p:tgtEl>
                                          <p:spTgt spid="5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37" presetClass="exit" presetSubtype="0" fill="hold" nodeType="withEffect">
                                  <p:stCondLst>
                                    <p:cond delay="250"/>
                                  </p:stCondLst>
                                  <p:childTnLst>
                                    <p:animEffect transition="out" filter="fade">
                                      <p:cBhvr>
                                        <p:cTn id="46" dur="1000"/>
                                        <p:tgtEl>
                                          <p:spTgt spid="48"/>
                                        </p:tgtEl>
                                      </p:cBhvr>
                                    </p:animEffect>
                                    <p:anim calcmode="lin" valueType="num">
                                      <p:cBhvr>
                                        <p:cTn id="47" dur="1000"/>
                                        <p:tgtEl>
                                          <p:spTgt spid="48"/>
                                        </p:tgtEl>
                                        <p:attrNameLst>
                                          <p:attrName>ppt_x</p:attrName>
                                        </p:attrNameLst>
                                      </p:cBhvr>
                                      <p:tavLst>
                                        <p:tav tm="0">
                                          <p:val>
                                            <p:strVal val="ppt_x"/>
                                          </p:val>
                                        </p:tav>
                                        <p:tav tm="100000">
                                          <p:val>
                                            <p:strVal val="ppt_x"/>
                                          </p:val>
                                        </p:tav>
                                      </p:tavLst>
                                    </p:anim>
                                    <p:anim calcmode="lin" valueType="num">
                                      <p:cBhvr>
                                        <p:cTn id="48" dur="100" decel="100000"/>
                                        <p:tgtEl>
                                          <p:spTgt spid="48"/>
                                        </p:tgtEl>
                                        <p:attrNameLst>
                                          <p:attrName>ppt_y</p:attrName>
                                        </p:attrNameLst>
                                      </p:cBhvr>
                                      <p:tavLst>
                                        <p:tav tm="0">
                                          <p:val>
                                            <p:strVal val="ppt_y"/>
                                          </p:val>
                                        </p:tav>
                                        <p:tav tm="100000">
                                          <p:val>
                                            <p:strVal val="ppt_y-.03"/>
                                          </p:val>
                                        </p:tav>
                                      </p:tavLst>
                                    </p:anim>
                                    <p:anim calcmode="lin" valueType="num">
                                      <p:cBhvr>
                                        <p:cTn id="49" dur="900" accel="100000">
                                          <p:stCondLst>
                                            <p:cond delay="100"/>
                                          </p:stCondLst>
                                        </p:cTn>
                                        <p:tgtEl>
                                          <p:spTgt spid="48"/>
                                        </p:tgtEl>
                                        <p:attrNameLst>
                                          <p:attrName>ppt_y</p:attrName>
                                        </p:attrNameLst>
                                      </p:cBhvr>
                                      <p:tavLst>
                                        <p:tav tm="0">
                                          <p:val>
                                            <p:strVal val="ppt_y"/>
                                          </p:val>
                                        </p:tav>
                                        <p:tav tm="100000">
                                          <p:val>
                                            <p:strVal val="ppt_y+1"/>
                                          </p:val>
                                        </p:tav>
                                      </p:tavLst>
                                    </p:anim>
                                    <p:set>
                                      <p:cBhvr>
                                        <p:cTn id="50" dur="1" fill="hold">
                                          <p:stCondLst>
                                            <p:cond delay="999"/>
                                          </p:stCondLst>
                                        </p:cTn>
                                        <p:tgtEl>
                                          <p:spTgt spid="48"/>
                                        </p:tgtEl>
                                        <p:attrNameLst>
                                          <p:attrName>style.visibility</p:attrName>
                                        </p:attrNameLst>
                                      </p:cBhvr>
                                      <p:to>
                                        <p:strVal val="hidden"/>
                                      </p:to>
                                    </p:set>
                                  </p:childTnLst>
                                </p:cTn>
                              </p:par>
                              <p:par>
                                <p:cTn id="51" presetID="37" presetClass="exit" presetSubtype="0" fill="hold" nodeType="withEffect">
                                  <p:stCondLst>
                                    <p:cond delay="250"/>
                                  </p:stCondLst>
                                  <p:childTnLst>
                                    <p:animEffect transition="out" filter="fade">
                                      <p:cBhvr>
                                        <p:cTn id="52" dur="1000"/>
                                        <p:tgtEl>
                                          <p:spTgt spid="50"/>
                                        </p:tgtEl>
                                      </p:cBhvr>
                                    </p:animEffect>
                                    <p:anim calcmode="lin" valueType="num">
                                      <p:cBhvr>
                                        <p:cTn id="53" dur="1000"/>
                                        <p:tgtEl>
                                          <p:spTgt spid="50"/>
                                        </p:tgtEl>
                                        <p:attrNameLst>
                                          <p:attrName>ppt_x</p:attrName>
                                        </p:attrNameLst>
                                      </p:cBhvr>
                                      <p:tavLst>
                                        <p:tav tm="0">
                                          <p:val>
                                            <p:strVal val="ppt_x"/>
                                          </p:val>
                                        </p:tav>
                                        <p:tav tm="100000">
                                          <p:val>
                                            <p:strVal val="ppt_x"/>
                                          </p:val>
                                        </p:tav>
                                      </p:tavLst>
                                    </p:anim>
                                    <p:anim calcmode="lin" valueType="num">
                                      <p:cBhvr>
                                        <p:cTn id="54" dur="100" decel="100000"/>
                                        <p:tgtEl>
                                          <p:spTgt spid="50"/>
                                        </p:tgtEl>
                                        <p:attrNameLst>
                                          <p:attrName>ppt_y</p:attrName>
                                        </p:attrNameLst>
                                      </p:cBhvr>
                                      <p:tavLst>
                                        <p:tav tm="0">
                                          <p:val>
                                            <p:strVal val="ppt_y"/>
                                          </p:val>
                                        </p:tav>
                                        <p:tav tm="100000">
                                          <p:val>
                                            <p:strVal val="ppt_y-.03"/>
                                          </p:val>
                                        </p:tav>
                                      </p:tavLst>
                                    </p:anim>
                                    <p:anim calcmode="lin" valueType="num">
                                      <p:cBhvr>
                                        <p:cTn id="55" dur="900" accel="100000">
                                          <p:stCondLst>
                                            <p:cond delay="100"/>
                                          </p:stCondLst>
                                        </p:cTn>
                                        <p:tgtEl>
                                          <p:spTgt spid="50"/>
                                        </p:tgtEl>
                                        <p:attrNameLst>
                                          <p:attrName>ppt_y</p:attrName>
                                        </p:attrNameLst>
                                      </p:cBhvr>
                                      <p:tavLst>
                                        <p:tav tm="0">
                                          <p:val>
                                            <p:strVal val="ppt_y"/>
                                          </p:val>
                                        </p:tav>
                                        <p:tav tm="100000">
                                          <p:val>
                                            <p:strVal val="ppt_y+1"/>
                                          </p:val>
                                        </p:tav>
                                      </p:tavLst>
                                    </p:anim>
                                    <p:set>
                                      <p:cBhvr>
                                        <p:cTn id="56" dur="1" fill="hold">
                                          <p:stCondLst>
                                            <p:cond delay="999"/>
                                          </p:stCondLst>
                                        </p:cTn>
                                        <p:tgtEl>
                                          <p:spTgt spid="50"/>
                                        </p:tgtEl>
                                        <p:attrNameLst>
                                          <p:attrName>style.visibility</p:attrName>
                                        </p:attrNameLst>
                                      </p:cBhvr>
                                      <p:to>
                                        <p:strVal val="hidden"/>
                                      </p:to>
                                    </p:set>
                                  </p:childTnLst>
                                </p:cTn>
                              </p:par>
                              <p:par>
                                <p:cTn id="57" presetID="37" presetClass="exit" presetSubtype="0" fill="hold" nodeType="withEffect">
                                  <p:stCondLst>
                                    <p:cond delay="250"/>
                                  </p:stCondLst>
                                  <p:childTnLst>
                                    <p:animEffect transition="out" filter="fade">
                                      <p:cBhvr>
                                        <p:cTn id="58" dur="1000"/>
                                        <p:tgtEl>
                                          <p:spTgt spid="52"/>
                                        </p:tgtEl>
                                      </p:cBhvr>
                                    </p:animEffect>
                                    <p:anim calcmode="lin" valueType="num">
                                      <p:cBhvr>
                                        <p:cTn id="59" dur="1000"/>
                                        <p:tgtEl>
                                          <p:spTgt spid="52"/>
                                        </p:tgtEl>
                                        <p:attrNameLst>
                                          <p:attrName>ppt_x</p:attrName>
                                        </p:attrNameLst>
                                      </p:cBhvr>
                                      <p:tavLst>
                                        <p:tav tm="0">
                                          <p:val>
                                            <p:strVal val="ppt_x"/>
                                          </p:val>
                                        </p:tav>
                                        <p:tav tm="100000">
                                          <p:val>
                                            <p:strVal val="ppt_x"/>
                                          </p:val>
                                        </p:tav>
                                      </p:tavLst>
                                    </p:anim>
                                    <p:anim calcmode="lin" valueType="num">
                                      <p:cBhvr>
                                        <p:cTn id="60" dur="100" decel="100000"/>
                                        <p:tgtEl>
                                          <p:spTgt spid="52"/>
                                        </p:tgtEl>
                                        <p:attrNameLst>
                                          <p:attrName>ppt_y</p:attrName>
                                        </p:attrNameLst>
                                      </p:cBhvr>
                                      <p:tavLst>
                                        <p:tav tm="0">
                                          <p:val>
                                            <p:strVal val="ppt_y"/>
                                          </p:val>
                                        </p:tav>
                                        <p:tav tm="100000">
                                          <p:val>
                                            <p:strVal val="ppt_y-.03"/>
                                          </p:val>
                                        </p:tav>
                                      </p:tavLst>
                                    </p:anim>
                                    <p:anim calcmode="lin" valueType="num">
                                      <p:cBhvr>
                                        <p:cTn id="61" dur="900" accel="100000">
                                          <p:stCondLst>
                                            <p:cond delay="100"/>
                                          </p:stCondLst>
                                        </p:cTn>
                                        <p:tgtEl>
                                          <p:spTgt spid="52"/>
                                        </p:tgtEl>
                                        <p:attrNameLst>
                                          <p:attrName>ppt_y</p:attrName>
                                        </p:attrNameLst>
                                      </p:cBhvr>
                                      <p:tavLst>
                                        <p:tav tm="0">
                                          <p:val>
                                            <p:strVal val="ppt_y"/>
                                          </p:val>
                                        </p:tav>
                                        <p:tav tm="100000">
                                          <p:val>
                                            <p:strVal val="ppt_y+1"/>
                                          </p:val>
                                        </p:tav>
                                      </p:tavLst>
                                    </p:anim>
                                    <p:set>
                                      <p:cBhvr>
                                        <p:cTn id="62" dur="1" fill="hold">
                                          <p:stCondLst>
                                            <p:cond delay="999"/>
                                          </p:stCondLst>
                                        </p:cTn>
                                        <p:tgtEl>
                                          <p:spTgt spid="52"/>
                                        </p:tgtEl>
                                        <p:attrNameLst>
                                          <p:attrName>style.visibility</p:attrName>
                                        </p:attrNameLst>
                                      </p:cBhvr>
                                      <p:to>
                                        <p:strVal val="hidden"/>
                                      </p:to>
                                    </p:set>
                                  </p:childTnLst>
                                </p:cTn>
                              </p:par>
                            </p:childTnLst>
                          </p:cTn>
                        </p:par>
                        <p:par>
                          <p:cTn id="63" fill="hold">
                            <p:stCondLst>
                              <p:cond delay="1000"/>
                            </p:stCondLst>
                            <p:childTnLst>
                              <p:par>
                                <p:cTn id="64" presetID="22" presetClass="entr" presetSubtype="2" fill="hold" nodeType="afterEffect">
                                  <p:stCondLst>
                                    <p:cond delay="0"/>
                                  </p:stCondLst>
                                  <p:childTnLst>
                                    <p:set>
                                      <p:cBhvr>
                                        <p:cTn id="65" dur="1" fill="hold">
                                          <p:stCondLst>
                                            <p:cond delay="0"/>
                                          </p:stCondLst>
                                        </p:cTn>
                                        <p:tgtEl>
                                          <p:spTgt spid="81"/>
                                        </p:tgtEl>
                                        <p:attrNameLst>
                                          <p:attrName>style.visibility</p:attrName>
                                        </p:attrNameLst>
                                      </p:cBhvr>
                                      <p:to>
                                        <p:strVal val="visible"/>
                                      </p:to>
                                    </p:set>
                                    <p:animEffect transition="in" filter="wipe(right)">
                                      <p:cBhvr>
                                        <p:cTn id="66" dur="500"/>
                                        <p:tgtEl>
                                          <p:spTgt spid="81"/>
                                        </p:tgtEl>
                                      </p:cBhvr>
                                    </p:animEffect>
                                  </p:childTnLst>
                                </p:cTn>
                              </p:par>
                            </p:childTnLst>
                          </p:cTn>
                        </p:par>
                        <p:par>
                          <p:cTn id="67" fill="hold">
                            <p:stCondLst>
                              <p:cond delay="1500"/>
                            </p:stCondLst>
                            <p:childTnLst>
                              <p:par>
                                <p:cTn id="68" presetID="42"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1000"/>
                                        <p:tgtEl>
                                          <p:spTgt spid="90"/>
                                        </p:tgtEl>
                                      </p:cBhvr>
                                    </p:animEffect>
                                    <p:anim calcmode="lin" valueType="num">
                                      <p:cBhvr>
                                        <p:cTn id="71" dur="1000" fill="hold"/>
                                        <p:tgtEl>
                                          <p:spTgt spid="90"/>
                                        </p:tgtEl>
                                        <p:attrNameLst>
                                          <p:attrName>ppt_x</p:attrName>
                                        </p:attrNameLst>
                                      </p:cBhvr>
                                      <p:tavLst>
                                        <p:tav tm="0">
                                          <p:val>
                                            <p:strVal val="#ppt_x"/>
                                          </p:val>
                                        </p:tav>
                                        <p:tav tm="100000">
                                          <p:val>
                                            <p:strVal val="#ppt_x"/>
                                          </p:val>
                                        </p:tav>
                                      </p:tavLst>
                                    </p:anim>
                                    <p:anim calcmode="lin" valueType="num">
                                      <p:cBhvr>
                                        <p:cTn id="72" dur="1000" fill="hold"/>
                                        <p:tgtEl>
                                          <p:spTgt spid="90"/>
                                        </p:tgtEl>
                                        <p:attrNameLst>
                                          <p:attrName>ppt_y</p:attrName>
                                        </p:attrNameLst>
                                      </p:cBhvr>
                                      <p:tavLst>
                                        <p:tav tm="0">
                                          <p:val>
                                            <p:strVal val="#ppt_y+.1"/>
                                          </p:val>
                                        </p:tav>
                                        <p:tav tm="100000">
                                          <p:val>
                                            <p:strVal val="#ppt_y"/>
                                          </p:val>
                                        </p:tav>
                                      </p:tavLst>
                                    </p:anim>
                                  </p:childTnLst>
                                </p:cTn>
                              </p:par>
                            </p:childTnLst>
                          </p:cTn>
                        </p:par>
                        <p:par>
                          <p:cTn id="73" fill="hold">
                            <p:stCondLst>
                              <p:cond delay="2500"/>
                            </p:stCondLst>
                            <p:childTnLst>
                              <p:par>
                                <p:cTn id="74" presetID="22" presetClass="entr" presetSubtype="1" fill="hold" grpId="0" nodeType="afterEffect">
                                  <p:stCondLst>
                                    <p:cond delay="0"/>
                                  </p:stCondLst>
                                  <p:childTnLst>
                                    <p:set>
                                      <p:cBhvr>
                                        <p:cTn id="75" dur="1" fill="hold">
                                          <p:stCondLst>
                                            <p:cond delay="0"/>
                                          </p:stCondLst>
                                        </p:cTn>
                                        <p:tgtEl>
                                          <p:spTgt spid="91"/>
                                        </p:tgtEl>
                                        <p:attrNameLst>
                                          <p:attrName>style.visibility</p:attrName>
                                        </p:attrNameLst>
                                      </p:cBhvr>
                                      <p:to>
                                        <p:strVal val="visible"/>
                                      </p:to>
                                    </p:set>
                                    <p:animEffect transition="in" filter="wipe(up)">
                                      <p:cBhvr>
                                        <p:cTn id="76" dur="500"/>
                                        <p:tgtEl>
                                          <p:spTgt spid="91"/>
                                        </p:tgtEl>
                                      </p:cBhvr>
                                    </p:animEffect>
                                  </p:childTnLst>
                                </p:cTn>
                              </p:par>
                            </p:childTnLst>
                          </p:cTn>
                        </p:par>
                        <p:par>
                          <p:cTn id="77" fill="hold">
                            <p:stCondLst>
                              <p:cond delay="3000"/>
                            </p:stCondLst>
                            <p:childTnLst>
                              <p:par>
                                <p:cTn id="78" presetID="10" presetClass="entr" presetSubtype="0" fill="hold" grpId="0" nodeType="afterEffect">
                                  <p:stCondLst>
                                    <p:cond delay="0"/>
                                  </p:stCondLst>
                                  <p:childTnLst>
                                    <p:set>
                                      <p:cBhvr>
                                        <p:cTn id="79" dur="1" fill="hold">
                                          <p:stCondLst>
                                            <p:cond delay="0"/>
                                          </p:stCondLst>
                                        </p:cTn>
                                        <p:tgtEl>
                                          <p:spTgt spid="92"/>
                                        </p:tgtEl>
                                        <p:attrNameLst>
                                          <p:attrName>style.visibility</p:attrName>
                                        </p:attrNameLst>
                                      </p:cBhvr>
                                      <p:to>
                                        <p:strVal val="visible"/>
                                      </p:to>
                                    </p:set>
                                    <p:animEffect transition="in" filter="fade">
                                      <p:cBhvr>
                                        <p:cTn id="80" dur="500"/>
                                        <p:tgtEl>
                                          <p:spTgt spid="92"/>
                                        </p:tgtEl>
                                      </p:cBhvr>
                                    </p:animEffect>
                                  </p:childTnLst>
                                </p:cTn>
                              </p:par>
                            </p:childTnLst>
                          </p:cTn>
                        </p:par>
                        <p:par>
                          <p:cTn id="81" fill="hold">
                            <p:stCondLst>
                              <p:cond delay="3500"/>
                            </p:stCondLst>
                            <p:childTnLst>
                              <p:par>
                                <p:cTn id="82" presetID="22" presetClass="entr" presetSubtype="8" fill="hold" nodeType="afterEffect">
                                  <p:stCondLst>
                                    <p:cond delay="0"/>
                                  </p:stCondLst>
                                  <p:childTnLst>
                                    <p:set>
                                      <p:cBhvr>
                                        <p:cTn id="83" dur="1" fill="hold">
                                          <p:stCondLst>
                                            <p:cond delay="0"/>
                                          </p:stCondLst>
                                        </p:cTn>
                                        <p:tgtEl>
                                          <p:spTgt spid="76"/>
                                        </p:tgtEl>
                                        <p:attrNameLst>
                                          <p:attrName>style.visibility</p:attrName>
                                        </p:attrNameLst>
                                      </p:cBhvr>
                                      <p:to>
                                        <p:strVal val="visible"/>
                                      </p:to>
                                    </p:set>
                                    <p:animEffect transition="in" filter="wipe(left)">
                                      <p:cBhvr>
                                        <p:cTn id="84" dur="500"/>
                                        <p:tgtEl>
                                          <p:spTgt spid="76"/>
                                        </p:tgtEl>
                                      </p:cBhvr>
                                    </p:animEffect>
                                  </p:childTnLst>
                                </p:cTn>
                              </p:par>
                            </p:childTnLst>
                          </p:cTn>
                        </p:par>
                        <p:par>
                          <p:cTn id="85" fill="hold">
                            <p:stCondLst>
                              <p:cond delay="4000"/>
                            </p:stCondLst>
                            <p:childTnLst>
                              <p:par>
                                <p:cTn id="86" presetID="42"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1000"/>
                                        <p:tgtEl>
                                          <p:spTgt spid="84"/>
                                        </p:tgtEl>
                                      </p:cBhvr>
                                    </p:animEffect>
                                    <p:anim calcmode="lin" valueType="num">
                                      <p:cBhvr>
                                        <p:cTn id="89" dur="1000" fill="hold"/>
                                        <p:tgtEl>
                                          <p:spTgt spid="84"/>
                                        </p:tgtEl>
                                        <p:attrNameLst>
                                          <p:attrName>ppt_x</p:attrName>
                                        </p:attrNameLst>
                                      </p:cBhvr>
                                      <p:tavLst>
                                        <p:tav tm="0">
                                          <p:val>
                                            <p:strVal val="#ppt_x"/>
                                          </p:val>
                                        </p:tav>
                                        <p:tav tm="100000">
                                          <p:val>
                                            <p:strVal val="#ppt_x"/>
                                          </p:val>
                                        </p:tav>
                                      </p:tavLst>
                                    </p:anim>
                                    <p:anim calcmode="lin" valueType="num">
                                      <p:cBhvr>
                                        <p:cTn id="90" dur="1000" fill="hold"/>
                                        <p:tgtEl>
                                          <p:spTgt spid="84"/>
                                        </p:tgtEl>
                                        <p:attrNameLst>
                                          <p:attrName>ppt_y</p:attrName>
                                        </p:attrNameLst>
                                      </p:cBhvr>
                                      <p:tavLst>
                                        <p:tav tm="0">
                                          <p:val>
                                            <p:strVal val="#ppt_y+.1"/>
                                          </p:val>
                                        </p:tav>
                                        <p:tav tm="100000">
                                          <p:val>
                                            <p:strVal val="#ppt_y"/>
                                          </p:val>
                                        </p:tav>
                                      </p:tavLst>
                                    </p:anim>
                                  </p:childTnLst>
                                </p:cTn>
                              </p:par>
                            </p:childTnLst>
                          </p:cTn>
                        </p:par>
                        <p:par>
                          <p:cTn id="91" fill="hold">
                            <p:stCondLst>
                              <p:cond delay="5000"/>
                            </p:stCondLst>
                            <p:childTnLst>
                              <p:par>
                                <p:cTn id="92" presetID="22" presetClass="entr" presetSubtype="1" fill="hold" grpId="0"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up)">
                                      <p:cBhvr>
                                        <p:cTn id="94" dur="500"/>
                                        <p:tgtEl>
                                          <p:spTgt spid="85"/>
                                        </p:tgtEl>
                                      </p:cBhvr>
                                    </p:animEffect>
                                  </p:childTnLst>
                                </p:cTn>
                              </p:par>
                            </p:childTnLst>
                          </p:cTn>
                        </p:par>
                        <p:par>
                          <p:cTn id="95" fill="hold">
                            <p:stCondLst>
                              <p:cond delay="5500"/>
                            </p:stCondLst>
                            <p:childTnLst>
                              <p:par>
                                <p:cTn id="96" presetID="10" presetClass="entr" presetSubtype="0" fill="hold" grpId="0" nodeType="afterEffect">
                                  <p:stCondLst>
                                    <p:cond delay="0"/>
                                  </p:stCondLst>
                                  <p:childTnLst>
                                    <p:set>
                                      <p:cBhvr>
                                        <p:cTn id="97" dur="1" fill="hold">
                                          <p:stCondLst>
                                            <p:cond delay="0"/>
                                          </p:stCondLst>
                                        </p:cTn>
                                        <p:tgtEl>
                                          <p:spTgt spid="86"/>
                                        </p:tgtEl>
                                        <p:attrNameLst>
                                          <p:attrName>style.visibility</p:attrName>
                                        </p:attrNameLst>
                                      </p:cBhvr>
                                      <p:to>
                                        <p:strVal val="visible"/>
                                      </p:to>
                                    </p:set>
                                    <p:animEffect transition="in" filter="fade">
                                      <p:cBhvr>
                                        <p:cTn id="98" dur="500"/>
                                        <p:tgtEl>
                                          <p:spTgt spid="86"/>
                                        </p:tgtEl>
                                      </p:cBhvr>
                                    </p:animEffect>
                                  </p:childTnLst>
                                </p:cTn>
                              </p:par>
                            </p:childTnLst>
                          </p:cTn>
                        </p:par>
                        <p:par>
                          <p:cTn id="99" fill="hold">
                            <p:stCondLst>
                              <p:cond delay="6000"/>
                            </p:stCondLst>
                            <p:childTnLst>
                              <p:par>
                                <p:cTn id="100" presetID="22" presetClass="entr" presetSubtype="2" fill="hold" nodeType="afterEffect">
                                  <p:stCondLst>
                                    <p:cond delay="0"/>
                                  </p:stCondLst>
                                  <p:childTnLst>
                                    <p:set>
                                      <p:cBhvr>
                                        <p:cTn id="101" dur="1" fill="hold">
                                          <p:stCondLst>
                                            <p:cond delay="0"/>
                                          </p:stCondLst>
                                        </p:cTn>
                                        <p:tgtEl>
                                          <p:spTgt spid="80"/>
                                        </p:tgtEl>
                                        <p:attrNameLst>
                                          <p:attrName>style.visibility</p:attrName>
                                        </p:attrNameLst>
                                      </p:cBhvr>
                                      <p:to>
                                        <p:strVal val="visible"/>
                                      </p:to>
                                    </p:set>
                                    <p:animEffect transition="in" filter="wipe(right)">
                                      <p:cBhvr>
                                        <p:cTn id="102" dur="500"/>
                                        <p:tgtEl>
                                          <p:spTgt spid="80"/>
                                        </p:tgtEl>
                                      </p:cBhvr>
                                    </p:animEffect>
                                  </p:childTnLst>
                                </p:cTn>
                              </p:par>
                            </p:childTnLst>
                          </p:cTn>
                        </p:par>
                        <p:par>
                          <p:cTn id="103" fill="hold">
                            <p:stCondLst>
                              <p:cond delay="6500"/>
                            </p:stCondLst>
                            <p:childTnLst>
                              <p:par>
                                <p:cTn id="104" presetID="42" presetClass="entr" presetSubtype="0" fill="hold" grpId="0" nodeType="afterEffect">
                                  <p:stCondLst>
                                    <p:cond delay="0"/>
                                  </p:stCondLst>
                                  <p:childTnLst>
                                    <p:set>
                                      <p:cBhvr>
                                        <p:cTn id="105" dur="1" fill="hold">
                                          <p:stCondLst>
                                            <p:cond delay="0"/>
                                          </p:stCondLst>
                                        </p:cTn>
                                        <p:tgtEl>
                                          <p:spTgt spid="93"/>
                                        </p:tgtEl>
                                        <p:attrNameLst>
                                          <p:attrName>style.visibility</p:attrName>
                                        </p:attrNameLst>
                                      </p:cBhvr>
                                      <p:to>
                                        <p:strVal val="visible"/>
                                      </p:to>
                                    </p:set>
                                    <p:animEffect transition="in" filter="fade">
                                      <p:cBhvr>
                                        <p:cTn id="106" dur="1000"/>
                                        <p:tgtEl>
                                          <p:spTgt spid="93"/>
                                        </p:tgtEl>
                                      </p:cBhvr>
                                    </p:animEffect>
                                    <p:anim calcmode="lin" valueType="num">
                                      <p:cBhvr>
                                        <p:cTn id="107" dur="1000" fill="hold"/>
                                        <p:tgtEl>
                                          <p:spTgt spid="93"/>
                                        </p:tgtEl>
                                        <p:attrNameLst>
                                          <p:attrName>ppt_x</p:attrName>
                                        </p:attrNameLst>
                                      </p:cBhvr>
                                      <p:tavLst>
                                        <p:tav tm="0">
                                          <p:val>
                                            <p:strVal val="#ppt_x"/>
                                          </p:val>
                                        </p:tav>
                                        <p:tav tm="100000">
                                          <p:val>
                                            <p:strVal val="#ppt_x"/>
                                          </p:val>
                                        </p:tav>
                                      </p:tavLst>
                                    </p:anim>
                                    <p:anim calcmode="lin" valueType="num">
                                      <p:cBhvr>
                                        <p:cTn id="108" dur="1000" fill="hold"/>
                                        <p:tgtEl>
                                          <p:spTgt spid="93"/>
                                        </p:tgtEl>
                                        <p:attrNameLst>
                                          <p:attrName>ppt_y</p:attrName>
                                        </p:attrNameLst>
                                      </p:cBhvr>
                                      <p:tavLst>
                                        <p:tav tm="0">
                                          <p:val>
                                            <p:strVal val="#ppt_y+.1"/>
                                          </p:val>
                                        </p:tav>
                                        <p:tav tm="100000">
                                          <p:val>
                                            <p:strVal val="#ppt_y"/>
                                          </p:val>
                                        </p:tav>
                                      </p:tavLst>
                                    </p:anim>
                                  </p:childTnLst>
                                </p:cTn>
                              </p:par>
                            </p:childTnLst>
                          </p:cTn>
                        </p:par>
                        <p:par>
                          <p:cTn id="109" fill="hold">
                            <p:stCondLst>
                              <p:cond delay="7500"/>
                            </p:stCondLst>
                            <p:childTnLst>
                              <p:par>
                                <p:cTn id="110" presetID="22" presetClass="entr" presetSubtype="1" fill="hold" grpId="0" nodeType="afterEffect">
                                  <p:stCondLst>
                                    <p:cond delay="0"/>
                                  </p:stCondLst>
                                  <p:childTnLst>
                                    <p:set>
                                      <p:cBhvr>
                                        <p:cTn id="111" dur="1" fill="hold">
                                          <p:stCondLst>
                                            <p:cond delay="0"/>
                                          </p:stCondLst>
                                        </p:cTn>
                                        <p:tgtEl>
                                          <p:spTgt spid="94"/>
                                        </p:tgtEl>
                                        <p:attrNameLst>
                                          <p:attrName>style.visibility</p:attrName>
                                        </p:attrNameLst>
                                      </p:cBhvr>
                                      <p:to>
                                        <p:strVal val="visible"/>
                                      </p:to>
                                    </p:set>
                                    <p:animEffect transition="in" filter="wipe(up)">
                                      <p:cBhvr>
                                        <p:cTn id="112" dur="500"/>
                                        <p:tgtEl>
                                          <p:spTgt spid="94"/>
                                        </p:tgtEl>
                                      </p:cBhvr>
                                    </p:animEffect>
                                  </p:childTnLst>
                                </p:cTn>
                              </p:par>
                            </p:childTnLst>
                          </p:cTn>
                        </p:par>
                        <p:par>
                          <p:cTn id="113" fill="hold">
                            <p:stCondLst>
                              <p:cond delay="8000"/>
                            </p:stCondLst>
                            <p:childTnLst>
                              <p:par>
                                <p:cTn id="114" presetID="10" presetClass="entr" presetSubtype="0" fill="hold" grpId="0" nodeType="afterEffect">
                                  <p:stCondLst>
                                    <p:cond delay="0"/>
                                  </p:stCondLst>
                                  <p:childTnLst>
                                    <p:set>
                                      <p:cBhvr>
                                        <p:cTn id="115" dur="1" fill="hold">
                                          <p:stCondLst>
                                            <p:cond delay="0"/>
                                          </p:stCondLst>
                                        </p:cTn>
                                        <p:tgtEl>
                                          <p:spTgt spid="95"/>
                                        </p:tgtEl>
                                        <p:attrNameLst>
                                          <p:attrName>style.visibility</p:attrName>
                                        </p:attrNameLst>
                                      </p:cBhvr>
                                      <p:to>
                                        <p:strVal val="visible"/>
                                      </p:to>
                                    </p:set>
                                    <p:animEffect transition="in" filter="fade">
                                      <p:cBhvr>
                                        <p:cTn id="116" dur="500"/>
                                        <p:tgtEl>
                                          <p:spTgt spid="95"/>
                                        </p:tgtEl>
                                      </p:cBhvr>
                                    </p:animEffect>
                                  </p:childTnLst>
                                </p:cTn>
                              </p:par>
                            </p:childTnLst>
                          </p:cTn>
                        </p:par>
                        <p:par>
                          <p:cTn id="117" fill="hold">
                            <p:stCondLst>
                              <p:cond delay="8500"/>
                            </p:stCondLst>
                            <p:childTnLst>
                              <p:par>
                                <p:cTn id="118" presetID="22" presetClass="entr" presetSubtype="8" fill="hold" nodeType="afterEffect">
                                  <p:stCondLst>
                                    <p:cond delay="0"/>
                                  </p:stCondLst>
                                  <p:childTnLst>
                                    <p:set>
                                      <p:cBhvr>
                                        <p:cTn id="119" dur="1" fill="hold">
                                          <p:stCondLst>
                                            <p:cond delay="0"/>
                                          </p:stCondLst>
                                        </p:cTn>
                                        <p:tgtEl>
                                          <p:spTgt spid="77"/>
                                        </p:tgtEl>
                                        <p:attrNameLst>
                                          <p:attrName>style.visibility</p:attrName>
                                        </p:attrNameLst>
                                      </p:cBhvr>
                                      <p:to>
                                        <p:strVal val="visible"/>
                                      </p:to>
                                    </p:set>
                                    <p:animEffect transition="in" filter="wipe(left)">
                                      <p:cBhvr>
                                        <p:cTn id="120" dur="500"/>
                                        <p:tgtEl>
                                          <p:spTgt spid="77"/>
                                        </p:tgtEl>
                                      </p:cBhvr>
                                    </p:animEffect>
                                  </p:childTnLst>
                                </p:cTn>
                              </p:par>
                            </p:childTnLst>
                          </p:cTn>
                        </p:par>
                        <p:par>
                          <p:cTn id="121" fill="hold">
                            <p:stCondLst>
                              <p:cond delay="9000"/>
                            </p:stCondLst>
                            <p:childTnLst>
                              <p:par>
                                <p:cTn id="122" presetID="42" presetClass="entr" presetSubtype="0"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fade">
                                      <p:cBhvr>
                                        <p:cTn id="124" dur="1000"/>
                                        <p:tgtEl>
                                          <p:spTgt spid="87"/>
                                        </p:tgtEl>
                                      </p:cBhvr>
                                    </p:animEffect>
                                    <p:anim calcmode="lin" valueType="num">
                                      <p:cBhvr>
                                        <p:cTn id="125" dur="1000" fill="hold"/>
                                        <p:tgtEl>
                                          <p:spTgt spid="87"/>
                                        </p:tgtEl>
                                        <p:attrNameLst>
                                          <p:attrName>ppt_x</p:attrName>
                                        </p:attrNameLst>
                                      </p:cBhvr>
                                      <p:tavLst>
                                        <p:tav tm="0">
                                          <p:val>
                                            <p:strVal val="#ppt_x"/>
                                          </p:val>
                                        </p:tav>
                                        <p:tav tm="100000">
                                          <p:val>
                                            <p:strVal val="#ppt_x"/>
                                          </p:val>
                                        </p:tav>
                                      </p:tavLst>
                                    </p:anim>
                                    <p:anim calcmode="lin" valueType="num">
                                      <p:cBhvr>
                                        <p:cTn id="126" dur="1000" fill="hold"/>
                                        <p:tgtEl>
                                          <p:spTgt spid="87"/>
                                        </p:tgtEl>
                                        <p:attrNameLst>
                                          <p:attrName>ppt_y</p:attrName>
                                        </p:attrNameLst>
                                      </p:cBhvr>
                                      <p:tavLst>
                                        <p:tav tm="0">
                                          <p:val>
                                            <p:strVal val="#ppt_y+.1"/>
                                          </p:val>
                                        </p:tav>
                                        <p:tav tm="100000">
                                          <p:val>
                                            <p:strVal val="#ppt_y"/>
                                          </p:val>
                                        </p:tav>
                                      </p:tavLst>
                                    </p:anim>
                                  </p:childTnLst>
                                </p:cTn>
                              </p:par>
                            </p:childTnLst>
                          </p:cTn>
                        </p:par>
                        <p:par>
                          <p:cTn id="127" fill="hold">
                            <p:stCondLst>
                              <p:cond delay="10000"/>
                            </p:stCondLst>
                            <p:childTnLst>
                              <p:par>
                                <p:cTn id="128" presetID="22" presetClass="entr" presetSubtype="1" fill="hold" grpId="0" nodeType="afterEffect">
                                  <p:stCondLst>
                                    <p:cond delay="0"/>
                                  </p:stCondLst>
                                  <p:childTnLst>
                                    <p:set>
                                      <p:cBhvr>
                                        <p:cTn id="129" dur="1" fill="hold">
                                          <p:stCondLst>
                                            <p:cond delay="0"/>
                                          </p:stCondLst>
                                        </p:cTn>
                                        <p:tgtEl>
                                          <p:spTgt spid="88"/>
                                        </p:tgtEl>
                                        <p:attrNameLst>
                                          <p:attrName>style.visibility</p:attrName>
                                        </p:attrNameLst>
                                      </p:cBhvr>
                                      <p:to>
                                        <p:strVal val="visible"/>
                                      </p:to>
                                    </p:set>
                                    <p:animEffect transition="in" filter="wipe(up)">
                                      <p:cBhvr>
                                        <p:cTn id="130" dur="500"/>
                                        <p:tgtEl>
                                          <p:spTgt spid="88"/>
                                        </p:tgtEl>
                                      </p:cBhvr>
                                    </p:animEffect>
                                  </p:childTnLst>
                                </p:cTn>
                              </p:par>
                            </p:childTnLst>
                          </p:cTn>
                        </p:par>
                        <p:par>
                          <p:cTn id="131" fill="hold">
                            <p:stCondLst>
                              <p:cond delay="10500"/>
                            </p:stCondLst>
                            <p:childTnLst>
                              <p:par>
                                <p:cTn id="132" presetID="10" presetClass="entr" presetSubtype="0" fill="hold" grpId="0" nodeType="afterEffect">
                                  <p:stCondLst>
                                    <p:cond delay="0"/>
                                  </p:stCondLst>
                                  <p:childTnLst>
                                    <p:set>
                                      <p:cBhvr>
                                        <p:cTn id="133" dur="1" fill="hold">
                                          <p:stCondLst>
                                            <p:cond delay="0"/>
                                          </p:stCondLst>
                                        </p:cTn>
                                        <p:tgtEl>
                                          <p:spTgt spid="89"/>
                                        </p:tgtEl>
                                        <p:attrNameLst>
                                          <p:attrName>style.visibility</p:attrName>
                                        </p:attrNameLst>
                                      </p:cBhvr>
                                      <p:to>
                                        <p:strVal val="visible"/>
                                      </p:to>
                                    </p:set>
                                    <p:animEffect transition="in" filter="fade">
                                      <p:cBhvr>
                                        <p:cTn id="13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34" grpId="0" animBg="1"/>
      <p:bldP spid="35" grpId="0" animBg="1"/>
      <p:bldP spid="84" grpId="0" animBg="1"/>
      <p:bldP spid="85" grpId="0"/>
      <p:bldP spid="86" grpId="0"/>
      <p:bldP spid="87" grpId="0" animBg="1"/>
      <p:bldP spid="88" grpId="0"/>
      <p:bldP spid="89" grpId="0"/>
      <p:bldP spid="90" grpId="0" animBg="1"/>
      <p:bldP spid="91" grpId="0"/>
      <p:bldP spid="92" grpId="0"/>
      <p:bldP spid="93" grpId="0" animBg="1"/>
      <p:bldP spid="94" grpId="0"/>
      <p:bldP spid="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83657" y="-1683657"/>
            <a:ext cx="7450279" cy="3401107"/>
            <a:chOff x="-1683657" y="-1683657"/>
            <a:chExt cx="7450279"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02</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年度工作完成情况</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21" name="矩形 20"/>
          <p:cNvSpPr/>
          <p:nvPr/>
        </p:nvSpPr>
        <p:spPr>
          <a:xfrm>
            <a:off x="7446897" y="408858"/>
            <a:ext cx="3352800" cy="14656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3" name="椭圆 22"/>
          <p:cNvSpPr/>
          <p:nvPr/>
        </p:nvSpPr>
        <p:spPr>
          <a:xfrm>
            <a:off x="7327448" y="1334614"/>
            <a:ext cx="3813772" cy="38137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Group 45"/>
          <p:cNvGrpSpPr/>
          <p:nvPr/>
        </p:nvGrpSpPr>
        <p:grpSpPr bwMode="auto">
          <a:xfrm>
            <a:off x="3509963" y="2561903"/>
            <a:ext cx="5346700" cy="3461074"/>
            <a:chOff x="3699031" y="2293495"/>
            <a:chExt cx="4374608" cy="2832101"/>
          </a:xfrm>
        </p:grpSpPr>
        <p:grpSp>
          <p:nvGrpSpPr>
            <p:cNvPr id="25" name="Group 27"/>
            <p:cNvGrpSpPr/>
            <p:nvPr/>
          </p:nvGrpSpPr>
          <p:grpSpPr bwMode="auto">
            <a:xfrm>
              <a:off x="3699031" y="2293495"/>
              <a:ext cx="4374608" cy="2832101"/>
              <a:chOff x="3594100" y="2339975"/>
              <a:chExt cx="4997450" cy="3235326"/>
            </a:xfrm>
          </p:grpSpPr>
          <p:grpSp>
            <p:nvGrpSpPr>
              <p:cNvPr id="41" name="Group 25"/>
              <p:cNvGrpSpPr/>
              <p:nvPr/>
            </p:nvGrpSpPr>
            <p:grpSpPr bwMode="auto">
              <a:xfrm>
                <a:off x="5259388" y="2339975"/>
                <a:ext cx="2386013" cy="1631951"/>
                <a:chOff x="5259388" y="2339975"/>
                <a:chExt cx="2386013" cy="1631951"/>
              </a:xfrm>
            </p:grpSpPr>
            <p:sp>
              <p:nvSpPr>
                <p:cNvPr id="57" name="Freeform 7"/>
                <p:cNvSpPr/>
                <p:nvPr/>
              </p:nvSpPr>
              <p:spPr bwMode="auto">
                <a:xfrm>
                  <a:off x="5258927" y="2506480"/>
                  <a:ext cx="2345893" cy="1466149"/>
                </a:xfrm>
                <a:custGeom>
                  <a:avLst/>
                  <a:gdLst>
                    <a:gd name="T0" fmla="*/ 1525 w 1555"/>
                    <a:gd name="T1" fmla="*/ 667 h 969"/>
                    <a:gd name="T2" fmla="*/ 1485 w 1555"/>
                    <a:gd name="T3" fmla="*/ 758 h 969"/>
                    <a:gd name="T4" fmla="*/ 656 w 1555"/>
                    <a:gd name="T5" fmla="*/ 957 h 969"/>
                    <a:gd name="T6" fmla="*/ 508 w 1555"/>
                    <a:gd name="T7" fmla="*/ 910 h 969"/>
                    <a:gd name="T8" fmla="*/ 30 w 1555"/>
                    <a:gd name="T9" fmla="*/ 303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8"/>
                        <a:pt x="508" y="910"/>
                      </a:cubicBezTo>
                      <a:cubicBezTo>
                        <a:pt x="30" y="303"/>
                        <a:pt x="30" y="303"/>
                        <a:pt x="30" y="303"/>
                      </a:cubicBezTo>
                      <a:cubicBezTo>
                        <a:pt x="0" y="265"/>
                        <a:pt x="18" y="224"/>
                        <a:pt x="70" y="211"/>
                      </a:cubicBezTo>
                      <a:cubicBezTo>
                        <a:pt x="899" y="13"/>
                        <a:pt x="899" y="13"/>
                        <a:pt x="899" y="13"/>
                      </a:cubicBezTo>
                      <a:cubicBezTo>
                        <a:pt x="951" y="0"/>
                        <a:pt x="1017" y="21"/>
                        <a:pt x="1047" y="59"/>
                      </a:cubicBezTo>
                      <a:lnTo>
                        <a:pt x="1525" y="667"/>
                      </a:lnTo>
                      <a:close/>
                    </a:path>
                  </a:pathLst>
                </a:custGeom>
                <a:solidFill>
                  <a:schemeClr val="accent1">
                    <a:lumMod val="75000"/>
                  </a:schemeClr>
                </a:solidFill>
                <a:ln>
                  <a:noFill/>
                </a:ln>
              </p:spPr>
              <p:txBody>
                <a:bodyPr/>
                <a:lstStyle/>
                <a:p>
                  <a:pPr>
                    <a:defRPr/>
                  </a:pPr>
                  <a:endParaRPr lang="en-US" sz="2400">
                    <a:solidFill>
                      <a:schemeClr val="bg1"/>
                    </a:solidFill>
                  </a:endParaRPr>
                </a:p>
              </p:txBody>
            </p:sp>
            <p:sp>
              <p:nvSpPr>
                <p:cNvPr id="58" name="Freeform 11"/>
                <p:cNvSpPr/>
                <p:nvPr/>
              </p:nvSpPr>
              <p:spPr bwMode="auto">
                <a:xfrm>
                  <a:off x="5287119" y="2727590"/>
                  <a:ext cx="716678" cy="1056577"/>
                </a:xfrm>
                <a:custGeom>
                  <a:avLst/>
                  <a:gdLst>
                    <a:gd name="T0" fmla="*/ 26 w 475"/>
                    <a:gd name="T1" fmla="*/ 0 h 699"/>
                    <a:gd name="T2" fmla="*/ 0 w 475"/>
                    <a:gd name="T3" fmla="*/ 110 h 699"/>
                    <a:gd name="T4" fmla="*/ 475 w 475"/>
                    <a:gd name="T5" fmla="*/ 699 h 699"/>
                    <a:gd name="T6" fmla="*/ 427 w 475"/>
                    <a:gd name="T7" fmla="*/ 67 h 699"/>
                    <a:gd name="T8" fmla="*/ 26 w 475"/>
                    <a:gd name="T9" fmla="*/ 0 h 699"/>
                  </a:gdLst>
                  <a:ahLst/>
                  <a:cxnLst>
                    <a:cxn ang="0">
                      <a:pos x="T0" y="T1"/>
                    </a:cxn>
                    <a:cxn ang="0">
                      <a:pos x="T2" y="T3"/>
                    </a:cxn>
                    <a:cxn ang="0">
                      <a:pos x="T4" y="T5"/>
                    </a:cxn>
                    <a:cxn ang="0">
                      <a:pos x="T6" y="T7"/>
                    </a:cxn>
                    <a:cxn ang="0">
                      <a:pos x="T8" y="T9"/>
                    </a:cxn>
                  </a:cxnLst>
                  <a:rect l="0" t="0" r="r" b="b"/>
                  <a:pathLst>
                    <a:path w="475" h="699">
                      <a:moveTo>
                        <a:pt x="26" y="0"/>
                      </a:moveTo>
                      <a:cubicBezTo>
                        <a:pt x="0" y="110"/>
                        <a:pt x="0" y="110"/>
                        <a:pt x="0" y="110"/>
                      </a:cubicBezTo>
                      <a:cubicBezTo>
                        <a:pt x="475" y="699"/>
                        <a:pt x="475" y="699"/>
                        <a:pt x="475" y="699"/>
                      </a:cubicBezTo>
                      <a:cubicBezTo>
                        <a:pt x="475" y="699"/>
                        <a:pt x="427" y="78"/>
                        <a:pt x="427" y="67"/>
                      </a:cubicBezTo>
                      <a:cubicBezTo>
                        <a:pt x="427" y="55"/>
                        <a:pt x="26" y="0"/>
                        <a:pt x="26" y="0"/>
                      </a:cubicBezTo>
                      <a:close/>
                    </a:path>
                  </a:pathLst>
                </a:custGeom>
                <a:solidFill>
                  <a:schemeClr val="accent1">
                    <a:lumMod val="75000"/>
                  </a:schemeClr>
                </a:solidFill>
                <a:ln>
                  <a:noFill/>
                </a:ln>
              </p:spPr>
              <p:txBody>
                <a:bodyPr/>
                <a:lstStyle/>
                <a:p>
                  <a:pPr>
                    <a:defRPr/>
                  </a:pPr>
                  <a:endParaRPr lang="en-US" sz="2400">
                    <a:solidFill>
                      <a:schemeClr val="bg1"/>
                    </a:solidFill>
                  </a:endParaRPr>
                </a:p>
              </p:txBody>
            </p:sp>
            <p:sp>
              <p:nvSpPr>
                <p:cNvPr id="59" name="Freeform 12"/>
                <p:cNvSpPr/>
                <p:nvPr/>
              </p:nvSpPr>
              <p:spPr bwMode="auto">
                <a:xfrm>
                  <a:off x="7477213" y="3405758"/>
                  <a:ext cx="149865" cy="157299"/>
                </a:xfrm>
                <a:custGeom>
                  <a:avLst/>
                  <a:gdLst>
                    <a:gd name="T0" fmla="*/ 95 w 95"/>
                    <a:gd name="T1" fmla="*/ 0 h 99"/>
                    <a:gd name="T2" fmla="*/ 69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9" y="99"/>
                      </a:lnTo>
                      <a:lnTo>
                        <a:pt x="18" y="75"/>
                      </a:lnTo>
                      <a:lnTo>
                        <a:pt x="0" y="24"/>
                      </a:lnTo>
                      <a:lnTo>
                        <a:pt x="95" y="0"/>
                      </a:lnTo>
                      <a:close/>
                    </a:path>
                  </a:pathLst>
                </a:custGeom>
                <a:solidFill>
                  <a:schemeClr val="accent1">
                    <a:lumMod val="75000"/>
                  </a:schemeClr>
                </a:solidFill>
                <a:ln>
                  <a:noFill/>
                </a:ln>
              </p:spPr>
              <p:txBody>
                <a:bodyPr/>
                <a:lstStyle/>
                <a:p>
                  <a:pPr>
                    <a:defRPr/>
                  </a:pPr>
                  <a:endParaRPr lang="en-US" sz="2400">
                    <a:solidFill>
                      <a:schemeClr val="bg1"/>
                    </a:solidFill>
                  </a:endParaRPr>
                </a:p>
              </p:txBody>
            </p:sp>
            <p:sp>
              <p:nvSpPr>
                <p:cNvPr id="60" name="Freeform 20"/>
                <p:cNvSpPr/>
                <p:nvPr/>
              </p:nvSpPr>
              <p:spPr bwMode="auto">
                <a:xfrm>
                  <a:off x="5297488" y="2339975"/>
                  <a:ext cx="2347913" cy="1465263"/>
                </a:xfrm>
                <a:custGeom>
                  <a:avLst/>
                  <a:gdLst>
                    <a:gd name="T0" fmla="*/ 2302616 w 1555"/>
                    <a:gd name="T1" fmla="*/ 1008597 h 969"/>
                    <a:gd name="T2" fmla="*/ 2242219 w 1555"/>
                    <a:gd name="T3" fmla="*/ 1146202 h 969"/>
                    <a:gd name="T4" fmla="*/ 990502 w 1555"/>
                    <a:gd name="T5" fmla="*/ 1445605 h 969"/>
                    <a:gd name="T6" fmla="*/ 767035 w 1555"/>
                    <a:gd name="T7" fmla="*/ 1376047 h 969"/>
                    <a:gd name="T8" fmla="*/ 45297 w 1555"/>
                    <a:gd name="T9" fmla="*/ 456666 h 969"/>
                    <a:gd name="T10" fmla="*/ 105694 w 1555"/>
                    <a:gd name="T11" fmla="*/ 319061 h 969"/>
                    <a:gd name="T12" fmla="*/ 1357411 w 1555"/>
                    <a:gd name="T13" fmla="*/ 18146 h 969"/>
                    <a:gd name="T14" fmla="*/ 1580878 w 1555"/>
                    <a:gd name="T15" fmla="*/ 89216 h 969"/>
                    <a:gd name="T16" fmla="*/ 2302616 w 1555"/>
                    <a:gd name="T17" fmla="*/ 1008597 h 9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55" h="969">
                      <a:moveTo>
                        <a:pt x="1525" y="667"/>
                      </a:moveTo>
                      <a:cubicBezTo>
                        <a:pt x="1555" y="705"/>
                        <a:pt x="1537" y="745"/>
                        <a:pt x="1485" y="758"/>
                      </a:cubicBezTo>
                      <a:cubicBezTo>
                        <a:pt x="656" y="956"/>
                        <a:pt x="656" y="956"/>
                        <a:pt x="656" y="956"/>
                      </a:cubicBezTo>
                      <a:cubicBezTo>
                        <a:pt x="604" y="969"/>
                        <a:pt x="538" y="948"/>
                        <a:pt x="508" y="910"/>
                      </a:cubicBezTo>
                      <a:cubicBezTo>
                        <a:pt x="30" y="302"/>
                        <a:pt x="30" y="302"/>
                        <a:pt x="30" y="302"/>
                      </a:cubicBezTo>
                      <a:cubicBezTo>
                        <a:pt x="0" y="264"/>
                        <a:pt x="18" y="223"/>
                        <a:pt x="70" y="211"/>
                      </a:cubicBezTo>
                      <a:cubicBezTo>
                        <a:pt x="899" y="12"/>
                        <a:pt x="899" y="12"/>
                        <a:pt x="899" y="12"/>
                      </a:cubicBezTo>
                      <a:cubicBezTo>
                        <a:pt x="951" y="0"/>
                        <a:pt x="1017" y="21"/>
                        <a:pt x="1047" y="59"/>
                      </a:cubicBezTo>
                      <a:lnTo>
                        <a:pt x="1525" y="66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42" name="Group 26"/>
              <p:cNvGrpSpPr/>
              <p:nvPr/>
            </p:nvGrpSpPr>
            <p:grpSpPr bwMode="auto">
              <a:xfrm>
                <a:off x="3594100" y="2740025"/>
                <a:ext cx="2386013" cy="1630363"/>
                <a:chOff x="3594100" y="2740025"/>
                <a:chExt cx="2386013" cy="1630363"/>
              </a:xfrm>
            </p:grpSpPr>
            <p:sp>
              <p:nvSpPr>
                <p:cNvPr id="53" name="Freeform 8"/>
                <p:cNvSpPr/>
                <p:nvPr/>
              </p:nvSpPr>
              <p:spPr bwMode="auto">
                <a:xfrm>
                  <a:off x="3594100" y="2905664"/>
                  <a:ext cx="2345893" cy="1464664"/>
                </a:xfrm>
                <a:custGeom>
                  <a:avLst/>
                  <a:gdLst>
                    <a:gd name="T0" fmla="*/ 1525 w 1555"/>
                    <a:gd name="T1" fmla="*/ 667 h 969"/>
                    <a:gd name="T2" fmla="*/ 1485 w 1555"/>
                    <a:gd name="T3" fmla="*/ 758 h 969"/>
                    <a:gd name="T4" fmla="*/ 656 w 1555"/>
                    <a:gd name="T5" fmla="*/ 957 h 969"/>
                    <a:gd name="T6" fmla="*/ 508 w 1555"/>
                    <a:gd name="T7" fmla="*/ 911 h 969"/>
                    <a:gd name="T8" fmla="*/ 30 w 1555"/>
                    <a:gd name="T9" fmla="*/ 303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9"/>
                        <a:pt x="508" y="911"/>
                      </a:cubicBezTo>
                      <a:cubicBezTo>
                        <a:pt x="30" y="303"/>
                        <a:pt x="30" y="303"/>
                        <a:pt x="30" y="303"/>
                      </a:cubicBezTo>
                      <a:cubicBezTo>
                        <a:pt x="0" y="265"/>
                        <a:pt x="18" y="224"/>
                        <a:pt x="70" y="211"/>
                      </a:cubicBezTo>
                      <a:cubicBezTo>
                        <a:pt x="899" y="13"/>
                        <a:pt x="899" y="13"/>
                        <a:pt x="899" y="13"/>
                      </a:cubicBezTo>
                      <a:cubicBezTo>
                        <a:pt x="951" y="0"/>
                        <a:pt x="1017" y="21"/>
                        <a:pt x="1047" y="59"/>
                      </a:cubicBezTo>
                      <a:lnTo>
                        <a:pt x="1525" y="667"/>
                      </a:lnTo>
                      <a:close/>
                    </a:path>
                  </a:pathLst>
                </a:custGeom>
                <a:solidFill>
                  <a:schemeClr val="accent4">
                    <a:lumMod val="75000"/>
                  </a:schemeClr>
                </a:solidFill>
                <a:ln>
                  <a:noFill/>
                </a:ln>
              </p:spPr>
              <p:txBody>
                <a:bodyPr/>
                <a:lstStyle/>
                <a:p>
                  <a:pPr>
                    <a:defRPr/>
                  </a:pPr>
                  <a:endParaRPr lang="en-US" sz="2400">
                    <a:solidFill>
                      <a:schemeClr val="bg1"/>
                    </a:solidFill>
                  </a:endParaRPr>
                </a:p>
              </p:txBody>
            </p:sp>
            <p:sp>
              <p:nvSpPr>
                <p:cNvPr id="54" name="Freeform 9"/>
                <p:cNvSpPr/>
                <p:nvPr/>
              </p:nvSpPr>
              <p:spPr bwMode="auto">
                <a:xfrm>
                  <a:off x="3616357" y="3134194"/>
                  <a:ext cx="719645" cy="1056576"/>
                </a:xfrm>
                <a:custGeom>
                  <a:avLst/>
                  <a:gdLst>
                    <a:gd name="T0" fmla="*/ 26 w 476"/>
                    <a:gd name="T1" fmla="*/ 0 h 699"/>
                    <a:gd name="T2" fmla="*/ 0 w 476"/>
                    <a:gd name="T3" fmla="*/ 110 h 699"/>
                    <a:gd name="T4" fmla="*/ 476 w 476"/>
                    <a:gd name="T5" fmla="*/ 699 h 699"/>
                    <a:gd name="T6" fmla="*/ 427 w 476"/>
                    <a:gd name="T7" fmla="*/ 67 h 699"/>
                    <a:gd name="T8" fmla="*/ 26 w 476"/>
                    <a:gd name="T9" fmla="*/ 0 h 699"/>
                  </a:gdLst>
                  <a:ahLst/>
                  <a:cxnLst>
                    <a:cxn ang="0">
                      <a:pos x="T0" y="T1"/>
                    </a:cxn>
                    <a:cxn ang="0">
                      <a:pos x="T2" y="T3"/>
                    </a:cxn>
                    <a:cxn ang="0">
                      <a:pos x="T4" y="T5"/>
                    </a:cxn>
                    <a:cxn ang="0">
                      <a:pos x="T6" y="T7"/>
                    </a:cxn>
                    <a:cxn ang="0">
                      <a:pos x="T8" y="T9"/>
                    </a:cxn>
                  </a:cxnLst>
                  <a:rect l="0" t="0" r="r" b="b"/>
                  <a:pathLst>
                    <a:path w="476" h="699">
                      <a:moveTo>
                        <a:pt x="26" y="0"/>
                      </a:moveTo>
                      <a:cubicBezTo>
                        <a:pt x="0" y="110"/>
                        <a:pt x="0" y="110"/>
                        <a:pt x="0" y="110"/>
                      </a:cubicBezTo>
                      <a:cubicBezTo>
                        <a:pt x="476" y="699"/>
                        <a:pt x="476" y="699"/>
                        <a:pt x="476" y="699"/>
                      </a:cubicBezTo>
                      <a:cubicBezTo>
                        <a:pt x="476" y="699"/>
                        <a:pt x="427" y="78"/>
                        <a:pt x="427" y="67"/>
                      </a:cubicBezTo>
                      <a:cubicBezTo>
                        <a:pt x="427" y="55"/>
                        <a:pt x="26" y="0"/>
                        <a:pt x="26" y="0"/>
                      </a:cubicBezTo>
                      <a:close/>
                    </a:path>
                  </a:pathLst>
                </a:custGeom>
                <a:solidFill>
                  <a:schemeClr val="accent4">
                    <a:lumMod val="75000"/>
                  </a:schemeClr>
                </a:solidFill>
                <a:ln>
                  <a:noFill/>
                </a:ln>
              </p:spPr>
              <p:txBody>
                <a:bodyPr/>
                <a:lstStyle/>
                <a:p>
                  <a:pPr>
                    <a:defRPr/>
                  </a:pPr>
                  <a:endParaRPr lang="en-US" sz="2400">
                    <a:solidFill>
                      <a:schemeClr val="bg1"/>
                    </a:solidFill>
                  </a:endParaRPr>
                </a:p>
              </p:txBody>
            </p:sp>
            <p:sp>
              <p:nvSpPr>
                <p:cNvPr id="55" name="Freeform 10"/>
                <p:cNvSpPr/>
                <p:nvPr/>
              </p:nvSpPr>
              <p:spPr bwMode="auto">
                <a:xfrm>
                  <a:off x="5804967" y="3812361"/>
                  <a:ext cx="151348" cy="157299"/>
                </a:xfrm>
                <a:custGeom>
                  <a:avLst/>
                  <a:gdLst>
                    <a:gd name="T0" fmla="*/ 95 w 95"/>
                    <a:gd name="T1" fmla="*/ 0 h 99"/>
                    <a:gd name="T2" fmla="*/ 69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9" y="99"/>
                      </a:lnTo>
                      <a:lnTo>
                        <a:pt x="18" y="75"/>
                      </a:lnTo>
                      <a:lnTo>
                        <a:pt x="0" y="24"/>
                      </a:lnTo>
                      <a:lnTo>
                        <a:pt x="95" y="0"/>
                      </a:lnTo>
                      <a:close/>
                    </a:path>
                  </a:pathLst>
                </a:custGeom>
                <a:solidFill>
                  <a:schemeClr val="accent4">
                    <a:lumMod val="75000"/>
                  </a:schemeClr>
                </a:solidFill>
                <a:ln>
                  <a:noFill/>
                </a:ln>
              </p:spPr>
              <p:txBody>
                <a:bodyPr/>
                <a:lstStyle/>
                <a:p>
                  <a:pPr>
                    <a:defRPr/>
                  </a:pPr>
                  <a:endParaRPr lang="en-US" sz="2400">
                    <a:solidFill>
                      <a:schemeClr val="bg1"/>
                    </a:solidFill>
                  </a:endParaRPr>
                </a:p>
              </p:txBody>
            </p:sp>
            <p:sp>
              <p:nvSpPr>
                <p:cNvPr id="56" name="Freeform 17"/>
                <p:cNvSpPr/>
                <p:nvPr/>
              </p:nvSpPr>
              <p:spPr bwMode="auto">
                <a:xfrm>
                  <a:off x="3632679" y="2740945"/>
                  <a:ext cx="2347377" cy="1463180"/>
                </a:xfrm>
                <a:custGeom>
                  <a:avLst/>
                  <a:gdLst>
                    <a:gd name="T0" fmla="*/ 1525 w 1555"/>
                    <a:gd name="T1" fmla="*/ 667 h 969"/>
                    <a:gd name="T2" fmla="*/ 1485 w 1555"/>
                    <a:gd name="T3" fmla="*/ 758 h 969"/>
                    <a:gd name="T4" fmla="*/ 656 w 1555"/>
                    <a:gd name="T5" fmla="*/ 957 h 969"/>
                    <a:gd name="T6" fmla="*/ 508 w 1555"/>
                    <a:gd name="T7" fmla="*/ 910 h 969"/>
                    <a:gd name="T8" fmla="*/ 30 w 1555"/>
                    <a:gd name="T9" fmla="*/ 302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8"/>
                        <a:pt x="508" y="910"/>
                      </a:cubicBezTo>
                      <a:cubicBezTo>
                        <a:pt x="30" y="302"/>
                        <a:pt x="30" y="302"/>
                        <a:pt x="30" y="302"/>
                      </a:cubicBezTo>
                      <a:cubicBezTo>
                        <a:pt x="0" y="264"/>
                        <a:pt x="18" y="224"/>
                        <a:pt x="70" y="211"/>
                      </a:cubicBezTo>
                      <a:cubicBezTo>
                        <a:pt x="899" y="13"/>
                        <a:pt x="899" y="13"/>
                        <a:pt x="899" y="13"/>
                      </a:cubicBezTo>
                      <a:cubicBezTo>
                        <a:pt x="951" y="0"/>
                        <a:pt x="1017" y="21"/>
                        <a:pt x="1047" y="59"/>
                      </a:cubicBezTo>
                      <a:lnTo>
                        <a:pt x="1525" y="667"/>
                      </a:lnTo>
                      <a:close/>
                    </a:path>
                  </a:pathLst>
                </a:custGeom>
                <a:solidFill>
                  <a:schemeClr val="accent4"/>
                </a:solidFill>
                <a:ln>
                  <a:noFill/>
                </a:ln>
              </p:spPr>
              <p:txBody>
                <a:bodyPr/>
                <a:lstStyle/>
                <a:p>
                  <a:pPr>
                    <a:defRPr/>
                  </a:pPr>
                  <a:endParaRPr lang="en-US" sz="2400">
                    <a:solidFill>
                      <a:schemeClr val="bg1"/>
                    </a:solidFill>
                  </a:endParaRPr>
                </a:p>
              </p:txBody>
            </p:sp>
          </p:grpSp>
          <p:grpSp>
            <p:nvGrpSpPr>
              <p:cNvPr id="43" name="Group 23"/>
              <p:cNvGrpSpPr/>
              <p:nvPr/>
            </p:nvGrpSpPr>
            <p:grpSpPr bwMode="auto">
              <a:xfrm>
                <a:off x="4540250" y="3943350"/>
                <a:ext cx="2386013" cy="1631951"/>
                <a:chOff x="4540250" y="3943350"/>
                <a:chExt cx="2386013" cy="1631951"/>
              </a:xfrm>
            </p:grpSpPr>
            <p:sp>
              <p:nvSpPr>
                <p:cNvPr id="49" name="Freeform 6"/>
                <p:cNvSpPr/>
                <p:nvPr/>
              </p:nvSpPr>
              <p:spPr bwMode="auto">
                <a:xfrm>
                  <a:off x="4540767" y="4109152"/>
                  <a:ext cx="2345893" cy="1466149"/>
                </a:xfrm>
                <a:custGeom>
                  <a:avLst/>
                  <a:gdLst>
                    <a:gd name="T0" fmla="*/ 1524 w 1554"/>
                    <a:gd name="T1" fmla="*/ 667 h 969"/>
                    <a:gd name="T2" fmla="*/ 1485 w 1554"/>
                    <a:gd name="T3" fmla="*/ 758 h 969"/>
                    <a:gd name="T4" fmla="*/ 655 w 1554"/>
                    <a:gd name="T5" fmla="*/ 957 h 969"/>
                    <a:gd name="T6" fmla="*/ 507 w 1554"/>
                    <a:gd name="T7" fmla="*/ 911 h 969"/>
                    <a:gd name="T8" fmla="*/ 29 w 1554"/>
                    <a:gd name="T9" fmla="*/ 303 h 969"/>
                    <a:gd name="T10" fmla="*/ 69 w 1554"/>
                    <a:gd name="T11" fmla="*/ 211 h 969"/>
                    <a:gd name="T12" fmla="*/ 898 w 1554"/>
                    <a:gd name="T13" fmla="*/ 13 h 969"/>
                    <a:gd name="T14" fmla="*/ 1046 w 1554"/>
                    <a:gd name="T15" fmla="*/ 59 h 969"/>
                    <a:gd name="T16" fmla="*/ 1524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4" y="667"/>
                      </a:moveTo>
                      <a:cubicBezTo>
                        <a:pt x="1554" y="705"/>
                        <a:pt x="1536" y="746"/>
                        <a:pt x="1485" y="758"/>
                      </a:cubicBezTo>
                      <a:cubicBezTo>
                        <a:pt x="655" y="957"/>
                        <a:pt x="655" y="957"/>
                        <a:pt x="655" y="957"/>
                      </a:cubicBezTo>
                      <a:cubicBezTo>
                        <a:pt x="603" y="969"/>
                        <a:pt x="537" y="949"/>
                        <a:pt x="507" y="911"/>
                      </a:cubicBezTo>
                      <a:cubicBezTo>
                        <a:pt x="29" y="303"/>
                        <a:pt x="29" y="303"/>
                        <a:pt x="29" y="303"/>
                      </a:cubicBezTo>
                      <a:cubicBezTo>
                        <a:pt x="0" y="265"/>
                        <a:pt x="17" y="224"/>
                        <a:pt x="69" y="211"/>
                      </a:cubicBezTo>
                      <a:cubicBezTo>
                        <a:pt x="898" y="13"/>
                        <a:pt x="898" y="13"/>
                        <a:pt x="898" y="13"/>
                      </a:cubicBezTo>
                      <a:cubicBezTo>
                        <a:pt x="950" y="0"/>
                        <a:pt x="1017" y="21"/>
                        <a:pt x="1046" y="59"/>
                      </a:cubicBezTo>
                      <a:lnTo>
                        <a:pt x="1524" y="667"/>
                      </a:lnTo>
                      <a:close/>
                    </a:path>
                  </a:pathLst>
                </a:custGeom>
                <a:solidFill>
                  <a:schemeClr val="accent3">
                    <a:lumMod val="75000"/>
                  </a:schemeClr>
                </a:solidFill>
                <a:ln>
                  <a:noFill/>
                </a:ln>
              </p:spPr>
              <p:txBody>
                <a:bodyPr/>
                <a:lstStyle/>
                <a:p>
                  <a:pPr>
                    <a:defRPr/>
                  </a:pPr>
                  <a:endParaRPr lang="en-US" sz="2400">
                    <a:solidFill>
                      <a:schemeClr val="bg1"/>
                    </a:solidFill>
                  </a:endParaRPr>
                </a:p>
              </p:txBody>
            </p:sp>
            <p:sp>
              <p:nvSpPr>
                <p:cNvPr id="50" name="Freeform 13"/>
                <p:cNvSpPr/>
                <p:nvPr/>
              </p:nvSpPr>
              <p:spPr bwMode="auto">
                <a:xfrm>
                  <a:off x="4564508" y="4330262"/>
                  <a:ext cx="719644" cy="1058060"/>
                </a:xfrm>
                <a:custGeom>
                  <a:avLst/>
                  <a:gdLst>
                    <a:gd name="T0" fmla="*/ 26 w 476"/>
                    <a:gd name="T1" fmla="*/ 0 h 700"/>
                    <a:gd name="T2" fmla="*/ 0 w 476"/>
                    <a:gd name="T3" fmla="*/ 111 h 700"/>
                    <a:gd name="T4" fmla="*/ 476 w 476"/>
                    <a:gd name="T5" fmla="*/ 700 h 700"/>
                    <a:gd name="T6" fmla="*/ 427 w 476"/>
                    <a:gd name="T7" fmla="*/ 68 h 700"/>
                    <a:gd name="T8" fmla="*/ 26 w 476"/>
                    <a:gd name="T9" fmla="*/ 0 h 700"/>
                  </a:gdLst>
                  <a:ahLst/>
                  <a:cxnLst>
                    <a:cxn ang="0">
                      <a:pos x="T0" y="T1"/>
                    </a:cxn>
                    <a:cxn ang="0">
                      <a:pos x="T2" y="T3"/>
                    </a:cxn>
                    <a:cxn ang="0">
                      <a:pos x="T4" y="T5"/>
                    </a:cxn>
                    <a:cxn ang="0">
                      <a:pos x="T6" y="T7"/>
                    </a:cxn>
                    <a:cxn ang="0">
                      <a:pos x="T8" y="T9"/>
                    </a:cxn>
                  </a:cxnLst>
                  <a:rect l="0" t="0" r="r" b="b"/>
                  <a:pathLst>
                    <a:path w="476" h="700">
                      <a:moveTo>
                        <a:pt x="26" y="0"/>
                      </a:moveTo>
                      <a:cubicBezTo>
                        <a:pt x="0" y="111"/>
                        <a:pt x="0" y="111"/>
                        <a:pt x="0" y="111"/>
                      </a:cubicBezTo>
                      <a:cubicBezTo>
                        <a:pt x="476" y="700"/>
                        <a:pt x="476" y="700"/>
                        <a:pt x="476" y="700"/>
                      </a:cubicBezTo>
                      <a:cubicBezTo>
                        <a:pt x="476" y="700"/>
                        <a:pt x="427" y="79"/>
                        <a:pt x="427" y="68"/>
                      </a:cubicBezTo>
                      <a:cubicBezTo>
                        <a:pt x="427" y="56"/>
                        <a:pt x="26" y="0"/>
                        <a:pt x="26" y="0"/>
                      </a:cubicBezTo>
                      <a:close/>
                    </a:path>
                  </a:pathLst>
                </a:custGeom>
                <a:solidFill>
                  <a:schemeClr val="accent3">
                    <a:lumMod val="75000"/>
                  </a:schemeClr>
                </a:solidFill>
                <a:ln>
                  <a:noFill/>
                </a:ln>
              </p:spPr>
              <p:txBody>
                <a:bodyPr/>
                <a:lstStyle/>
                <a:p>
                  <a:pPr>
                    <a:defRPr/>
                  </a:pPr>
                  <a:endParaRPr lang="en-US" sz="2400">
                    <a:solidFill>
                      <a:schemeClr val="bg1"/>
                    </a:solidFill>
                  </a:endParaRPr>
                </a:p>
              </p:txBody>
            </p:sp>
            <p:sp>
              <p:nvSpPr>
                <p:cNvPr id="51" name="Freeform 14"/>
                <p:cNvSpPr/>
                <p:nvPr/>
              </p:nvSpPr>
              <p:spPr bwMode="auto">
                <a:xfrm>
                  <a:off x="6753117" y="5009914"/>
                  <a:ext cx="151348" cy="157299"/>
                </a:xfrm>
                <a:custGeom>
                  <a:avLst/>
                  <a:gdLst>
                    <a:gd name="T0" fmla="*/ 95 w 95"/>
                    <a:gd name="T1" fmla="*/ 0 h 99"/>
                    <a:gd name="T2" fmla="*/ 70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70" y="99"/>
                      </a:lnTo>
                      <a:lnTo>
                        <a:pt x="18" y="75"/>
                      </a:lnTo>
                      <a:lnTo>
                        <a:pt x="0" y="24"/>
                      </a:lnTo>
                      <a:lnTo>
                        <a:pt x="95" y="0"/>
                      </a:lnTo>
                      <a:close/>
                    </a:path>
                  </a:pathLst>
                </a:custGeom>
                <a:solidFill>
                  <a:schemeClr val="accent3">
                    <a:lumMod val="75000"/>
                  </a:schemeClr>
                </a:solidFill>
                <a:ln>
                  <a:noFill/>
                </a:ln>
              </p:spPr>
              <p:txBody>
                <a:bodyPr/>
                <a:lstStyle/>
                <a:p>
                  <a:pPr>
                    <a:defRPr/>
                  </a:pPr>
                  <a:endParaRPr lang="en-US" sz="2400">
                    <a:solidFill>
                      <a:schemeClr val="bg1"/>
                    </a:solidFill>
                  </a:endParaRPr>
                </a:p>
              </p:txBody>
            </p:sp>
            <p:sp>
              <p:nvSpPr>
                <p:cNvPr id="52" name="Freeform 18"/>
                <p:cNvSpPr/>
                <p:nvPr/>
              </p:nvSpPr>
              <p:spPr bwMode="auto">
                <a:xfrm>
                  <a:off x="4580829" y="3942949"/>
                  <a:ext cx="2345894" cy="1466149"/>
                </a:xfrm>
                <a:custGeom>
                  <a:avLst/>
                  <a:gdLst>
                    <a:gd name="T0" fmla="*/ 1525 w 1554"/>
                    <a:gd name="T1" fmla="*/ 667 h 969"/>
                    <a:gd name="T2" fmla="*/ 1485 w 1554"/>
                    <a:gd name="T3" fmla="*/ 758 h 969"/>
                    <a:gd name="T4" fmla="*/ 655 w 1554"/>
                    <a:gd name="T5" fmla="*/ 957 h 969"/>
                    <a:gd name="T6" fmla="*/ 507 w 1554"/>
                    <a:gd name="T7" fmla="*/ 910 h 969"/>
                    <a:gd name="T8" fmla="*/ 30 w 1554"/>
                    <a:gd name="T9" fmla="*/ 302 h 969"/>
                    <a:gd name="T10" fmla="*/ 69 w 1554"/>
                    <a:gd name="T11" fmla="*/ 211 h 969"/>
                    <a:gd name="T12" fmla="*/ 899 w 1554"/>
                    <a:gd name="T13" fmla="*/ 13 h 969"/>
                    <a:gd name="T14" fmla="*/ 1047 w 1554"/>
                    <a:gd name="T15" fmla="*/ 59 h 969"/>
                    <a:gd name="T16" fmla="*/ 1525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5" y="667"/>
                      </a:moveTo>
                      <a:cubicBezTo>
                        <a:pt x="1554" y="705"/>
                        <a:pt x="1537" y="746"/>
                        <a:pt x="1485" y="758"/>
                      </a:cubicBezTo>
                      <a:cubicBezTo>
                        <a:pt x="655" y="957"/>
                        <a:pt x="655" y="957"/>
                        <a:pt x="655" y="957"/>
                      </a:cubicBezTo>
                      <a:cubicBezTo>
                        <a:pt x="604" y="969"/>
                        <a:pt x="537" y="948"/>
                        <a:pt x="507" y="910"/>
                      </a:cubicBezTo>
                      <a:cubicBezTo>
                        <a:pt x="30" y="302"/>
                        <a:pt x="30" y="302"/>
                        <a:pt x="30" y="302"/>
                      </a:cubicBezTo>
                      <a:cubicBezTo>
                        <a:pt x="0" y="264"/>
                        <a:pt x="18" y="224"/>
                        <a:pt x="69" y="211"/>
                      </a:cubicBezTo>
                      <a:cubicBezTo>
                        <a:pt x="899" y="13"/>
                        <a:pt x="899" y="13"/>
                        <a:pt x="899" y="13"/>
                      </a:cubicBezTo>
                      <a:cubicBezTo>
                        <a:pt x="950" y="0"/>
                        <a:pt x="1017" y="21"/>
                        <a:pt x="1047" y="59"/>
                      </a:cubicBezTo>
                      <a:lnTo>
                        <a:pt x="1525" y="667"/>
                      </a:lnTo>
                      <a:close/>
                    </a:path>
                  </a:pathLst>
                </a:custGeom>
                <a:solidFill>
                  <a:schemeClr val="accent3"/>
                </a:solidFill>
                <a:ln>
                  <a:noFill/>
                </a:ln>
              </p:spPr>
              <p:txBody>
                <a:bodyPr/>
                <a:lstStyle/>
                <a:p>
                  <a:pPr>
                    <a:defRPr/>
                  </a:pPr>
                  <a:endParaRPr lang="en-US" sz="2400">
                    <a:solidFill>
                      <a:schemeClr val="bg1"/>
                    </a:solidFill>
                  </a:endParaRPr>
                </a:p>
              </p:txBody>
            </p:sp>
          </p:grpSp>
          <p:grpSp>
            <p:nvGrpSpPr>
              <p:cNvPr id="44" name="Group 24"/>
              <p:cNvGrpSpPr/>
              <p:nvPr/>
            </p:nvGrpSpPr>
            <p:grpSpPr bwMode="auto">
              <a:xfrm>
                <a:off x="6205538" y="3544888"/>
                <a:ext cx="2386012" cy="1630362"/>
                <a:chOff x="6205538" y="3544888"/>
                <a:chExt cx="2386012" cy="1630362"/>
              </a:xfrm>
            </p:grpSpPr>
            <p:sp>
              <p:nvSpPr>
                <p:cNvPr id="45" name="Freeform 5"/>
                <p:cNvSpPr/>
                <p:nvPr/>
              </p:nvSpPr>
              <p:spPr bwMode="auto">
                <a:xfrm>
                  <a:off x="6205594" y="3711452"/>
                  <a:ext cx="2345893" cy="1463180"/>
                </a:xfrm>
                <a:custGeom>
                  <a:avLst/>
                  <a:gdLst>
                    <a:gd name="T0" fmla="*/ 1524 w 1554"/>
                    <a:gd name="T1" fmla="*/ 667 h 969"/>
                    <a:gd name="T2" fmla="*/ 1485 w 1554"/>
                    <a:gd name="T3" fmla="*/ 758 h 969"/>
                    <a:gd name="T4" fmla="*/ 655 w 1554"/>
                    <a:gd name="T5" fmla="*/ 957 h 969"/>
                    <a:gd name="T6" fmla="*/ 507 w 1554"/>
                    <a:gd name="T7" fmla="*/ 910 h 969"/>
                    <a:gd name="T8" fmla="*/ 30 w 1554"/>
                    <a:gd name="T9" fmla="*/ 303 h 969"/>
                    <a:gd name="T10" fmla="*/ 69 w 1554"/>
                    <a:gd name="T11" fmla="*/ 211 h 969"/>
                    <a:gd name="T12" fmla="*/ 899 w 1554"/>
                    <a:gd name="T13" fmla="*/ 13 h 969"/>
                    <a:gd name="T14" fmla="*/ 1047 w 1554"/>
                    <a:gd name="T15" fmla="*/ 59 h 969"/>
                    <a:gd name="T16" fmla="*/ 1524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4" y="667"/>
                      </a:moveTo>
                      <a:cubicBezTo>
                        <a:pt x="1554" y="705"/>
                        <a:pt x="1537" y="746"/>
                        <a:pt x="1485" y="758"/>
                      </a:cubicBezTo>
                      <a:cubicBezTo>
                        <a:pt x="655" y="957"/>
                        <a:pt x="655" y="957"/>
                        <a:pt x="655" y="957"/>
                      </a:cubicBezTo>
                      <a:cubicBezTo>
                        <a:pt x="604" y="969"/>
                        <a:pt x="537" y="948"/>
                        <a:pt x="507" y="910"/>
                      </a:cubicBezTo>
                      <a:cubicBezTo>
                        <a:pt x="30" y="303"/>
                        <a:pt x="30" y="303"/>
                        <a:pt x="30" y="303"/>
                      </a:cubicBezTo>
                      <a:cubicBezTo>
                        <a:pt x="0" y="265"/>
                        <a:pt x="17" y="224"/>
                        <a:pt x="69" y="211"/>
                      </a:cubicBezTo>
                      <a:cubicBezTo>
                        <a:pt x="899" y="13"/>
                        <a:pt x="899" y="13"/>
                        <a:pt x="899" y="13"/>
                      </a:cubicBezTo>
                      <a:cubicBezTo>
                        <a:pt x="950" y="0"/>
                        <a:pt x="1017" y="21"/>
                        <a:pt x="1047" y="59"/>
                      </a:cubicBezTo>
                      <a:lnTo>
                        <a:pt x="1524" y="667"/>
                      </a:lnTo>
                      <a:close/>
                    </a:path>
                  </a:pathLst>
                </a:custGeom>
                <a:solidFill>
                  <a:schemeClr val="accent5">
                    <a:lumMod val="75000"/>
                  </a:schemeClr>
                </a:solidFill>
                <a:ln>
                  <a:noFill/>
                </a:ln>
              </p:spPr>
              <p:txBody>
                <a:bodyPr/>
                <a:lstStyle/>
                <a:p>
                  <a:pPr>
                    <a:defRPr/>
                  </a:pPr>
                  <a:endParaRPr lang="en-US" sz="2400">
                    <a:solidFill>
                      <a:schemeClr val="bg1"/>
                    </a:solidFill>
                  </a:endParaRPr>
                </a:p>
              </p:txBody>
            </p:sp>
            <p:sp>
              <p:nvSpPr>
                <p:cNvPr id="46" name="Freeform 15"/>
                <p:cNvSpPr/>
                <p:nvPr/>
              </p:nvSpPr>
              <p:spPr bwMode="auto">
                <a:xfrm>
                  <a:off x="6233786" y="3925141"/>
                  <a:ext cx="719645" cy="1056576"/>
                </a:xfrm>
                <a:custGeom>
                  <a:avLst/>
                  <a:gdLst>
                    <a:gd name="T0" fmla="*/ 26 w 476"/>
                    <a:gd name="T1" fmla="*/ 0 h 700"/>
                    <a:gd name="T2" fmla="*/ 0 w 476"/>
                    <a:gd name="T3" fmla="*/ 111 h 700"/>
                    <a:gd name="T4" fmla="*/ 476 w 476"/>
                    <a:gd name="T5" fmla="*/ 700 h 700"/>
                    <a:gd name="T6" fmla="*/ 427 w 476"/>
                    <a:gd name="T7" fmla="*/ 67 h 700"/>
                    <a:gd name="T8" fmla="*/ 26 w 476"/>
                    <a:gd name="T9" fmla="*/ 0 h 700"/>
                  </a:gdLst>
                  <a:ahLst/>
                  <a:cxnLst>
                    <a:cxn ang="0">
                      <a:pos x="T0" y="T1"/>
                    </a:cxn>
                    <a:cxn ang="0">
                      <a:pos x="T2" y="T3"/>
                    </a:cxn>
                    <a:cxn ang="0">
                      <a:pos x="T4" y="T5"/>
                    </a:cxn>
                    <a:cxn ang="0">
                      <a:pos x="T6" y="T7"/>
                    </a:cxn>
                    <a:cxn ang="0">
                      <a:pos x="T8" y="T9"/>
                    </a:cxn>
                  </a:cxnLst>
                  <a:rect l="0" t="0" r="r" b="b"/>
                  <a:pathLst>
                    <a:path w="476" h="700">
                      <a:moveTo>
                        <a:pt x="26" y="0"/>
                      </a:moveTo>
                      <a:cubicBezTo>
                        <a:pt x="0" y="111"/>
                        <a:pt x="0" y="111"/>
                        <a:pt x="0" y="111"/>
                      </a:cubicBezTo>
                      <a:cubicBezTo>
                        <a:pt x="476" y="700"/>
                        <a:pt x="476" y="700"/>
                        <a:pt x="476" y="700"/>
                      </a:cubicBezTo>
                      <a:cubicBezTo>
                        <a:pt x="476" y="700"/>
                        <a:pt x="428" y="79"/>
                        <a:pt x="427" y="67"/>
                      </a:cubicBezTo>
                      <a:cubicBezTo>
                        <a:pt x="427" y="56"/>
                        <a:pt x="26" y="0"/>
                        <a:pt x="26" y="0"/>
                      </a:cubicBezTo>
                      <a:close/>
                    </a:path>
                  </a:pathLst>
                </a:custGeom>
                <a:solidFill>
                  <a:schemeClr val="accent5">
                    <a:lumMod val="75000"/>
                  </a:schemeClr>
                </a:solidFill>
                <a:ln>
                  <a:noFill/>
                </a:ln>
              </p:spPr>
              <p:txBody>
                <a:bodyPr/>
                <a:lstStyle/>
                <a:p>
                  <a:pPr>
                    <a:defRPr/>
                  </a:pPr>
                  <a:endParaRPr lang="en-US" sz="2400">
                    <a:solidFill>
                      <a:schemeClr val="bg1"/>
                    </a:solidFill>
                  </a:endParaRPr>
                </a:p>
              </p:txBody>
            </p:sp>
            <p:sp>
              <p:nvSpPr>
                <p:cNvPr id="47" name="Freeform 16"/>
                <p:cNvSpPr/>
                <p:nvPr/>
              </p:nvSpPr>
              <p:spPr bwMode="auto">
                <a:xfrm>
                  <a:off x="8425364" y="4601825"/>
                  <a:ext cx="149864" cy="157299"/>
                </a:xfrm>
                <a:custGeom>
                  <a:avLst/>
                  <a:gdLst>
                    <a:gd name="T0" fmla="*/ 95 w 95"/>
                    <a:gd name="T1" fmla="*/ 0 h 99"/>
                    <a:gd name="T2" fmla="*/ 68 w 95"/>
                    <a:gd name="T3" fmla="*/ 99 h 99"/>
                    <a:gd name="T4" fmla="*/ 17 w 95"/>
                    <a:gd name="T5" fmla="*/ 76 h 99"/>
                    <a:gd name="T6" fmla="*/ 0 w 95"/>
                    <a:gd name="T7" fmla="*/ 25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8" y="99"/>
                      </a:lnTo>
                      <a:lnTo>
                        <a:pt x="17" y="76"/>
                      </a:lnTo>
                      <a:lnTo>
                        <a:pt x="0" y="25"/>
                      </a:lnTo>
                      <a:lnTo>
                        <a:pt x="95" y="0"/>
                      </a:lnTo>
                      <a:close/>
                    </a:path>
                  </a:pathLst>
                </a:custGeom>
                <a:solidFill>
                  <a:schemeClr val="accent5">
                    <a:lumMod val="75000"/>
                  </a:schemeClr>
                </a:solidFill>
                <a:ln>
                  <a:noFill/>
                </a:ln>
              </p:spPr>
              <p:txBody>
                <a:bodyPr/>
                <a:lstStyle/>
                <a:p>
                  <a:pPr>
                    <a:defRPr/>
                  </a:pPr>
                  <a:endParaRPr lang="en-US" sz="2400">
                    <a:solidFill>
                      <a:schemeClr val="bg1"/>
                    </a:solidFill>
                  </a:endParaRPr>
                </a:p>
              </p:txBody>
            </p:sp>
            <p:sp>
              <p:nvSpPr>
                <p:cNvPr id="48" name="Freeform 19"/>
                <p:cNvSpPr/>
                <p:nvPr/>
              </p:nvSpPr>
              <p:spPr bwMode="auto">
                <a:xfrm>
                  <a:off x="6245656" y="3545249"/>
                  <a:ext cx="2345894" cy="1464665"/>
                </a:xfrm>
                <a:custGeom>
                  <a:avLst/>
                  <a:gdLst>
                    <a:gd name="T0" fmla="*/ 1525 w 1555"/>
                    <a:gd name="T1" fmla="*/ 667 h 969"/>
                    <a:gd name="T2" fmla="*/ 1485 w 1555"/>
                    <a:gd name="T3" fmla="*/ 758 h 969"/>
                    <a:gd name="T4" fmla="*/ 656 w 1555"/>
                    <a:gd name="T5" fmla="*/ 956 h 969"/>
                    <a:gd name="T6" fmla="*/ 508 w 1555"/>
                    <a:gd name="T7" fmla="*/ 910 h 969"/>
                    <a:gd name="T8" fmla="*/ 30 w 1555"/>
                    <a:gd name="T9" fmla="*/ 302 h 969"/>
                    <a:gd name="T10" fmla="*/ 69 w 1555"/>
                    <a:gd name="T11" fmla="*/ 211 h 969"/>
                    <a:gd name="T12" fmla="*/ 899 w 1555"/>
                    <a:gd name="T13" fmla="*/ 12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5"/>
                        <a:pt x="1485" y="758"/>
                      </a:cubicBezTo>
                      <a:cubicBezTo>
                        <a:pt x="656" y="956"/>
                        <a:pt x="656" y="956"/>
                        <a:pt x="656" y="956"/>
                      </a:cubicBezTo>
                      <a:cubicBezTo>
                        <a:pt x="604" y="969"/>
                        <a:pt x="537" y="948"/>
                        <a:pt x="508" y="910"/>
                      </a:cubicBezTo>
                      <a:cubicBezTo>
                        <a:pt x="30" y="302"/>
                        <a:pt x="30" y="302"/>
                        <a:pt x="30" y="302"/>
                      </a:cubicBezTo>
                      <a:cubicBezTo>
                        <a:pt x="0" y="264"/>
                        <a:pt x="18" y="223"/>
                        <a:pt x="69" y="211"/>
                      </a:cubicBezTo>
                      <a:cubicBezTo>
                        <a:pt x="899" y="12"/>
                        <a:pt x="899" y="12"/>
                        <a:pt x="899" y="12"/>
                      </a:cubicBezTo>
                      <a:cubicBezTo>
                        <a:pt x="951" y="0"/>
                        <a:pt x="1017" y="21"/>
                        <a:pt x="1047" y="59"/>
                      </a:cubicBezTo>
                      <a:lnTo>
                        <a:pt x="1525" y="667"/>
                      </a:lnTo>
                      <a:close/>
                    </a:path>
                  </a:pathLst>
                </a:custGeom>
                <a:solidFill>
                  <a:schemeClr val="accent5"/>
                </a:solidFill>
                <a:ln>
                  <a:noFill/>
                </a:ln>
              </p:spPr>
              <p:txBody>
                <a:bodyPr/>
                <a:lstStyle/>
                <a:p>
                  <a:pPr>
                    <a:defRPr/>
                  </a:pPr>
                  <a:endParaRPr lang="en-US" sz="2400">
                    <a:solidFill>
                      <a:schemeClr val="bg1"/>
                    </a:solidFill>
                  </a:endParaRPr>
                </a:p>
              </p:txBody>
            </p:sp>
          </p:grpSp>
        </p:grpSp>
        <p:grpSp>
          <p:nvGrpSpPr>
            <p:cNvPr id="26" name="Group 28"/>
            <p:cNvGrpSpPr/>
            <p:nvPr/>
          </p:nvGrpSpPr>
          <p:grpSpPr>
            <a:xfrm rot="20871909">
              <a:off x="6084980" y="2711313"/>
              <a:ext cx="390052" cy="568583"/>
              <a:chOff x="3582988" y="3510757"/>
              <a:chExt cx="319088" cy="465138"/>
            </a:xfrm>
            <a:solidFill>
              <a:schemeClr val="bg1"/>
            </a:solidFill>
          </p:grpSpPr>
          <p:sp>
            <p:nvSpPr>
              <p:cNvPr id="3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4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nvGrpSpPr>
            <p:cNvPr id="27" name="Group 31"/>
            <p:cNvGrpSpPr/>
            <p:nvPr/>
          </p:nvGrpSpPr>
          <p:grpSpPr>
            <a:xfrm rot="20871909">
              <a:off x="6718191" y="3664255"/>
              <a:ext cx="568584" cy="478348"/>
              <a:chOff x="5356342" y="3093565"/>
              <a:chExt cx="465138" cy="391319"/>
            </a:xfrm>
            <a:solidFill>
              <a:schemeClr val="bg1"/>
            </a:solidFill>
          </p:grpSpPr>
          <p:sp>
            <p:nvSpPr>
              <p:cNvPr id="36" name="AutoShape 120"/>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37" name="AutoShape 121"/>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38" name="AutoShape 122"/>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sp>
          <p:nvSpPr>
            <p:cNvPr id="28" name="AutoShape 149"/>
            <p:cNvSpPr/>
            <p:nvPr/>
          </p:nvSpPr>
          <p:spPr bwMode="auto">
            <a:xfrm rot="20871909">
              <a:off x="4552391" y="3062772"/>
              <a:ext cx="567608" cy="407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29" name="TextBox 37"/>
            <p:cNvSpPr txBox="1"/>
            <p:nvPr/>
          </p:nvSpPr>
          <p:spPr>
            <a:xfrm rot="20671134">
              <a:off x="5214889" y="4592978"/>
              <a:ext cx="360941" cy="327399"/>
            </a:xfrm>
            <a:prstGeom prst="rect">
              <a:avLst/>
            </a:prstGeom>
            <a:noFill/>
          </p:spPr>
          <p:txBody>
            <a:bodyPr wrap="none">
              <a:spAutoFit/>
            </a:bodyPr>
            <a:lstStyle/>
            <a:p>
              <a:pPr>
                <a:defRPr/>
              </a:pPr>
              <a:r>
                <a:rPr lang="en-US" sz="2000">
                  <a:solidFill>
                    <a:schemeClr val="bg1"/>
                  </a:solidFill>
                  <a:latin typeface="+mj-lt"/>
                </a:rPr>
                <a:t>04</a:t>
              </a:r>
              <a:endParaRPr lang="en-US" sz="2000">
                <a:solidFill>
                  <a:schemeClr val="bg1"/>
                </a:solidFill>
                <a:latin typeface="+mj-lt"/>
              </a:endParaRPr>
            </a:p>
          </p:txBody>
        </p:sp>
        <p:sp>
          <p:nvSpPr>
            <p:cNvPr id="30" name="TextBox 38"/>
            <p:cNvSpPr txBox="1"/>
            <p:nvPr/>
          </p:nvSpPr>
          <p:spPr>
            <a:xfrm rot="20671134">
              <a:off x="3927706" y="2899070"/>
              <a:ext cx="360941" cy="327399"/>
            </a:xfrm>
            <a:prstGeom prst="rect">
              <a:avLst/>
            </a:prstGeom>
            <a:noFill/>
          </p:spPr>
          <p:txBody>
            <a:bodyPr wrap="none">
              <a:spAutoFit/>
            </a:bodyPr>
            <a:lstStyle/>
            <a:p>
              <a:pPr>
                <a:defRPr/>
              </a:pPr>
              <a:r>
                <a:rPr lang="en-US" sz="2000">
                  <a:solidFill>
                    <a:schemeClr val="bg1"/>
                  </a:solidFill>
                  <a:latin typeface="+mj-lt"/>
                </a:rPr>
                <a:t>01</a:t>
              </a:r>
              <a:endParaRPr lang="en-US" sz="2000">
                <a:solidFill>
                  <a:schemeClr val="bg1"/>
                </a:solidFill>
                <a:latin typeface="+mj-lt"/>
              </a:endParaRPr>
            </a:p>
          </p:txBody>
        </p:sp>
        <p:sp>
          <p:nvSpPr>
            <p:cNvPr id="31" name="TextBox 39"/>
            <p:cNvSpPr txBox="1"/>
            <p:nvPr/>
          </p:nvSpPr>
          <p:spPr>
            <a:xfrm rot="20671134">
              <a:off x="6172160" y="2317116"/>
              <a:ext cx="360941" cy="327399"/>
            </a:xfrm>
            <a:prstGeom prst="rect">
              <a:avLst/>
            </a:prstGeom>
            <a:noFill/>
          </p:spPr>
          <p:txBody>
            <a:bodyPr wrap="none">
              <a:spAutoFit/>
            </a:bodyPr>
            <a:lstStyle/>
            <a:p>
              <a:pPr>
                <a:defRPr/>
              </a:pPr>
              <a:r>
                <a:rPr lang="en-US" sz="2000">
                  <a:solidFill>
                    <a:schemeClr val="bg1"/>
                  </a:solidFill>
                  <a:latin typeface="+mj-lt"/>
                </a:rPr>
                <a:t>02</a:t>
              </a:r>
              <a:endParaRPr lang="en-US" sz="2000">
                <a:solidFill>
                  <a:schemeClr val="bg1"/>
                </a:solidFill>
                <a:latin typeface="+mj-lt"/>
              </a:endParaRPr>
            </a:p>
          </p:txBody>
        </p:sp>
        <p:sp>
          <p:nvSpPr>
            <p:cNvPr id="32" name="TextBox 40"/>
            <p:cNvSpPr txBox="1"/>
            <p:nvPr/>
          </p:nvSpPr>
          <p:spPr>
            <a:xfrm rot="20671134">
              <a:off x="7517143" y="4040901"/>
              <a:ext cx="360941" cy="327399"/>
            </a:xfrm>
            <a:prstGeom prst="rect">
              <a:avLst/>
            </a:prstGeom>
            <a:noFill/>
          </p:spPr>
          <p:txBody>
            <a:bodyPr wrap="none">
              <a:spAutoFit/>
            </a:bodyPr>
            <a:lstStyle/>
            <a:p>
              <a:pPr>
                <a:defRPr/>
              </a:pPr>
              <a:r>
                <a:rPr lang="en-US" sz="2000">
                  <a:solidFill>
                    <a:schemeClr val="bg1"/>
                  </a:solidFill>
                  <a:latin typeface="+mj-lt"/>
                </a:rPr>
                <a:t>03</a:t>
              </a:r>
              <a:endParaRPr lang="en-US" sz="2000">
                <a:solidFill>
                  <a:schemeClr val="bg1"/>
                </a:solidFill>
                <a:latin typeface="+mj-lt"/>
              </a:endParaRPr>
            </a:p>
          </p:txBody>
        </p:sp>
        <p:grpSp>
          <p:nvGrpSpPr>
            <p:cNvPr id="33" name="Group 42"/>
            <p:cNvGrpSpPr/>
            <p:nvPr/>
          </p:nvGrpSpPr>
          <p:grpSpPr>
            <a:xfrm rot="19876753">
              <a:off x="5391719" y="3972177"/>
              <a:ext cx="424185" cy="566225"/>
              <a:chOff x="770054" y="4908078"/>
              <a:chExt cx="348456" cy="465138"/>
            </a:xfrm>
            <a:solidFill>
              <a:schemeClr val="bg1"/>
            </a:solidFill>
          </p:grpSpPr>
          <p:sp>
            <p:nvSpPr>
              <p:cNvPr id="34" name="AutoShape 108"/>
              <p:cNvSpPr/>
              <p:nvPr/>
            </p:nvSpPr>
            <p:spPr bwMode="auto">
              <a:xfrm>
                <a:off x="856573" y="4995390"/>
                <a:ext cx="174625" cy="174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35" name="AutoShape 109"/>
              <p:cNvSpPr/>
              <p:nvPr/>
            </p:nvSpPr>
            <p:spPr bwMode="auto">
              <a:xfrm>
                <a:off x="770054" y="4908078"/>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sp>
        <p:nvSpPr>
          <p:cNvPr id="61" name="Rectangle 54"/>
          <p:cNvSpPr/>
          <p:nvPr/>
        </p:nvSpPr>
        <p:spPr>
          <a:xfrm>
            <a:off x="863600" y="1733551"/>
            <a:ext cx="619125" cy="619125"/>
          </a:xfrm>
          <a:prstGeom prst="rect">
            <a:avLst/>
          </a:prstGeom>
          <a:solidFill>
            <a:schemeClr val="accent4"/>
          </a:solid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a:solidFill>
                  <a:schemeClr val="bg1"/>
                </a:solidFill>
              </a:rPr>
              <a:t>01</a:t>
            </a:r>
            <a:endParaRPr lang="en-US" sz="2400" dirty="0">
              <a:solidFill>
                <a:schemeClr val="bg1"/>
              </a:solidFill>
            </a:endParaRPr>
          </a:p>
        </p:txBody>
      </p:sp>
      <p:sp>
        <p:nvSpPr>
          <p:cNvPr id="62" name="TextBox 55"/>
          <p:cNvSpPr txBox="1"/>
          <p:nvPr/>
        </p:nvSpPr>
        <p:spPr>
          <a:xfrm>
            <a:off x="782640" y="2368551"/>
            <a:ext cx="3197225" cy="461665"/>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400">
                <a:solidFill>
                  <a:schemeClr val="bg1"/>
                </a:solidFill>
                <a:ea typeface="宋体" panose="02010600030101010101" pitchFamily="2" charset="-122"/>
              </a:rPr>
              <a:t>Cool Animations</a:t>
            </a:r>
            <a:endParaRPr lang="id-ID" sz="2400">
              <a:solidFill>
                <a:schemeClr val="bg1"/>
              </a:solidFill>
            </a:endParaRPr>
          </a:p>
        </p:txBody>
      </p:sp>
      <p:sp>
        <p:nvSpPr>
          <p:cNvPr id="63" name="Rectangle 56"/>
          <p:cNvSpPr/>
          <p:nvPr/>
        </p:nvSpPr>
        <p:spPr>
          <a:xfrm>
            <a:off x="782638" y="2643189"/>
            <a:ext cx="2557463" cy="830997"/>
          </a:xfrm>
          <a:prstGeom prst="rect">
            <a:avLst/>
          </a:prstGeom>
        </p:spPr>
        <p:txBody>
          <a:bodyPr lIns="91440" tIns="45720" rIns="91440" bIns="45720">
            <a:spAutoFit/>
          </a:bodyPr>
          <a:lstStyle/>
          <a:p>
            <a:pPr>
              <a:defRPr/>
            </a:pPr>
            <a:r>
              <a:rPr lang="en-US" sz="1200" dirty="0" err="1">
                <a:solidFill>
                  <a:schemeClr val="bg1"/>
                </a:solidFill>
              </a:rPr>
              <a:t>Lorem</a:t>
            </a:r>
            <a:r>
              <a:rPr lang="en-US" sz="1200" dirty="0">
                <a:solidFill>
                  <a:schemeClr val="bg1"/>
                </a:solidFill>
              </a:rPr>
              <a:t> </a:t>
            </a:r>
            <a:r>
              <a:rPr lang="en-US" sz="1200" dirty="0" err="1">
                <a:solidFill>
                  <a:schemeClr val="bg1"/>
                </a:solidFill>
              </a:rPr>
              <a:t>ipsum</a:t>
            </a:r>
            <a:r>
              <a:rPr lang="en-US" sz="1200" dirty="0">
                <a:solidFill>
                  <a:schemeClr val="bg1"/>
                </a:solidFill>
              </a:rPr>
              <a:t> dolor sit </a:t>
            </a:r>
            <a:r>
              <a:rPr lang="en-US" sz="1200" err="1">
                <a:solidFill>
                  <a:schemeClr val="bg1"/>
                </a:solidFill>
              </a:rPr>
              <a:t>amet</a:t>
            </a:r>
            <a:r>
              <a:rPr lang="en-US" sz="1200">
                <a:solidFill>
                  <a:schemeClr val="bg1"/>
                </a:solidFill>
              </a:rPr>
              <a:t> sit amet consectetur </a:t>
            </a:r>
            <a:r>
              <a:rPr lang="en-US" sz="1200" dirty="0">
                <a:solidFill>
                  <a:schemeClr val="bg1"/>
                </a:solidFill>
              </a:rPr>
              <a:t>dolor sit </a:t>
            </a:r>
            <a:r>
              <a:rPr lang="en-US" sz="1200" dirty="0" err="1">
                <a:solidFill>
                  <a:schemeClr val="bg1"/>
                </a:solidFill>
              </a:rPr>
              <a:t>tedo</a:t>
            </a:r>
            <a:r>
              <a:rPr lang="en-US" sz="1200" dirty="0">
                <a:solidFill>
                  <a:schemeClr val="bg1"/>
                </a:solidFill>
              </a:rPr>
              <a:t> </a:t>
            </a:r>
            <a:r>
              <a:rPr lang="en-US" sz="1200" err="1">
                <a:solidFill>
                  <a:schemeClr val="bg1"/>
                </a:solidFill>
              </a:rPr>
              <a:t>amet</a:t>
            </a:r>
            <a:r>
              <a:rPr lang="en-US" sz="1200">
                <a:solidFill>
                  <a:schemeClr val="bg1"/>
                </a:solidFill>
              </a:rPr>
              <a:t> tedo consec </a:t>
            </a:r>
            <a:r>
              <a:rPr lang="en-US" sz="1200" dirty="0">
                <a:solidFill>
                  <a:schemeClr val="bg1"/>
                </a:solidFill>
              </a:rPr>
              <a:t>sit </a:t>
            </a:r>
            <a:r>
              <a:rPr lang="en-US" sz="1200" dirty="0" err="1">
                <a:solidFill>
                  <a:schemeClr val="bg1"/>
                </a:solidFill>
              </a:rPr>
              <a:t>amet</a:t>
            </a:r>
            <a:r>
              <a:rPr lang="en-US" sz="1200" dirty="0">
                <a:solidFill>
                  <a:schemeClr val="bg1"/>
                </a:solidFill>
              </a:rPr>
              <a:t>. </a:t>
            </a:r>
            <a:r>
              <a:rPr lang="en-US" sz="1200" dirty="0" err="1">
                <a:solidFill>
                  <a:schemeClr val="bg1"/>
                </a:solidFill>
              </a:rPr>
              <a:t>Lorem</a:t>
            </a:r>
            <a:r>
              <a:rPr lang="en-US" sz="1200" dirty="0">
                <a:solidFill>
                  <a:schemeClr val="bg1"/>
                </a:solidFill>
              </a:rPr>
              <a:t> </a:t>
            </a:r>
            <a:r>
              <a:rPr lang="en-US" sz="1200" err="1">
                <a:solidFill>
                  <a:schemeClr val="bg1"/>
                </a:solidFill>
              </a:rPr>
              <a:t>ipsum</a:t>
            </a:r>
            <a:r>
              <a:rPr lang="en-US" sz="1200">
                <a:solidFill>
                  <a:schemeClr val="bg1"/>
                </a:solidFill>
              </a:rPr>
              <a:t> dolor.</a:t>
            </a:r>
            <a:endParaRPr lang="en-US" sz="1200" dirty="0">
              <a:solidFill>
                <a:schemeClr val="bg1"/>
              </a:solidFill>
            </a:endParaRPr>
          </a:p>
        </p:txBody>
      </p:sp>
      <p:sp>
        <p:nvSpPr>
          <p:cNvPr id="64" name="Rectangle 57"/>
          <p:cNvSpPr/>
          <p:nvPr/>
        </p:nvSpPr>
        <p:spPr>
          <a:xfrm>
            <a:off x="863600" y="4341814"/>
            <a:ext cx="619125" cy="619125"/>
          </a:xfrm>
          <a:prstGeom prst="rect">
            <a:avLst/>
          </a:prstGeom>
          <a:solidFill>
            <a:schemeClr val="accent3"/>
          </a:soli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a:solidFill>
                  <a:schemeClr val="bg1"/>
                </a:solidFill>
              </a:rPr>
              <a:t>04</a:t>
            </a:r>
            <a:endParaRPr lang="en-US" sz="2400" dirty="0">
              <a:solidFill>
                <a:schemeClr val="bg1"/>
              </a:solidFill>
            </a:endParaRPr>
          </a:p>
        </p:txBody>
      </p:sp>
      <p:sp>
        <p:nvSpPr>
          <p:cNvPr id="65" name="TextBox 58"/>
          <p:cNvSpPr txBox="1"/>
          <p:nvPr/>
        </p:nvSpPr>
        <p:spPr>
          <a:xfrm>
            <a:off x="782640" y="4976813"/>
            <a:ext cx="3197225" cy="461665"/>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400">
                <a:solidFill>
                  <a:schemeClr val="bg1"/>
                </a:solidFill>
                <a:ea typeface="宋体" panose="02010600030101010101" pitchFamily="2" charset="-122"/>
              </a:rPr>
              <a:t>Cool Animations</a:t>
            </a:r>
            <a:endParaRPr lang="id-ID" sz="2400">
              <a:solidFill>
                <a:schemeClr val="bg1"/>
              </a:solidFill>
            </a:endParaRPr>
          </a:p>
        </p:txBody>
      </p:sp>
      <p:sp>
        <p:nvSpPr>
          <p:cNvPr id="66" name="Rectangle 59"/>
          <p:cNvSpPr/>
          <p:nvPr/>
        </p:nvSpPr>
        <p:spPr>
          <a:xfrm>
            <a:off x="782639" y="5251451"/>
            <a:ext cx="2847975" cy="830997"/>
          </a:xfrm>
          <a:prstGeom prst="rect">
            <a:avLst/>
          </a:prstGeom>
        </p:spPr>
        <p:txBody>
          <a:bodyPr lIns="91440" tIns="45720" rIns="91440" bIns="45720">
            <a:spAutoFit/>
          </a:bodyPr>
          <a:lstStyle/>
          <a:p>
            <a:pPr>
              <a:defRPr/>
            </a:pPr>
            <a:r>
              <a:rPr lang="en-US" sz="1200">
                <a:solidFill>
                  <a:schemeClr val="bg1"/>
                </a:solidFill>
              </a:rPr>
              <a:t>Lorem ipsum dolor sit amet sit amet consectetur dolor sit tedo amet tedo consec sit amet. Lorem ipsum dolor.</a:t>
            </a:r>
            <a:endParaRPr lang="en-US" sz="1200" dirty="0">
              <a:solidFill>
                <a:schemeClr val="bg1"/>
              </a:solidFill>
            </a:endParaRPr>
          </a:p>
        </p:txBody>
      </p:sp>
      <p:sp>
        <p:nvSpPr>
          <p:cNvPr id="67" name="Rectangle 63"/>
          <p:cNvSpPr/>
          <p:nvPr/>
        </p:nvSpPr>
        <p:spPr>
          <a:xfrm>
            <a:off x="10718801" y="1712914"/>
            <a:ext cx="620713" cy="619125"/>
          </a:xfrm>
          <a:prstGeom prst="rect">
            <a:avLst/>
          </a:prstGeom>
          <a:solidFill>
            <a:schemeClr val="accent1"/>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a:solidFill>
                  <a:schemeClr val="bg1"/>
                </a:solidFill>
              </a:rPr>
              <a:t>02</a:t>
            </a:r>
            <a:endParaRPr lang="en-US" sz="2400" dirty="0">
              <a:solidFill>
                <a:schemeClr val="bg1"/>
              </a:solidFill>
            </a:endParaRPr>
          </a:p>
        </p:txBody>
      </p:sp>
      <p:sp>
        <p:nvSpPr>
          <p:cNvPr id="68" name="TextBox 64"/>
          <p:cNvSpPr txBox="1">
            <a:spLocks noChangeArrowheads="1"/>
          </p:cNvSpPr>
          <p:nvPr/>
        </p:nvSpPr>
        <p:spPr bwMode="auto">
          <a:xfrm>
            <a:off x="8232777" y="2362200"/>
            <a:ext cx="3197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n-US" altLang="zh-CN" sz="2400">
                <a:solidFill>
                  <a:schemeClr val="bg1"/>
                </a:solidFill>
                <a:ea typeface="宋体" panose="02010600030101010101" pitchFamily="2" charset="-122"/>
              </a:rPr>
              <a:t>Great Design</a:t>
            </a:r>
            <a:endParaRPr lang="id-ID" sz="2400">
              <a:solidFill>
                <a:schemeClr val="bg1"/>
              </a:solidFill>
            </a:endParaRPr>
          </a:p>
        </p:txBody>
      </p:sp>
      <p:sp>
        <p:nvSpPr>
          <p:cNvPr id="69" name="Rectangle 65"/>
          <p:cNvSpPr/>
          <p:nvPr/>
        </p:nvSpPr>
        <p:spPr>
          <a:xfrm>
            <a:off x="8521701" y="2636839"/>
            <a:ext cx="2908300" cy="830997"/>
          </a:xfrm>
          <a:prstGeom prst="rect">
            <a:avLst/>
          </a:prstGeom>
        </p:spPr>
        <p:txBody>
          <a:bodyPr lIns="91440" tIns="45720" rIns="91440" bIns="45720">
            <a:spAutoFit/>
          </a:bodyPr>
          <a:lstStyle/>
          <a:p>
            <a:pPr algn="r">
              <a:defRPr/>
            </a:pPr>
            <a:r>
              <a:rPr lang="en-US" sz="1200">
                <a:solidFill>
                  <a:schemeClr val="bg1"/>
                </a:solidFill>
              </a:rPr>
              <a:t>Lorem ipsum dolor sit amet sit amet consectetur dolor sit tedo amet tedo consec sit amet. Lorem ipsum dolor.</a:t>
            </a:r>
            <a:endParaRPr lang="en-US" sz="1200" dirty="0">
              <a:solidFill>
                <a:schemeClr val="bg1"/>
              </a:solidFill>
            </a:endParaRPr>
          </a:p>
        </p:txBody>
      </p:sp>
      <p:sp>
        <p:nvSpPr>
          <p:cNvPr id="70" name="Rectangle 66"/>
          <p:cNvSpPr/>
          <p:nvPr/>
        </p:nvSpPr>
        <p:spPr>
          <a:xfrm>
            <a:off x="10718801" y="4337051"/>
            <a:ext cx="620713" cy="619125"/>
          </a:xfrm>
          <a:prstGeom prst="rect">
            <a:avLst/>
          </a:prstGeom>
          <a:solidFill>
            <a:schemeClr val="accent5"/>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a:solidFill>
                  <a:schemeClr val="bg1"/>
                </a:solidFill>
              </a:rPr>
              <a:t>03</a:t>
            </a:r>
            <a:endParaRPr lang="en-US" sz="2400" dirty="0">
              <a:solidFill>
                <a:schemeClr val="bg1"/>
              </a:solidFill>
            </a:endParaRPr>
          </a:p>
        </p:txBody>
      </p:sp>
      <p:sp>
        <p:nvSpPr>
          <p:cNvPr id="71" name="TextBox 67"/>
          <p:cNvSpPr txBox="1"/>
          <p:nvPr/>
        </p:nvSpPr>
        <p:spPr>
          <a:xfrm>
            <a:off x="8232777" y="4986339"/>
            <a:ext cx="3197225" cy="461665"/>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n-US" altLang="zh-CN" sz="2400">
                <a:solidFill>
                  <a:schemeClr val="bg1"/>
                </a:solidFill>
                <a:ea typeface="宋体" panose="02010600030101010101" pitchFamily="2" charset="-122"/>
              </a:rPr>
              <a:t>Great Design</a:t>
            </a:r>
            <a:endParaRPr lang="id-ID" sz="2400">
              <a:solidFill>
                <a:schemeClr val="bg1"/>
              </a:solidFill>
            </a:endParaRPr>
          </a:p>
        </p:txBody>
      </p:sp>
      <p:sp>
        <p:nvSpPr>
          <p:cNvPr id="72" name="Rectangle 68"/>
          <p:cNvSpPr/>
          <p:nvPr/>
        </p:nvSpPr>
        <p:spPr>
          <a:xfrm>
            <a:off x="8521701" y="5260975"/>
            <a:ext cx="2908300" cy="830997"/>
          </a:xfrm>
          <a:prstGeom prst="rect">
            <a:avLst/>
          </a:prstGeom>
        </p:spPr>
        <p:txBody>
          <a:bodyPr lIns="91440" tIns="45720" rIns="91440" bIns="45720">
            <a:spAutoFit/>
          </a:bodyPr>
          <a:lstStyle/>
          <a:p>
            <a:pPr algn="r">
              <a:defRPr/>
            </a:pPr>
            <a:r>
              <a:rPr lang="en-US" sz="1200">
                <a:solidFill>
                  <a:schemeClr val="bg1"/>
                </a:solidFill>
              </a:rPr>
              <a:t>Lorem ipsum dolor sit amet sit amet consectetur dolor sit tedo amet tedo consec sit amet. Lorem ipsum dolor.</a:t>
            </a:r>
            <a:endParaRPr 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42" presetClass="path" presetSubtype="0" accel="50000" decel="50000" fill="hold" grpId="0" nodeType="withEffect">
                                  <p:stCondLst>
                                    <p:cond delay="0"/>
                                  </p:stCondLst>
                                  <p:childTnLst>
                                    <p:animMotion origin="layout" path="M 2.70833E-6 4.81481E-6 L 2.70833E-6 0.20763 " pathEditMode="relative" rAng="0" ptsTypes="AA">
                                      <p:cBhvr>
                                        <p:cTn id="8" dur="500" fill="hold"/>
                                        <p:tgtEl>
                                          <p:spTgt spid="21"/>
                                        </p:tgtEl>
                                        <p:attrNameLst>
                                          <p:attrName>ppt_x</p:attrName>
                                          <p:attrName>ppt_y</p:attrName>
                                        </p:attrNameLst>
                                      </p:cBhvr>
                                      <p:rCtr x="0" y="10370"/>
                                    </p:animMotion>
                                  </p:childTnLst>
                                </p:cTn>
                              </p:par>
                              <p:par>
                                <p:cTn id="9" presetID="1" presetClass="entr" presetSubtype="0" fill="hold" grpId="1" nodeType="withEffect">
                                  <p:stCondLst>
                                    <p:cond delay="500"/>
                                  </p:stCondLst>
                                  <p:childTnLst>
                                    <p:set>
                                      <p:cBhvr>
                                        <p:cTn id="10" dur="1" fill="hold">
                                          <p:stCondLst>
                                            <p:cond delay="0"/>
                                          </p:stCondLst>
                                        </p:cTn>
                                        <p:tgtEl>
                                          <p:spTgt spid="23"/>
                                        </p:tgtEl>
                                        <p:attrNameLst>
                                          <p:attrName>style.visibility</p:attrName>
                                        </p:attrNameLst>
                                      </p:cBhvr>
                                      <p:to>
                                        <p:strVal val="visible"/>
                                      </p:to>
                                    </p:set>
                                  </p:childTnLst>
                                </p:cTn>
                              </p:par>
                            </p:childTnLst>
                          </p:cTn>
                        </p:par>
                        <p:par>
                          <p:cTn id="11" fill="hold">
                            <p:stCondLst>
                              <p:cond delay="0"/>
                            </p:stCondLst>
                            <p:childTnLst>
                              <p:par>
                                <p:cTn id="12" presetID="6" presetClass="entr" presetSubtype="3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circle(out)">
                                      <p:cBhvr>
                                        <p:cTn id="14" dur="2000"/>
                                        <p:tgtEl>
                                          <p:spTgt spid="24"/>
                                        </p:tgtEl>
                                      </p:cBhvr>
                                    </p:animEffect>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1000"/>
                                        <p:tgtEl>
                                          <p:spTgt spid="61"/>
                                        </p:tgtEl>
                                      </p:cBhvr>
                                    </p:animEffect>
                                    <p:anim calcmode="lin" valueType="num">
                                      <p:cBhvr>
                                        <p:cTn id="19" dur="1000" fill="hold"/>
                                        <p:tgtEl>
                                          <p:spTgt spid="61"/>
                                        </p:tgtEl>
                                        <p:attrNameLst>
                                          <p:attrName>ppt_x</p:attrName>
                                        </p:attrNameLst>
                                      </p:cBhvr>
                                      <p:tavLst>
                                        <p:tav tm="0">
                                          <p:val>
                                            <p:strVal val="#ppt_x"/>
                                          </p:val>
                                        </p:tav>
                                        <p:tav tm="100000">
                                          <p:val>
                                            <p:strVal val="#ppt_x"/>
                                          </p:val>
                                        </p:tav>
                                      </p:tavLst>
                                    </p:anim>
                                    <p:anim calcmode="lin" valueType="num">
                                      <p:cBhvr>
                                        <p:cTn id="20" dur="1000" fill="hold"/>
                                        <p:tgtEl>
                                          <p:spTgt spid="61"/>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22" presetClass="entr" presetSubtype="1" fill="hold" grpId="0"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up)">
                                      <p:cBhvr>
                                        <p:cTn id="24" dur="500"/>
                                        <p:tgtEl>
                                          <p:spTgt spid="62"/>
                                        </p:tgtEl>
                                      </p:cBhvr>
                                    </p:animEffect>
                                  </p:childTnLst>
                                </p:cTn>
                              </p:par>
                            </p:childTnLst>
                          </p:cTn>
                        </p:par>
                        <p:par>
                          <p:cTn id="25" fill="hold">
                            <p:stCondLst>
                              <p:cond delay="3500"/>
                            </p:stCondLst>
                            <p:childTnLst>
                              <p:par>
                                <p:cTn id="26" presetID="10" presetClass="entr" presetSubtype="0" fill="hold" grpId="0"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500"/>
                                        <p:tgtEl>
                                          <p:spTgt spid="63"/>
                                        </p:tgtEl>
                                      </p:cBhvr>
                                    </p:animEffect>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1000"/>
                                        <p:tgtEl>
                                          <p:spTgt spid="67"/>
                                        </p:tgtEl>
                                      </p:cBhvr>
                                    </p:animEffect>
                                    <p:anim calcmode="lin" valueType="num">
                                      <p:cBhvr>
                                        <p:cTn id="33" dur="1000" fill="hold"/>
                                        <p:tgtEl>
                                          <p:spTgt spid="67"/>
                                        </p:tgtEl>
                                        <p:attrNameLst>
                                          <p:attrName>ppt_x</p:attrName>
                                        </p:attrNameLst>
                                      </p:cBhvr>
                                      <p:tavLst>
                                        <p:tav tm="0">
                                          <p:val>
                                            <p:strVal val="#ppt_x"/>
                                          </p:val>
                                        </p:tav>
                                        <p:tav tm="100000">
                                          <p:val>
                                            <p:strVal val="#ppt_x"/>
                                          </p:val>
                                        </p:tav>
                                      </p:tavLst>
                                    </p:anim>
                                    <p:anim calcmode="lin" valueType="num">
                                      <p:cBhvr>
                                        <p:cTn id="34" dur="1000" fill="hold"/>
                                        <p:tgtEl>
                                          <p:spTgt spid="67"/>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500"/>
                                        <p:tgtEl>
                                          <p:spTgt spid="68"/>
                                        </p:tgtEl>
                                      </p:cBhvr>
                                    </p:animEffect>
                                  </p:childTnLst>
                                </p:cTn>
                              </p:par>
                            </p:childTnLst>
                          </p:cTn>
                        </p:par>
                        <p:par>
                          <p:cTn id="39" fill="hold">
                            <p:stCondLst>
                              <p:cond delay="5500"/>
                            </p:stCondLst>
                            <p:childTnLst>
                              <p:par>
                                <p:cTn id="40" presetID="10" presetClass="entr" presetSubtype="0" fill="hold" grpId="0" nodeType="after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500"/>
                                        <p:tgtEl>
                                          <p:spTgt spid="69"/>
                                        </p:tgtEl>
                                      </p:cBhvr>
                                    </p:animEffect>
                                  </p:childTnLst>
                                </p:cTn>
                              </p:par>
                            </p:childTnLst>
                          </p:cTn>
                        </p:par>
                        <p:par>
                          <p:cTn id="43" fill="hold">
                            <p:stCondLst>
                              <p:cond delay="6000"/>
                            </p:stCondLst>
                            <p:childTnLst>
                              <p:par>
                                <p:cTn id="44" presetID="42" presetClass="entr" presetSubtype="0" fill="hold" grpId="0" nodeType="afterEffect">
                                  <p:stCondLst>
                                    <p:cond delay="250"/>
                                  </p:stCondLst>
                                  <p:childTnLst>
                                    <p:set>
                                      <p:cBhvr>
                                        <p:cTn id="45" dur="1" fill="hold">
                                          <p:stCondLst>
                                            <p:cond delay="0"/>
                                          </p:stCondLst>
                                        </p:cTn>
                                        <p:tgtEl>
                                          <p:spTgt spid="70"/>
                                        </p:tgtEl>
                                        <p:attrNameLst>
                                          <p:attrName>style.visibility</p:attrName>
                                        </p:attrNameLst>
                                      </p:cBhvr>
                                      <p:to>
                                        <p:strVal val="visible"/>
                                      </p:to>
                                    </p:set>
                                    <p:animEffect transition="in" filter="fade">
                                      <p:cBhvr>
                                        <p:cTn id="46" dur="1000"/>
                                        <p:tgtEl>
                                          <p:spTgt spid="70"/>
                                        </p:tgtEl>
                                      </p:cBhvr>
                                    </p:animEffect>
                                    <p:anim calcmode="lin" valueType="num">
                                      <p:cBhvr>
                                        <p:cTn id="47" dur="1000" fill="hold"/>
                                        <p:tgtEl>
                                          <p:spTgt spid="70"/>
                                        </p:tgtEl>
                                        <p:attrNameLst>
                                          <p:attrName>ppt_x</p:attrName>
                                        </p:attrNameLst>
                                      </p:cBhvr>
                                      <p:tavLst>
                                        <p:tav tm="0">
                                          <p:val>
                                            <p:strVal val="#ppt_x"/>
                                          </p:val>
                                        </p:tav>
                                        <p:tav tm="100000">
                                          <p:val>
                                            <p:strVal val="#ppt_x"/>
                                          </p:val>
                                        </p:tav>
                                      </p:tavLst>
                                    </p:anim>
                                    <p:anim calcmode="lin" valueType="num">
                                      <p:cBhvr>
                                        <p:cTn id="48" dur="1000" fill="hold"/>
                                        <p:tgtEl>
                                          <p:spTgt spid="70"/>
                                        </p:tgtEl>
                                        <p:attrNameLst>
                                          <p:attrName>ppt_y</p:attrName>
                                        </p:attrNameLst>
                                      </p:cBhvr>
                                      <p:tavLst>
                                        <p:tav tm="0">
                                          <p:val>
                                            <p:strVal val="#ppt_y+.1"/>
                                          </p:val>
                                        </p:tav>
                                        <p:tav tm="100000">
                                          <p:val>
                                            <p:strVal val="#ppt_y"/>
                                          </p:val>
                                        </p:tav>
                                      </p:tavLst>
                                    </p:anim>
                                  </p:childTnLst>
                                </p:cTn>
                              </p:par>
                            </p:childTnLst>
                          </p:cTn>
                        </p:par>
                        <p:par>
                          <p:cTn id="49" fill="hold">
                            <p:stCondLst>
                              <p:cond delay="7250"/>
                            </p:stCondLst>
                            <p:childTnLst>
                              <p:par>
                                <p:cTn id="50" presetID="22" presetClass="entr" presetSubtype="1" fill="hold" grpId="0" nodeType="after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ipe(up)">
                                      <p:cBhvr>
                                        <p:cTn id="52" dur="500"/>
                                        <p:tgtEl>
                                          <p:spTgt spid="71"/>
                                        </p:tgtEl>
                                      </p:cBhvr>
                                    </p:animEffect>
                                  </p:childTnLst>
                                </p:cTn>
                              </p:par>
                            </p:childTnLst>
                          </p:cTn>
                        </p:par>
                        <p:par>
                          <p:cTn id="53" fill="hold">
                            <p:stCondLst>
                              <p:cond delay="7750"/>
                            </p:stCondLst>
                            <p:childTnLst>
                              <p:par>
                                <p:cTn id="54" presetID="10" presetClass="entr" presetSubtype="0" fill="hold" grpId="0" nodeType="afterEffect">
                                  <p:stCondLst>
                                    <p:cond delay="0"/>
                                  </p:stCondLst>
                                  <p:childTnLst>
                                    <p:set>
                                      <p:cBhvr>
                                        <p:cTn id="55" dur="1" fill="hold">
                                          <p:stCondLst>
                                            <p:cond delay="0"/>
                                          </p:stCondLst>
                                        </p:cTn>
                                        <p:tgtEl>
                                          <p:spTgt spid="72"/>
                                        </p:tgtEl>
                                        <p:attrNameLst>
                                          <p:attrName>style.visibility</p:attrName>
                                        </p:attrNameLst>
                                      </p:cBhvr>
                                      <p:to>
                                        <p:strVal val="visible"/>
                                      </p:to>
                                    </p:set>
                                    <p:animEffect transition="in" filter="fade">
                                      <p:cBhvr>
                                        <p:cTn id="56" dur="500"/>
                                        <p:tgtEl>
                                          <p:spTgt spid="72"/>
                                        </p:tgtEl>
                                      </p:cBhvr>
                                    </p:animEffect>
                                  </p:childTnLst>
                                </p:cTn>
                              </p:par>
                            </p:childTnLst>
                          </p:cTn>
                        </p:par>
                        <p:par>
                          <p:cTn id="57" fill="hold">
                            <p:stCondLst>
                              <p:cond delay="8250"/>
                            </p:stCondLst>
                            <p:childTnLst>
                              <p:par>
                                <p:cTn id="58" presetID="42" presetClass="entr" presetSubtype="0" fill="hold" grpId="0" nodeType="after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1000"/>
                                        <p:tgtEl>
                                          <p:spTgt spid="64"/>
                                        </p:tgtEl>
                                      </p:cBhvr>
                                    </p:animEffect>
                                    <p:anim calcmode="lin" valueType="num">
                                      <p:cBhvr>
                                        <p:cTn id="61" dur="1000" fill="hold"/>
                                        <p:tgtEl>
                                          <p:spTgt spid="64"/>
                                        </p:tgtEl>
                                        <p:attrNameLst>
                                          <p:attrName>ppt_x</p:attrName>
                                        </p:attrNameLst>
                                      </p:cBhvr>
                                      <p:tavLst>
                                        <p:tav tm="0">
                                          <p:val>
                                            <p:strVal val="#ppt_x"/>
                                          </p:val>
                                        </p:tav>
                                        <p:tav tm="100000">
                                          <p:val>
                                            <p:strVal val="#ppt_x"/>
                                          </p:val>
                                        </p:tav>
                                      </p:tavLst>
                                    </p:anim>
                                    <p:anim calcmode="lin" valueType="num">
                                      <p:cBhvr>
                                        <p:cTn id="62" dur="1000" fill="hold"/>
                                        <p:tgtEl>
                                          <p:spTgt spid="64"/>
                                        </p:tgtEl>
                                        <p:attrNameLst>
                                          <p:attrName>ppt_y</p:attrName>
                                        </p:attrNameLst>
                                      </p:cBhvr>
                                      <p:tavLst>
                                        <p:tav tm="0">
                                          <p:val>
                                            <p:strVal val="#ppt_y+.1"/>
                                          </p:val>
                                        </p:tav>
                                        <p:tav tm="100000">
                                          <p:val>
                                            <p:strVal val="#ppt_y"/>
                                          </p:val>
                                        </p:tav>
                                      </p:tavLst>
                                    </p:anim>
                                  </p:childTnLst>
                                </p:cTn>
                              </p:par>
                            </p:childTnLst>
                          </p:cTn>
                        </p:par>
                        <p:par>
                          <p:cTn id="63" fill="hold">
                            <p:stCondLst>
                              <p:cond delay="9250"/>
                            </p:stCondLst>
                            <p:childTnLst>
                              <p:par>
                                <p:cTn id="64" presetID="22" presetClass="entr" presetSubtype="1"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wipe(up)">
                                      <p:cBhvr>
                                        <p:cTn id="66" dur="500"/>
                                        <p:tgtEl>
                                          <p:spTgt spid="65"/>
                                        </p:tgtEl>
                                      </p:cBhvr>
                                    </p:animEffect>
                                  </p:childTnLst>
                                </p:cTn>
                              </p:par>
                            </p:childTnLst>
                          </p:cTn>
                        </p:par>
                        <p:par>
                          <p:cTn id="67" fill="hold">
                            <p:stCondLst>
                              <p:cond delay="9750"/>
                            </p:stCondLst>
                            <p:childTnLst>
                              <p:par>
                                <p:cTn id="68" presetID="10" presetClass="entr" presetSubtype="0" fill="hold" grpId="0" nodeType="after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3" grpId="1" animBg="1"/>
      <p:bldP spid="61" grpId="0" animBg="1"/>
      <p:bldP spid="62" grpId="0"/>
      <p:bldP spid="63" grpId="0"/>
      <p:bldP spid="64" grpId="0" animBg="1"/>
      <p:bldP spid="65" grpId="0"/>
      <p:bldP spid="66" grpId="0"/>
      <p:bldP spid="67" grpId="0" animBg="1"/>
      <p:bldP spid="68" grpId="0"/>
      <p:bldP spid="69" grpId="0"/>
      <p:bldP spid="70" grpId="0" animBg="1"/>
      <p:bldP spid="71"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83657" y="-1683657"/>
            <a:ext cx="7450279" cy="3401107"/>
            <a:chOff x="-1683657" y="-1683657"/>
            <a:chExt cx="7450279"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rgbClr val="0070C0">
                      <a:alpha val="90000"/>
                    </a:srgbClr>
                  </a:solidFill>
                  <a:latin typeface="方正隶二简体" panose="03000509000000000000" pitchFamily="65" charset="-122"/>
                  <a:ea typeface="方正隶二简体" panose="03000509000000000000" pitchFamily="65" charset="-122"/>
                </a:rPr>
                <a:t>02</a:t>
              </a:r>
              <a:endParaRPr lang="zh-CN" altLang="en-US" sz="4400" dirty="0">
                <a:solidFill>
                  <a:srgbClr val="0070C0">
                    <a:alpha val="90000"/>
                  </a:srgb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年度工作完成情况</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21" name="矩形 20"/>
          <p:cNvSpPr/>
          <p:nvPr/>
        </p:nvSpPr>
        <p:spPr>
          <a:xfrm>
            <a:off x="7446897" y="408858"/>
            <a:ext cx="3352800" cy="14656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3" name="椭圆 22"/>
          <p:cNvSpPr/>
          <p:nvPr/>
        </p:nvSpPr>
        <p:spPr>
          <a:xfrm>
            <a:off x="7327448" y="1334614"/>
            <a:ext cx="3813772" cy="38137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Group 1"/>
          <p:cNvGrpSpPr/>
          <p:nvPr/>
        </p:nvGrpSpPr>
        <p:grpSpPr>
          <a:xfrm>
            <a:off x="6400717" y="1832609"/>
            <a:ext cx="4618035" cy="1258891"/>
            <a:chOff x="6400718" y="1832608"/>
            <a:chExt cx="4618034" cy="1258891"/>
          </a:xfrm>
        </p:grpSpPr>
        <p:sp>
          <p:nvSpPr>
            <p:cNvPr id="74" name="Rectangle 29"/>
            <p:cNvSpPr>
              <a:spLocks noChangeArrowheads="1"/>
            </p:cNvSpPr>
            <p:nvPr/>
          </p:nvSpPr>
          <p:spPr bwMode="auto">
            <a:xfrm>
              <a:off x="7052351" y="1833521"/>
              <a:ext cx="3966401" cy="943020"/>
            </a:xfrm>
            <a:prstGeom prst="rect">
              <a:avLst/>
            </a:prstGeom>
            <a:solidFill>
              <a:schemeClr val="accent2"/>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75" name="Freeform 30"/>
            <p:cNvSpPr/>
            <p:nvPr/>
          </p:nvSpPr>
          <p:spPr bwMode="auto">
            <a:xfrm>
              <a:off x="6400718" y="1832608"/>
              <a:ext cx="651634" cy="1258891"/>
            </a:xfrm>
            <a:custGeom>
              <a:avLst/>
              <a:gdLst>
                <a:gd name="T0" fmla="*/ 657 w 657"/>
                <a:gd name="T1" fmla="*/ 0 h 1096"/>
                <a:gd name="T2" fmla="*/ 0 w 657"/>
                <a:gd name="T3" fmla="*/ 1015 h 1096"/>
                <a:gd name="T4" fmla="*/ 85 w 657"/>
                <a:gd name="T5" fmla="*/ 1096 h 1096"/>
                <a:gd name="T6" fmla="*/ 657 w 657"/>
                <a:gd name="T7" fmla="*/ 821 h 1096"/>
                <a:gd name="T8" fmla="*/ 657 w 657"/>
                <a:gd name="T9" fmla="*/ 0 h 1096"/>
              </a:gdLst>
              <a:ahLst/>
              <a:cxnLst>
                <a:cxn ang="0">
                  <a:pos x="T0" y="T1"/>
                </a:cxn>
                <a:cxn ang="0">
                  <a:pos x="T2" y="T3"/>
                </a:cxn>
                <a:cxn ang="0">
                  <a:pos x="T4" y="T5"/>
                </a:cxn>
                <a:cxn ang="0">
                  <a:pos x="T6" y="T7"/>
                </a:cxn>
                <a:cxn ang="0">
                  <a:pos x="T8" y="T9"/>
                </a:cxn>
              </a:cxnLst>
              <a:rect l="0" t="0" r="r" b="b"/>
              <a:pathLst>
                <a:path w="657" h="1096">
                  <a:moveTo>
                    <a:pt x="657" y="0"/>
                  </a:moveTo>
                  <a:lnTo>
                    <a:pt x="0" y="1015"/>
                  </a:lnTo>
                  <a:lnTo>
                    <a:pt x="85" y="1096"/>
                  </a:lnTo>
                  <a:lnTo>
                    <a:pt x="657" y="821"/>
                  </a:lnTo>
                  <a:lnTo>
                    <a:pt x="657" y="0"/>
                  </a:ln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nvGrpSpPr>
          <p:cNvPr id="76" name="Group 7"/>
          <p:cNvGrpSpPr/>
          <p:nvPr/>
        </p:nvGrpSpPr>
        <p:grpSpPr>
          <a:xfrm>
            <a:off x="1097281" y="1832609"/>
            <a:ext cx="4692876" cy="1258891"/>
            <a:chOff x="1097280" y="1832608"/>
            <a:chExt cx="4692876" cy="1258891"/>
          </a:xfrm>
        </p:grpSpPr>
        <p:sp>
          <p:nvSpPr>
            <p:cNvPr id="77" name="Rectangle 31"/>
            <p:cNvSpPr>
              <a:spLocks noChangeArrowheads="1"/>
            </p:cNvSpPr>
            <p:nvPr/>
          </p:nvSpPr>
          <p:spPr bwMode="auto">
            <a:xfrm>
              <a:off x="1097280" y="1833521"/>
              <a:ext cx="4046883" cy="943020"/>
            </a:xfrm>
            <a:prstGeom prst="rect">
              <a:avLst/>
            </a:prstGeom>
            <a:solidFill>
              <a:schemeClr val="accent1"/>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78" name="Freeform 32"/>
            <p:cNvSpPr/>
            <p:nvPr/>
          </p:nvSpPr>
          <p:spPr bwMode="auto">
            <a:xfrm>
              <a:off x="5138522" y="1832608"/>
              <a:ext cx="651634" cy="1258891"/>
            </a:xfrm>
            <a:custGeom>
              <a:avLst/>
              <a:gdLst>
                <a:gd name="T0" fmla="*/ 0 w 657"/>
                <a:gd name="T1" fmla="*/ 0 h 1096"/>
                <a:gd name="T2" fmla="*/ 657 w 657"/>
                <a:gd name="T3" fmla="*/ 1015 h 1096"/>
                <a:gd name="T4" fmla="*/ 572 w 657"/>
                <a:gd name="T5" fmla="*/ 1096 h 1096"/>
                <a:gd name="T6" fmla="*/ 0 w 657"/>
                <a:gd name="T7" fmla="*/ 821 h 1096"/>
                <a:gd name="T8" fmla="*/ 0 w 657"/>
                <a:gd name="T9" fmla="*/ 0 h 1096"/>
              </a:gdLst>
              <a:ahLst/>
              <a:cxnLst>
                <a:cxn ang="0">
                  <a:pos x="T0" y="T1"/>
                </a:cxn>
                <a:cxn ang="0">
                  <a:pos x="T2" y="T3"/>
                </a:cxn>
                <a:cxn ang="0">
                  <a:pos x="T4" y="T5"/>
                </a:cxn>
                <a:cxn ang="0">
                  <a:pos x="T6" y="T7"/>
                </a:cxn>
                <a:cxn ang="0">
                  <a:pos x="T8" y="T9"/>
                </a:cxn>
              </a:cxnLst>
              <a:rect l="0" t="0" r="r" b="b"/>
              <a:pathLst>
                <a:path w="657" h="1096">
                  <a:moveTo>
                    <a:pt x="0" y="0"/>
                  </a:moveTo>
                  <a:lnTo>
                    <a:pt x="657" y="1015"/>
                  </a:lnTo>
                  <a:lnTo>
                    <a:pt x="572" y="1096"/>
                  </a:lnTo>
                  <a:lnTo>
                    <a:pt x="0" y="821"/>
                  </a:lnTo>
                  <a:lnTo>
                    <a:pt x="0" y="0"/>
                  </a:ln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nvGrpSpPr>
          <p:cNvPr id="79" name="Group 6"/>
          <p:cNvGrpSpPr/>
          <p:nvPr/>
        </p:nvGrpSpPr>
        <p:grpSpPr>
          <a:xfrm>
            <a:off x="6251327" y="4304593"/>
            <a:ext cx="4755636" cy="1258891"/>
            <a:chOff x="6251326" y="4304592"/>
            <a:chExt cx="4755636" cy="1258891"/>
          </a:xfrm>
        </p:grpSpPr>
        <p:sp>
          <p:nvSpPr>
            <p:cNvPr id="80" name="Rectangle 33"/>
            <p:cNvSpPr>
              <a:spLocks noChangeArrowheads="1"/>
            </p:cNvSpPr>
            <p:nvPr/>
          </p:nvSpPr>
          <p:spPr bwMode="auto">
            <a:xfrm>
              <a:off x="6900978" y="4620463"/>
              <a:ext cx="4105984" cy="943020"/>
            </a:xfrm>
            <a:prstGeom prst="rect">
              <a:avLst/>
            </a:prstGeom>
            <a:solidFill>
              <a:schemeClr val="accent6"/>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81" name="Freeform 34"/>
            <p:cNvSpPr/>
            <p:nvPr/>
          </p:nvSpPr>
          <p:spPr bwMode="auto">
            <a:xfrm>
              <a:off x="6251326" y="4304592"/>
              <a:ext cx="649650" cy="1258891"/>
            </a:xfrm>
            <a:custGeom>
              <a:avLst/>
              <a:gdLst>
                <a:gd name="T0" fmla="*/ 655 w 655"/>
                <a:gd name="T1" fmla="*/ 1096 h 1096"/>
                <a:gd name="T2" fmla="*/ 0 w 655"/>
                <a:gd name="T3" fmla="*/ 83 h 1096"/>
                <a:gd name="T4" fmla="*/ 83 w 655"/>
                <a:gd name="T5" fmla="*/ 0 h 1096"/>
                <a:gd name="T6" fmla="*/ 655 w 655"/>
                <a:gd name="T7" fmla="*/ 275 h 1096"/>
                <a:gd name="T8" fmla="*/ 655 w 655"/>
                <a:gd name="T9" fmla="*/ 1096 h 1096"/>
              </a:gdLst>
              <a:ahLst/>
              <a:cxnLst>
                <a:cxn ang="0">
                  <a:pos x="T0" y="T1"/>
                </a:cxn>
                <a:cxn ang="0">
                  <a:pos x="T2" y="T3"/>
                </a:cxn>
                <a:cxn ang="0">
                  <a:pos x="T4" y="T5"/>
                </a:cxn>
                <a:cxn ang="0">
                  <a:pos x="T6" y="T7"/>
                </a:cxn>
                <a:cxn ang="0">
                  <a:pos x="T8" y="T9"/>
                </a:cxn>
              </a:cxnLst>
              <a:rect l="0" t="0" r="r" b="b"/>
              <a:pathLst>
                <a:path w="655" h="1096">
                  <a:moveTo>
                    <a:pt x="655" y="1096"/>
                  </a:moveTo>
                  <a:lnTo>
                    <a:pt x="0" y="83"/>
                  </a:lnTo>
                  <a:lnTo>
                    <a:pt x="83" y="0"/>
                  </a:lnTo>
                  <a:lnTo>
                    <a:pt x="655" y="275"/>
                  </a:lnTo>
                  <a:lnTo>
                    <a:pt x="655" y="1096"/>
                  </a:lnTo>
                  <a:close/>
                </a:path>
              </a:pathLst>
            </a:custGeom>
            <a:solidFill>
              <a:schemeClr val="accent6">
                <a:lumMod val="75000"/>
              </a:schemeClr>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nvGrpSpPr>
          <p:cNvPr id="82" name="Group 9"/>
          <p:cNvGrpSpPr/>
          <p:nvPr/>
        </p:nvGrpSpPr>
        <p:grpSpPr>
          <a:xfrm>
            <a:off x="1108516" y="4304593"/>
            <a:ext cx="4828499" cy="1258891"/>
            <a:chOff x="1108516" y="4304592"/>
            <a:chExt cx="4828498" cy="1258891"/>
          </a:xfrm>
        </p:grpSpPr>
        <p:sp>
          <p:nvSpPr>
            <p:cNvPr id="83" name="Rectangle 35"/>
            <p:cNvSpPr>
              <a:spLocks noChangeArrowheads="1"/>
            </p:cNvSpPr>
            <p:nvPr/>
          </p:nvSpPr>
          <p:spPr bwMode="auto">
            <a:xfrm>
              <a:off x="1108516" y="4620463"/>
              <a:ext cx="4182506" cy="943020"/>
            </a:xfrm>
            <a:prstGeom prst="rect">
              <a:avLst/>
            </a:prstGeom>
            <a:solidFill>
              <a:schemeClr val="accent5"/>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84" name="Freeform 36"/>
            <p:cNvSpPr/>
            <p:nvPr/>
          </p:nvSpPr>
          <p:spPr bwMode="auto">
            <a:xfrm>
              <a:off x="5285380" y="4304592"/>
              <a:ext cx="651634" cy="1258891"/>
            </a:xfrm>
            <a:custGeom>
              <a:avLst/>
              <a:gdLst>
                <a:gd name="T0" fmla="*/ 0 w 657"/>
                <a:gd name="T1" fmla="*/ 1096 h 1096"/>
                <a:gd name="T2" fmla="*/ 657 w 657"/>
                <a:gd name="T3" fmla="*/ 83 h 1096"/>
                <a:gd name="T4" fmla="*/ 572 w 657"/>
                <a:gd name="T5" fmla="*/ 0 h 1096"/>
                <a:gd name="T6" fmla="*/ 0 w 657"/>
                <a:gd name="T7" fmla="*/ 275 h 1096"/>
                <a:gd name="T8" fmla="*/ 0 w 657"/>
                <a:gd name="T9" fmla="*/ 1096 h 1096"/>
              </a:gdLst>
              <a:ahLst/>
              <a:cxnLst>
                <a:cxn ang="0">
                  <a:pos x="T0" y="T1"/>
                </a:cxn>
                <a:cxn ang="0">
                  <a:pos x="T2" y="T3"/>
                </a:cxn>
                <a:cxn ang="0">
                  <a:pos x="T4" y="T5"/>
                </a:cxn>
                <a:cxn ang="0">
                  <a:pos x="T6" y="T7"/>
                </a:cxn>
                <a:cxn ang="0">
                  <a:pos x="T8" y="T9"/>
                </a:cxn>
              </a:cxnLst>
              <a:rect l="0" t="0" r="r" b="b"/>
              <a:pathLst>
                <a:path w="657" h="1096">
                  <a:moveTo>
                    <a:pt x="0" y="1096"/>
                  </a:moveTo>
                  <a:lnTo>
                    <a:pt x="657" y="83"/>
                  </a:lnTo>
                  <a:lnTo>
                    <a:pt x="572" y="0"/>
                  </a:lnTo>
                  <a:lnTo>
                    <a:pt x="0" y="275"/>
                  </a:lnTo>
                  <a:lnTo>
                    <a:pt x="0" y="1096"/>
                  </a:lnTo>
                  <a:close/>
                </a:path>
              </a:pathLst>
            </a:custGeom>
            <a:solidFill>
              <a:schemeClr val="accent5">
                <a:lumMod val="75000"/>
              </a:schemeClr>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nvGrpSpPr>
          <p:cNvPr id="85" name="Group 5"/>
          <p:cNvGrpSpPr/>
          <p:nvPr/>
        </p:nvGrpSpPr>
        <p:grpSpPr>
          <a:xfrm>
            <a:off x="6345004" y="3249400"/>
            <a:ext cx="4673517" cy="940723"/>
            <a:chOff x="6345003" y="3249400"/>
            <a:chExt cx="4673517" cy="940722"/>
          </a:xfrm>
        </p:grpSpPr>
        <p:sp>
          <p:nvSpPr>
            <p:cNvPr id="86" name="Rectangle 37"/>
            <p:cNvSpPr>
              <a:spLocks noChangeArrowheads="1"/>
            </p:cNvSpPr>
            <p:nvPr/>
          </p:nvSpPr>
          <p:spPr bwMode="auto">
            <a:xfrm>
              <a:off x="7049376" y="3249400"/>
              <a:ext cx="3969144" cy="940722"/>
            </a:xfrm>
            <a:prstGeom prst="rect">
              <a:avLst/>
            </a:prstGeom>
            <a:solidFill>
              <a:schemeClr val="accent4"/>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87" name="Freeform 38"/>
            <p:cNvSpPr/>
            <p:nvPr/>
          </p:nvSpPr>
          <p:spPr bwMode="auto">
            <a:xfrm>
              <a:off x="6345003" y="3249400"/>
              <a:ext cx="704373" cy="940722"/>
            </a:xfrm>
            <a:custGeom>
              <a:avLst/>
              <a:gdLst>
                <a:gd name="T0" fmla="*/ 437 w 437"/>
                <a:gd name="T1" fmla="*/ 0 h 819"/>
                <a:gd name="T2" fmla="*/ 0 w 437"/>
                <a:gd name="T3" fmla="*/ 355 h 819"/>
                <a:gd name="T4" fmla="*/ 0 w 437"/>
                <a:gd name="T5" fmla="*/ 511 h 819"/>
                <a:gd name="T6" fmla="*/ 437 w 437"/>
                <a:gd name="T7" fmla="*/ 819 h 819"/>
                <a:gd name="T8" fmla="*/ 437 w 437"/>
                <a:gd name="T9" fmla="*/ 0 h 819"/>
              </a:gdLst>
              <a:ahLst/>
              <a:cxnLst>
                <a:cxn ang="0">
                  <a:pos x="T0" y="T1"/>
                </a:cxn>
                <a:cxn ang="0">
                  <a:pos x="T2" y="T3"/>
                </a:cxn>
                <a:cxn ang="0">
                  <a:pos x="T4" y="T5"/>
                </a:cxn>
                <a:cxn ang="0">
                  <a:pos x="T6" y="T7"/>
                </a:cxn>
                <a:cxn ang="0">
                  <a:pos x="T8" y="T9"/>
                </a:cxn>
              </a:cxnLst>
              <a:rect l="0" t="0" r="r" b="b"/>
              <a:pathLst>
                <a:path w="437" h="819">
                  <a:moveTo>
                    <a:pt x="437" y="0"/>
                  </a:moveTo>
                  <a:lnTo>
                    <a:pt x="0" y="355"/>
                  </a:lnTo>
                  <a:lnTo>
                    <a:pt x="0" y="511"/>
                  </a:lnTo>
                  <a:lnTo>
                    <a:pt x="437" y="819"/>
                  </a:lnTo>
                  <a:lnTo>
                    <a:pt x="437" y="0"/>
                  </a:lnTo>
                  <a:close/>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nvGrpSpPr>
          <p:cNvPr id="88" name="Group 8"/>
          <p:cNvGrpSpPr/>
          <p:nvPr/>
        </p:nvGrpSpPr>
        <p:grpSpPr>
          <a:xfrm>
            <a:off x="1097281" y="3249400"/>
            <a:ext cx="4749567" cy="940723"/>
            <a:chOff x="1097280" y="3249400"/>
            <a:chExt cx="4749566" cy="940722"/>
          </a:xfrm>
        </p:grpSpPr>
        <p:sp>
          <p:nvSpPr>
            <p:cNvPr id="89" name="Rectangle 39"/>
            <p:cNvSpPr>
              <a:spLocks noChangeArrowheads="1"/>
            </p:cNvSpPr>
            <p:nvPr/>
          </p:nvSpPr>
          <p:spPr bwMode="auto">
            <a:xfrm>
              <a:off x="1097280" y="3249400"/>
              <a:ext cx="4046884" cy="940722"/>
            </a:xfrm>
            <a:prstGeom prst="rect">
              <a:avLst/>
            </a:prstGeom>
            <a:solidFill>
              <a:schemeClr val="accent3"/>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90" name="Freeform 40"/>
            <p:cNvSpPr/>
            <p:nvPr/>
          </p:nvSpPr>
          <p:spPr bwMode="auto">
            <a:xfrm>
              <a:off x="5137638" y="3249400"/>
              <a:ext cx="709208" cy="940722"/>
            </a:xfrm>
            <a:custGeom>
              <a:avLst/>
              <a:gdLst>
                <a:gd name="T0" fmla="*/ 0 w 440"/>
                <a:gd name="T1" fmla="*/ 0 h 819"/>
                <a:gd name="T2" fmla="*/ 440 w 440"/>
                <a:gd name="T3" fmla="*/ 355 h 819"/>
                <a:gd name="T4" fmla="*/ 440 w 440"/>
                <a:gd name="T5" fmla="*/ 511 h 819"/>
                <a:gd name="T6" fmla="*/ 0 w 440"/>
                <a:gd name="T7" fmla="*/ 819 h 819"/>
                <a:gd name="T8" fmla="*/ 0 w 440"/>
                <a:gd name="T9" fmla="*/ 0 h 819"/>
              </a:gdLst>
              <a:ahLst/>
              <a:cxnLst>
                <a:cxn ang="0">
                  <a:pos x="T0" y="T1"/>
                </a:cxn>
                <a:cxn ang="0">
                  <a:pos x="T2" y="T3"/>
                </a:cxn>
                <a:cxn ang="0">
                  <a:pos x="T4" y="T5"/>
                </a:cxn>
                <a:cxn ang="0">
                  <a:pos x="T6" y="T7"/>
                </a:cxn>
                <a:cxn ang="0">
                  <a:pos x="T8" y="T9"/>
                </a:cxn>
              </a:cxnLst>
              <a:rect l="0" t="0" r="r" b="b"/>
              <a:pathLst>
                <a:path w="440" h="819">
                  <a:moveTo>
                    <a:pt x="0" y="0"/>
                  </a:moveTo>
                  <a:lnTo>
                    <a:pt x="440" y="355"/>
                  </a:lnTo>
                  <a:lnTo>
                    <a:pt x="440" y="511"/>
                  </a:lnTo>
                  <a:lnTo>
                    <a:pt x="0" y="819"/>
                  </a:lnTo>
                  <a:lnTo>
                    <a:pt x="0" y="0"/>
                  </a:ln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nvGrpSpPr>
          <p:cNvPr id="91" name="Group 34"/>
          <p:cNvGrpSpPr/>
          <p:nvPr/>
        </p:nvGrpSpPr>
        <p:grpSpPr>
          <a:xfrm>
            <a:off x="5292409" y="1979614"/>
            <a:ext cx="1607185" cy="3839527"/>
            <a:chOff x="1425575" y="1673225"/>
            <a:chExt cx="1987551" cy="4748213"/>
          </a:xfrm>
        </p:grpSpPr>
        <p:sp>
          <p:nvSpPr>
            <p:cNvPr id="92" name="Freeform 17"/>
            <p:cNvSpPr>
              <a:spLocks noEditPoints="1"/>
            </p:cNvSpPr>
            <p:nvPr/>
          </p:nvSpPr>
          <p:spPr bwMode="auto">
            <a:xfrm>
              <a:off x="1425575" y="1673225"/>
              <a:ext cx="1987551" cy="4748213"/>
            </a:xfrm>
            <a:custGeom>
              <a:avLst/>
              <a:gdLst>
                <a:gd name="T0" fmla="*/ 471 w 540"/>
                <a:gd name="T1" fmla="*/ 272 h 1295"/>
                <a:gd name="T2" fmla="*/ 525 w 540"/>
                <a:gd name="T3" fmla="*/ 521 h 1295"/>
                <a:gd name="T4" fmla="*/ 452 w 540"/>
                <a:gd name="T5" fmla="*/ 623 h 1295"/>
                <a:gd name="T6" fmla="*/ 451 w 540"/>
                <a:gd name="T7" fmla="*/ 492 h 1295"/>
                <a:gd name="T8" fmla="*/ 451 w 540"/>
                <a:gd name="T9" fmla="*/ 449 h 1295"/>
                <a:gd name="T10" fmla="*/ 330 w 540"/>
                <a:gd name="T11" fmla="*/ 10 h 1295"/>
                <a:gd name="T12" fmla="*/ 364 w 540"/>
                <a:gd name="T13" fmla="*/ 38 h 1295"/>
                <a:gd name="T14" fmla="*/ 374 w 540"/>
                <a:gd name="T15" fmla="*/ 112 h 1295"/>
                <a:gd name="T16" fmla="*/ 358 w 540"/>
                <a:gd name="T17" fmla="*/ 142 h 1295"/>
                <a:gd name="T18" fmla="*/ 355 w 540"/>
                <a:gd name="T19" fmla="*/ 188 h 1295"/>
                <a:gd name="T20" fmla="*/ 425 w 540"/>
                <a:gd name="T21" fmla="*/ 230 h 1295"/>
                <a:gd name="T22" fmla="*/ 451 w 540"/>
                <a:gd name="T23" fmla="*/ 449 h 1295"/>
                <a:gd name="T24" fmla="*/ 441 w 540"/>
                <a:gd name="T25" fmla="*/ 520 h 1295"/>
                <a:gd name="T26" fmla="*/ 451 w 540"/>
                <a:gd name="T27" fmla="*/ 622 h 1295"/>
                <a:gd name="T28" fmla="*/ 429 w 540"/>
                <a:gd name="T29" fmla="*/ 642 h 1295"/>
                <a:gd name="T30" fmla="*/ 400 w 540"/>
                <a:gd name="T31" fmla="*/ 721 h 1295"/>
                <a:gd name="T32" fmla="*/ 360 w 540"/>
                <a:gd name="T33" fmla="*/ 1005 h 1295"/>
                <a:gd name="T34" fmla="*/ 332 w 540"/>
                <a:gd name="T35" fmla="*/ 1162 h 1295"/>
                <a:gd name="T36" fmla="*/ 345 w 540"/>
                <a:gd name="T37" fmla="*/ 1231 h 1295"/>
                <a:gd name="T38" fmla="*/ 333 w 540"/>
                <a:gd name="T39" fmla="*/ 1279 h 1295"/>
                <a:gd name="T40" fmla="*/ 273 w 540"/>
                <a:gd name="T41" fmla="*/ 1260 h 1295"/>
                <a:gd name="T42" fmla="*/ 277 w 540"/>
                <a:gd name="T43" fmla="*/ 1209 h 1295"/>
                <a:gd name="T44" fmla="*/ 272 w 540"/>
                <a:gd name="T45" fmla="*/ 1152 h 1295"/>
                <a:gd name="T46" fmla="*/ 274 w 540"/>
                <a:gd name="T47" fmla="*/ 1050 h 1295"/>
                <a:gd name="T48" fmla="*/ 284 w 540"/>
                <a:gd name="T49" fmla="*/ 961 h 1295"/>
                <a:gd name="T50" fmla="*/ 278 w 540"/>
                <a:gd name="T51" fmla="*/ 836 h 1295"/>
                <a:gd name="T52" fmla="*/ 250 w 540"/>
                <a:gd name="T53" fmla="*/ 789 h 1295"/>
                <a:gd name="T54" fmla="*/ 158 w 540"/>
                <a:gd name="T55" fmla="*/ 1136 h 1295"/>
                <a:gd name="T56" fmla="*/ 163 w 540"/>
                <a:gd name="T57" fmla="*/ 469 h 1295"/>
                <a:gd name="T58" fmla="*/ 158 w 540"/>
                <a:gd name="T59" fmla="*/ 437 h 1295"/>
                <a:gd name="T60" fmla="*/ 190 w 540"/>
                <a:gd name="T61" fmla="*/ 217 h 1295"/>
                <a:gd name="T62" fmla="*/ 272 w 540"/>
                <a:gd name="T63" fmla="*/ 185 h 1295"/>
                <a:gd name="T64" fmla="*/ 260 w 540"/>
                <a:gd name="T65" fmla="*/ 132 h 1295"/>
                <a:gd name="T66" fmla="*/ 265 w 540"/>
                <a:gd name="T67" fmla="*/ 69 h 1295"/>
                <a:gd name="T68" fmla="*/ 290 w 540"/>
                <a:gd name="T69" fmla="*/ 21 h 1295"/>
                <a:gd name="T70" fmla="*/ 330 w 540"/>
                <a:gd name="T71" fmla="*/ 10 h 1295"/>
                <a:gd name="T72" fmla="*/ 155 w 540"/>
                <a:gd name="T73" fmla="*/ 1151 h 1295"/>
                <a:gd name="T74" fmla="*/ 131 w 540"/>
                <a:gd name="T75" fmla="*/ 1241 h 1295"/>
                <a:gd name="T76" fmla="*/ 100 w 540"/>
                <a:gd name="T77" fmla="*/ 1255 h 1295"/>
                <a:gd name="T78" fmla="*/ 0 w 540"/>
                <a:gd name="T79" fmla="*/ 1285 h 1295"/>
                <a:gd name="T80" fmla="*/ 51 w 540"/>
                <a:gd name="T81" fmla="*/ 1218 h 1295"/>
                <a:gd name="T82" fmla="*/ 76 w 540"/>
                <a:gd name="T83" fmla="*/ 1101 h 1295"/>
                <a:gd name="T84" fmla="*/ 135 w 540"/>
                <a:gd name="T85" fmla="*/ 784 h 1295"/>
                <a:gd name="T86" fmla="*/ 154 w 540"/>
                <a:gd name="T87" fmla="*/ 662 h 1295"/>
                <a:gd name="T88" fmla="*/ 132 w 540"/>
                <a:gd name="T89" fmla="*/ 648 h 1295"/>
                <a:gd name="T90" fmla="*/ 126 w 540"/>
                <a:gd name="T91" fmla="*/ 610 h 1295"/>
                <a:gd name="T92" fmla="*/ 83 w 540"/>
                <a:gd name="T93" fmla="*/ 489 h 1295"/>
                <a:gd name="T94" fmla="*/ 114 w 540"/>
                <a:gd name="T95" fmla="*/ 341 h 1295"/>
                <a:gd name="T96" fmla="*/ 147 w 540"/>
                <a:gd name="T97" fmla="*/ 238 h 1295"/>
                <a:gd name="T98" fmla="*/ 158 w 540"/>
                <a:gd name="T99" fmla="*/ 437 h 1295"/>
                <a:gd name="T100" fmla="*/ 150 w 540"/>
                <a:gd name="T101" fmla="*/ 466 h 1295"/>
                <a:gd name="T102" fmla="*/ 158 w 540"/>
                <a:gd name="T103" fmla="*/ 509 h 1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0" h="1295">
                  <a:moveTo>
                    <a:pt x="451" y="240"/>
                  </a:moveTo>
                  <a:cubicBezTo>
                    <a:pt x="460" y="246"/>
                    <a:pt x="468" y="256"/>
                    <a:pt x="471" y="272"/>
                  </a:cubicBezTo>
                  <a:cubicBezTo>
                    <a:pt x="476" y="302"/>
                    <a:pt x="507" y="404"/>
                    <a:pt x="523" y="432"/>
                  </a:cubicBezTo>
                  <a:cubicBezTo>
                    <a:pt x="538" y="459"/>
                    <a:pt x="540" y="497"/>
                    <a:pt x="525" y="521"/>
                  </a:cubicBezTo>
                  <a:cubicBezTo>
                    <a:pt x="509" y="544"/>
                    <a:pt x="473" y="601"/>
                    <a:pt x="467" y="610"/>
                  </a:cubicBezTo>
                  <a:cubicBezTo>
                    <a:pt x="462" y="618"/>
                    <a:pt x="460" y="623"/>
                    <a:pt x="452" y="623"/>
                  </a:cubicBezTo>
                  <a:cubicBezTo>
                    <a:pt x="452" y="622"/>
                    <a:pt x="451" y="622"/>
                    <a:pt x="451" y="622"/>
                  </a:cubicBezTo>
                  <a:cubicBezTo>
                    <a:pt x="451" y="492"/>
                    <a:pt x="451" y="492"/>
                    <a:pt x="451" y="492"/>
                  </a:cubicBezTo>
                  <a:cubicBezTo>
                    <a:pt x="458" y="480"/>
                    <a:pt x="466" y="471"/>
                    <a:pt x="463" y="465"/>
                  </a:cubicBezTo>
                  <a:cubicBezTo>
                    <a:pt x="458" y="457"/>
                    <a:pt x="455" y="456"/>
                    <a:pt x="451" y="449"/>
                  </a:cubicBezTo>
                  <a:lnTo>
                    <a:pt x="451" y="240"/>
                  </a:lnTo>
                  <a:close/>
                  <a:moveTo>
                    <a:pt x="330" y="10"/>
                  </a:moveTo>
                  <a:cubicBezTo>
                    <a:pt x="337" y="16"/>
                    <a:pt x="345" y="27"/>
                    <a:pt x="352" y="23"/>
                  </a:cubicBezTo>
                  <a:cubicBezTo>
                    <a:pt x="358" y="20"/>
                    <a:pt x="357" y="38"/>
                    <a:pt x="364" y="38"/>
                  </a:cubicBezTo>
                  <a:cubicBezTo>
                    <a:pt x="372" y="38"/>
                    <a:pt x="380" y="64"/>
                    <a:pt x="379" y="78"/>
                  </a:cubicBezTo>
                  <a:cubicBezTo>
                    <a:pt x="378" y="92"/>
                    <a:pt x="375" y="106"/>
                    <a:pt x="374" y="112"/>
                  </a:cubicBezTo>
                  <a:cubicBezTo>
                    <a:pt x="373" y="118"/>
                    <a:pt x="370" y="141"/>
                    <a:pt x="365" y="141"/>
                  </a:cubicBezTo>
                  <a:cubicBezTo>
                    <a:pt x="360" y="141"/>
                    <a:pt x="358" y="142"/>
                    <a:pt x="358" y="142"/>
                  </a:cubicBezTo>
                  <a:cubicBezTo>
                    <a:pt x="358" y="142"/>
                    <a:pt x="353" y="160"/>
                    <a:pt x="353" y="174"/>
                  </a:cubicBezTo>
                  <a:cubicBezTo>
                    <a:pt x="353" y="188"/>
                    <a:pt x="355" y="188"/>
                    <a:pt x="355" y="188"/>
                  </a:cubicBezTo>
                  <a:cubicBezTo>
                    <a:pt x="363" y="202"/>
                    <a:pt x="363" y="202"/>
                    <a:pt x="363" y="202"/>
                  </a:cubicBezTo>
                  <a:cubicBezTo>
                    <a:pt x="363" y="202"/>
                    <a:pt x="406" y="224"/>
                    <a:pt x="425" y="230"/>
                  </a:cubicBezTo>
                  <a:cubicBezTo>
                    <a:pt x="434" y="232"/>
                    <a:pt x="443" y="235"/>
                    <a:pt x="451" y="240"/>
                  </a:cubicBezTo>
                  <a:cubicBezTo>
                    <a:pt x="451" y="449"/>
                    <a:pt x="451" y="449"/>
                    <a:pt x="451" y="449"/>
                  </a:cubicBezTo>
                  <a:cubicBezTo>
                    <a:pt x="448" y="445"/>
                    <a:pt x="446" y="439"/>
                    <a:pt x="443" y="426"/>
                  </a:cubicBezTo>
                  <a:cubicBezTo>
                    <a:pt x="443" y="453"/>
                    <a:pt x="434" y="493"/>
                    <a:pt x="441" y="520"/>
                  </a:cubicBezTo>
                  <a:cubicBezTo>
                    <a:pt x="440" y="510"/>
                    <a:pt x="445" y="500"/>
                    <a:pt x="451" y="492"/>
                  </a:cubicBezTo>
                  <a:cubicBezTo>
                    <a:pt x="451" y="622"/>
                    <a:pt x="451" y="622"/>
                    <a:pt x="451" y="622"/>
                  </a:cubicBezTo>
                  <a:cubicBezTo>
                    <a:pt x="444" y="622"/>
                    <a:pt x="439" y="623"/>
                    <a:pt x="439" y="623"/>
                  </a:cubicBezTo>
                  <a:cubicBezTo>
                    <a:pt x="439" y="623"/>
                    <a:pt x="435" y="638"/>
                    <a:pt x="429" y="642"/>
                  </a:cubicBezTo>
                  <a:cubicBezTo>
                    <a:pt x="423" y="647"/>
                    <a:pt x="415" y="662"/>
                    <a:pt x="413" y="657"/>
                  </a:cubicBezTo>
                  <a:cubicBezTo>
                    <a:pt x="411" y="651"/>
                    <a:pt x="406" y="696"/>
                    <a:pt x="400" y="721"/>
                  </a:cubicBezTo>
                  <a:cubicBezTo>
                    <a:pt x="395" y="745"/>
                    <a:pt x="369" y="914"/>
                    <a:pt x="369" y="939"/>
                  </a:cubicBezTo>
                  <a:cubicBezTo>
                    <a:pt x="369" y="963"/>
                    <a:pt x="359" y="988"/>
                    <a:pt x="360" y="1005"/>
                  </a:cubicBezTo>
                  <a:cubicBezTo>
                    <a:pt x="361" y="1022"/>
                    <a:pt x="357" y="1068"/>
                    <a:pt x="356" y="1093"/>
                  </a:cubicBezTo>
                  <a:cubicBezTo>
                    <a:pt x="355" y="1118"/>
                    <a:pt x="332" y="1144"/>
                    <a:pt x="332" y="1162"/>
                  </a:cubicBezTo>
                  <a:cubicBezTo>
                    <a:pt x="332" y="1181"/>
                    <a:pt x="338" y="1189"/>
                    <a:pt x="335" y="1200"/>
                  </a:cubicBezTo>
                  <a:cubicBezTo>
                    <a:pt x="332" y="1210"/>
                    <a:pt x="333" y="1218"/>
                    <a:pt x="345" y="1231"/>
                  </a:cubicBezTo>
                  <a:cubicBezTo>
                    <a:pt x="356" y="1243"/>
                    <a:pt x="361" y="1255"/>
                    <a:pt x="360" y="1264"/>
                  </a:cubicBezTo>
                  <a:cubicBezTo>
                    <a:pt x="359" y="1274"/>
                    <a:pt x="356" y="1278"/>
                    <a:pt x="333" y="1279"/>
                  </a:cubicBezTo>
                  <a:cubicBezTo>
                    <a:pt x="310" y="1280"/>
                    <a:pt x="288" y="1273"/>
                    <a:pt x="288" y="1267"/>
                  </a:cubicBezTo>
                  <a:cubicBezTo>
                    <a:pt x="288" y="1262"/>
                    <a:pt x="280" y="1260"/>
                    <a:pt x="273" y="1260"/>
                  </a:cubicBezTo>
                  <a:cubicBezTo>
                    <a:pt x="266" y="1260"/>
                    <a:pt x="267" y="1253"/>
                    <a:pt x="270" y="1239"/>
                  </a:cubicBezTo>
                  <a:cubicBezTo>
                    <a:pt x="273" y="1226"/>
                    <a:pt x="283" y="1208"/>
                    <a:pt x="277" y="1209"/>
                  </a:cubicBezTo>
                  <a:cubicBezTo>
                    <a:pt x="271" y="1211"/>
                    <a:pt x="266" y="1208"/>
                    <a:pt x="266" y="1188"/>
                  </a:cubicBezTo>
                  <a:cubicBezTo>
                    <a:pt x="266" y="1169"/>
                    <a:pt x="264" y="1163"/>
                    <a:pt x="272" y="1152"/>
                  </a:cubicBezTo>
                  <a:cubicBezTo>
                    <a:pt x="281" y="1140"/>
                    <a:pt x="279" y="1119"/>
                    <a:pt x="277" y="1102"/>
                  </a:cubicBezTo>
                  <a:cubicBezTo>
                    <a:pt x="275" y="1084"/>
                    <a:pt x="269" y="1072"/>
                    <a:pt x="274" y="1050"/>
                  </a:cubicBezTo>
                  <a:cubicBezTo>
                    <a:pt x="279" y="1029"/>
                    <a:pt x="280" y="1003"/>
                    <a:pt x="277" y="993"/>
                  </a:cubicBezTo>
                  <a:cubicBezTo>
                    <a:pt x="274" y="982"/>
                    <a:pt x="276" y="969"/>
                    <a:pt x="284" y="961"/>
                  </a:cubicBezTo>
                  <a:cubicBezTo>
                    <a:pt x="292" y="952"/>
                    <a:pt x="280" y="937"/>
                    <a:pt x="280" y="927"/>
                  </a:cubicBezTo>
                  <a:cubicBezTo>
                    <a:pt x="280" y="917"/>
                    <a:pt x="283" y="877"/>
                    <a:pt x="278" y="836"/>
                  </a:cubicBezTo>
                  <a:cubicBezTo>
                    <a:pt x="273" y="796"/>
                    <a:pt x="272" y="765"/>
                    <a:pt x="271" y="754"/>
                  </a:cubicBezTo>
                  <a:cubicBezTo>
                    <a:pt x="270" y="744"/>
                    <a:pt x="265" y="749"/>
                    <a:pt x="250" y="789"/>
                  </a:cubicBezTo>
                  <a:cubicBezTo>
                    <a:pt x="236" y="830"/>
                    <a:pt x="199" y="956"/>
                    <a:pt x="192" y="984"/>
                  </a:cubicBezTo>
                  <a:cubicBezTo>
                    <a:pt x="186" y="1008"/>
                    <a:pt x="166" y="1096"/>
                    <a:pt x="158" y="1136"/>
                  </a:cubicBezTo>
                  <a:cubicBezTo>
                    <a:pt x="158" y="509"/>
                    <a:pt x="158" y="509"/>
                    <a:pt x="158" y="509"/>
                  </a:cubicBezTo>
                  <a:cubicBezTo>
                    <a:pt x="160" y="506"/>
                    <a:pt x="158" y="485"/>
                    <a:pt x="163" y="469"/>
                  </a:cubicBezTo>
                  <a:cubicBezTo>
                    <a:pt x="169" y="451"/>
                    <a:pt x="171" y="426"/>
                    <a:pt x="172" y="396"/>
                  </a:cubicBezTo>
                  <a:cubicBezTo>
                    <a:pt x="172" y="396"/>
                    <a:pt x="165" y="421"/>
                    <a:pt x="158" y="437"/>
                  </a:cubicBezTo>
                  <a:cubicBezTo>
                    <a:pt x="158" y="224"/>
                    <a:pt x="158" y="224"/>
                    <a:pt x="158" y="224"/>
                  </a:cubicBezTo>
                  <a:cubicBezTo>
                    <a:pt x="164" y="221"/>
                    <a:pt x="175" y="219"/>
                    <a:pt x="190" y="217"/>
                  </a:cubicBezTo>
                  <a:cubicBezTo>
                    <a:pt x="226" y="212"/>
                    <a:pt x="252" y="202"/>
                    <a:pt x="261" y="195"/>
                  </a:cubicBezTo>
                  <a:cubicBezTo>
                    <a:pt x="266" y="191"/>
                    <a:pt x="269" y="188"/>
                    <a:pt x="272" y="185"/>
                  </a:cubicBezTo>
                  <a:cubicBezTo>
                    <a:pt x="274" y="182"/>
                    <a:pt x="279" y="177"/>
                    <a:pt x="275" y="177"/>
                  </a:cubicBezTo>
                  <a:cubicBezTo>
                    <a:pt x="266" y="176"/>
                    <a:pt x="264" y="142"/>
                    <a:pt x="260" y="132"/>
                  </a:cubicBezTo>
                  <a:cubicBezTo>
                    <a:pt x="255" y="122"/>
                    <a:pt x="257" y="115"/>
                    <a:pt x="260" y="106"/>
                  </a:cubicBezTo>
                  <a:cubicBezTo>
                    <a:pt x="263" y="97"/>
                    <a:pt x="257" y="83"/>
                    <a:pt x="265" y="69"/>
                  </a:cubicBezTo>
                  <a:cubicBezTo>
                    <a:pt x="272" y="55"/>
                    <a:pt x="262" y="37"/>
                    <a:pt x="272" y="35"/>
                  </a:cubicBezTo>
                  <a:cubicBezTo>
                    <a:pt x="283" y="33"/>
                    <a:pt x="279" y="21"/>
                    <a:pt x="290" y="21"/>
                  </a:cubicBezTo>
                  <a:cubicBezTo>
                    <a:pt x="300" y="21"/>
                    <a:pt x="301" y="6"/>
                    <a:pt x="312" y="11"/>
                  </a:cubicBezTo>
                  <a:cubicBezTo>
                    <a:pt x="322" y="16"/>
                    <a:pt x="322" y="0"/>
                    <a:pt x="330" y="10"/>
                  </a:cubicBezTo>
                  <a:close/>
                  <a:moveTo>
                    <a:pt x="158" y="1136"/>
                  </a:moveTo>
                  <a:cubicBezTo>
                    <a:pt x="156" y="1142"/>
                    <a:pt x="155" y="1147"/>
                    <a:pt x="155" y="1151"/>
                  </a:cubicBezTo>
                  <a:cubicBezTo>
                    <a:pt x="150" y="1175"/>
                    <a:pt x="144" y="1223"/>
                    <a:pt x="137" y="1223"/>
                  </a:cubicBezTo>
                  <a:cubicBezTo>
                    <a:pt x="131" y="1223"/>
                    <a:pt x="132" y="1228"/>
                    <a:pt x="131" y="1241"/>
                  </a:cubicBezTo>
                  <a:cubicBezTo>
                    <a:pt x="131" y="1255"/>
                    <a:pt x="117" y="1257"/>
                    <a:pt x="109" y="1260"/>
                  </a:cubicBezTo>
                  <a:cubicBezTo>
                    <a:pt x="102" y="1263"/>
                    <a:pt x="100" y="1255"/>
                    <a:pt x="100" y="1255"/>
                  </a:cubicBezTo>
                  <a:cubicBezTo>
                    <a:pt x="100" y="1255"/>
                    <a:pt x="87" y="1281"/>
                    <a:pt x="65" y="1284"/>
                  </a:cubicBezTo>
                  <a:cubicBezTo>
                    <a:pt x="43" y="1287"/>
                    <a:pt x="0" y="1295"/>
                    <a:pt x="0" y="1285"/>
                  </a:cubicBezTo>
                  <a:cubicBezTo>
                    <a:pt x="0" y="1274"/>
                    <a:pt x="5" y="1264"/>
                    <a:pt x="20" y="1256"/>
                  </a:cubicBezTo>
                  <a:cubicBezTo>
                    <a:pt x="34" y="1247"/>
                    <a:pt x="45" y="1224"/>
                    <a:pt x="51" y="1218"/>
                  </a:cubicBezTo>
                  <a:cubicBezTo>
                    <a:pt x="56" y="1212"/>
                    <a:pt x="49" y="1214"/>
                    <a:pt x="53" y="1203"/>
                  </a:cubicBezTo>
                  <a:cubicBezTo>
                    <a:pt x="58" y="1191"/>
                    <a:pt x="73" y="1123"/>
                    <a:pt x="76" y="1101"/>
                  </a:cubicBezTo>
                  <a:cubicBezTo>
                    <a:pt x="78" y="1078"/>
                    <a:pt x="77" y="1002"/>
                    <a:pt x="87" y="967"/>
                  </a:cubicBezTo>
                  <a:cubicBezTo>
                    <a:pt x="98" y="931"/>
                    <a:pt x="131" y="816"/>
                    <a:pt x="135" y="784"/>
                  </a:cubicBezTo>
                  <a:cubicBezTo>
                    <a:pt x="140" y="753"/>
                    <a:pt x="147" y="721"/>
                    <a:pt x="147" y="703"/>
                  </a:cubicBezTo>
                  <a:cubicBezTo>
                    <a:pt x="147" y="686"/>
                    <a:pt x="149" y="674"/>
                    <a:pt x="154" y="662"/>
                  </a:cubicBezTo>
                  <a:cubicBezTo>
                    <a:pt x="158" y="649"/>
                    <a:pt x="153" y="632"/>
                    <a:pt x="153" y="632"/>
                  </a:cubicBezTo>
                  <a:cubicBezTo>
                    <a:pt x="153" y="632"/>
                    <a:pt x="140" y="642"/>
                    <a:pt x="132" y="648"/>
                  </a:cubicBezTo>
                  <a:cubicBezTo>
                    <a:pt x="125" y="655"/>
                    <a:pt x="125" y="645"/>
                    <a:pt x="129" y="629"/>
                  </a:cubicBezTo>
                  <a:cubicBezTo>
                    <a:pt x="132" y="614"/>
                    <a:pt x="130" y="605"/>
                    <a:pt x="126" y="610"/>
                  </a:cubicBezTo>
                  <a:cubicBezTo>
                    <a:pt x="122" y="615"/>
                    <a:pt x="119" y="585"/>
                    <a:pt x="109" y="566"/>
                  </a:cubicBezTo>
                  <a:cubicBezTo>
                    <a:pt x="100" y="548"/>
                    <a:pt x="78" y="511"/>
                    <a:pt x="83" y="489"/>
                  </a:cubicBezTo>
                  <a:cubicBezTo>
                    <a:pt x="88" y="468"/>
                    <a:pt x="90" y="431"/>
                    <a:pt x="96" y="412"/>
                  </a:cubicBezTo>
                  <a:cubicBezTo>
                    <a:pt x="102" y="394"/>
                    <a:pt x="107" y="361"/>
                    <a:pt x="114" y="341"/>
                  </a:cubicBezTo>
                  <a:cubicBezTo>
                    <a:pt x="121" y="321"/>
                    <a:pt x="120" y="311"/>
                    <a:pt x="129" y="291"/>
                  </a:cubicBezTo>
                  <a:cubicBezTo>
                    <a:pt x="137" y="271"/>
                    <a:pt x="147" y="247"/>
                    <a:pt x="147" y="238"/>
                  </a:cubicBezTo>
                  <a:cubicBezTo>
                    <a:pt x="147" y="232"/>
                    <a:pt x="149" y="228"/>
                    <a:pt x="158" y="224"/>
                  </a:cubicBezTo>
                  <a:cubicBezTo>
                    <a:pt x="158" y="437"/>
                    <a:pt x="158" y="437"/>
                    <a:pt x="158" y="437"/>
                  </a:cubicBezTo>
                  <a:cubicBezTo>
                    <a:pt x="155" y="443"/>
                    <a:pt x="152" y="448"/>
                    <a:pt x="150" y="449"/>
                  </a:cubicBezTo>
                  <a:cubicBezTo>
                    <a:pt x="142" y="451"/>
                    <a:pt x="141" y="461"/>
                    <a:pt x="150" y="466"/>
                  </a:cubicBezTo>
                  <a:cubicBezTo>
                    <a:pt x="158" y="471"/>
                    <a:pt x="153" y="504"/>
                    <a:pt x="157" y="509"/>
                  </a:cubicBezTo>
                  <a:cubicBezTo>
                    <a:pt x="157" y="509"/>
                    <a:pt x="157" y="509"/>
                    <a:pt x="158" y="509"/>
                  </a:cubicBezTo>
                  <a:lnTo>
                    <a:pt x="158" y="1136"/>
                  </a:lnTo>
                  <a:close/>
                </a:path>
              </a:pathLst>
            </a:custGeom>
            <a:solidFill>
              <a:schemeClr val="bg1"/>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93" name="Freeform 18"/>
            <p:cNvSpPr/>
            <p:nvPr/>
          </p:nvSpPr>
          <p:spPr bwMode="auto">
            <a:xfrm>
              <a:off x="2162175" y="2351088"/>
              <a:ext cx="703263" cy="1368425"/>
            </a:xfrm>
            <a:custGeom>
              <a:avLst/>
              <a:gdLst>
                <a:gd name="T0" fmla="*/ 153 w 191"/>
                <a:gd name="T1" fmla="*/ 0 h 373"/>
                <a:gd name="T2" fmla="*/ 155 w 191"/>
                <a:gd name="T3" fmla="*/ 3 h 373"/>
                <a:gd name="T4" fmla="*/ 162 w 191"/>
                <a:gd name="T5" fmla="*/ 15 h 373"/>
                <a:gd name="T6" fmla="*/ 162 w 191"/>
                <a:gd name="T7" fmla="*/ 17 h 373"/>
                <a:gd name="T8" fmla="*/ 156 w 191"/>
                <a:gd name="T9" fmla="*/ 149 h 373"/>
                <a:gd name="T10" fmla="*/ 157 w 191"/>
                <a:gd name="T11" fmla="*/ 255 h 373"/>
                <a:gd name="T12" fmla="*/ 175 w 191"/>
                <a:gd name="T13" fmla="*/ 334 h 373"/>
                <a:gd name="T14" fmla="*/ 191 w 191"/>
                <a:gd name="T15" fmla="*/ 372 h 373"/>
                <a:gd name="T16" fmla="*/ 126 w 191"/>
                <a:gd name="T17" fmla="*/ 368 h 373"/>
                <a:gd name="T18" fmla="*/ 20 w 191"/>
                <a:gd name="T19" fmla="*/ 369 h 373"/>
                <a:gd name="T20" fmla="*/ 0 w 191"/>
                <a:gd name="T21" fmla="*/ 361 h 373"/>
                <a:gd name="T22" fmla="*/ 24 w 191"/>
                <a:gd name="T23" fmla="*/ 291 h 373"/>
                <a:gd name="T24" fmla="*/ 44 w 191"/>
                <a:gd name="T25" fmla="*/ 155 h 373"/>
                <a:gd name="T26" fmla="*/ 52 w 191"/>
                <a:gd name="T27" fmla="*/ 32 h 373"/>
                <a:gd name="T28" fmla="*/ 60 w 191"/>
                <a:gd name="T29" fmla="*/ 11 h 373"/>
                <a:gd name="T30" fmla="*/ 61 w 191"/>
                <a:gd name="T31" fmla="*/ 10 h 373"/>
                <a:gd name="T32" fmla="*/ 72 w 191"/>
                <a:gd name="T33" fmla="*/ 0 h 373"/>
                <a:gd name="T34" fmla="*/ 91 w 191"/>
                <a:gd name="T35" fmla="*/ 23 h 373"/>
                <a:gd name="T36" fmla="*/ 121 w 191"/>
                <a:gd name="T37" fmla="*/ 33 h 373"/>
                <a:gd name="T38" fmla="*/ 153 w 191"/>
                <a:gd name="T39"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373">
                  <a:moveTo>
                    <a:pt x="153" y="0"/>
                  </a:moveTo>
                  <a:cubicBezTo>
                    <a:pt x="154" y="3"/>
                    <a:pt x="155" y="3"/>
                    <a:pt x="155" y="3"/>
                  </a:cubicBezTo>
                  <a:cubicBezTo>
                    <a:pt x="162" y="15"/>
                    <a:pt x="162" y="15"/>
                    <a:pt x="162" y="15"/>
                  </a:cubicBezTo>
                  <a:cubicBezTo>
                    <a:pt x="162" y="16"/>
                    <a:pt x="162" y="16"/>
                    <a:pt x="162" y="17"/>
                  </a:cubicBezTo>
                  <a:cubicBezTo>
                    <a:pt x="159" y="37"/>
                    <a:pt x="156" y="104"/>
                    <a:pt x="156" y="149"/>
                  </a:cubicBezTo>
                  <a:cubicBezTo>
                    <a:pt x="156" y="194"/>
                    <a:pt x="150" y="218"/>
                    <a:pt x="157" y="255"/>
                  </a:cubicBezTo>
                  <a:cubicBezTo>
                    <a:pt x="164" y="291"/>
                    <a:pt x="165" y="312"/>
                    <a:pt x="175" y="334"/>
                  </a:cubicBezTo>
                  <a:cubicBezTo>
                    <a:pt x="185" y="356"/>
                    <a:pt x="191" y="372"/>
                    <a:pt x="191" y="372"/>
                  </a:cubicBezTo>
                  <a:cubicBezTo>
                    <a:pt x="191" y="372"/>
                    <a:pt x="159" y="368"/>
                    <a:pt x="126" y="368"/>
                  </a:cubicBezTo>
                  <a:cubicBezTo>
                    <a:pt x="93" y="368"/>
                    <a:pt x="33" y="373"/>
                    <a:pt x="20" y="369"/>
                  </a:cubicBezTo>
                  <a:cubicBezTo>
                    <a:pt x="8" y="366"/>
                    <a:pt x="0" y="361"/>
                    <a:pt x="0" y="361"/>
                  </a:cubicBezTo>
                  <a:cubicBezTo>
                    <a:pt x="0" y="361"/>
                    <a:pt x="14" y="328"/>
                    <a:pt x="24" y="291"/>
                  </a:cubicBezTo>
                  <a:cubicBezTo>
                    <a:pt x="34" y="255"/>
                    <a:pt x="44" y="205"/>
                    <a:pt x="44" y="155"/>
                  </a:cubicBezTo>
                  <a:cubicBezTo>
                    <a:pt x="44" y="105"/>
                    <a:pt x="42" y="57"/>
                    <a:pt x="52" y="32"/>
                  </a:cubicBezTo>
                  <a:cubicBezTo>
                    <a:pt x="56" y="23"/>
                    <a:pt x="58" y="16"/>
                    <a:pt x="60" y="11"/>
                  </a:cubicBezTo>
                  <a:cubicBezTo>
                    <a:pt x="60" y="11"/>
                    <a:pt x="58" y="12"/>
                    <a:pt x="61" y="10"/>
                  </a:cubicBezTo>
                  <a:cubicBezTo>
                    <a:pt x="63" y="8"/>
                    <a:pt x="69" y="3"/>
                    <a:pt x="72" y="0"/>
                  </a:cubicBezTo>
                  <a:cubicBezTo>
                    <a:pt x="77" y="6"/>
                    <a:pt x="80" y="10"/>
                    <a:pt x="91" y="23"/>
                  </a:cubicBezTo>
                  <a:cubicBezTo>
                    <a:pt x="102" y="36"/>
                    <a:pt x="103" y="45"/>
                    <a:pt x="121" y="33"/>
                  </a:cubicBezTo>
                  <a:cubicBezTo>
                    <a:pt x="135" y="24"/>
                    <a:pt x="144" y="11"/>
                    <a:pt x="15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94" name="Freeform 19"/>
            <p:cNvSpPr/>
            <p:nvPr/>
          </p:nvSpPr>
          <p:spPr bwMode="auto">
            <a:xfrm>
              <a:off x="2273300" y="2509838"/>
              <a:ext cx="338138" cy="1352550"/>
            </a:xfrm>
            <a:custGeom>
              <a:avLst/>
              <a:gdLst>
                <a:gd name="T0" fmla="*/ 77 w 92"/>
                <a:gd name="T1" fmla="*/ 0 h 369"/>
                <a:gd name="T2" fmla="*/ 59 w 92"/>
                <a:gd name="T3" fmla="*/ 18 h 369"/>
                <a:gd name="T4" fmla="*/ 65 w 92"/>
                <a:gd name="T5" fmla="*/ 29 h 369"/>
                <a:gd name="T6" fmla="*/ 37 w 92"/>
                <a:gd name="T7" fmla="*/ 139 h 369"/>
                <a:gd name="T8" fmla="*/ 4 w 92"/>
                <a:gd name="T9" fmla="*/ 314 h 369"/>
                <a:gd name="T10" fmla="*/ 15 w 92"/>
                <a:gd name="T11" fmla="*/ 354 h 369"/>
                <a:gd name="T12" fmla="*/ 35 w 92"/>
                <a:gd name="T13" fmla="*/ 356 h 369"/>
                <a:gd name="T14" fmla="*/ 59 w 92"/>
                <a:gd name="T15" fmla="*/ 311 h 369"/>
                <a:gd name="T16" fmla="*/ 80 w 92"/>
                <a:gd name="T17" fmla="*/ 168 h 369"/>
                <a:gd name="T18" fmla="*/ 87 w 92"/>
                <a:gd name="T19" fmla="*/ 57 h 369"/>
                <a:gd name="T20" fmla="*/ 81 w 92"/>
                <a:gd name="T21" fmla="*/ 29 h 369"/>
                <a:gd name="T22" fmla="*/ 92 w 92"/>
                <a:gd name="T23" fmla="*/ 17 h 369"/>
                <a:gd name="T24" fmla="*/ 77 w 92"/>
                <a:gd name="T25" fmla="*/ 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369">
                  <a:moveTo>
                    <a:pt x="77" y="0"/>
                  </a:moveTo>
                  <a:cubicBezTo>
                    <a:pt x="59" y="18"/>
                    <a:pt x="59" y="18"/>
                    <a:pt x="59" y="18"/>
                  </a:cubicBezTo>
                  <a:cubicBezTo>
                    <a:pt x="59" y="18"/>
                    <a:pt x="68" y="21"/>
                    <a:pt x="65" y="29"/>
                  </a:cubicBezTo>
                  <a:cubicBezTo>
                    <a:pt x="62" y="37"/>
                    <a:pt x="49" y="81"/>
                    <a:pt x="37" y="139"/>
                  </a:cubicBezTo>
                  <a:cubicBezTo>
                    <a:pt x="24" y="198"/>
                    <a:pt x="7" y="300"/>
                    <a:pt x="4" y="314"/>
                  </a:cubicBezTo>
                  <a:cubicBezTo>
                    <a:pt x="0" y="329"/>
                    <a:pt x="5" y="339"/>
                    <a:pt x="15" y="354"/>
                  </a:cubicBezTo>
                  <a:cubicBezTo>
                    <a:pt x="24" y="369"/>
                    <a:pt x="25" y="369"/>
                    <a:pt x="35" y="356"/>
                  </a:cubicBezTo>
                  <a:cubicBezTo>
                    <a:pt x="45" y="343"/>
                    <a:pt x="52" y="348"/>
                    <a:pt x="59" y="311"/>
                  </a:cubicBezTo>
                  <a:cubicBezTo>
                    <a:pt x="65" y="274"/>
                    <a:pt x="75" y="200"/>
                    <a:pt x="80" y="168"/>
                  </a:cubicBezTo>
                  <a:cubicBezTo>
                    <a:pt x="85" y="135"/>
                    <a:pt x="91" y="72"/>
                    <a:pt x="87" y="57"/>
                  </a:cubicBezTo>
                  <a:cubicBezTo>
                    <a:pt x="83" y="43"/>
                    <a:pt x="80" y="35"/>
                    <a:pt x="81" y="29"/>
                  </a:cubicBezTo>
                  <a:cubicBezTo>
                    <a:pt x="83" y="23"/>
                    <a:pt x="92" y="17"/>
                    <a:pt x="92" y="17"/>
                  </a:cubicBezTo>
                  <a:cubicBezTo>
                    <a:pt x="92" y="17"/>
                    <a:pt x="85" y="4"/>
                    <a:pt x="77" y="0"/>
                  </a:cubicBez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sp>
        <p:nvSpPr>
          <p:cNvPr id="95" name="AutoShape 19"/>
          <p:cNvSpPr>
            <a:spLocks noChangeAspect="1"/>
          </p:cNvSpPr>
          <p:nvPr/>
        </p:nvSpPr>
        <p:spPr bwMode="auto">
          <a:xfrm>
            <a:off x="3999826" y="3398668"/>
            <a:ext cx="518871" cy="51900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tx1">
                  <a:lumMod val="50000"/>
                  <a:lumOff val="50000"/>
                </a:schemeClr>
              </a:solidFill>
              <a:effectLst>
                <a:outerShdw blurRad="38100" dist="38100" dir="2700000" algn="tl">
                  <a:srgbClr val="000000"/>
                </a:outerShdw>
              </a:effectLst>
              <a:cs typeface="Lato Regular"/>
              <a:sym typeface="Gill Sans" charset="0"/>
            </a:endParaRPr>
          </a:p>
        </p:txBody>
      </p:sp>
      <p:sp>
        <p:nvSpPr>
          <p:cNvPr id="96" name="AutoShape 114"/>
          <p:cNvSpPr>
            <a:spLocks noChangeAspect="1"/>
          </p:cNvSpPr>
          <p:nvPr/>
        </p:nvSpPr>
        <p:spPr bwMode="auto">
          <a:xfrm>
            <a:off x="4029082" y="2005767"/>
            <a:ext cx="480276" cy="4825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tx1">
                  <a:lumMod val="50000"/>
                  <a:lumOff val="50000"/>
                </a:schemeClr>
              </a:solidFill>
              <a:effectLst>
                <a:outerShdw blurRad="38100" dist="38100" dir="2700000" algn="tl">
                  <a:srgbClr val="000000"/>
                </a:outerShdw>
              </a:effectLst>
              <a:cs typeface="Lato Regular"/>
              <a:sym typeface="Gill Sans" charset="0"/>
            </a:endParaRPr>
          </a:p>
        </p:txBody>
      </p:sp>
      <p:sp>
        <p:nvSpPr>
          <p:cNvPr id="97" name="Freeform 237"/>
          <p:cNvSpPr>
            <a:spLocks noChangeAspect="1" noChangeArrowheads="1"/>
          </p:cNvSpPr>
          <p:nvPr/>
        </p:nvSpPr>
        <p:spPr bwMode="auto">
          <a:xfrm>
            <a:off x="7736752" y="4861684"/>
            <a:ext cx="508195" cy="373329"/>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121893" tIns="60947" rIns="121893" bIns="60947" anchor="ctr"/>
          <a:lstStyle/>
          <a:p>
            <a:pPr>
              <a:defRPr/>
            </a:pPr>
            <a:endParaRPr lang="en-US" sz="1065" dirty="0">
              <a:solidFill>
                <a:schemeClr val="tx1">
                  <a:lumMod val="50000"/>
                  <a:lumOff val="50000"/>
                </a:schemeClr>
              </a:solidFill>
              <a:ea typeface="宋体" panose="02010600030101010101" pitchFamily="2" charset="-122"/>
            </a:endParaRPr>
          </a:p>
        </p:txBody>
      </p:sp>
      <p:grpSp>
        <p:nvGrpSpPr>
          <p:cNvPr id="98" name="Group 4700"/>
          <p:cNvGrpSpPr>
            <a:grpSpLocks noChangeAspect="1"/>
          </p:cNvGrpSpPr>
          <p:nvPr/>
        </p:nvGrpSpPr>
        <p:grpSpPr bwMode="auto">
          <a:xfrm>
            <a:off x="4012654" y="4812255"/>
            <a:ext cx="504073" cy="504204"/>
            <a:chOff x="3062288" y="3998912"/>
            <a:chExt cx="412750" cy="412750"/>
          </a:xfrm>
          <a:solidFill>
            <a:schemeClr val="bg1"/>
          </a:solidFill>
        </p:grpSpPr>
        <p:sp>
          <p:nvSpPr>
            <p:cNvPr id="99"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solidFill>
                  <a:schemeClr val="tx1">
                    <a:lumMod val="50000"/>
                    <a:lumOff val="50000"/>
                  </a:schemeClr>
                </a:solidFill>
                <a:ea typeface="宋体" panose="02010600030101010101" pitchFamily="2" charset="-122"/>
              </a:endParaRPr>
            </a:p>
          </p:txBody>
        </p:sp>
        <p:sp>
          <p:nvSpPr>
            <p:cNvPr id="100"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solidFill>
                  <a:schemeClr val="tx1">
                    <a:lumMod val="50000"/>
                    <a:lumOff val="50000"/>
                  </a:schemeClr>
                </a:solidFill>
                <a:ea typeface="宋体" panose="02010600030101010101" pitchFamily="2" charset="-122"/>
              </a:endParaRPr>
            </a:p>
          </p:txBody>
        </p:sp>
        <p:sp>
          <p:nvSpPr>
            <p:cNvPr id="101"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solidFill>
                  <a:schemeClr val="tx1">
                    <a:lumMod val="50000"/>
                    <a:lumOff val="50000"/>
                  </a:schemeClr>
                </a:solidFill>
                <a:ea typeface="宋体" panose="02010600030101010101" pitchFamily="2" charset="-122"/>
              </a:endParaRPr>
            </a:p>
          </p:txBody>
        </p:sp>
        <p:sp>
          <p:nvSpPr>
            <p:cNvPr id="102"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solidFill>
                  <a:schemeClr val="tx1">
                    <a:lumMod val="50000"/>
                    <a:lumOff val="50000"/>
                  </a:schemeClr>
                </a:solidFill>
                <a:ea typeface="宋体" panose="02010600030101010101" pitchFamily="2" charset="-122"/>
              </a:endParaRPr>
            </a:p>
          </p:txBody>
        </p:sp>
      </p:grpSp>
      <p:sp>
        <p:nvSpPr>
          <p:cNvPr id="103" name="AutoShape 125"/>
          <p:cNvSpPr>
            <a:spLocks noChangeAspect="1"/>
          </p:cNvSpPr>
          <p:nvPr/>
        </p:nvSpPr>
        <p:spPr bwMode="auto">
          <a:xfrm>
            <a:off x="7708327" y="3398668"/>
            <a:ext cx="516231" cy="514299"/>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p:spPr>
        <p:txBody>
          <a:bodyPr lIns="101579" tIns="101579" rIns="101579" bIns="101579" anchor="ctr"/>
          <a:lstStyle/>
          <a:p>
            <a:pPr defTabSz="913765">
              <a:defRPr/>
            </a:pPr>
            <a:endParaRPr lang="es-ES" sz="6665" dirty="0">
              <a:solidFill>
                <a:schemeClr val="tx1">
                  <a:lumMod val="50000"/>
                  <a:lumOff val="50000"/>
                </a:schemeClr>
              </a:solidFill>
              <a:effectLst>
                <a:outerShdw blurRad="38100" dist="38100" dir="2700000" algn="tl">
                  <a:srgbClr val="000000"/>
                </a:outerShdw>
              </a:effectLst>
              <a:cs typeface="Gill Sans" charset="0"/>
              <a:sym typeface="Gill Sans" charset="0"/>
            </a:endParaRPr>
          </a:p>
        </p:txBody>
      </p:sp>
      <p:sp>
        <p:nvSpPr>
          <p:cNvPr id="104" name="Freeform 105"/>
          <p:cNvSpPr>
            <a:spLocks noChangeAspect="1" noChangeArrowheads="1"/>
          </p:cNvSpPr>
          <p:nvPr/>
        </p:nvSpPr>
        <p:spPr bwMode="auto">
          <a:xfrm>
            <a:off x="7738325" y="2072971"/>
            <a:ext cx="445665" cy="394124"/>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a:defRPr/>
            </a:pPr>
            <a:endParaRPr lang="en-US" sz="2400" dirty="0">
              <a:solidFill>
                <a:schemeClr val="tx1">
                  <a:lumMod val="50000"/>
                  <a:lumOff val="50000"/>
                </a:schemeClr>
              </a:solidFill>
              <a:ea typeface="宋体" panose="02010600030101010101" pitchFamily="2" charset="-122"/>
            </a:endParaRPr>
          </a:p>
        </p:txBody>
      </p:sp>
      <p:sp>
        <p:nvSpPr>
          <p:cNvPr id="105" name="TextBox 106"/>
          <p:cNvSpPr txBox="1"/>
          <p:nvPr/>
        </p:nvSpPr>
        <p:spPr>
          <a:xfrm>
            <a:off x="8050977" y="1896291"/>
            <a:ext cx="1415773" cy="338554"/>
          </a:xfrm>
          <a:prstGeom prst="rect">
            <a:avLst/>
          </a:prstGeom>
          <a:noFill/>
        </p:spPr>
        <p:txBody>
          <a:bodyPr wrap="none" lIns="91440" tIns="45720" rIns="91440" bIns="45720" rtlCol="0">
            <a:spAutoFit/>
          </a:bodyPr>
          <a:lstStyle/>
          <a:p>
            <a:pPr algn="ctr"/>
            <a:r>
              <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endParaRPr>
          </a:p>
        </p:txBody>
      </p:sp>
      <p:sp>
        <p:nvSpPr>
          <p:cNvPr id="106" name="TextBox 107"/>
          <p:cNvSpPr txBox="1"/>
          <p:nvPr/>
        </p:nvSpPr>
        <p:spPr>
          <a:xfrm>
            <a:off x="8287419" y="2153606"/>
            <a:ext cx="2239687" cy="535531"/>
          </a:xfrm>
          <a:prstGeom prst="rect">
            <a:avLst/>
          </a:prstGeom>
          <a:noFill/>
        </p:spPr>
        <p:txBody>
          <a:bodyPr wrap="square" lIns="91440" tIns="45720" rIns="91440" bIns="45720" rtlCol="0">
            <a:spAutoFit/>
          </a:bodyPr>
          <a:lstStyle/>
          <a:p>
            <a:pPr>
              <a:lnSpc>
                <a:spcPct val="120000"/>
              </a:lnSpc>
            </a:pPr>
            <a:r>
              <a:rPr lang="pt-BR" sz="1200" dirty="0">
                <a:solidFill>
                  <a:schemeClr val="tx1">
                    <a:lumMod val="50000"/>
                    <a:lumOff val="50000"/>
                  </a:schemeClr>
                </a:solidFill>
                <a:cs typeface="Lato Light"/>
              </a:rPr>
              <a:t>Lorem ipsum dolor sit amet, consectetur adipiscing elit.</a:t>
            </a:r>
            <a:endParaRPr lang="en-US" sz="1200" b="1" dirty="0">
              <a:solidFill>
                <a:schemeClr val="tx1">
                  <a:lumMod val="50000"/>
                  <a:lumOff val="50000"/>
                </a:schemeClr>
              </a:solidFill>
              <a:cs typeface="Lato Light"/>
            </a:endParaRPr>
          </a:p>
        </p:txBody>
      </p:sp>
      <p:sp>
        <p:nvSpPr>
          <p:cNvPr id="107" name="TextBox 108"/>
          <p:cNvSpPr txBox="1"/>
          <p:nvPr/>
        </p:nvSpPr>
        <p:spPr>
          <a:xfrm>
            <a:off x="8031696" y="3329361"/>
            <a:ext cx="1415773" cy="338554"/>
          </a:xfrm>
          <a:prstGeom prst="rect">
            <a:avLst/>
          </a:prstGeom>
          <a:noFill/>
        </p:spPr>
        <p:txBody>
          <a:bodyPr wrap="none" lIns="91440" tIns="45720" rIns="91440" bIns="45720" rtlCol="0">
            <a:spAutoFit/>
          </a:bodyPr>
          <a:lstStyle/>
          <a:p>
            <a:pPr algn="ctr"/>
            <a:r>
              <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endParaRPr>
          </a:p>
        </p:txBody>
      </p:sp>
      <p:sp>
        <p:nvSpPr>
          <p:cNvPr id="108" name="TextBox 109"/>
          <p:cNvSpPr txBox="1"/>
          <p:nvPr/>
        </p:nvSpPr>
        <p:spPr>
          <a:xfrm>
            <a:off x="8337966" y="3586676"/>
            <a:ext cx="2239687" cy="535531"/>
          </a:xfrm>
          <a:prstGeom prst="rect">
            <a:avLst/>
          </a:prstGeom>
          <a:noFill/>
        </p:spPr>
        <p:txBody>
          <a:bodyPr wrap="square" lIns="91440" tIns="45720" rIns="91440" bIns="45720" rtlCol="0">
            <a:spAutoFit/>
          </a:bodyPr>
          <a:lstStyle/>
          <a:p>
            <a:pPr>
              <a:lnSpc>
                <a:spcPct val="120000"/>
              </a:lnSpc>
            </a:pPr>
            <a:r>
              <a:rPr lang="pt-BR" sz="1200" dirty="0">
                <a:solidFill>
                  <a:schemeClr val="tx1">
                    <a:lumMod val="50000"/>
                    <a:lumOff val="50000"/>
                  </a:schemeClr>
                </a:solidFill>
                <a:cs typeface="Lato Light"/>
              </a:rPr>
              <a:t>Lorem ipsum dolor sit amet, consectetur adipiscing elit.</a:t>
            </a:r>
            <a:endParaRPr lang="en-US" sz="1200" b="1" dirty="0">
              <a:solidFill>
                <a:schemeClr val="tx1">
                  <a:lumMod val="50000"/>
                  <a:lumOff val="50000"/>
                </a:schemeClr>
              </a:solidFill>
              <a:cs typeface="Lato Light"/>
            </a:endParaRPr>
          </a:p>
        </p:txBody>
      </p:sp>
      <p:sp>
        <p:nvSpPr>
          <p:cNvPr id="109" name="TextBox 110"/>
          <p:cNvSpPr txBox="1"/>
          <p:nvPr/>
        </p:nvSpPr>
        <p:spPr>
          <a:xfrm>
            <a:off x="8049954" y="4692406"/>
            <a:ext cx="1415773" cy="338554"/>
          </a:xfrm>
          <a:prstGeom prst="rect">
            <a:avLst/>
          </a:prstGeom>
          <a:noFill/>
        </p:spPr>
        <p:txBody>
          <a:bodyPr wrap="none" lIns="91440" tIns="45720" rIns="91440" bIns="45720" rtlCol="0">
            <a:spAutoFit/>
          </a:bodyPr>
          <a:lstStyle/>
          <a:p>
            <a:pPr algn="ctr"/>
            <a:r>
              <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endParaRPr>
          </a:p>
        </p:txBody>
      </p:sp>
      <p:sp>
        <p:nvSpPr>
          <p:cNvPr id="110" name="TextBox 111"/>
          <p:cNvSpPr txBox="1"/>
          <p:nvPr/>
        </p:nvSpPr>
        <p:spPr>
          <a:xfrm>
            <a:off x="8394599" y="4949720"/>
            <a:ext cx="2239687" cy="535531"/>
          </a:xfrm>
          <a:prstGeom prst="rect">
            <a:avLst/>
          </a:prstGeom>
          <a:noFill/>
        </p:spPr>
        <p:txBody>
          <a:bodyPr wrap="square" lIns="91440" tIns="45720" rIns="91440" bIns="45720" rtlCol="0">
            <a:spAutoFit/>
          </a:bodyPr>
          <a:lstStyle/>
          <a:p>
            <a:pPr>
              <a:lnSpc>
                <a:spcPct val="120000"/>
              </a:lnSpc>
            </a:pPr>
            <a:r>
              <a:rPr lang="pt-BR" sz="1200" dirty="0">
                <a:solidFill>
                  <a:schemeClr val="tx1">
                    <a:lumMod val="50000"/>
                    <a:lumOff val="50000"/>
                  </a:schemeClr>
                </a:solidFill>
                <a:cs typeface="Lato Light"/>
              </a:rPr>
              <a:t>Lorem ipsum dolor sit amet, consectetur adipiscing elit.</a:t>
            </a:r>
            <a:endParaRPr lang="en-US" sz="1200" b="1" dirty="0">
              <a:solidFill>
                <a:schemeClr val="tx1">
                  <a:lumMod val="50000"/>
                  <a:lumOff val="50000"/>
                </a:schemeClr>
              </a:solidFill>
              <a:cs typeface="Lato Light"/>
            </a:endParaRPr>
          </a:p>
        </p:txBody>
      </p:sp>
      <p:sp>
        <p:nvSpPr>
          <p:cNvPr id="111" name="TextBox 113"/>
          <p:cNvSpPr txBox="1"/>
          <p:nvPr/>
        </p:nvSpPr>
        <p:spPr>
          <a:xfrm flipH="1">
            <a:off x="2781665" y="1896291"/>
            <a:ext cx="1415772" cy="338554"/>
          </a:xfrm>
          <a:prstGeom prst="rect">
            <a:avLst/>
          </a:prstGeom>
          <a:noFill/>
        </p:spPr>
        <p:txBody>
          <a:bodyPr wrap="none" lIns="91440" tIns="45720" rIns="91440" bIns="45720" rtlCol="0">
            <a:spAutoFit/>
          </a:bodyPr>
          <a:lstStyle/>
          <a:p>
            <a:pPr algn="ctr"/>
            <a:r>
              <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endParaRPr>
          </a:p>
        </p:txBody>
      </p:sp>
      <p:sp>
        <p:nvSpPr>
          <p:cNvPr id="112" name="TextBox 114"/>
          <p:cNvSpPr txBox="1"/>
          <p:nvPr/>
        </p:nvSpPr>
        <p:spPr>
          <a:xfrm flipH="1">
            <a:off x="1604738" y="2153606"/>
            <a:ext cx="2239687" cy="535531"/>
          </a:xfrm>
          <a:prstGeom prst="rect">
            <a:avLst/>
          </a:prstGeom>
          <a:noFill/>
        </p:spPr>
        <p:txBody>
          <a:bodyPr wrap="square" lIns="91440" tIns="45720" rIns="91440" bIns="45720" rtlCol="0">
            <a:spAutoFit/>
          </a:bodyPr>
          <a:lstStyle/>
          <a:p>
            <a:pPr algn="r">
              <a:lnSpc>
                <a:spcPct val="120000"/>
              </a:lnSpc>
            </a:pPr>
            <a:r>
              <a:rPr lang="pt-BR" sz="1200" dirty="0">
                <a:solidFill>
                  <a:schemeClr val="tx1">
                    <a:lumMod val="50000"/>
                    <a:lumOff val="50000"/>
                  </a:schemeClr>
                </a:solidFill>
                <a:cs typeface="Lato Light"/>
              </a:rPr>
              <a:t>Lorem ipsum dolor sit amet, consectetur adipiscing elit.</a:t>
            </a:r>
            <a:endParaRPr lang="en-US" sz="1200" b="1" dirty="0">
              <a:solidFill>
                <a:schemeClr val="tx1">
                  <a:lumMod val="50000"/>
                  <a:lumOff val="50000"/>
                </a:schemeClr>
              </a:solidFill>
              <a:cs typeface="Lato Light"/>
            </a:endParaRPr>
          </a:p>
        </p:txBody>
      </p:sp>
      <p:sp>
        <p:nvSpPr>
          <p:cNvPr id="113" name="TextBox 115"/>
          <p:cNvSpPr txBox="1"/>
          <p:nvPr/>
        </p:nvSpPr>
        <p:spPr>
          <a:xfrm flipH="1">
            <a:off x="2670854" y="3329361"/>
            <a:ext cx="1415773" cy="338554"/>
          </a:xfrm>
          <a:prstGeom prst="rect">
            <a:avLst/>
          </a:prstGeom>
          <a:noFill/>
        </p:spPr>
        <p:txBody>
          <a:bodyPr wrap="none" lIns="91440" tIns="45720" rIns="91440" bIns="45720" rtlCol="0">
            <a:spAutoFit/>
          </a:bodyPr>
          <a:lstStyle/>
          <a:p>
            <a:pPr algn="ctr"/>
            <a:r>
              <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endParaRPr>
          </a:p>
        </p:txBody>
      </p:sp>
      <p:sp>
        <p:nvSpPr>
          <p:cNvPr id="114" name="TextBox 116"/>
          <p:cNvSpPr txBox="1"/>
          <p:nvPr/>
        </p:nvSpPr>
        <p:spPr>
          <a:xfrm flipH="1">
            <a:off x="1571609" y="3586676"/>
            <a:ext cx="2239687" cy="535531"/>
          </a:xfrm>
          <a:prstGeom prst="rect">
            <a:avLst/>
          </a:prstGeom>
          <a:noFill/>
        </p:spPr>
        <p:txBody>
          <a:bodyPr wrap="square" lIns="91440" tIns="45720" rIns="91440" bIns="45720" rtlCol="0">
            <a:spAutoFit/>
          </a:bodyPr>
          <a:lstStyle/>
          <a:p>
            <a:pPr algn="r">
              <a:lnSpc>
                <a:spcPct val="120000"/>
              </a:lnSpc>
            </a:pPr>
            <a:r>
              <a:rPr lang="pt-BR" sz="1200" dirty="0">
                <a:solidFill>
                  <a:schemeClr val="tx1">
                    <a:lumMod val="50000"/>
                    <a:lumOff val="50000"/>
                  </a:schemeClr>
                </a:solidFill>
                <a:cs typeface="Lato Light"/>
              </a:rPr>
              <a:t>Lorem ipsum dolor sit amet, consectetur adipiscing elit.</a:t>
            </a:r>
            <a:endParaRPr lang="en-US" sz="1200" b="1" dirty="0">
              <a:solidFill>
                <a:schemeClr val="tx1">
                  <a:lumMod val="50000"/>
                  <a:lumOff val="50000"/>
                </a:schemeClr>
              </a:solidFill>
              <a:cs typeface="Lato Light"/>
            </a:endParaRPr>
          </a:p>
        </p:txBody>
      </p:sp>
      <p:sp>
        <p:nvSpPr>
          <p:cNvPr id="115" name="TextBox 117"/>
          <p:cNvSpPr txBox="1"/>
          <p:nvPr/>
        </p:nvSpPr>
        <p:spPr>
          <a:xfrm flipH="1">
            <a:off x="2739437" y="4692406"/>
            <a:ext cx="1415772" cy="338554"/>
          </a:xfrm>
          <a:prstGeom prst="rect">
            <a:avLst/>
          </a:prstGeom>
          <a:noFill/>
        </p:spPr>
        <p:txBody>
          <a:bodyPr wrap="none" lIns="91440" tIns="45720" rIns="91440" bIns="45720" rtlCol="0">
            <a:spAutoFit/>
          </a:bodyPr>
          <a:lstStyle/>
          <a:p>
            <a:pPr algn="ctr"/>
            <a:r>
              <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rPr>
              <a:t>输入你的内容</a:t>
            </a:r>
            <a:endParaRPr lang="zh-CN" altLang="en-US" sz="1600" dirty="0">
              <a:solidFill>
                <a:schemeClr val="tx1">
                  <a:lumMod val="50000"/>
                  <a:lumOff val="50000"/>
                  <a:alpha val="90000"/>
                </a:schemeClr>
              </a:solidFill>
              <a:latin typeface="方正大黑简体" panose="03000509000000000000" pitchFamily="65" charset="-122"/>
              <a:ea typeface="方正大黑简体" panose="03000509000000000000" pitchFamily="65" charset="-122"/>
            </a:endParaRPr>
          </a:p>
        </p:txBody>
      </p:sp>
      <p:sp>
        <p:nvSpPr>
          <p:cNvPr id="116" name="TextBox 118"/>
          <p:cNvSpPr txBox="1"/>
          <p:nvPr/>
        </p:nvSpPr>
        <p:spPr>
          <a:xfrm flipH="1">
            <a:off x="1517402" y="4949720"/>
            <a:ext cx="2239687" cy="535531"/>
          </a:xfrm>
          <a:prstGeom prst="rect">
            <a:avLst/>
          </a:prstGeom>
          <a:noFill/>
        </p:spPr>
        <p:txBody>
          <a:bodyPr wrap="square" lIns="91440" tIns="45720" rIns="91440" bIns="45720" rtlCol="0">
            <a:spAutoFit/>
          </a:bodyPr>
          <a:lstStyle/>
          <a:p>
            <a:pPr algn="r">
              <a:lnSpc>
                <a:spcPct val="120000"/>
              </a:lnSpc>
            </a:pPr>
            <a:r>
              <a:rPr lang="pt-BR" sz="1200" dirty="0">
                <a:solidFill>
                  <a:schemeClr val="tx1">
                    <a:lumMod val="50000"/>
                    <a:lumOff val="50000"/>
                  </a:schemeClr>
                </a:solidFill>
                <a:cs typeface="Lato Light"/>
              </a:rPr>
              <a:t>Lorem ipsum dolor sit amet, consectetur adipiscing elit.</a:t>
            </a:r>
            <a:endParaRPr lang="en-US" sz="1200" b="1" dirty="0">
              <a:solidFill>
                <a:schemeClr val="tx1">
                  <a:lumMod val="50000"/>
                  <a:lumOff val="50000"/>
                </a:schemeClr>
              </a:solidFill>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42" presetClass="path" presetSubtype="0" accel="50000" decel="50000" fill="hold" grpId="0" nodeType="withEffect">
                                  <p:stCondLst>
                                    <p:cond delay="0"/>
                                  </p:stCondLst>
                                  <p:childTnLst>
                                    <p:animMotion origin="layout" path="M 2.70833E-6 4.81481E-6 L 2.70833E-6 0.20763 " pathEditMode="relative" rAng="0" ptsTypes="AA">
                                      <p:cBhvr>
                                        <p:cTn id="8" dur="500" fill="hold"/>
                                        <p:tgtEl>
                                          <p:spTgt spid="21"/>
                                        </p:tgtEl>
                                        <p:attrNameLst>
                                          <p:attrName>ppt_x</p:attrName>
                                          <p:attrName>ppt_y</p:attrName>
                                        </p:attrNameLst>
                                      </p:cBhvr>
                                      <p:rCtr x="0" y="10370"/>
                                    </p:animMotion>
                                  </p:childTnLst>
                                </p:cTn>
                              </p:par>
                              <p:par>
                                <p:cTn id="9" presetID="1" presetClass="entr" presetSubtype="0" fill="hold" grpId="1" nodeType="withEffect">
                                  <p:stCondLst>
                                    <p:cond delay="500"/>
                                  </p:stCondLst>
                                  <p:childTnLst>
                                    <p:set>
                                      <p:cBhvr>
                                        <p:cTn id="10" dur="1" fill="hold">
                                          <p:stCondLst>
                                            <p:cond delay="0"/>
                                          </p:stCondLst>
                                        </p:cTn>
                                        <p:tgtEl>
                                          <p:spTgt spid="23"/>
                                        </p:tgtEl>
                                        <p:attrNameLst>
                                          <p:attrName>style.visibility</p:attrName>
                                        </p:attrNameLst>
                                      </p:cBhvr>
                                      <p:to>
                                        <p:strVal val="visible"/>
                                      </p:to>
                                    </p:set>
                                  </p:childTnLst>
                                </p:cTn>
                              </p:par>
                            </p:childTnLst>
                          </p:cTn>
                        </p:par>
                        <p:par>
                          <p:cTn id="11" fill="hold">
                            <p:stCondLst>
                              <p:cond delay="0"/>
                            </p:stCondLst>
                            <p:childTnLst>
                              <p:par>
                                <p:cTn id="12" presetID="12" presetClass="entr" presetSubtype="4" fill="hold" nodeType="afterEffect">
                                  <p:stCondLst>
                                    <p:cond delay="0"/>
                                  </p:stCondLst>
                                  <p:childTnLst>
                                    <p:set>
                                      <p:cBhvr>
                                        <p:cTn id="13" dur="1" fill="hold">
                                          <p:stCondLst>
                                            <p:cond delay="0"/>
                                          </p:stCondLst>
                                        </p:cTn>
                                        <p:tgtEl>
                                          <p:spTgt spid="91"/>
                                        </p:tgtEl>
                                        <p:attrNameLst>
                                          <p:attrName>style.visibility</p:attrName>
                                        </p:attrNameLst>
                                      </p:cBhvr>
                                      <p:to>
                                        <p:strVal val="visible"/>
                                      </p:to>
                                    </p:set>
                                    <p:anim calcmode="lin" valueType="num">
                                      <p:cBhvr additive="base">
                                        <p:cTn id="14" dur="500"/>
                                        <p:tgtEl>
                                          <p:spTgt spid="91"/>
                                        </p:tgtEl>
                                        <p:attrNameLst>
                                          <p:attrName>ppt_y</p:attrName>
                                        </p:attrNameLst>
                                      </p:cBhvr>
                                      <p:tavLst>
                                        <p:tav tm="0">
                                          <p:val>
                                            <p:strVal val="#ppt_y+#ppt_h*1.125000"/>
                                          </p:val>
                                        </p:tav>
                                        <p:tav tm="100000">
                                          <p:val>
                                            <p:strVal val="#ppt_y"/>
                                          </p:val>
                                        </p:tav>
                                      </p:tavLst>
                                    </p:anim>
                                    <p:animEffect transition="in" filter="wipe(up)">
                                      <p:cBhvr>
                                        <p:cTn id="15" dur="500"/>
                                        <p:tgtEl>
                                          <p:spTgt spid="91"/>
                                        </p:tgtEl>
                                      </p:cBhvr>
                                    </p:animEffect>
                                  </p:childTnLst>
                                </p:cTn>
                              </p:par>
                            </p:childTnLst>
                          </p:cTn>
                        </p:par>
                        <p:par>
                          <p:cTn id="16" fill="hold">
                            <p:stCondLst>
                              <p:cond delay="500"/>
                            </p:stCondLst>
                            <p:childTnLst>
                              <p:par>
                                <p:cTn id="17" presetID="22" presetClass="entr" presetSubtype="2" fill="hold"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wipe(right)">
                                      <p:cBhvr>
                                        <p:cTn id="19" dur="500"/>
                                        <p:tgtEl>
                                          <p:spTgt spid="76"/>
                                        </p:tgtEl>
                                      </p:cBhvr>
                                    </p:animEffect>
                                  </p:childTnLst>
                                </p:cTn>
                              </p:par>
                              <p:par>
                                <p:cTn id="20" presetID="22" presetClass="entr" presetSubtype="2" fill="hold" nodeType="with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right)">
                                      <p:cBhvr>
                                        <p:cTn id="22" dur="500"/>
                                        <p:tgtEl>
                                          <p:spTgt spid="88"/>
                                        </p:tgtEl>
                                      </p:cBhvr>
                                    </p:animEffect>
                                  </p:childTnLst>
                                </p:cTn>
                              </p:par>
                              <p:par>
                                <p:cTn id="23" presetID="22" presetClass="entr" presetSubtype="2" fill="hold"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wipe(right)">
                                      <p:cBhvr>
                                        <p:cTn id="25" dur="500"/>
                                        <p:tgtEl>
                                          <p:spTgt spid="82"/>
                                        </p:tgtEl>
                                      </p:cBhvr>
                                    </p:animEffect>
                                  </p:childTnLst>
                                </p:cTn>
                              </p:par>
                              <p:par>
                                <p:cTn id="26" presetID="22" presetClass="entr" presetSubtype="8" fill="hold"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wipe(left)">
                                      <p:cBhvr>
                                        <p:cTn id="28" dur="500"/>
                                        <p:tgtEl>
                                          <p:spTgt spid="73"/>
                                        </p:tgtEl>
                                      </p:cBhvr>
                                    </p:animEffect>
                                  </p:childTnLst>
                                </p:cTn>
                              </p:par>
                              <p:par>
                                <p:cTn id="29" presetID="22" presetClass="entr" presetSubtype="8" fill="hold" nodeType="with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left)">
                                      <p:cBhvr>
                                        <p:cTn id="31" dur="500"/>
                                        <p:tgtEl>
                                          <p:spTgt spid="85"/>
                                        </p:tgtEl>
                                      </p:cBhvr>
                                    </p:animEffect>
                                  </p:childTnLst>
                                </p:cTn>
                              </p:par>
                              <p:par>
                                <p:cTn id="32" presetID="22" presetClass="entr" presetSubtype="8" fill="hold" nodeType="withEffect">
                                  <p:stCondLst>
                                    <p:cond delay="0"/>
                                  </p:stCondLst>
                                  <p:childTnLst>
                                    <p:set>
                                      <p:cBhvr>
                                        <p:cTn id="33" dur="1" fill="hold">
                                          <p:stCondLst>
                                            <p:cond delay="0"/>
                                          </p:stCondLst>
                                        </p:cTn>
                                        <p:tgtEl>
                                          <p:spTgt spid="79"/>
                                        </p:tgtEl>
                                        <p:attrNameLst>
                                          <p:attrName>style.visibility</p:attrName>
                                        </p:attrNameLst>
                                      </p:cBhvr>
                                      <p:to>
                                        <p:strVal val="visible"/>
                                      </p:to>
                                    </p:set>
                                    <p:animEffect transition="in" filter="wipe(left)">
                                      <p:cBhvr>
                                        <p:cTn id="34" dur="500"/>
                                        <p:tgtEl>
                                          <p:spTgt spid="79"/>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96"/>
                                        </p:tgtEl>
                                        <p:attrNameLst>
                                          <p:attrName>style.visibility</p:attrName>
                                        </p:attrNameLst>
                                      </p:cBhvr>
                                      <p:to>
                                        <p:strVal val="visible"/>
                                      </p:to>
                                    </p:set>
                                    <p:anim calcmode="lin" valueType="num">
                                      <p:cBhvr>
                                        <p:cTn id="38" dur="500" fill="hold"/>
                                        <p:tgtEl>
                                          <p:spTgt spid="96"/>
                                        </p:tgtEl>
                                        <p:attrNameLst>
                                          <p:attrName>ppt_w</p:attrName>
                                        </p:attrNameLst>
                                      </p:cBhvr>
                                      <p:tavLst>
                                        <p:tav tm="0">
                                          <p:val>
                                            <p:fltVal val="0"/>
                                          </p:val>
                                        </p:tav>
                                        <p:tav tm="100000">
                                          <p:val>
                                            <p:strVal val="#ppt_w"/>
                                          </p:val>
                                        </p:tav>
                                      </p:tavLst>
                                    </p:anim>
                                    <p:anim calcmode="lin" valueType="num">
                                      <p:cBhvr>
                                        <p:cTn id="39" dur="500" fill="hold"/>
                                        <p:tgtEl>
                                          <p:spTgt spid="96"/>
                                        </p:tgtEl>
                                        <p:attrNameLst>
                                          <p:attrName>ppt_h</p:attrName>
                                        </p:attrNameLst>
                                      </p:cBhvr>
                                      <p:tavLst>
                                        <p:tav tm="0">
                                          <p:val>
                                            <p:fltVal val="0"/>
                                          </p:val>
                                        </p:tav>
                                        <p:tav tm="100000">
                                          <p:val>
                                            <p:strVal val="#ppt_h"/>
                                          </p:val>
                                        </p:tav>
                                      </p:tavLst>
                                    </p:anim>
                                    <p:animEffect transition="in" filter="fade">
                                      <p:cBhvr>
                                        <p:cTn id="40" dur="500"/>
                                        <p:tgtEl>
                                          <p:spTgt spid="96"/>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111"/>
                                        </p:tgtEl>
                                        <p:attrNameLst>
                                          <p:attrName>style.visibility</p:attrName>
                                        </p:attrNameLst>
                                      </p:cBhvr>
                                      <p:to>
                                        <p:strVal val="visible"/>
                                      </p:to>
                                    </p:set>
                                    <p:animEffect transition="in" filter="fade">
                                      <p:cBhvr>
                                        <p:cTn id="44" dur="500"/>
                                        <p:tgtEl>
                                          <p:spTgt spid="11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2"/>
                                        </p:tgtEl>
                                        <p:attrNameLst>
                                          <p:attrName>style.visibility</p:attrName>
                                        </p:attrNameLst>
                                      </p:cBhvr>
                                      <p:to>
                                        <p:strVal val="visible"/>
                                      </p:to>
                                    </p:set>
                                    <p:animEffect transition="in" filter="fade">
                                      <p:cBhvr>
                                        <p:cTn id="47" dur="500"/>
                                        <p:tgtEl>
                                          <p:spTgt spid="112"/>
                                        </p:tgtEl>
                                      </p:cBhvr>
                                    </p:animEffect>
                                  </p:childTnLst>
                                </p:cTn>
                              </p:par>
                            </p:childTnLst>
                          </p:cTn>
                        </p:par>
                        <p:par>
                          <p:cTn id="48" fill="hold">
                            <p:stCondLst>
                              <p:cond delay="2000"/>
                            </p:stCondLst>
                            <p:childTnLst>
                              <p:par>
                                <p:cTn id="49" presetID="53" presetClass="entr" presetSubtype="16" fill="hold" grpId="0"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6"/>
                                        </p:tgtEl>
                                        <p:attrNameLst>
                                          <p:attrName>style.visibility</p:attrName>
                                        </p:attrNameLst>
                                      </p:cBhvr>
                                      <p:to>
                                        <p:strVal val="visible"/>
                                      </p:to>
                                    </p:set>
                                    <p:animEffect transition="in" filter="fade">
                                      <p:cBhvr>
                                        <p:cTn id="60" dur="500"/>
                                        <p:tgtEl>
                                          <p:spTgt spid="106"/>
                                        </p:tgtEl>
                                      </p:cBhvr>
                                    </p:animEffect>
                                  </p:childTnLst>
                                </p:cTn>
                              </p:par>
                            </p:childTnLst>
                          </p:cTn>
                        </p:par>
                        <p:par>
                          <p:cTn id="61" fill="hold">
                            <p:stCondLst>
                              <p:cond delay="3000"/>
                            </p:stCondLst>
                            <p:childTnLst>
                              <p:par>
                                <p:cTn id="62" presetID="53" presetClass="entr" presetSubtype="16" fill="hold" grpId="0" nodeType="afterEffect">
                                  <p:stCondLst>
                                    <p:cond delay="0"/>
                                  </p:stCondLst>
                                  <p:childTnLst>
                                    <p:set>
                                      <p:cBhvr>
                                        <p:cTn id="63" dur="1" fill="hold">
                                          <p:stCondLst>
                                            <p:cond delay="0"/>
                                          </p:stCondLst>
                                        </p:cTn>
                                        <p:tgtEl>
                                          <p:spTgt spid="95"/>
                                        </p:tgtEl>
                                        <p:attrNameLst>
                                          <p:attrName>style.visibility</p:attrName>
                                        </p:attrNameLst>
                                      </p:cBhvr>
                                      <p:to>
                                        <p:strVal val="visible"/>
                                      </p:to>
                                    </p:set>
                                    <p:anim calcmode="lin" valueType="num">
                                      <p:cBhvr>
                                        <p:cTn id="64" dur="500" fill="hold"/>
                                        <p:tgtEl>
                                          <p:spTgt spid="95"/>
                                        </p:tgtEl>
                                        <p:attrNameLst>
                                          <p:attrName>ppt_w</p:attrName>
                                        </p:attrNameLst>
                                      </p:cBhvr>
                                      <p:tavLst>
                                        <p:tav tm="0">
                                          <p:val>
                                            <p:fltVal val="0"/>
                                          </p:val>
                                        </p:tav>
                                        <p:tav tm="100000">
                                          <p:val>
                                            <p:strVal val="#ppt_w"/>
                                          </p:val>
                                        </p:tav>
                                      </p:tavLst>
                                    </p:anim>
                                    <p:anim calcmode="lin" valueType="num">
                                      <p:cBhvr>
                                        <p:cTn id="65" dur="500" fill="hold"/>
                                        <p:tgtEl>
                                          <p:spTgt spid="95"/>
                                        </p:tgtEl>
                                        <p:attrNameLst>
                                          <p:attrName>ppt_h</p:attrName>
                                        </p:attrNameLst>
                                      </p:cBhvr>
                                      <p:tavLst>
                                        <p:tav tm="0">
                                          <p:val>
                                            <p:fltVal val="0"/>
                                          </p:val>
                                        </p:tav>
                                        <p:tav tm="100000">
                                          <p:val>
                                            <p:strVal val="#ppt_h"/>
                                          </p:val>
                                        </p:tav>
                                      </p:tavLst>
                                    </p:anim>
                                    <p:animEffect transition="in" filter="fade">
                                      <p:cBhvr>
                                        <p:cTn id="66" dur="500"/>
                                        <p:tgtEl>
                                          <p:spTgt spid="95"/>
                                        </p:tgtEl>
                                      </p:cBhvr>
                                    </p:animEffect>
                                  </p:childTnLst>
                                </p:cTn>
                              </p:par>
                            </p:childTnLst>
                          </p:cTn>
                        </p:par>
                        <p:par>
                          <p:cTn id="67" fill="hold">
                            <p:stCondLst>
                              <p:cond delay="3500"/>
                            </p:stCondLst>
                            <p:childTnLst>
                              <p:par>
                                <p:cTn id="68" presetID="10" presetClass="entr" presetSubtype="0" fill="hold" grpId="0" nodeType="afterEffect">
                                  <p:stCondLst>
                                    <p:cond delay="0"/>
                                  </p:stCondLst>
                                  <p:childTnLst>
                                    <p:set>
                                      <p:cBhvr>
                                        <p:cTn id="69" dur="1" fill="hold">
                                          <p:stCondLst>
                                            <p:cond delay="0"/>
                                          </p:stCondLst>
                                        </p:cTn>
                                        <p:tgtEl>
                                          <p:spTgt spid="113"/>
                                        </p:tgtEl>
                                        <p:attrNameLst>
                                          <p:attrName>style.visibility</p:attrName>
                                        </p:attrNameLst>
                                      </p:cBhvr>
                                      <p:to>
                                        <p:strVal val="visible"/>
                                      </p:to>
                                    </p:set>
                                    <p:animEffect transition="in" filter="fade">
                                      <p:cBhvr>
                                        <p:cTn id="70" dur="500"/>
                                        <p:tgtEl>
                                          <p:spTgt spid="11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14"/>
                                        </p:tgtEl>
                                        <p:attrNameLst>
                                          <p:attrName>style.visibility</p:attrName>
                                        </p:attrNameLst>
                                      </p:cBhvr>
                                      <p:to>
                                        <p:strVal val="visible"/>
                                      </p:to>
                                    </p:set>
                                    <p:animEffect transition="in" filter="fade">
                                      <p:cBhvr>
                                        <p:cTn id="73" dur="500"/>
                                        <p:tgtEl>
                                          <p:spTgt spid="114"/>
                                        </p:tgtEl>
                                      </p:cBhvr>
                                    </p:animEffect>
                                  </p:childTnLst>
                                </p:cTn>
                              </p:par>
                            </p:childTnLst>
                          </p:cTn>
                        </p:par>
                        <p:par>
                          <p:cTn id="74" fill="hold">
                            <p:stCondLst>
                              <p:cond delay="4000"/>
                            </p:stCondLst>
                            <p:childTnLst>
                              <p:par>
                                <p:cTn id="75" presetID="53" presetClass="entr" presetSubtype="16" fill="hold" grpId="0" nodeType="afterEffect">
                                  <p:stCondLst>
                                    <p:cond delay="0"/>
                                  </p:stCondLst>
                                  <p:childTnLst>
                                    <p:set>
                                      <p:cBhvr>
                                        <p:cTn id="76" dur="1" fill="hold">
                                          <p:stCondLst>
                                            <p:cond delay="0"/>
                                          </p:stCondLst>
                                        </p:cTn>
                                        <p:tgtEl>
                                          <p:spTgt spid="103"/>
                                        </p:tgtEl>
                                        <p:attrNameLst>
                                          <p:attrName>style.visibility</p:attrName>
                                        </p:attrNameLst>
                                      </p:cBhvr>
                                      <p:to>
                                        <p:strVal val="visible"/>
                                      </p:to>
                                    </p:set>
                                    <p:anim calcmode="lin" valueType="num">
                                      <p:cBhvr>
                                        <p:cTn id="77" dur="500" fill="hold"/>
                                        <p:tgtEl>
                                          <p:spTgt spid="103"/>
                                        </p:tgtEl>
                                        <p:attrNameLst>
                                          <p:attrName>ppt_w</p:attrName>
                                        </p:attrNameLst>
                                      </p:cBhvr>
                                      <p:tavLst>
                                        <p:tav tm="0">
                                          <p:val>
                                            <p:fltVal val="0"/>
                                          </p:val>
                                        </p:tav>
                                        <p:tav tm="100000">
                                          <p:val>
                                            <p:strVal val="#ppt_w"/>
                                          </p:val>
                                        </p:tav>
                                      </p:tavLst>
                                    </p:anim>
                                    <p:anim calcmode="lin" valueType="num">
                                      <p:cBhvr>
                                        <p:cTn id="78" dur="500" fill="hold"/>
                                        <p:tgtEl>
                                          <p:spTgt spid="103"/>
                                        </p:tgtEl>
                                        <p:attrNameLst>
                                          <p:attrName>ppt_h</p:attrName>
                                        </p:attrNameLst>
                                      </p:cBhvr>
                                      <p:tavLst>
                                        <p:tav tm="0">
                                          <p:val>
                                            <p:fltVal val="0"/>
                                          </p:val>
                                        </p:tav>
                                        <p:tav tm="100000">
                                          <p:val>
                                            <p:strVal val="#ppt_h"/>
                                          </p:val>
                                        </p:tav>
                                      </p:tavLst>
                                    </p:anim>
                                    <p:animEffect transition="in" filter="fade">
                                      <p:cBhvr>
                                        <p:cTn id="79" dur="500"/>
                                        <p:tgtEl>
                                          <p:spTgt spid="103"/>
                                        </p:tgtEl>
                                      </p:cBhvr>
                                    </p:animEffect>
                                  </p:childTnLst>
                                </p:cTn>
                              </p:par>
                            </p:childTnLst>
                          </p:cTn>
                        </p:par>
                        <p:par>
                          <p:cTn id="80" fill="hold">
                            <p:stCondLst>
                              <p:cond delay="4500"/>
                            </p:stCondLst>
                            <p:childTnLst>
                              <p:par>
                                <p:cTn id="81" presetID="10" presetClass="entr" presetSubtype="0" fill="hold" grpId="0" nodeType="afterEffect">
                                  <p:stCondLst>
                                    <p:cond delay="0"/>
                                  </p:stCondLst>
                                  <p:childTnLst>
                                    <p:set>
                                      <p:cBhvr>
                                        <p:cTn id="82" dur="1" fill="hold">
                                          <p:stCondLst>
                                            <p:cond delay="0"/>
                                          </p:stCondLst>
                                        </p:cTn>
                                        <p:tgtEl>
                                          <p:spTgt spid="107"/>
                                        </p:tgtEl>
                                        <p:attrNameLst>
                                          <p:attrName>style.visibility</p:attrName>
                                        </p:attrNameLst>
                                      </p:cBhvr>
                                      <p:to>
                                        <p:strVal val="visible"/>
                                      </p:to>
                                    </p:set>
                                    <p:animEffect transition="in" filter="fade">
                                      <p:cBhvr>
                                        <p:cTn id="83" dur="500"/>
                                        <p:tgtEl>
                                          <p:spTgt spid="10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08"/>
                                        </p:tgtEl>
                                        <p:attrNameLst>
                                          <p:attrName>style.visibility</p:attrName>
                                        </p:attrNameLst>
                                      </p:cBhvr>
                                      <p:to>
                                        <p:strVal val="visible"/>
                                      </p:to>
                                    </p:set>
                                    <p:animEffect transition="in" filter="fade">
                                      <p:cBhvr>
                                        <p:cTn id="86" dur="500"/>
                                        <p:tgtEl>
                                          <p:spTgt spid="108"/>
                                        </p:tgtEl>
                                      </p:cBhvr>
                                    </p:animEffect>
                                  </p:childTnLst>
                                </p:cTn>
                              </p:par>
                            </p:childTnLst>
                          </p:cTn>
                        </p:par>
                        <p:par>
                          <p:cTn id="87" fill="hold">
                            <p:stCondLst>
                              <p:cond delay="5000"/>
                            </p:stCondLst>
                            <p:childTnLst>
                              <p:par>
                                <p:cTn id="88" presetID="53" presetClass="entr" presetSubtype="16" fill="hold" nodeType="afterEffect">
                                  <p:stCondLst>
                                    <p:cond delay="0"/>
                                  </p:stCondLst>
                                  <p:childTnLst>
                                    <p:set>
                                      <p:cBhvr>
                                        <p:cTn id="89" dur="1" fill="hold">
                                          <p:stCondLst>
                                            <p:cond delay="0"/>
                                          </p:stCondLst>
                                        </p:cTn>
                                        <p:tgtEl>
                                          <p:spTgt spid="98"/>
                                        </p:tgtEl>
                                        <p:attrNameLst>
                                          <p:attrName>style.visibility</p:attrName>
                                        </p:attrNameLst>
                                      </p:cBhvr>
                                      <p:to>
                                        <p:strVal val="visible"/>
                                      </p:to>
                                    </p:set>
                                    <p:anim calcmode="lin" valueType="num">
                                      <p:cBhvr>
                                        <p:cTn id="90" dur="500" fill="hold"/>
                                        <p:tgtEl>
                                          <p:spTgt spid="98"/>
                                        </p:tgtEl>
                                        <p:attrNameLst>
                                          <p:attrName>ppt_w</p:attrName>
                                        </p:attrNameLst>
                                      </p:cBhvr>
                                      <p:tavLst>
                                        <p:tav tm="0">
                                          <p:val>
                                            <p:fltVal val="0"/>
                                          </p:val>
                                        </p:tav>
                                        <p:tav tm="100000">
                                          <p:val>
                                            <p:strVal val="#ppt_w"/>
                                          </p:val>
                                        </p:tav>
                                      </p:tavLst>
                                    </p:anim>
                                    <p:anim calcmode="lin" valueType="num">
                                      <p:cBhvr>
                                        <p:cTn id="91" dur="500" fill="hold"/>
                                        <p:tgtEl>
                                          <p:spTgt spid="98"/>
                                        </p:tgtEl>
                                        <p:attrNameLst>
                                          <p:attrName>ppt_h</p:attrName>
                                        </p:attrNameLst>
                                      </p:cBhvr>
                                      <p:tavLst>
                                        <p:tav tm="0">
                                          <p:val>
                                            <p:fltVal val="0"/>
                                          </p:val>
                                        </p:tav>
                                        <p:tav tm="100000">
                                          <p:val>
                                            <p:strVal val="#ppt_h"/>
                                          </p:val>
                                        </p:tav>
                                      </p:tavLst>
                                    </p:anim>
                                    <p:animEffect transition="in" filter="fade">
                                      <p:cBhvr>
                                        <p:cTn id="92" dur="500"/>
                                        <p:tgtEl>
                                          <p:spTgt spid="98"/>
                                        </p:tgtEl>
                                      </p:cBhvr>
                                    </p:animEffect>
                                  </p:childTnLst>
                                </p:cTn>
                              </p:par>
                            </p:childTnLst>
                          </p:cTn>
                        </p:par>
                        <p:par>
                          <p:cTn id="93" fill="hold">
                            <p:stCondLst>
                              <p:cond delay="5500"/>
                            </p:stCondLst>
                            <p:childTnLst>
                              <p:par>
                                <p:cTn id="94" presetID="10" presetClass="entr" presetSubtype="0" fill="hold" grpId="0" nodeType="afterEffect">
                                  <p:stCondLst>
                                    <p:cond delay="0"/>
                                  </p:stCondLst>
                                  <p:childTnLst>
                                    <p:set>
                                      <p:cBhvr>
                                        <p:cTn id="95" dur="1" fill="hold">
                                          <p:stCondLst>
                                            <p:cond delay="0"/>
                                          </p:stCondLst>
                                        </p:cTn>
                                        <p:tgtEl>
                                          <p:spTgt spid="115"/>
                                        </p:tgtEl>
                                        <p:attrNameLst>
                                          <p:attrName>style.visibility</p:attrName>
                                        </p:attrNameLst>
                                      </p:cBhvr>
                                      <p:to>
                                        <p:strVal val="visible"/>
                                      </p:to>
                                    </p:set>
                                    <p:animEffect transition="in" filter="fade">
                                      <p:cBhvr>
                                        <p:cTn id="96" dur="500"/>
                                        <p:tgtEl>
                                          <p:spTgt spid="11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6"/>
                                        </p:tgtEl>
                                        <p:attrNameLst>
                                          <p:attrName>style.visibility</p:attrName>
                                        </p:attrNameLst>
                                      </p:cBhvr>
                                      <p:to>
                                        <p:strVal val="visible"/>
                                      </p:to>
                                    </p:set>
                                    <p:animEffect transition="in" filter="fade">
                                      <p:cBhvr>
                                        <p:cTn id="99" dur="500"/>
                                        <p:tgtEl>
                                          <p:spTgt spid="116"/>
                                        </p:tgtEl>
                                      </p:cBhvr>
                                    </p:animEffect>
                                  </p:childTnLst>
                                </p:cTn>
                              </p:par>
                            </p:childTnLst>
                          </p:cTn>
                        </p:par>
                        <p:par>
                          <p:cTn id="100" fill="hold">
                            <p:stCondLst>
                              <p:cond delay="6000"/>
                            </p:stCondLst>
                            <p:childTnLst>
                              <p:par>
                                <p:cTn id="101" presetID="53" presetClass="entr" presetSubtype="16" fill="hold" grpId="0" nodeType="afterEffect">
                                  <p:stCondLst>
                                    <p:cond delay="0"/>
                                  </p:stCondLst>
                                  <p:childTnLst>
                                    <p:set>
                                      <p:cBhvr>
                                        <p:cTn id="102" dur="1" fill="hold">
                                          <p:stCondLst>
                                            <p:cond delay="0"/>
                                          </p:stCondLst>
                                        </p:cTn>
                                        <p:tgtEl>
                                          <p:spTgt spid="97"/>
                                        </p:tgtEl>
                                        <p:attrNameLst>
                                          <p:attrName>style.visibility</p:attrName>
                                        </p:attrNameLst>
                                      </p:cBhvr>
                                      <p:to>
                                        <p:strVal val="visible"/>
                                      </p:to>
                                    </p:set>
                                    <p:anim calcmode="lin" valueType="num">
                                      <p:cBhvr>
                                        <p:cTn id="103" dur="500" fill="hold"/>
                                        <p:tgtEl>
                                          <p:spTgt spid="97"/>
                                        </p:tgtEl>
                                        <p:attrNameLst>
                                          <p:attrName>ppt_w</p:attrName>
                                        </p:attrNameLst>
                                      </p:cBhvr>
                                      <p:tavLst>
                                        <p:tav tm="0">
                                          <p:val>
                                            <p:fltVal val="0"/>
                                          </p:val>
                                        </p:tav>
                                        <p:tav tm="100000">
                                          <p:val>
                                            <p:strVal val="#ppt_w"/>
                                          </p:val>
                                        </p:tav>
                                      </p:tavLst>
                                    </p:anim>
                                    <p:anim calcmode="lin" valueType="num">
                                      <p:cBhvr>
                                        <p:cTn id="104" dur="500" fill="hold"/>
                                        <p:tgtEl>
                                          <p:spTgt spid="97"/>
                                        </p:tgtEl>
                                        <p:attrNameLst>
                                          <p:attrName>ppt_h</p:attrName>
                                        </p:attrNameLst>
                                      </p:cBhvr>
                                      <p:tavLst>
                                        <p:tav tm="0">
                                          <p:val>
                                            <p:fltVal val="0"/>
                                          </p:val>
                                        </p:tav>
                                        <p:tav tm="100000">
                                          <p:val>
                                            <p:strVal val="#ppt_h"/>
                                          </p:val>
                                        </p:tav>
                                      </p:tavLst>
                                    </p:anim>
                                    <p:animEffect transition="in" filter="fade">
                                      <p:cBhvr>
                                        <p:cTn id="105" dur="500"/>
                                        <p:tgtEl>
                                          <p:spTgt spid="97"/>
                                        </p:tgtEl>
                                      </p:cBhvr>
                                    </p:animEffect>
                                  </p:childTnLst>
                                </p:cTn>
                              </p:par>
                            </p:childTnLst>
                          </p:cTn>
                        </p:par>
                        <p:par>
                          <p:cTn id="106" fill="hold">
                            <p:stCondLst>
                              <p:cond delay="6500"/>
                            </p:stCondLst>
                            <p:childTnLst>
                              <p:par>
                                <p:cTn id="107" presetID="10" presetClass="entr" presetSubtype="0" fill="hold" grpId="0" nodeType="afterEffect">
                                  <p:stCondLst>
                                    <p:cond delay="0"/>
                                  </p:stCondLst>
                                  <p:childTnLst>
                                    <p:set>
                                      <p:cBhvr>
                                        <p:cTn id="108" dur="1" fill="hold">
                                          <p:stCondLst>
                                            <p:cond delay="0"/>
                                          </p:stCondLst>
                                        </p:cTn>
                                        <p:tgtEl>
                                          <p:spTgt spid="109"/>
                                        </p:tgtEl>
                                        <p:attrNameLst>
                                          <p:attrName>style.visibility</p:attrName>
                                        </p:attrNameLst>
                                      </p:cBhvr>
                                      <p:to>
                                        <p:strVal val="visible"/>
                                      </p:to>
                                    </p:set>
                                    <p:animEffect transition="in" filter="fade">
                                      <p:cBhvr>
                                        <p:cTn id="109" dur="500"/>
                                        <p:tgtEl>
                                          <p:spTgt spid="10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10"/>
                                        </p:tgtEl>
                                        <p:attrNameLst>
                                          <p:attrName>style.visibility</p:attrName>
                                        </p:attrNameLst>
                                      </p:cBhvr>
                                      <p:to>
                                        <p:strVal val="visible"/>
                                      </p:to>
                                    </p:set>
                                    <p:animEffect transition="in" filter="fade">
                                      <p:cBhvr>
                                        <p:cTn id="112"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3" grpId="1" animBg="1"/>
      <p:bldP spid="95" grpId="0" animBg="1"/>
      <p:bldP spid="96" grpId="0" animBg="1"/>
      <p:bldP spid="97" grpId="0" animBg="1"/>
      <p:bldP spid="103" grpId="0" animBg="1"/>
      <p:bldP spid="104" grpId="0" animBg="1"/>
      <p:bldP spid="105" grpId="0"/>
      <p:bldP spid="106" grpId="0"/>
      <p:bldP spid="107" grpId="0"/>
      <p:bldP spid="108" grpId="0"/>
      <p:bldP spid="109" grpId="0"/>
      <p:bldP spid="110" grpId="0"/>
      <p:bldP spid="111" grpId="0"/>
      <p:bldP spid="112" grpId="0"/>
      <p:bldP spid="113" grpId="0"/>
      <p:bldP spid="114" grpId="0"/>
      <p:bldP spid="115" grpId="0"/>
      <p:bldP spid="1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bwMode="auto">
          <a:xfrm>
            <a:off x="4916488" y="4587877"/>
            <a:ext cx="427037" cy="2303463"/>
            <a:chOff x="4897438" y="983396"/>
            <a:chExt cx="981075" cy="4333875"/>
          </a:xfrm>
        </p:grpSpPr>
        <p:sp>
          <p:nvSpPr>
            <p:cNvPr id="35937" name="Freeform 3"/>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38" name="Freeform 4"/>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39" name="Freeform 5"/>
            <p:cNvSpPr/>
            <p:nvPr/>
          </p:nvSpPr>
          <p:spPr bwMode="auto">
            <a:xfrm>
              <a:off x="5271730" y="1011971"/>
              <a:ext cx="517079" cy="4275137"/>
            </a:xfrm>
            <a:custGeom>
              <a:avLst/>
              <a:gdLst>
                <a:gd name="T0" fmla="*/ 112468 w 377"/>
                <a:gd name="T1" fmla="*/ 0 h 2705"/>
                <a:gd name="T2" fmla="*/ 0 w 377"/>
                <a:gd name="T3" fmla="*/ 3161 h 2705"/>
                <a:gd name="T4" fmla="*/ 0 w 377"/>
                <a:gd name="T5" fmla="*/ 4275137 h 2705"/>
                <a:gd name="T6" fmla="*/ 517079 w 377"/>
                <a:gd name="T7" fmla="*/ 4268815 h 2705"/>
                <a:gd name="T8" fmla="*/ 467703 w 377"/>
                <a:gd name="T9" fmla="*/ 1084194 h 2705"/>
                <a:gd name="T10" fmla="*/ 112468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40" name="Freeform 6"/>
            <p:cNvSpPr/>
            <p:nvPr/>
          </p:nvSpPr>
          <p:spPr bwMode="auto">
            <a:xfrm>
              <a:off x="5278436" y="1418272"/>
              <a:ext cx="363540" cy="697845"/>
            </a:xfrm>
            <a:custGeom>
              <a:avLst/>
              <a:gdLst>
                <a:gd name="T0" fmla="*/ 161193 w 363540"/>
                <a:gd name="T1" fmla="*/ 0 h 697845"/>
                <a:gd name="T2" fmla="*/ 363540 w 363540"/>
                <a:gd name="T3" fmla="*/ 643037 h 697845"/>
                <a:gd name="T4" fmla="*/ 361147 w 363540"/>
                <a:gd name="T5" fmla="*/ 649918 h 697845"/>
                <a:gd name="T6" fmla="*/ 323321 w 363540"/>
                <a:gd name="T7" fmla="*/ 608847 h 697845"/>
                <a:gd name="T8" fmla="*/ 260524 w 363540"/>
                <a:gd name="T9" fmla="*/ 591636 h 697845"/>
                <a:gd name="T10" fmla="*/ 146848 w 363540"/>
                <a:gd name="T11" fmla="*/ 693669 h 697845"/>
                <a:gd name="T12" fmla="*/ 145940 w 363540"/>
                <a:gd name="T13" fmla="*/ 697845 h 697845"/>
                <a:gd name="T14" fmla="*/ 145235 w 363540"/>
                <a:gd name="T15" fmla="*/ 695402 h 697845"/>
                <a:gd name="T16" fmla="*/ 60866 w 363540"/>
                <a:gd name="T17" fmla="*/ 604117 h 697845"/>
                <a:gd name="T18" fmla="*/ 0 w 363540"/>
                <a:gd name="T19" fmla="*/ 594582 h 697845"/>
                <a:gd name="T20" fmla="*/ 0 w 363540"/>
                <a:gd name="T21" fmla="*/ 10975 h 697845"/>
                <a:gd name="T22" fmla="*/ 44113 w 363540"/>
                <a:gd name="T23" fmla="*/ 11540 h 697845"/>
                <a:gd name="T24" fmla="*/ 161193 w 363540"/>
                <a:gd name="T25" fmla="*/ 0 h 6978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3540" h="697845">
                  <a:moveTo>
                    <a:pt x="161193" y="0"/>
                  </a:moveTo>
                  <a:lnTo>
                    <a:pt x="363540" y="643037"/>
                  </a:lnTo>
                  <a:lnTo>
                    <a:pt x="361147" y="649918"/>
                  </a:lnTo>
                  <a:lnTo>
                    <a:pt x="323321" y="608847"/>
                  </a:lnTo>
                  <a:cubicBezTo>
                    <a:pt x="306777" y="597745"/>
                    <a:pt x="286141" y="590696"/>
                    <a:pt x="260524" y="591636"/>
                  </a:cubicBezTo>
                  <a:cubicBezTo>
                    <a:pt x="183673" y="594456"/>
                    <a:pt x="155921" y="660715"/>
                    <a:pt x="146848" y="693669"/>
                  </a:cubicBezTo>
                  <a:lnTo>
                    <a:pt x="145940" y="697845"/>
                  </a:lnTo>
                  <a:lnTo>
                    <a:pt x="145235" y="695402"/>
                  </a:lnTo>
                  <a:cubicBezTo>
                    <a:pt x="135889" y="669361"/>
                    <a:pt x="112723" y="623987"/>
                    <a:pt x="60866" y="604117"/>
                  </a:cubicBezTo>
                  <a:lnTo>
                    <a:pt x="0" y="594582"/>
                  </a:lnTo>
                  <a:lnTo>
                    <a:pt x="0" y="10975"/>
                  </a:lnTo>
                  <a:lnTo>
                    <a:pt x="44113" y="11540"/>
                  </a:lnTo>
                  <a:lnTo>
                    <a:pt x="16119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41" name="Freeform 7"/>
            <p:cNvSpPr/>
            <p:nvPr/>
          </p:nvSpPr>
          <p:spPr bwMode="auto">
            <a:xfrm>
              <a:off x="4924427" y="1011971"/>
              <a:ext cx="715157" cy="1158875"/>
            </a:xfrm>
            <a:custGeom>
              <a:avLst/>
              <a:gdLst>
                <a:gd name="T0" fmla="*/ 315913 w 715157"/>
                <a:gd name="T1" fmla="*/ 0 h 1158875"/>
                <a:gd name="T2" fmla="*/ 387350 w 715157"/>
                <a:gd name="T3" fmla="*/ 0 h 1158875"/>
                <a:gd name="T4" fmla="*/ 515203 w 715157"/>
                <a:gd name="T5" fmla="*/ 406301 h 1158875"/>
                <a:gd name="T6" fmla="*/ 398123 w 715157"/>
                <a:gd name="T7" fmla="*/ 417841 h 1158875"/>
                <a:gd name="T8" fmla="*/ 354010 w 715157"/>
                <a:gd name="T9" fmla="*/ 417276 h 1158875"/>
                <a:gd name="T10" fmla="*/ 354010 w 715157"/>
                <a:gd name="T11" fmla="*/ 1000883 h 1158875"/>
                <a:gd name="T12" fmla="*/ 414876 w 715157"/>
                <a:gd name="T13" fmla="*/ 1010418 h 1158875"/>
                <a:gd name="T14" fmla="*/ 499245 w 715157"/>
                <a:gd name="T15" fmla="*/ 1101703 h 1158875"/>
                <a:gd name="T16" fmla="*/ 499950 w 715157"/>
                <a:gd name="T17" fmla="*/ 1104146 h 1158875"/>
                <a:gd name="T18" fmla="*/ 500858 w 715157"/>
                <a:gd name="T19" fmla="*/ 1099970 h 1158875"/>
                <a:gd name="T20" fmla="*/ 614534 w 715157"/>
                <a:gd name="T21" fmla="*/ 997937 h 1158875"/>
                <a:gd name="T22" fmla="*/ 677331 w 715157"/>
                <a:gd name="T23" fmla="*/ 1015148 h 1158875"/>
                <a:gd name="T24" fmla="*/ 715157 w 715157"/>
                <a:gd name="T25" fmla="*/ 1056219 h 1158875"/>
                <a:gd name="T26" fmla="*/ 679450 w 715157"/>
                <a:gd name="T27" fmla="*/ 1158875 h 1158875"/>
                <a:gd name="T28" fmla="*/ 19050 w 715157"/>
                <a:gd name="T29" fmla="*/ 1158875 h 1158875"/>
                <a:gd name="T30" fmla="*/ 0 w 715157"/>
                <a:gd name="T31" fmla="*/ 1082675 h 1158875"/>
                <a:gd name="T32" fmla="*/ 315913 w 715157"/>
                <a:gd name="T33" fmla="*/ 0 h 11588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15157" h="1158875">
                  <a:moveTo>
                    <a:pt x="315913" y="0"/>
                  </a:moveTo>
                  <a:lnTo>
                    <a:pt x="387350" y="0"/>
                  </a:lnTo>
                  <a:lnTo>
                    <a:pt x="515203" y="406301"/>
                  </a:lnTo>
                  <a:lnTo>
                    <a:pt x="398123" y="417841"/>
                  </a:lnTo>
                  <a:lnTo>
                    <a:pt x="354010" y="417276"/>
                  </a:lnTo>
                  <a:lnTo>
                    <a:pt x="354010" y="1000883"/>
                  </a:lnTo>
                  <a:lnTo>
                    <a:pt x="414876" y="1010418"/>
                  </a:lnTo>
                  <a:cubicBezTo>
                    <a:pt x="466733" y="1030288"/>
                    <a:pt x="489899" y="1075662"/>
                    <a:pt x="499245" y="1101703"/>
                  </a:cubicBezTo>
                  <a:lnTo>
                    <a:pt x="499950" y="1104146"/>
                  </a:lnTo>
                  <a:lnTo>
                    <a:pt x="500858" y="1099970"/>
                  </a:lnTo>
                  <a:cubicBezTo>
                    <a:pt x="509931" y="1067016"/>
                    <a:pt x="537683" y="1000757"/>
                    <a:pt x="614534" y="997937"/>
                  </a:cubicBezTo>
                  <a:cubicBezTo>
                    <a:pt x="640151" y="996997"/>
                    <a:pt x="660787" y="1004046"/>
                    <a:pt x="677331" y="1015148"/>
                  </a:cubicBezTo>
                  <a:lnTo>
                    <a:pt x="715157" y="1056219"/>
                  </a:lnTo>
                  <a:lnTo>
                    <a:pt x="679450" y="1158875"/>
                  </a:lnTo>
                  <a:lnTo>
                    <a:pt x="19050" y="1158875"/>
                  </a:lnTo>
                  <a:lnTo>
                    <a:pt x="0" y="1082675"/>
                  </a:lnTo>
                  <a:lnTo>
                    <a:pt x="31591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42" name="Freeform 8"/>
            <p:cNvSpPr/>
            <p:nvPr/>
          </p:nvSpPr>
          <p:spPr bwMode="auto">
            <a:xfrm>
              <a:off x="5278438" y="2009824"/>
              <a:ext cx="385763" cy="3274512"/>
            </a:xfrm>
            <a:custGeom>
              <a:avLst/>
              <a:gdLst>
                <a:gd name="T0" fmla="*/ 260524 w 385763"/>
                <a:gd name="T1" fmla="*/ 84 h 3274512"/>
                <a:gd name="T2" fmla="*/ 385763 w 385763"/>
                <a:gd name="T3" fmla="*/ 120385 h 3274512"/>
                <a:gd name="T4" fmla="*/ 385763 w 385763"/>
                <a:gd name="T5" fmla="*/ 3274512 h 3274512"/>
                <a:gd name="T6" fmla="*/ 142875 w 385763"/>
                <a:gd name="T7" fmla="*/ 3274512 h 3274512"/>
                <a:gd name="T8" fmla="*/ 142875 w 385763"/>
                <a:gd name="T9" fmla="*/ 3274109 h 3274512"/>
                <a:gd name="T10" fmla="*/ 85843 w 385763"/>
                <a:gd name="T11" fmla="*/ 3274109 h 3274512"/>
                <a:gd name="T12" fmla="*/ 37332 w 385763"/>
                <a:gd name="T13" fmla="*/ 3274109 h 3274512"/>
                <a:gd name="T14" fmla="*/ 0 w 385763"/>
                <a:gd name="T15" fmla="*/ 3274109 h 3274512"/>
                <a:gd name="T16" fmla="*/ 0 w 385763"/>
                <a:gd name="T17" fmla="*/ 3030 h 3274512"/>
                <a:gd name="T18" fmla="*/ 60866 w 385763"/>
                <a:gd name="T19" fmla="*/ 12565 h 3274512"/>
                <a:gd name="T20" fmla="*/ 145235 w 385763"/>
                <a:gd name="T21" fmla="*/ 103850 h 3274512"/>
                <a:gd name="T22" fmla="*/ 145940 w 385763"/>
                <a:gd name="T23" fmla="*/ 106293 h 3274512"/>
                <a:gd name="T24" fmla="*/ 146848 w 385763"/>
                <a:gd name="T25" fmla="*/ 102117 h 3274512"/>
                <a:gd name="T26" fmla="*/ 260524 w 385763"/>
                <a:gd name="T27" fmla="*/ 84 h 32745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5763" h="3274512">
                  <a:moveTo>
                    <a:pt x="260524" y="84"/>
                  </a:moveTo>
                  <a:cubicBezTo>
                    <a:pt x="362992" y="-3675"/>
                    <a:pt x="385763" y="120385"/>
                    <a:pt x="385763" y="120385"/>
                  </a:cubicBezTo>
                  <a:lnTo>
                    <a:pt x="385763" y="3274512"/>
                  </a:lnTo>
                  <a:cubicBezTo>
                    <a:pt x="142875" y="3274512"/>
                    <a:pt x="142875" y="3274512"/>
                    <a:pt x="142875" y="3274512"/>
                  </a:cubicBezTo>
                  <a:lnTo>
                    <a:pt x="142875" y="3274109"/>
                  </a:lnTo>
                  <a:lnTo>
                    <a:pt x="85843" y="3274109"/>
                  </a:lnTo>
                  <a:cubicBezTo>
                    <a:pt x="68412" y="3274109"/>
                    <a:pt x="52274" y="3274109"/>
                    <a:pt x="37332" y="3274109"/>
                  </a:cubicBezTo>
                  <a:lnTo>
                    <a:pt x="0" y="3274109"/>
                  </a:lnTo>
                  <a:lnTo>
                    <a:pt x="0" y="3030"/>
                  </a:lnTo>
                  <a:lnTo>
                    <a:pt x="60866" y="12565"/>
                  </a:lnTo>
                  <a:cubicBezTo>
                    <a:pt x="112723" y="32435"/>
                    <a:pt x="135889" y="77809"/>
                    <a:pt x="145235" y="103850"/>
                  </a:cubicBezTo>
                  <a:lnTo>
                    <a:pt x="145940" y="106293"/>
                  </a:lnTo>
                  <a:lnTo>
                    <a:pt x="146848" y="102117"/>
                  </a:lnTo>
                  <a:cubicBezTo>
                    <a:pt x="155921" y="69163"/>
                    <a:pt x="183673" y="2904"/>
                    <a:pt x="260524" y="8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0" name="Freeform 9"/>
            <p:cNvSpPr/>
            <p:nvPr/>
          </p:nvSpPr>
          <p:spPr bwMode="auto">
            <a:xfrm>
              <a:off x="4897438" y="2010862"/>
              <a:ext cx="379301" cy="3273553"/>
            </a:xfrm>
            <a:custGeom>
              <a:avLst/>
              <a:gdLst>
                <a:gd name="connsiteX0" fmla="*/ 117954 w 381000"/>
                <a:gd name="connsiteY0" fmla="*/ 84 h 3274512"/>
                <a:gd name="connsiteX1" fmla="*/ 234600 w 381000"/>
                <a:gd name="connsiteY1" fmla="*/ 101059 h 3274512"/>
                <a:gd name="connsiteX2" fmla="*/ 236180 w 381000"/>
                <a:gd name="connsiteY2" fmla="*/ 107032 h 3274512"/>
                <a:gd name="connsiteX3" fmla="*/ 236760 w 381000"/>
                <a:gd name="connsiteY3" fmla="*/ 104908 h 3274512"/>
                <a:gd name="connsiteX4" fmla="*/ 379895 w 381000"/>
                <a:gd name="connsiteY4" fmla="*/ 2857 h 3274512"/>
                <a:gd name="connsiteX5" fmla="*/ 381000 w 381000"/>
                <a:gd name="connsiteY5" fmla="*/ 3030 h 3274512"/>
                <a:gd name="connsiteX6" fmla="*/ 381000 w 381000"/>
                <a:gd name="connsiteY6" fmla="*/ 3274109 h 3274512"/>
                <a:gd name="connsiteX7" fmla="*/ 377002 w 381000"/>
                <a:gd name="connsiteY7" fmla="*/ 3274109 h 3274512"/>
                <a:gd name="connsiteX8" fmla="*/ 247598 w 381000"/>
                <a:gd name="connsiteY8" fmla="*/ 3274109 h 3274512"/>
                <a:gd name="connsiteX9" fmla="*/ 239713 w 381000"/>
                <a:gd name="connsiteY9" fmla="*/ 3274109 h 3274512"/>
                <a:gd name="connsiteX10" fmla="*/ 239713 w 381000"/>
                <a:gd name="connsiteY10" fmla="*/ 3274512 h 3274512"/>
                <a:gd name="connsiteX11" fmla="*/ 0 w 381000"/>
                <a:gd name="connsiteY11" fmla="*/ 3274512 h 3274512"/>
                <a:gd name="connsiteX12" fmla="*/ 0 w 381000"/>
                <a:gd name="connsiteY12" fmla="*/ 120385 h 3274512"/>
                <a:gd name="connsiteX13" fmla="*/ 117954 w 381000"/>
                <a:gd name="connsiteY13" fmla="*/ 84 h 327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0" h="3274512">
                  <a:moveTo>
                    <a:pt x="117954" y="84"/>
                  </a:moveTo>
                  <a:cubicBezTo>
                    <a:pt x="192151" y="-2735"/>
                    <a:pt x="223542" y="66344"/>
                    <a:pt x="234600" y="101059"/>
                  </a:cubicBezTo>
                  <a:lnTo>
                    <a:pt x="236180" y="107032"/>
                  </a:lnTo>
                  <a:lnTo>
                    <a:pt x="236760" y="104908"/>
                  </a:lnTo>
                  <a:cubicBezTo>
                    <a:pt x="248154" y="71948"/>
                    <a:pt x="283047" y="5677"/>
                    <a:pt x="379895" y="2857"/>
                  </a:cubicBezTo>
                  <a:lnTo>
                    <a:pt x="381000" y="3030"/>
                  </a:lnTo>
                  <a:lnTo>
                    <a:pt x="381000" y="3274109"/>
                  </a:lnTo>
                  <a:lnTo>
                    <a:pt x="377002" y="3274109"/>
                  </a:lnTo>
                  <a:cubicBezTo>
                    <a:pt x="301137" y="3274109"/>
                    <a:pt x="264904" y="3274109"/>
                    <a:pt x="247598" y="3274109"/>
                  </a:cubicBezTo>
                  <a:lnTo>
                    <a:pt x="239713" y="3274109"/>
                  </a:lnTo>
                  <a:lnTo>
                    <a:pt x="239713" y="3274512"/>
                  </a:lnTo>
                  <a:cubicBezTo>
                    <a:pt x="0" y="3274512"/>
                    <a:pt x="0" y="3274512"/>
                    <a:pt x="0" y="3274512"/>
                  </a:cubicBezTo>
                  <a:cubicBezTo>
                    <a:pt x="0" y="120385"/>
                    <a:pt x="0" y="120385"/>
                    <a:pt x="0" y="120385"/>
                  </a:cubicBezTo>
                  <a:cubicBezTo>
                    <a:pt x="0" y="120385"/>
                    <a:pt x="15220" y="3844"/>
                    <a:pt x="117954" y="84"/>
                  </a:cubicBezTo>
                  <a:close/>
                </a:path>
              </a:pathLst>
            </a:custGeom>
            <a:solidFill>
              <a:schemeClr val="accent1">
                <a:lumMod val="60000"/>
                <a:lumOff val="40000"/>
              </a:schemeClr>
            </a:solidFill>
            <a:ln>
              <a:noFill/>
            </a:ln>
          </p:spPr>
          <p:txBody>
            <a:bodyPr/>
            <a:lstStyle/>
            <a:p>
              <a:pPr>
                <a:defRPr/>
              </a:pPr>
              <a:endParaRPr lang="en-US" sz="2400">
                <a:solidFill>
                  <a:schemeClr val="bg1"/>
                </a:solidFill>
              </a:endParaRPr>
            </a:p>
          </p:txBody>
        </p:sp>
        <p:sp>
          <p:nvSpPr>
            <p:cNvPr id="35944" name="Freeform 10"/>
            <p:cNvSpPr/>
            <p:nvPr/>
          </p:nvSpPr>
          <p:spPr bwMode="auto">
            <a:xfrm>
              <a:off x="5278437" y="989748"/>
              <a:ext cx="161926" cy="440065"/>
            </a:xfrm>
            <a:custGeom>
              <a:avLst/>
              <a:gdLst>
                <a:gd name="T0" fmla="*/ 0 w 161926"/>
                <a:gd name="T1" fmla="*/ 0 h 440065"/>
                <a:gd name="T2" fmla="*/ 33167 w 161926"/>
                <a:gd name="T3" fmla="*/ 0 h 440065"/>
                <a:gd name="T4" fmla="*/ 161926 w 161926"/>
                <a:gd name="T5" fmla="*/ 428453 h 440065"/>
                <a:gd name="T6" fmla="*/ 44113 w 161926"/>
                <a:gd name="T7" fmla="*/ 440065 h 440065"/>
                <a:gd name="T8" fmla="*/ 0 w 161926"/>
                <a:gd name="T9" fmla="*/ 439500 h 440065"/>
                <a:gd name="T10" fmla="*/ 0 w 161926"/>
                <a:gd name="T11" fmla="*/ 0 h 44006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26" h="440065">
                  <a:moveTo>
                    <a:pt x="0" y="0"/>
                  </a:moveTo>
                  <a:lnTo>
                    <a:pt x="33167" y="0"/>
                  </a:lnTo>
                  <a:cubicBezTo>
                    <a:pt x="33167" y="0"/>
                    <a:pt x="33167" y="0"/>
                    <a:pt x="161926" y="428453"/>
                  </a:cubicBezTo>
                  <a:cubicBezTo>
                    <a:pt x="121215" y="436036"/>
                    <a:pt x="81215" y="439354"/>
                    <a:pt x="44113" y="440065"/>
                  </a:cubicBezTo>
                  <a:lnTo>
                    <a:pt x="0" y="43950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2" name="Freeform 11"/>
            <p:cNvSpPr/>
            <p:nvPr/>
          </p:nvSpPr>
          <p:spPr bwMode="auto">
            <a:xfrm>
              <a:off x="5127206" y="989370"/>
              <a:ext cx="149533" cy="439063"/>
            </a:xfrm>
            <a:custGeom>
              <a:avLst/>
              <a:gdLst>
                <a:gd name="connsiteX0" fmla="*/ 109825 w 152399"/>
                <a:gd name="connsiteY0" fmla="*/ 0 h 439500"/>
                <a:gd name="connsiteX1" fmla="*/ 141778 w 152399"/>
                <a:gd name="connsiteY1" fmla="*/ 0 h 439500"/>
                <a:gd name="connsiteX2" fmla="*/ 152399 w 152399"/>
                <a:gd name="connsiteY2" fmla="*/ 0 h 439500"/>
                <a:gd name="connsiteX3" fmla="*/ 152399 w 152399"/>
                <a:gd name="connsiteY3" fmla="*/ 439500 h 439500"/>
                <a:gd name="connsiteX4" fmla="*/ 143309 w 152399"/>
                <a:gd name="connsiteY4" fmla="*/ 439384 h 439500"/>
                <a:gd name="connsiteX5" fmla="*/ 0 w 152399"/>
                <a:gd name="connsiteY5" fmla="*/ 420870 h 439500"/>
                <a:gd name="connsiteX6" fmla="*/ 109825 w 152399"/>
                <a:gd name="connsiteY6" fmla="*/ 0 h 43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399" h="439500">
                  <a:moveTo>
                    <a:pt x="109825" y="0"/>
                  </a:moveTo>
                  <a:cubicBezTo>
                    <a:pt x="109825" y="0"/>
                    <a:pt x="109825" y="0"/>
                    <a:pt x="141778" y="0"/>
                  </a:cubicBezTo>
                  <a:lnTo>
                    <a:pt x="152399" y="0"/>
                  </a:lnTo>
                  <a:lnTo>
                    <a:pt x="152399" y="439500"/>
                  </a:lnTo>
                  <a:lnTo>
                    <a:pt x="143309" y="439384"/>
                  </a:lnTo>
                  <a:cubicBezTo>
                    <a:pt x="59173" y="435681"/>
                    <a:pt x="0" y="420870"/>
                    <a:pt x="0" y="420870"/>
                  </a:cubicBezTo>
                  <a:lnTo>
                    <a:pt x="109825" y="0"/>
                  </a:lnTo>
                  <a:close/>
                </a:path>
              </a:pathLst>
            </a:custGeom>
            <a:solidFill>
              <a:schemeClr val="accent1">
                <a:lumMod val="60000"/>
                <a:lumOff val="40000"/>
              </a:schemeClr>
            </a:solidFill>
            <a:ln>
              <a:noFill/>
            </a:ln>
          </p:spPr>
          <p:txBody>
            <a:bodyPr/>
            <a:lstStyle/>
            <a:p>
              <a:pPr>
                <a:defRPr/>
              </a:pPr>
              <a:endParaRPr lang="en-US" sz="2400">
                <a:solidFill>
                  <a:schemeClr val="bg1"/>
                </a:solidFill>
              </a:endParaRPr>
            </a:p>
          </p:txBody>
        </p:sp>
        <p:sp>
          <p:nvSpPr>
            <p:cNvPr id="35946" name="Freeform 12"/>
            <p:cNvSpPr/>
            <p:nvPr/>
          </p:nvSpPr>
          <p:spPr bwMode="auto">
            <a:xfrm>
              <a:off x="5275263" y="983396"/>
              <a:ext cx="598488" cy="4294187"/>
            </a:xfrm>
            <a:custGeom>
              <a:avLst/>
              <a:gdLst>
                <a:gd name="T0" fmla="*/ 130175 w 377"/>
                <a:gd name="T1" fmla="*/ 0 h 2705"/>
                <a:gd name="T2" fmla="*/ 0 w 377"/>
                <a:gd name="T3" fmla="*/ 3175 h 2705"/>
                <a:gd name="T4" fmla="*/ 0 w 377"/>
                <a:gd name="T5" fmla="*/ 4294187 h 2705"/>
                <a:gd name="T6" fmla="*/ 598488 w 377"/>
                <a:gd name="T7" fmla="*/ 4287837 h 2705"/>
                <a:gd name="T8" fmla="*/ 541338 w 377"/>
                <a:gd name="T9" fmla="*/ 1089025 h 2705"/>
                <a:gd name="T10" fmla="*/ 130175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47" name="Freeform 21"/>
            <p:cNvSpPr/>
            <p:nvPr/>
          </p:nvSpPr>
          <p:spPr bwMode="auto">
            <a:xfrm>
              <a:off x="5278438" y="1015146"/>
              <a:ext cx="600075" cy="4302125"/>
            </a:xfrm>
            <a:custGeom>
              <a:avLst/>
              <a:gdLst>
                <a:gd name="T0" fmla="*/ 130175 w 378"/>
                <a:gd name="T1" fmla="*/ 0 h 2710"/>
                <a:gd name="T2" fmla="*/ 0 w 378"/>
                <a:gd name="T3" fmla="*/ 3175 h 2710"/>
                <a:gd name="T4" fmla="*/ 0 w 378"/>
                <a:gd name="T5" fmla="*/ 4302125 h 2710"/>
                <a:gd name="T6" fmla="*/ 600075 w 378"/>
                <a:gd name="T7" fmla="*/ 4294188 h 2710"/>
                <a:gd name="T8" fmla="*/ 542925 w 378"/>
                <a:gd name="T9" fmla="*/ 1090613 h 2710"/>
                <a:gd name="T10" fmla="*/ 130175 w 378"/>
                <a:gd name="T11" fmla="*/ 0 h 27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8" h="2710">
                  <a:moveTo>
                    <a:pt x="82" y="0"/>
                  </a:moveTo>
                  <a:lnTo>
                    <a:pt x="0" y="2"/>
                  </a:lnTo>
                  <a:lnTo>
                    <a:pt x="0" y="2710"/>
                  </a:lnTo>
                  <a:lnTo>
                    <a:pt x="378" y="2705"/>
                  </a:lnTo>
                  <a:lnTo>
                    <a:pt x="342" y="687"/>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15" name="Group 14"/>
          <p:cNvGrpSpPr/>
          <p:nvPr/>
        </p:nvGrpSpPr>
        <p:grpSpPr bwMode="auto">
          <a:xfrm>
            <a:off x="5497513" y="5133976"/>
            <a:ext cx="425451" cy="1757363"/>
            <a:chOff x="4897438" y="983396"/>
            <a:chExt cx="981075" cy="4333875"/>
          </a:xfrm>
        </p:grpSpPr>
        <p:sp>
          <p:nvSpPr>
            <p:cNvPr id="35926" name="Freeform 15"/>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27" name="Freeform 16"/>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28" name="Freeform 17"/>
            <p:cNvSpPr/>
            <p:nvPr/>
          </p:nvSpPr>
          <p:spPr bwMode="auto">
            <a:xfrm>
              <a:off x="5271730" y="1011971"/>
              <a:ext cx="517079" cy="4275137"/>
            </a:xfrm>
            <a:custGeom>
              <a:avLst/>
              <a:gdLst>
                <a:gd name="T0" fmla="*/ 112468 w 377"/>
                <a:gd name="T1" fmla="*/ 0 h 2705"/>
                <a:gd name="T2" fmla="*/ 0 w 377"/>
                <a:gd name="T3" fmla="*/ 3161 h 2705"/>
                <a:gd name="T4" fmla="*/ 0 w 377"/>
                <a:gd name="T5" fmla="*/ 4275137 h 2705"/>
                <a:gd name="T6" fmla="*/ 517079 w 377"/>
                <a:gd name="T7" fmla="*/ 4268815 h 2705"/>
                <a:gd name="T8" fmla="*/ 467703 w 377"/>
                <a:gd name="T9" fmla="*/ 1084194 h 2705"/>
                <a:gd name="T10" fmla="*/ 112468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29" name="Freeform 18"/>
            <p:cNvSpPr/>
            <p:nvPr/>
          </p:nvSpPr>
          <p:spPr bwMode="auto">
            <a:xfrm>
              <a:off x="5278436" y="1418272"/>
              <a:ext cx="363540" cy="697845"/>
            </a:xfrm>
            <a:custGeom>
              <a:avLst/>
              <a:gdLst>
                <a:gd name="T0" fmla="*/ 161193 w 363540"/>
                <a:gd name="T1" fmla="*/ 0 h 697845"/>
                <a:gd name="T2" fmla="*/ 363540 w 363540"/>
                <a:gd name="T3" fmla="*/ 643037 h 697845"/>
                <a:gd name="T4" fmla="*/ 361147 w 363540"/>
                <a:gd name="T5" fmla="*/ 649918 h 697845"/>
                <a:gd name="T6" fmla="*/ 323321 w 363540"/>
                <a:gd name="T7" fmla="*/ 608847 h 697845"/>
                <a:gd name="T8" fmla="*/ 260524 w 363540"/>
                <a:gd name="T9" fmla="*/ 591636 h 697845"/>
                <a:gd name="T10" fmla="*/ 146848 w 363540"/>
                <a:gd name="T11" fmla="*/ 693669 h 697845"/>
                <a:gd name="T12" fmla="*/ 145940 w 363540"/>
                <a:gd name="T13" fmla="*/ 697845 h 697845"/>
                <a:gd name="T14" fmla="*/ 145235 w 363540"/>
                <a:gd name="T15" fmla="*/ 695402 h 697845"/>
                <a:gd name="T16" fmla="*/ 60866 w 363540"/>
                <a:gd name="T17" fmla="*/ 604117 h 697845"/>
                <a:gd name="T18" fmla="*/ 0 w 363540"/>
                <a:gd name="T19" fmla="*/ 594582 h 697845"/>
                <a:gd name="T20" fmla="*/ 0 w 363540"/>
                <a:gd name="T21" fmla="*/ 10975 h 697845"/>
                <a:gd name="T22" fmla="*/ 44113 w 363540"/>
                <a:gd name="T23" fmla="*/ 11540 h 697845"/>
                <a:gd name="T24" fmla="*/ 161193 w 363540"/>
                <a:gd name="T25" fmla="*/ 0 h 6978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3540" h="697845">
                  <a:moveTo>
                    <a:pt x="161193" y="0"/>
                  </a:moveTo>
                  <a:lnTo>
                    <a:pt x="363540" y="643037"/>
                  </a:lnTo>
                  <a:lnTo>
                    <a:pt x="361147" y="649918"/>
                  </a:lnTo>
                  <a:lnTo>
                    <a:pt x="323321" y="608847"/>
                  </a:lnTo>
                  <a:cubicBezTo>
                    <a:pt x="306777" y="597745"/>
                    <a:pt x="286141" y="590696"/>
                    <a:pt x="260524" y="591636"/>
                  </a:cubicBezTo>
                  <a:cubicBezTo>
                    <a:pt x="183673" y="594456"/>
                    <a:pt x="155921" y="660715"/>
                    <a:pt x="146848" y="693669"/>
                  </a:cubicBezTo>
                  <a:lnTo>
                    <a:pt x="145940" y="697845"/>
                  </a:lnTo>
                  <a:lnTo>
                    <a:pt x="145235" y="695402"/>
                  </a:lnTo>
                  <a:cubicBezTo>
                    <a:pt x="135889" y="669361"/>
                    <a:pt x="112723" y="623987"/>
                    <a:pt x="60866" y="604117"/>
                  </a:cubicBezTo>
                  <a:lnTo>
                    <a:pt x="0" y="594582"/>
                  </a:lnTo>
                  <a:lnTo>
                    <a:pt x="0" y="10975"/>
                  </a:lnTo>
                  <a:lnTo>
                    <a:pt x="44113" y="11540"/>
                  </a:lnTo>
                  <a:lnTo>
                    <a:pt x="16119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30" name="Freeform 19"/>
            <p:cNvSpPr/>
            <p:nvPr/>
          </p:nvSpPr>
          <p:spPr bwMode="auto">
            <a:xfrm>
              <a:off x="4924427" y="1011971"/>
              <a:ext cx="715157" cy="1158875"/>
            </a:xfrm>
            <a:custGeom>
              <a:avLst/>
              <a:gdLst>
                <a:gd name="T0" fmla="*/ 315913 w 715157"/>
                <a:gd name="T1" fmla="*/ 0 h 1158875"/>
                <a:gd name="T2" fmla="*/ 387350 w 715157"/>
                <a:gd name="T3" fmla="*/ 0 h 1158875"/>
                <a:gd name="T4" fmla="*/ 515203 w 715157"/>
                <a:gd name="T5" fmla="*/ 406301 h 1158875"/>
                <a:gd name="T6" fmla="*/ 398123 w 715157"/>
                <a:gd name="T7" fmla="*/ 417841 h 1158875"/>
                <a:gd name="T8" fmla="*/ 354010 w 715157"/>
                <a:gd name="T9" fmla="*/ 417276 h 1158875"/>
                <a:gd name="T10" fmla="*/ 354010 w 715157"/>
                <a:gd name="T11" fmla="*/ 1000883 h 1158875"/>
                <a:gd name="T12" fmla="*/ 414876 w 715157"/>
                <a:gd name="T13" fmla="*/ 1010418 h 1158875"/>
                <a:gd name="T14" fmla="*/ 499245 w 715157"/>
                <a:gd name="T15" fmla="*/ 1101703 h 1158875"/>
                <a:gd name="T16" fmla="*/ 499950 w 715157"/>
                <a:gd name="T17" fmla="*/ 1104146 h 1158875"/>
                <a:gd name="T18" fmla="*/ 500858 w 715157"/>
                <a:gd name="T19" fmla="*/ 1099970 h 1158875"/>
                <a:gd name="T20" fmla="*/ 614534 w 715157"/>
                <a:gd name="T21" fmla="*/ 997937 h 1158875"/>
                <a:gd name="T22" fmla="*/ 677331 w 715157"/>
                <a:gd name="T23" fmla="*/ 1015148 h 1158875"/>
                <a:gd name="T24" fmla="*/ 715157 w 715157"/>
                <a:gd name="T25" fmla="*/ 1056219 h 1158875"/>
                <a:gd name="T26" fmla="*/ 679450 w 715157"/>
                <a:gd name="T27" fmla="*/ 1158875 h 1158875"/>
                <a:gd name="T28" fmla="*/ 19050 w 715157"/>
                <a:gd name="T29" fmla="*/ 1158875 h 1158875"/>
                <a:gd name="T30" fmla="*/ 0 w 715157"/>
                <a:gd name="T31" fmla="*/ 1082675 h 1158875"/>
                <a:gd name="T32" fmla="*/ 315913 w 715157"/>
                <a:gd name="T33" fmla="*/ 0 h 11588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15157" h="1158875">
                  <a:moveTo>
                    <a:pt x="315913" y="0"/>
                  </a:moveTo>
                  <a:lnTo>
                    <a:pt x="387350" y="0"/>
                  </a:lnTo>
                  <a:lnTo>
                    <a:pt x="515203" y="406301"/>
                  </a:lnTo>
                  <a:lnTo>
                    <a:pt x="398123" y="417841"/>
                  </a:lnTo>
                  <a:lnTo>
                    <a:pt x="354010" y="417276"/>
                  </a:lnTo>
                  <a:lnTo>
                    <a:pt x="354010" y="1000883"/>
                  </a:lnTo>
                  <a:lnTo>
                    <a:pt x="414876" y="1010418"/>
                  </a:lnTo>
                  <a:cubicBezTo>
                    <a:pt x="466733" y="1030288"/>
                    <a:pt x="489899" y="1075662"/>
                    <a:pt x="499245" y="1101703"/>
                  </a:cubicBezTo>
                  <a:lnTo>
                    <a:pt x="499950" y="1104146"/>
                  </a:lnTo>
                  <a:lnTo>
                    <a:pt x="500858" y="1099970"/>
                  </a:lnTo>
                  <a:cubicBezTo>
                    <a:pt x="509931" y="1067016"/>
                    <a:pt x="537683" y="1000757"/>
                    <a:pt x="614534" y="997937"/>
                  </a:cubicBezTo>
                  <a:cubicBezTo>
                    <a:pt x="640151" y="996997"/>
                    <a:pt x="660787" y="1004046"/>
                    <a:pt x="677331" y="1015148"/>
                  </a:cubicBezTo>
                  <a:lnTo>
                    <a:pt x="715157" y="1056219"/>
                  </a:lnTo>
                  <a:lnTo>
                    <a:pt x="679450" y="1158875"/>
                  </a:lnTo>
                  <a:lnTo>
                    <a:pt x="19050" y="1158875"/>
                  </a:lnTo>
                  <a:lnTo>
                    <a:pt x="0" y="1082675"/>
                  </a:lnTo>
                  <a:lnTo>
                    <a:pt x="31591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31" name="Freeform 20"/>
            <p:cNvSpPr/>
            <p:nvPr/>
          </p:nvSpPr>
          <p:spPr bwMode="auto">
            <a:xfrm>
              <a:off x="5278438" y="2009824"/>
              <a:ext cx="385763" cy="3274512"/>
            </a:xfrm>
            <a:custGeom>
              <a:avLst/>
              <a:gdLst>
                <a:gd name="T0" fmla="*/ 260524 w 385763"/>
                <a:gd name="T1" fmla="*/ 84 h 3274512"/>
                <a:gd name="T2" fmla="*/ 385763 w 385763"/>
                <a:gd name="T3" fmla="*/ 120385 h 3274512"/>
                <a:gd name="T4" fmla="*/ 385763 w 385763"/>
                <a:gd name="T5" fmla="*/ 3274512 h 3274512"/>
                <a:gd name="T6" fmla="*/ 142875 w 385763"/>
                <a:gd name="T7" fmla="*/ 3274512 h 3274512"/>
                <a:gd name="T8" fmla="*/ 142875 w 385763"/>
                <a:gd name="T9" fmla="*/ 3274109 h 3274512"/>
                <a:gd name="T10" fmla="*/ 85843 w 385763"/>
                <a:gd name="T11" fmla="*/ 3274109 h 3274512"/>
                <a:gd name="T12" fmla="*/ 37332 w 385763"/>
                <a:gd name="T13" fmla="*/ 3274109 h 3274512"/>
                <a:gd name="T14" fmla="*/ 0 w 385763"/>
                <a:gd name="T15" fmla="*/ 3274109 h 3274512"/>
                <a:gd name="T16" fmla="*/ 0 w 385763"/>
                <a:gd name="T17" fmla="*/ 3030 h 3274512"/>
                <a:gd name="T18" fmla="*/ 60866 w 385763"/>
                <a:gd name="T19" fmla="*/ 12565 h 3274512"/>
                <a:gd name="T20" fmla="*/ 145235 w 385763"/>
                <a:gd name="T21" fmla="*/ 103850 h 3274512"/>
                <a:gd name="T22" fmla="*/ 145940 w 385763"/>
                <a:gd name="T23" fmla="*/ 106293 h 3274512"/>
                <a:gd name="T24" fmla="*/ 146848 w 385763"/>
                <a:gd name="T25" fmla="*/ 102117 h 3274512"/>
                <a:gd name="T26" fmla="*/ 260524 w 385763"/>
                <a:gd name="T27" fmla="*/ 84 h 32745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5763" h="3274512">
                  <a:moveTo>
                    <a:pt x="260524" y="84"/>
                  </a:moveTo>
                  <a:cubicBezTo>
                    <a:pt x="362992" y="-3675"/>
                    <a:pt x="385763" y="120385"/>
                    <a:pt x="385763" y="120385"/>
                  </a:cubicBezTo>
                  <a:lnTo>
                    <a:pt x="385763" y="3274512"/>
                  </a:lnTo>
                  <a:cubicBezTo>
                    <a:pt x="142875" y="3274512"/>
                    <a:pt x="142875" y="3274512"/>
                    <a:pt x="142875" y="3274512"/>
                  </a:cubicBezTo>
                  <a:lnTo>
                    <a:pt x="142875" y="3274109"/>
                  </a:lnTo>
                  <a:lnTo>
                    <a:pt x="85843" y="3274109"/>
                  </a:lnTo>
                  <a:cubicBezTo>
                    <a:pt x="68412" y="3274109"/>
                    <a:pt x="52274" y="3274109"/>
                    <a:pt x="37332" y="3274109"/>
                  </a:cubicBezTo>
                  <a:lnTo>
                    <a:pt x="0" y="3274109"/>
                  </a:lnTo>
                  <a:lnTo>
                    <a:pt x="0" y="3030"/>
                  </a:lnTo>
                  <a:lnTo>
                    <a:pt x="60866" y="12565"/>
                  </a:lnTo>
                  <a:cubicBezTo>
                    <a:pt x="112723" y="32435"/>
                    <a:pt x="135889" y="77809"/>
                    <a:pt x="145235" y="103850"/>
                  </a:cubicBezTo>
                  <a:lnTo>
                    <a:pt x="145940" y="106293"/>
                  </a:lnTo>
                  <a:lnTo>
                    <a:pt x="146848" y="102117"/>
                  </a:lnTo>
                  <a:cubicBezTo>
                    <a:pt x="155921" y="69163"/>
                    <a:pt x="183673" y="2904"/>
                    <a:pt x="260524" y="8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22" name="Freeform 21"/>
            <p:cNvSpPr/>
            <p:nvPr/>
          </p:nvSpPr>
          <p:spPr bwMode="auto">
            <a:xfrm>
              <a:off x="4897438" y="2009119"/>
              <a:ext cx="380716" cy="3276833"/>
            </a:xfrm>
            <a:custGeom>
              <a:avLst/>
              <a:gdLst>
                <a:gd name="connsiteX0" fmla="*/ 117954 w 381000"/>
                <a:gd name="connsiteY0" fmla="*/ 84 h 3274512"/>
                <a:gd name="connsiteX1" fmla="*/ 234600 w 381000"/>
                <a:gd name="connsiteY1" fmla="*/ 101059 h 3274512"/>
                <a:gd name="connsiteX2" fmla="*/ 236180 w 381000"/>
                <a:gd name="connsiteY2" fmla="*/ 107032 h 3274512"/>
                <a:gd name="connsiteX3" fmla="*/ 236760 w 381000"/>
                <a:gd name="connsiteY3" fmla="*/ 104908 h 3274512"/>
                <a:gd name="connsiteX4" fmla="*/ 379895 w 381000"/>
                <a:gd name="connsiteY4" fmla="*/ 2857 h 3274512"/>
                <a:gd name="connsiteX5" fmla="*/ 381000 w 381000"/>
                <a:gd name="connsiteY5" fmla="*/ 3030 h 3274512"/>
                <a:gd name="connsiteX6" fmla="*/ 381000 w 381000"/>
                <a:gd name="connsiteY6" fmla="*/ 3274109 h 3274512"/>
                <a:gd name="connsiteX7" fmla="*/ 377002 w 381000"/>
                <a:gd name="connsiteY7" fmla="*/ 3274109 h 3274512"/>
                <a:gd name="connsiteX8" fmla="*/ 247598 w 381000"/>
                <a:gd name="connsiteY8" fmla="*/ 3274109 h 3274512"/>
                <a:gd name="connsiteX9" fmla="*/ 239713 w 381000"/>
                <a:gd name="connsiteY9" fmla="*/ 3274109 h 3274512"/>
                <a:gd name="connsiteX10" fmla="*/ 239713 w 381000"/>
                <a:gd name="connsiteY10" fmla="*/ 3274512 h 3274512"/>
                <a:gd name="connsiteX11" fmla="*/ 0 w 381000"/>
                <a:gd name="connsiteY11" fmla="*/ 3274512 h 3274512"/>
                <a:gd name="connsiteX12" fmla="*/ 0 w 381000"/>
                <a:gd name="connsiteY12" fmla="*/ 120385 h 3274512"/>
                <a:gd name="connsiteX13" fmla="*/ 117954 w 381000"/>
                <a:gd name="connsiteY13" fmla="*/ 84 h 327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0" h="3274512">
                  <a:moveTo>
                    <a:pt x="117954" y="84"/>
                  </a:moveTo>
                  <a:cubicBezTo>
                    <a:pt x="192151" y="-2735"/>
                    <a:pt x="223542" y="66344"/>
                    <a:pt x="234600" y="101059"/>
                  </a:cubicBezTo>
                  <a:lnTo>
                    <a:pt x="236180" y="107032"/>
                  </a:lnTo>
                  <a:lnTo>
                    <a:pt x="236760" y="104908"/>
                  </a:lnTo>
                  <a:cubicBezTo>
                    <a:pt x="248154" y="71948"/>
                    <a:pt x="283047" y="5677"/>
                    <a:pt x="379895" y="2857"/>
                  </a:cubicBezTo>
                  <a:lnTo>
                    <a:pt x="381000" y="3030"/>
                  </a:lnTo>
                  <a:lnTo>
                    <a:pt x="381000" y="3274109"/>
                  </a:lnTo>
                  <a:lnTo>
                    <a:pt x="377002" y="3274109"/>
                  </a:lnTo>
                  <a:cubicBezTo>
                    <a:pt x="301137" y="3274109"/>
                    <a:pt x="264904" y="3274109"/>
                    <a:pt x="247598" y="3274109"/>
                  </a:cubicBezTo>
                  <a:lnTo>
                    <a:pt x="239713" y="3274109"/>
                  </a:lnTo>
                  <a:lnTo>
                    <a:pt x="239713" y="3274512"/>
                  </a:lnTo>
                  <a:cubicBezTo>
                    <a:pt x="0" y="3274512"/>
                    <a:pt x="0" y="3274512"/>
                    <a:pt x="0" y="3274512"/>
                  </a:cubicBezTo>
                  <a:cubicBezTo>
                    <a:pt x="0" y="120385"/>
                    <a:pt x="0" y="120385"/>
                    <a:pt x="0" y="120385"/>
                  </a:cubicBezTo>
                  <a:cubicBezTo>
                    <a:pt x="0" y="120385"/>
                    <a:pt x="15220" y="3844"/>
                    <a:pt x="117954" y="84"/>
                  </a:cubicBezTo>
                  <a:close/>
                </a:path>
              </a:pathLst>
            </a:custGeom>
            <a:solidFill>
              <a:schemeClr val="accent2">
                <a:lumMod val="60000"/>
                <a:lumOff val="40000"/>
              </a:schemeClr>
            </a:solidFill>
            <a:ln>
              <a:noFill/>
            </a:ln>
          </p:spPr>
          <p:txBody>
            <a:bodyPr/>
            <a:lstStyle/>
            <a:p>
              <a:pPr>
                <a:defRPr/>
              </a:pPr>
              <a:endParaRPr lang="en-US" sz="2400">
                <a:solidFill>
                  <a:schemeClr val="bg1"/>
                </a:solidFill>
              </a:endParaRPr>
            </a:p>
          </p:txBody>
        </p:sp>
        <p:sp>
          <p:nvSpPr>
            <p:cNvPr id="35933" name="Freeform 22"/>
            <p:cNvSpPr/>
            <p:nvPr/>
          </p:nvSpPr>
          <p:spPr bwMode="auto">
            <a:xfrm>
              <a:off x="5278437" y="989748"/>
              <a:ext cx="161926" cy="440065"/>
            </a:xfrm>
            <a:custGeom>
              <a:avLst/>
              <a:gdLst>
                <a:gd name="T0" fmla="*/ 0 w 161926"/>
                <a:gd name="T1" fmla="*/ 0 h 440065"/>
                <a:gd name="T2" fmla="*/ 33167 w 161926"/>
                <a:gd name="T3" fmla="*/ 0 h 440065"/>
                <a:gd name="T4" fmla="*/ 161926 w 161926"/>
                <a:gd name="T5" fmla="*/ 428453 h 440065"/>
                <a:gd name="T6" fmla="*/ 44113 w 161926"/>
                <a:gd name="T7" fmla="*/ 440065 h 440065"/>
                <a:gd name="T8" fmla="*/ 0 w 161926"/>
                <a:gd name="T9" fmla="*/ 439500 h 440065"/>
                <a:gd name="T10" fmla="*/ 0 w 161926"/>
                <a:gd name="T11" fmla="*/ 0 h 44006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26" h="440065">
                  <a:moveTo>
                    <a:pt x="0" y="0"/>
                  </a:moveTo>
                  <a:lnTo>
                    <a:pt x="33167" y="0"/>
                  </a:lnTo>
                  <a:cubicBezTo>
                    <a:pt x="33167" y="0"/>
                    <a:pt x="33167" y="0"/>
                    <a:pt x="161926" y="428453"/>
                  </a:cubicBezTo>
                  <a:cubicBezTo>
                    <a:pt x="121215" y="436036"/>
                    <a:pt x="81215" y="439354"/>
                    <a:pt x="44113" y="440065"/>
                  </a:cubicBezTo>
                  <a:lnTo>
                    <a:pt x="0" y="43950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24" name="Freeform 23"/>
            <p:cNvSpPr/>
            <p:nvPr/>
          </p:nvSpPr>
          <p:spPr bwMode="auto">
            <a:xfrm>
              <a:off x="5124403" y="991226"/>
              <a:ext cx="153751" cy="438477"/>
            </a:xfrm>
            <a:custGeom>
              <a:avLst/>
              <a:gdLst>
                <a:gd name="connsiteX0" fmla="*/ 109825 w 152399"/>
                <a:gd name="connsiteY0" fmla="*/ 0 h 439500"/>
                <a:gd name="connsiteX1" fmla="*/ 141778 w 152399"/>
                <a:gd name="connsiteY1" fmla="*/ 0 h 439500"/>
                <a:gd name="connsiteX2" fmla="*/ 152399 w 152399"/>
                <a:gd name="connsiteY2" fmla="*/ 0 h 439500"/>
                <a:gd name="connsiteX3" fmla="*/ 152399 w 152399"/>
                <a:gd name="connsiteY3" fmla="*/ 439500 h 439500"/>
                <a:gd name="connsiteX4" fmla="*/ 143309 w 152399"/>
                <a:gd name="connsiteY4" fmla="*/ 439384 h 439500"/>
                <a:gd name="connsiteX5" fmla="*/ 0 w 152399"/>
                <a:gd name="connsiteY5" fmla="*/ 420870 h 439500"/>
                <a:gd name="connsiteX6" fmla="*/ 109825 w 152399"/>
                <a:gd name="connsiteY6" fmla="*/ 0 h 43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399" h="439500">
                  <a:moveTo>
                    <a:pt x="109825" y="0"/>
                  </a:moveTo>
                  <a:cubicBezTo>
                    <a:pt x="109825" y="0"/>
                    <a:pt x="109825" y="0"/>
                    <a:pt x="141778" y="0"/>
                  </a:cubicBezTo>
                  <a:lnTo>
                    <a:pt x="152399" y="0"/>
                  </a:lnTo>
                  <a:lnTo>
                    <a:pt x="152399" y="439500"/>
                  </a:lnTo>
                  <a:lnTo>
                    <a:pt x="143309" y="439384"/>
                  </a:lnTo>
                  <a:cubicBezTo>
                    <a:pt x="59173" y="435681"/>
                    <a:pt x="0" y="420870"/>
                    <a:pt x="0" y="420870"/>
                  </a:cubicBezTo>
                  <a:lnTo>
                    <a:pt x="109825" y="0"/>
                  </a:lnTo>
                  <a:close/>
                </a:path>
              </a:pathLst>
            </a:custGeom>
            <a:solidFill>
              <a:schemeClr val="accent2">
                <a:lumMod val="60000"/>
                <a:lumOff val="40000"/>
              </a:schemeClr>
            </a:solidFill>
            <a:ln>
              <a:noFill/>
            </a:ln>
          </p:spPr>
          <p:txBody>
            <a:bodyPr/>
            <a:lstStyle/>
            <a:p>
              <a:pPr>
                <a:defRPr/>
              </a:pPr>
              <a:endParaRPr lang="en-US" sz="2400">
                <a:solidFill>
                  <a:schemeClr val="bg1"/>
                </a:solidFill>
              </a:endParaRPr>
            </a:p>
          </p:txBody>
        </p:sp>
        <p:sp>
          <p:nvSpPr>
            <p:cNvPr id="35935" name="Freeform 24"/>
            <p:cNvSpPr/>
            <p:nvPr/>
          </p:nvSpPr>
          <p:spPr bwMode="auto">
            <a:xfrm>
              <a:off x="5275263" y="983396"/>
              <a:ext cx="598488" cy="4294187"/>
            </a:xfrm>
            <a:custGeom>
              <a:avLst/>
              <a:gdLst>
                <a:gd name="T0" fmla="*/ 130175 w 377"/>
                <a:gd name="T1" fmla="*/ 0 h 2705"/>
                <a:gd name="T2" fmla="*/ 0 w 377"/>
                <a:gd name="T3" fmla="*/ 3175 h 2705"/>
                <a:gd name="T4" fmla="*/ 0 w 377"/>
                <a:gd name="T5" fmla="*/ 4294187 h 2705"/>
                <a:gd name="T6" fmla="*/ 598488 w 377"/>
                <a:gd name="T7" fmla="*/ 4287837 h 2705"/>
                <a:gd name="T8" fmla="*/ 541338 w 377"/>
                <a:gd name="T9" fmla="*/ 1089025 h 2705"/>
                <a:gd name="T10" fmla="*/ 130175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36" name="Freeform 21"/>
            <p:cNvSpPr/>
            <p:nvPr/>
          </p:nvSpPr>
          <p:spPr bwMode="auto">
            <a:xfrm>
              <a:off x="5278438" y="1015146"/>
              <a:ext cx="600075" cy="4302125"/>
            </a:xfrm>
            <a:custGeom>
              <a:avLst/>
              <a:gdLst>
                <a:gd name="T0" fmla="*/ 130175 w 378"/>
                <a:gd name="T1" fmla="*/ 0 h 2710"/>
                <a:gd name="T2" fmla="*/ 0 w 378"/>
                <a:gd name="T3" fmla="*/ 3175 h 2710"/>
                <a:gd name="T4" fmla="*/ 0 w 378"/>
                <a:gd name="T5" fmla="*/ 4302125 h 2710"/>
                <a:gd name="T6" fmla="*/ 600075 w 378"/>
                <a:gd name="T7" fmla="*/ 4294188 h 2710"/>
                <a:gd name="T8" fmla="*/ 542925 w 378"/>
                <a:gd name="T9" fmla="*/ 1090613 h 2710"/>
                <a:gd name="T10" fmla="*/ 130175 w 378"/>
                <a:gd name="T11" fmla="*/ 0 h 27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8" h="2710">
                  <a:moveTo>
                    <a:pt x="82" y="0"/>
                  </a:moveTo>
                  <a:lnTo>
                    <a:pt x="0" y="2"/>
                  </a:lnTo>
                  <a:lnTo>
                    <a:pt x="0" y="2710"/>
                  </a:lnTo>
                  <a:lnTo>
                    <a:pt x="378" y="2705"/>
                  </a:lnTo>
                  <a:lnTo>
                    <a:pt x="342" y="687"/>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27" name="Group 26"/>
          <p:cNvGrpSpPr/>
          <p:nvPr/>
        </p:nvGrpSpPr>
        <p:grpSpPr bwMode="auto">
          <a:xfrm>
            <a:off x="6065837" y="4022726"/>
            <a:ext cx="425451" cy="2868613"/>
            <a:chOff x="4897438" y="983396"/>
            <a:chExt cx="981075" cy="4333875"/>
          </a:xfrm>
        </p:grpSpPr>
        <p:sp>
          <p:nvSpPr>
            <p:cNvPr id="35915" name="Freeform 27"/>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16" name="Freeform 28"/>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17" name="Freeform 29"/>
            <p:cNvSpPr/>
            <p:nvPr/>
          </p:nvSpPr>
          <p:spPr bwMode="auto">
            <a:xfrm>
              <a:off x="5271730" y="1011971"/>
              <a:ext cx="517079" cy="4275137"/>
            </a:xfrm>
            <a:custGeom>
              <a:avLst/>
              <a:gdLst>
                <a:gd name="T0" fmla="*/ 112468 w 377"/>
                <a:gd name="T1" fmla="*/ 0 h 2705"/>
                <a:gd name="T2" fmla="*/ 0 w 377"/>
                <a:gd name="T3" fmla="*/ 3161 h 2705"/>
                <a:gd name="T4" fmla="*/ 0 w 377"/>
                <a:gd name="T5" fmla="*/ 4275137 h 2705"/>
                <a:gd name="T6" fmla="*/ 517079 w 377"/>
                <a:gd name="T7" fmla="*/ 4268815 h 2705"/>
                <a:gd name="T8" fmla="*/ 467703 w 377"/>
                <a:gd name="T9" fmla="*/ 1084194 h 2705"/>
                <a:gd name="T10" fmla="*/ 112468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18" name="Freeform 30"/>
            <p:cNvSpPr/>
            <p:nvPr/>
          </p:nvSpPr>
          <p:spPr bwMode="auto">
            <a:xfrm>
              <a:off x="5278436" y="1418272"/>
              <a:ext cx="363540" cy="697845"/>
            </a:xfrm>
            <a:custGeom>
              <a:avLst/>
              <a:gdLst>
                <a:gd name="T0" fmla="*/ 161193 w 363540"/>
                <a:gd name="T1" fmla="*/ 0 h 697845"/>
                <a:gd name="T2" fmla="*/ 363540 w 363540"/>
                <a:gd name="T3" fmla="*/ 643037 h 697845"/>
                <a:gd name="T4" fmla="*/ 361147 w 363540"/>
                <a:gd name="T5" fmla="*/ 649918 h 697845"/>
                <a:gd name="T6" fmla="*/ 323321 w 363540"/>
                <a:gd name="T7" fmla="*/ 608847 h 697845"/>
                <a:gd name="T8" fmla="*/ 260524 w 363540"/>
                <a:gd name="T9" fmla="*/ 591636 h 697845"/>
                <a:gd name="T10" fmla="*/ 146848 w 363540"/>
                <a:gd name="T11" fmla="*/ 693669 h 697845"/>
                <a:gd name="T12" fmla="*/ 145940 w 363540"/>
                <a:gd name="T13" fmla="*/ 697845 h 697845"/>
                <a:gd name="T14" fmla="*/ 145235 w 363540"/>
                <a:gd name="T15" fmla="*/ 695402 h 697845"/>
                <a:gd name="T16" fmla="*/ 60866 w 363540"/>
                <a:gd name="T17" fmla="*/ 604117 h 697845"/>
                <a:gd name="T18" fmla="*/ 0 w 363540"/>
                <a:gd name="T19" fmla="*/ 594582 h 697845"/>
                <a:gd name="T20" fmla="*/ 0 w 363540"/>
                <a:gd name="T21" fmla="*/ 10975 h 697845"/>
                <a:gd name="T22" fmla="*/ 44113 w 363540"/>
                <a:gd name="T23" fmla="*/ 11540 h 697845"/>
                <a:gd name="T24" fmla="*/ 161193 w 363540"/>
                <a:gd name="T25" fmla="*/ 0 h 6978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3540" h="697845">
                  <a:moveTo>
                    <a:pt x="161193" y="0"/>
                  </a:moveTo>
                  <a:lnTo>
                    <a:pt x="363540" y="643037"/>
                  </a:lnTo>
                  <a:lnTo>
                    <a:pt x="361147" y="649918"/>
                  </a:lnTo>
                  <a:lnTo>
                    <a:pt x="323321" y="608847"/>
                  </a:lnTo>
                  <a:cubicBezTo>
                    <a:pt x="306777" y="597745"/>
                    <a:pt x="286141" y="590696"/>
                    <a:pt x="260524" y="591636"/>
                  </a:cubicBezTo>
                  <a:cubicBezTo>
                    <a:pt x="183673" y="594456"/>
                    <a:pt x="155921" y="660715"/>
                    <a:pt x="146848" y="693669"/>
                  </a:cubicBezTo>
                  <a:lnTo>
                    <a:pt x="145940" y="697845"/>
                  </a:lnTo>
                  <a:lnTo>
                    <a:pt x="145235" y="695402"/>
                  </a:lnTo>
                  <a:cubicBezTo>
                    <a:pt x="135889" y="669361"/>
                    <a:pt x="112723" y="623987"/>
                    <a:pt x="60866" y="604117"/>
                  </a:cubicBezTo>
                  <a:lnTo>
                    <a:pt x="0" y="594582"/>
                  </a:lnTo>
                  <a:lnTo>
                    <a:pt x="0" y="10975"/>
                  </a:lnTo>
                  <a:lnTo>
                    <a:pt x="44113" y="11540"/>
                  </a:lnTo>
                  <a:lnTo>
                    <a:pt x="16119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19" name="Freeform 31"/>
            <p:cNvSpPr/>
            <p:nvPr/>
          </p:nvSpPr>
          <p:spPr bwMode="auto">
            <a:xfrm>
              <a:off x="4924427" y="1011971"/>
              <a:ext cx="715157" cy="1158875"/>
            </a:xfrm>
            <a:custGeom>
              <a:avLst/>
              <a:gdLst>
                <a:gd name="T0" fmla="*/ 315913 w 715157"/>
                <a:gd name="T1" fmla="*/ 0 h 1158875"/>
                <a:gd name="T2" fmla="*/ 387350 w 715157"/>
                <a:gd name="T3" fmla="*/ 0 h 1158875"/>
                <a:gd name="T4" fmla="*/ 515203 w 715157"/>
                <a:gd name="T5" fmla="*/ 406301 h 1158875"/>
                <a:gd name="T6" fmla="*/ 398123 w 715157"/>
                <a:gd name="T7" fmla="*/ 417841 h 1158875"/>
                <a:gd name="T8" fmla="*/ 354010 w 715157"/>
                <a:gd name="T9" fmla="*/ 417276 h 1158875"/>
                <a:gd name="T10" fmla="*/ 354010 w 715157"/>
                <a:gd name="T11" fmla="*/ 1000883 h 1158875"/>
                <a:gd name="T12" fmla="*/ 414876 w 715157"/>
                <a:gd name="T13" fmla="*/ 1010418 h 1158875"/>
                <a:gd name="T14" fmla="*/ 499245 w 715157"/>
                <a:gd name="T15" fmla="*/ 1101703 h 1158875"/>
                <a:gd name="T16" fmla="*/ 499950 w 715157"/>
                <a:gd name="T17" fmla="*/ 1104146 h 1158875"/>
                <a:gd name="T18" fmla="*/ 500858 w 715157"/>
                <a:gd name="T19" fmla="*/ 1099970 h 1158875"/>
                <a:gd name="T20" fmla="*/ 614534 w 715157"/>
                <a:gd name="T21" fmla="*/ 997937 h 1158875"/>
                <a:gd name="T22" fmla="*/ 677331 w 715157"/>
                <a:gd name="T23" fmla="*/ 1015148 h 1158875"/>
                <a:gd name="T24" fmla="*/ 715157 w 715157"/>
                <a:gd name="T25" fmla="*/ 1056219 h 1158875"/>
                <a:gd name="T26" fmla="*/ 679450 w 715157"/>
                <a:gd name="T27" fmla="*/ 1158875 h 1158875"/>
                <a:gd name="T28" fmla="*/ 19050 w 715157"/>
                <a:gd name="T29" fmla="*/ 1158875 h 1158875"/>
                <a:gd name="T30" fmla="*/ 0 w 715157"/>
                <a:gd name="T31" fmla="*/ 1082675 h 1158875"/>
                <a:gd name="T32" fmla="*/ 315913 w 715157"/>
                <a:gd name="T33" fmla="*/ 0 h 11588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15157" h="1158875">
                  <a:moveTo>
                    <a:pt x="315913" y="0"/>
                  </a:moveTo>
                  <a:lnTo>
                    <a:pt x="387350" y="0"/>
                  </a:lnTo>
                  <a:lnTo>
                    <a:pt x="515203" y="406301"/>
                  </a:lnTo>
                  <a:lnTo>
                    <a:pt x="398123" y="417841"/>
                  </a:lnTo>
                  <a:lnTo>
                    <a:pt x="354010" y="417276"/>
                  </a:lnTo>
                  <a:lnTo>
                    <a:pt x="354010" y="1000883"/>
                  </a:lnTo>
                  <a:lnTo>
                    <a:pt x="414876" y="1010418"/>
                  </a:lnTo>
                  <a:cubicBezTo>
                    <a:pt x="466733" y="1030288"/>
                    <a:pt x="489899" y="1075662"/>
                    <a:pt x="499245" y="1101703"/>
                  </a:cubicBezTo>
                  <a:lnTo>
                    <a:pt x="499950" y="1104146"/>
                  </a:lnTo>
                  <a:lnTo>
                    <a:pt x="500858" y="1099970"/>
                  </a:lnTo>
                  <a:cubicBezTo>
                    <a:pt x="509931" y="1067016"/>
                    <a:pt x="537683" y="1000757"/>
                    <a:pt x="614534" y="997937"/>
                  </a:cubicBezTo>
                  <a:cubicBezTo>
                    <a:pt x="640151" y="996997"/>
                    <a:pt x="660787" y="1004046"/>
                    <a:pt x="677331" y="1015148"/>
                  </a:cubicBezTo>
                  <a:lnTo>
                    <a:pt x="715157" y="1056219"/>
                  </a:lnTo>
                  <a:lnTo>
                    <a:pt x="679450" y="1158875"/>
                  </a:lnTo>
                  <a:lnTo>
                    <a:pt x="19050" y="1158875"/>
                  </a:lnTo>
                  <a:lnTo>
                    <a:pt x="0" y="1082675"/>
                  </a:lnTo>
                  <a:lnTo>
                    <a:pt x="31591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3" name="Freeform 32"/>
            <p:cNvSpPr/>
            <p:nvPr/>
          </p:nvSpPr>
          <p:spPr bwMode="auto">
            <a:xfrm>
              <a:off x="5278154" y="2009903"/>
              <a:ext cx="384375" cy="3273791"/>
            </a:xfrm>
            <a:custGeom>
              <a:avLst/>
              <a:gdLst>
                <a:gd name="connsiteX0" fmla="*/ 260524 w 385763"/>
                <a:gd name="connsiteY0" fmla="*/ 84 h 3274512"/>
                <a:gd name="connsiteX1" fmla="*/ 385763 w 385763"/>
                <a:gd name="connsiteY1" fmla="*/ 120385 h 3274512"/>
                <a:gd name="connsiteX2" fmla="*/ 385763 w 385763"/>
                <a:gd name="connsiteY2" fmla="*/ 3274512 h 3274512"/>
                <a:gd name="connsiteX3" fmla="*/ 142875 w 385763"/>
                <a:gd name="connsiteY3" fmla="*/ 3274512 h 3274512"/>
                <a:gd name="connsiteX4" fmla="*/ 142875 w 385763"/>
                <a:gd name="connsiteY4" fmla="*/ 3274109 h 3274512"/>
                <a:gd name="connsiteX5" fmla="*/ 85843 w 385763"/>
                <a:gd name="connsiteY5" fmla="*/ 3274109 h 3274512"/>
                <a:gd name="connsiteX6" fmla="*/ 37332 w 385763"/>
                <a:gd name="connsiteY6" fmla="*/ 3274109 h 3274512"/>
                <a:gd name="connsiteX7" fmla="*/ 0 w 385763"/>
                <a:gd name="connsiteY7" fmla="*/ 3274109 h 3274512"/>
                <a:gd name="connsiteX8" fmla="*/ 0 w 385763"/>
                <a:gd name="connsiteY8" fmla="*/ 3030 h 3274512"/>
                <a:gd name="connsiteX9" fmla="*/ 60866 w 385763"/>
                <a:gd name="connsiteY9" fmla="*/ 12565 h 3274512"/>
                <a:gd name="connsiteX10" fmla="*/ 145235 w 385763"/>
                <a:gd name="connsiteY10" fmla="*/ 103850 h 3274512"/>
                <a:gd name="connsiteX11" fmla="*/ 145940 w 385763"/>
                <a:gd name="connsiteY11" fmla="*/ 106293 h 3274512"/>
                <a:gd name="connsiteX12" fmla="*/ 146848 w 385763"/>
                <a:gd name="connsiteY12" fmla="*/ 102117 h 3274512"/>
                <a:gd name="connsiteX13" fmla="*/ 260524 w 385763"/>
                <a:gd name="connsiteY13" fmla="*/ 84 h 327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5763" h="3274512">
                  <a:moveTo>
                    <a:pt x="260524" y="84"/>
                  </a:moveTo>
                  <a:cubicBezTo>
                    <a:pt x="362992" y="-3675"/>
                    <a:pt x="385763" y="120385"/>
                    <a:pt x="385763" y="120385"/>
                  </a:cubicBezTo>
                  <a:lnTo>
                    <a:pt x="385763" y="3274512"/>
                  </a:lnTo>
                  <a:cubicBezTo>
                    <a:pt x="142875" y="3274512"/>
                    <a:pt x="142875" y="3274512"/>
                    <a:pt x="142875" y="3274512"/>
                  </a:cubicBezTo>
                  <a:lnTo>
                    <a:pt x="142875" y="3274109"/>
                  </a:lnTo>
                  <a:lnTo>
                    <a:pt x="85843" y="3274109"/>
                  </a:lnTo>
                  <a:cubicBezTo>
                    <a:pt x="68412" y="3274109"/>
                    <a:pt x="52274" y="3274109"/>
                    <a:pt x="37332" y="3274109"/>
                  </a:cubicBezTo>
                  <a:lnTo>
                    <a:pt x="0" y="3274109"/>
                  </a:lnTo>
                  <a:lnTo>
                    <a:pt x="0" y="3030"/>
                  </a:lnTo>
                  <a:lnTo>
                    <a:pt x="60866" y="12565"/>
                  </a:lnTo>
                  <a:cubicBezTo>
                    <a:pt x="112723" y="32435"/>
                    <a:pt x="135889" y="77809"/>
                    <a:pt x="145235" y="103850"/>
                  </a:cubicBezTo>
                  <a:lnTo>
                    <a:pt x="145940" y="106293"/>
                  </a:lnTo>
                  <a:lnTo>
                    <a:pt x="146848" y="102117"/>
                  </a:lnTo>
                  <a:cubicBezTo>
                    <a:pt x="155921" y="69163"/>
                    <a:pt x="183673" y="2904"/>
                    <a:pt x="260524" y="84"/>
                  </a:cubicBezTo>
                  <a:close/>
                </a:path>
              </a:pathLst>
            </a:custGeom>
            <a:solidFill>
              <a:schemeClr val="accent3"/>
            </a:solidFill>
            <a:ln>
              <a:noFill/>
            </a:ln>
          </p:spPr>
          <p:txBody>
            <a:bodyPr/>
            <a:lstStyle/>
            <a:p>
              <a:pPr>
                <a:defRPr/>
              </a:pPr>
              <a:endParaRPr lang="en-US" sz="2400">
                <a:solidFill>
                  <a:schemeClr val="bg1"/>
                </a:solidFill>
              </a:endParaRPr>
            </a:p>
          </p:txBody>
        </p:sp>
        <p:sp>
          <p:nvSpPr>
            <p:cNvPr id="34" name="Freeform 33"/>
            <p:cNvSpPr/>
            <p:nvPr/>
          </p:nvSpPr>
          <p:spPr bwMode="auto">
            <a:xfrm>
              <a:off x="4897438" y="2009903"/>
              <a:ext cx="380716" cy="3273791"/>
            </a:xfrm>
            <a:custGeom>
              <a:avLst/>
              <a:gdLst>
                <a:gd name="connsiteX0" fmla="*/ 117954 w 381000"/>
                <a:gd name="connsiteY0" fmla="*/ 84 h 3274512"/>
                <a:gd name="connsiteX1" fmla="*/ 234600 w 381000"/>
                <a:gd name="connsiteY1" fmla="*/ 101059 h 3274512"/>
                <a:gd name="connsiteX2" fmla="*/ 236180 w 381000"/>
                <a:gd name="connsiteY2" fmla="*/ 107032 h 3274512"/>
                <a:gd name="connsiteX3" fmla="*/ 236760 w 381000"/>
                <a:gd name="connsiteY3" fmla="*/ 104908 h 3274512"/>
                <a:gd name="connsiteX4" fmla="*/ 379895 w 381000"/>
                <a:gd name="connsiteY4" fmla="*/ 2857 h 3274512"/>
                <a:gd name="connsiteX5" fmla="*/ 381000 w 381000"/>
                <a:gd name="connsiteY5" fmla="*/ 3030 h 3274512"/>
                <a:gd name="connsiteX6" fmla="*/ 381000 w 381000"/>
                <a:gd name="connsiteY6" fmla="*/ 3274109 h 3274512"/>
                <a:gd name="connsiteX7" fmla="*/ 377002 w 381000"/>
                <a:gd name="connsiteY7" fmla="*/ 3274109 h 3274512"/>
                <a:gd name="connsiteX8" fmla="*/ 247598 w 381000"/>
                <a:gd name="connsiteY8" fmla="*/ 3274109 h 3274512"/>
                <a:gd name="connsiteX9" fmla="*/ 239713 w 381000"/>
                <a:gd name="connsiteY9" fmla="*/ 3274109 h 3274512"/>
                <a:gd name="connsiteX10" fmla="*/ 239713 w 381000"/>
                <a:gd name="connsiteY10" fmla="*/ 3274512 h 3274512"/>
                <a:gd name="connsiteX11" fmla="*/ 0 w 381000"/>
                <a:gd name="connsiteY11" fmla="*/ 3274512 h 3274512"/>
                <a:gd name="connsiteX12" fmla="*/ 0 w 381000"/>
                <a:gd name="connsiteY12" fmla="*/ 120385 h 3274512"/>
                <a:gd name="connsiteX13" fmla="*/ 117954 w 381000"/>
                <a:gd name="connsiteY13" fmla="*/ 84 h 327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0" h="3274512">
                  <a:moveTo>
                    <a:pt x="117954" y="84"/>
                  </a:moveTo>
                  <a:cubicBezTo>
                    <a:pt x="192151" y="-2735"/>
                    <a:pt x="223542" y="66344"/>
                    <a:pt x="234600" y="101059"/>
                  </a:cubicBezTo>
                  <a:lnTo>
                    <a:pt x="236180" y="107032"/>
                  </a:lnTo>
                  <a:lnTo>
                    <a:pt x="236760" y="104908"/>
                  </a:lnTo>
                  <a:cubicBezTo>
                    <a:pt x="248154" y="71948"/>
                    <a:pt x="283047" y="5677"/>
                    <a:pt x="379895" y="2857"/>
                  </a:cubicBezTo>
                  <a:lnTo>
                    <a:pt x="381000" y="3030"/>
                  </a:lnTo>
                  <a:lnTo>
                    <a:pt x="381000" y="3274109"/>
                  </a:lnTo>
                  <a:lnTo>
                    <a:pt x="377002" y="3274109"/>
                  </a:lnTo>
                  <a:cubicBezTo>
                    <a:pt x="301137" y="3274109"/>
                    <a:pt x="264904" y="3274109"/>
                    <a:pt x="247598" y="3274109"/>
                  </a:cubicBezTo>
                  <a:lnTo>
                    <a:pt x="239713" y="3274109"/>
                  </a:lnTo>
                  <a:lnTo>
                    <a:pt x="239713" y="3274512"/>
                  </a:lnTo>
                  <a:cubicBezTo>
                    <a:pt x="0" y="3274512"/>
                    <a:pt x="0" y="3274512"/>
                    <a:pt x="0" y="3274512"/>
                  </a:cubicBezTo>
                  <a:cubicBezTo>
                    <a:pt x="0" y="120385"/>
                    <a:pt x="0" y="120385"/>
                    <a:pt x="0" y="120385"/>
                  </a:cubicBezTo>
                  <a:cubicBezTo>
                    <a:pt x="0" y="120385"/>
                    <a:pt x="15220" y="3844"/>
                    <a:pt x="117954" y="84"/>
                  </a:cubicBezTo>
                  <a:close/>
                </a:path>
              </a:pathLst>
            </a:custGeom>
            <a:solidFill>
              <a:schemeClr val="accent3">
                <a:lumMod val="60000"/>
                <a:lumOff val="40000"/>
              </a:schemeClr>
            </a:solidFill>
            <a:ln>
              <a:noFill/>
            </a:ln>
          </p:spPr>
          <p:txBody>
            <a:bodyPr/>
            <a:lstStyle/>
            <a:p>
              <a:pPr>
                <a:defRPr/>
              </a:pPr>
              <a:endParaRPr lang="en-US" sz="2400">
                <a:solidFill>
                  <a:schemeClr val="bg1"/>
                </a:solidFill>
              </a:endParaRPr>
            </a:p>
          </p:txBody>
        </p:sp>
        <p:sp>
          <p:nvSpPr>
            <p:cNvPr id="35" name="Freeform 34"/>
            <p:cNvSpPr/>
            <p:nvPr/>
          </p:nvSpPr>
          <p:spPr bwMode="auto">
            <a:xfrm>
              <a:off x="5278154" y="990592"/>
              <a:ext cx="161072" cy="438903"/>
            </a:xfrm>
            <a:custGeom>
              <a:avLst/>
              <a:gdLst>
                <a:gd name="connsiteX0" fmla="*/ 0 w 161926"/>
                <a:gd name="connsiteY0" fmla="*/ 0 h 440065"/>
                <a:gd name="connsiteX1" fmla="*/ 33167 w 161926"/>
                <a:gd name="connsiteY1" fmla="*/ 0 h 440065"/>
                <a:gd name="connsiteX2" fmla="*/ 161926 w 161926"/>
                <a:gd name="connsiteY2" fmla="*/ 428453 h 440065"/>
                <a:gd name="connsiteX3" fmla="*/ 44113 w 161926"/>
                <a:gd name="connsiteY3" fmla="*/ 440065 h 440065"/>
                <a:gd name="connsiteX4" fmla="*/ 0 w 161926"/>
                <a:gd name="connsiteY4" fmla="*/ 439500 h 440065"/>
                <a:gd name="connsiteX5" fmla="*/ 0 w 161926"/>
                <a:gd name="connsiteY5" fmla="*/ 0 h 44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926" h="440065">
                  <a:moveTo>
                    <a:pt x="0" y="0"/>
                  </a:moveTo>
                  <a:lnTo>
                    <a:pt x="33167" y="0"/>
                  </a:lnTo>
                  <a:cubicBezTo>
                    <a:pt x="33167" y="0"/>
                    <a:pt x="33167" y="0"/>
                    <a:pt x="161926" y="428453"/>
                  </a:cubicBezTo>
                  <a:cubicBezTo>
                    <a:pt x="121215" y="436036"/>
                    <a:pt x="81215" y="439354"/>
                    <a:pt x="44113" y="440065"/>
                  </a:cubicBezTo>
                  <a:lnTo>
                    <a:pt x="0" y="439500"/>
                  </a:lnTo>
                  <a:lnTo>
                    <a:pt x="0" y="0"/>
                  </a:lnTo>
                  <a:close/>
                </a:path>
              </a:pathLst>
            </a:custGeom>
            <a:solidFill>
              <a:schemeClr val="accent3"/>
            </a:solidFill>
            <a:ln>
              <a:noFill/>
            </a:ln>
          </p:spPr>
          <p:txBody>
            <a:bodyPr/>
            <a:lstStyle/>
            <a:p>
              <a:pPr>
                <a:defRPr/>
              </a:pPr>
              <a:endParaRPr lang="en-US" sz="2400">
                <a:solidFill>
                  <a:schemeClr val="bg1"/>
                </a:solidFill>
              </a:endParaRPr>
            </a:p>
          </p:txBody>
        </p:sp>
        <p:sp>
          <p:nvSpPr>
            <p:cNvPr id="36" name="Freeform 35"/>
            <p:cNvSpPr/>
            <p:nvPr/>
          </p:nvSpPr>
          <p:spPr bwMode="auto">
            <a:xfrm>
              <a:off x="5124403" y="990592"/>
              <a:ext cx="153751" cy="438903"/>
            </a:xfrm>
            <a:custGeom>
              <a:avLst/>
              <a:gdLst>
                <a:gd name="connsiteX0" fmla="*/ 109825 w 152399"/>
                <a:gd name="connsiteY0" fmla="*/ 0 h 439500"/>
                <a:gd name="connsiteX1" fmla="*/ 141778 w 152399"/>
                <a:gd name="connsiteY1" fmla="*/ 0 h 439500"/>
                <a:gd name="connsiteX2" fmla="*/ 152399 w 152399"/>
                <a:gd name="connsiteY2" fmla="*/ 0 h 439500"/>
                <a:gd name="connsiteX3" fmla="*/ 152399 w 152399"/>
                <a:gd name="connsiteY3" fmla="*/ 439500 h 439500"/>
                <a:gd name="connsiteX4" fmla="*/ 143309 w 152399"/>
                <a:gd name="connsiteY4" fmla="*/ 439384 h 439500"/>
                <a:gd name="connsiteX5" fmla="*/ 0 w 152399"/>
                <a:gd name="connsiteY5" fmla="*/ 420870 h 439500"/>
                <a:gd name="connsiteX6" fmla="*/ 109825 w 152399"/>
                <a:gd name="connsiteY6" fmla="*/ 0 h 43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399" h="439500">
                  <a:moveTo>
                    <a:pt x="109825" y="0"/>
                  </a:moveTo>
                  <a:cubicBezTo>
                    <a:pt x="109825" y="0"/>
                    <a:pt x="109825" y="0"/>
                    <a:pt x="141778" y="0"/>
                  </a:cubicBezTo>
                  <a:lnTo>
                    <a:pt x="152399" y="0"/>
                  </a:lnTo>
                  <a:lnTo>
                    <a:pt x="152399" y="439500"/>
                  </a:lnTo>
                  <a:lnTo>
                    <a:pt x="143309" y="439384"/>
                  </a:lnTo>
                  <a:cubicBezTo>
                    <a:pt x="59173" y="435681"/>
                    <a:pt x="0" y="420870"/>
                    <a:pt x="0" y="420870"/>
                  </a:cubicBezTo>
                  <a:lnTo>
                    <a:pt x="109825" y="0"/>
                  </a:lnTo>
                  <a:close/>
                </a:path>
              </a:pathLst>
            </a:custGeom>
            <a:solidFill>
              <a:schemeClr val="accent3">
                <a:lumMod val="60000"/>
                <a:lumOff val="40000"/>
              </a:schemeClr>
            </a:solidFill>
            <a:ln>
              <a:noFill/>
            </a:ln>
          </p:spPr>
          <p:txBody>
            <a:bodyPr/>
            <a:lstStyle/>
            <a:p>
              <a:pPr>
                <a:defRPr/>
              </a:pPr>
              <a:endParaRPr lang="en-US" sz="2400">
                <a:solidFill>
                  <a:schemeClr val="bg1"/>
                </a:solidFill>
              </a:endParaRPr>
            </a:p>
          </p:txBody>
        </p:sp>
        <p:sp>
          <p:nvSpPr>
            <p:cNvPr id="35924" name="Freeform 36"/>
            <p:cNvSpPr/>
            <p:nvPr/>
          </p:nvSpPr>
          <p:spPr bwMode="auto">
            <a:xfrm>
              <a:off x="5275263" y="983396"/>
              <a:ext cx="598488" cy="4294187"/>
            </a:xfrm>
            <a:custGeom>
              <a:avLst/>
              <a:gdLst>
                <a:gd name="T0" fmla="*/ 130175 w 377"/>
                <a:gd name="T1" fmla="*/ 0 h 2705"/>
                <a:gd name="T2" fmla="*/ 0 w 377"/>
                <a:gd name="T3" fmla="*/ 3175 h 2705"/>
                <a:gd name="T4" fmla="*/ 0 w 377"/>
                <a:gd name="T5" fmla="*/ 4294187 h 2705"/>
                <a:gd name="T6" fmla="*/ 598488 w 377"/>
                <a:gd name="T7" fmla="*/ 4287837 h 2705"/>
                <a:gd name="T8" fmla="*/ 541338 w 377"/>
                <a:gd name="T9" fmla="*/ 1089025 h 2705"/>
                <a:gd name="T10" fmla="*/ 130175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25" name="Freeform 21"/>
            <p:cNvSpPr/>
            <p:nvPr/>
          </p:nvSpPr>
          <p:spPr bwMode="auto">
            <a:xfrm>
              <a:off x="5278438" y="1015146"/>
              <a:ext cx="600075" cy="4302125"/>
            </a:xfrm>
            <a:custGeom>
              <a:avLst/>
              <a:gdLst>
                <a:gd name="T0" fmla="*/ 130175 w 378"/>
                <a:gd name="T1" fmla="*/ 0 h 2710"/>
                <a:gd name="T2" fmla="*/ 0 w 378"/>
                <a:gd name="T3" fmla="*/ 3175 h 2710"/>
                <a:gd name="T4" fmla="*/ 0 w 378"/>
                <a:gd name="T5" fmla="*/ 4302125 h 2710"/>
                <a:gd name="T6" fmla="*/ 600075 w 378"/>
                <a:gd name="T7" fmla="*/ 4294188 h 2710"/>
                <a:gd name="T8" fmla="*/ 542925 w 378"/>
                <a:gd name="T9" fmla="*/ 1090613 h 2710"/>
                <a:gd name="T10" fmla="*/ 130175 w 378"/>
                <a:gd name="T11" fmla="*/ 0 h 27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8" h="2710">
                  <a:moveTo>
                    <a:pt x="82" y="0"/>
                  </a:moveTo>
                  <a:lnTo>
                    <a:pt x="0" y="2"/>
                  </a:lnTo>
                  <a:lnTo>
                    <a:pt x="0" y="2710"/>
                  </a:lnTo>
                  <a:lnTo>
                    <a:pt x="378" y="2705"/>
                  </a:lnTo>
                  <a:lnTo>
                    <a:pt x="342" y="687"/>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39" name="Group 38"/>
          <p:cNvGrpSpPr/>
          <p:nvPr/>
        </p:nvGrpSpPr>
        <p:grpSpPr bwMode="auto">
          <a:xfrm>
            <a:off x="6623049" y="3227389"/>
            <a:ext cx="425451" cy="3663951"/>
            <a:chOff x="4897438" y="983396"/>
            <a:chExt cx="981075" cy="4333875"/>
          </a:xfrm>
        </p:grpSpPr>
        <p:sp>
          <p:nvSpPr>
            <p:cNvPr id="35904" name="Freeform 39"/>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05" name="Freeform 40"/>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06" name="Freeform 41"/>
            <p:cNvSpPr/>
            <p:nvPr/>
          </p:nvSpPr>
          <p:spPr bwMode="auto">
            <a:xfrm>
              <a:off x="5271730" y="1011971"/>
              <a:ext cx="517079" cy="4275137"/>
            </a:xfrm>
            <a:custGeom>
              <a:avLst/>
              <a:gdLst>
                <a:gd name="T0" fmla="*/ 112468 w 377"/>
                <a:gd name="T1" fmla="*/ 0 h 2705"/>
                <a:gd name="T2" fmla="*/ 0 w 377"/>
                <a:gd name="T3" fmla="*/ 3161 h 2705"/>
                <a:gd name="T4" fmla="*/ 0 w 377"/>
                <a:gd name="T5" fmla="*/ 4275137 h 2705"/>
                <a:gd name="T6" fmla="*/ 517079 w 377"/>
                <a:gd name="T7" fmla="*/ 4268815 h 2705"/>
                <a:gd name="T8" fmla="*/ 467703 w 377"/>
                <a:gd name="T9" fmla="*/ 1084194 h 2705"/>
                <a:gd name="T10" fmla="*/ 112468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07" name="Freeform 42"/>
            <p:cNvSpPr/>
            <p:nvPr/>
          </p:nvSpPr>
          <p:spPr bwMode="auto">
            <a:xfrm>
              <a:off x="5278436" y="1418272"/>
              <a:ext cx="363540" cy="697845"/>
            </a:xfrm>
            <a:custGeom>
              <a:avLst/>
              <a:gdLst>
                <a:gd name="T0" fmla="*/ 161193 w 363540"/>
                <a:gd name="T1" fmla="*/ 0 h 697845"/>
                <a:gd name="T2" fmla="*/ 363540 w 363540"/>
                <a:gd name="T3" fmla="*/ 643037 h 697845"/>
                <a:gd name="T4" fmla="*/ 361147 w 363540"/>
                <a:gd name="T5" fmla="*/ 649918 h 697845"/>
                <a:gd name="T6" fmla="*/ 323321 w 363540"/>
                <a:gd name="T7" fmla="*/ 608847 h 697845"/>
                <a:gd name="T8" fmla="*/ 260524 w 363540"/>
                <a:gd name="T9" fmla="*/ 591636 h 697845"/>
                <a:gd name="T10" fmla="*/ 146848 w 363540"/>
                <a:gd name="T11" fmla="*/ 693669 h 697845"/>
                <a:gd name="T12" fmla="*/ 145940 w 363540"/>
                <a:gd name="T13" fmla="*/ 697845 h 697845"/>
                <a:gd name="T14" fmla="*/ 145235 w 363540"/>
                <a:gd name="T15" fmla="*/ 695402 h 697845"/>
                <a:gd name="T16" fmla="*/ 60866 w 363540"/>
                <a:gd name="T17" fmla="*/ 604117 h 697845"/>
                <a:gd name="T18" fmla="*/ 0 w 363540"/>
                <a:gd name="T19" fmla="*/ 594582 h 697845"/>
                <a:gd name="T20" fmla="*/ 0 w 363540"/>
                <a:gd name="T21" fmla="*/ 10975 h 697845"/>
                <a:gd name="T22" fmla="*/ 44113 w 363540"/>
                <a:gd name="T23" fmla="*/ 11540 h 697845"/>
                <a:gd name="T24" fmla="*/ 161193 w 363540"/>
                <a:gd name="T25" fmla="*/ 0 h 6978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3540" h="697845">
                  <a:moveTo>
                    <a:pt x="161193" y="0"/>
                  </a:moveTo>
                  <a:lnTo>
                    <a:pt x="363540" y="643037"/>
                  </a:lnTo>
                  <a:lnTo>
                    <a:pt x="361147" y="649918"/>
                  </a:lnTo>
                  <a:lnTo>
                    <a:pt x="323321" y="608847"/>
                  </a:lnTo>
                  <a:cubicBezTo>
                    <a:pt x="306777" y="597745"/>
                    <a:pt x="286141" y="590696"/>
                    <a:pt x="260524" y="591636"/>
                  </a:cubicBezTo>
                  <a:cubicBezTo>
                    <a:pt x="183673" y="594456"/>
                    <a:pt x="155921" y="660715"/>
                    <a:pt x="146848" y="693669"/>
                  </a:cubicBezTo>
                  <a:lnTo>
                    <a:pt x="145940" y="697845"/>
                  </a:lnTo>
                  <a:lnTo>
                    <a:pt x="145235" y="695402"/>
                  </a:lnTo>
                  <a:cubicBezTo>
                    <a:pt x="135889" y="669361"/>
                    <a:pt x="112723" y="623987"/>
                    <a:pt x="60866" y="604117"/>
                  </a:cubicBezTo>
                  <a:lnTo>
                    <a:pt x="0" y="594582"/>
                  </a:lnTo>
                  <a:lnTo>
                    <a:pt x="0" y="10975"/>
                  </a:lnTo>
                  <a:lnTo>
                    <a:pt x="44113" y="11540"/>
                  </a:lnTo>
                  <a:lnTo>
                    <a:pt x="16119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08" name="Freeform 43"/>
            <p:cNvSpPr/>
            <p:nvPr/>
          </p:nvSpPr>
          <p:spPr bwMode="auto">
            <a:xfrm>
              <a:off x="4924427" y="1011971"/>
              <a:ext cx="715157" cy="1158875"/>
            </a:xfrm>
            <a:custGeom>
              <a:avLst/>
              <a:gdLst>
                <a:gd name="T0" fmla="*/ 315913 w 715157"/>
                <a:gd name="T1" fmla="*/ 0 h 1158875"/>
                <a:gd name="T2" fmla="*/ 387350 w 715157"/>
                <a:gd name="T3" fmla="*/ 0 h 1158875"/>
                <a:gd name="T4" fmla="*/ 515203 w 715157"/>
                <a:gd name="T5" fmla="*/ 406301 h 1158875"/>
                <a:gd name="T6" fmla="*/ 398123 w 715157"/>
                <a:gd name="T7" fmla="*/ 417841 h 1158875"/>
                <a:gd name="T8" fmla="*/ 354010 w 715157"/>
                <a:gd name="T9" fmla="*/ 417276 h 1158875"/>
                <a:gd name="T10" fmla="*/ 354010 w 715157"/>
                <a:gd name="T11" fmla="*/ 1000883 h 1158875"/>
                <a:gd name="T12" fmla="*/ 414876 w 715157"/>
                <a:gd name="T13" fmla="*/ 1010418 h 1158875"/>
                <a:gd name="T14" fmla="*/ 499245 w 715157"/>
                <a:gd name="T15" fmla="*/ 1101703 h 1158875"/>
                <a:gd name="T16" fmla="*/ 499950 w 715157"/>
                <a:gd name="T17" fmla="*/ 1104146 h 1158875"/>
                <a:gd name="T18" fmla="*/ 500858 w 715157"/>
                <a:gd name="T19" fmla="*/ 1099970 h 1158875"/>
                <a:gd name="T20" fmla="*/ 614534 w 715157"/>
                <a:gd name="T21" fmla="*/ 997937 h 1158875"/>
                <a:gd name="T22" fmla="*/ 677331 w 715157"/>
                <a:gd name="T23" fmla="*/ 1015148 h 1158875"/>
                <a:gd name="T24" fmla="*/ 715157 w 715157"/>
                <a:gd name="T25" fmla="*/ 1056219 h 1158875"/>
                <a:gd name="T26" fmla="*/ 679450 w 715157"/>
                <a:gd name="T27" fmla="*/ 1158875 h 1158875"/>
                <a:gd name="T28" fmla="*/ 19050 w 715157"/>
                <a:gd name="T29" fmla="*/ 1158875 h 1158875"/>
                <a:gd name="T30" fmla="*/ 0 w 715157"/>
                <a:gd name="T31" fmla="*/ 1082675 h 1158875"/>
                <a:gd name="T32" fmla="*/ 315913 w 715157"/>
                <a:gd name="T33" fmla="*/ 0 h 11588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15157" h="1158875">
                  <a:moveTo>
                    <a:pt x="315913" y="0"/>
                  </a:moveTo>
                  <a:lnTo>
                    <a:pt x="387350" y="0"/>
                  </a:lnTo>
                  <a:lnTo>
                    <a:pt x="515203" y="406301"/>
                  </a:lnTo>
                  <a:lnTo>
                    <a:pt x="398123" y="417841"/>
                  </a:lnTo>
                  <a:lnTo>
                    <a:pt x="354010" y="417276"/>
                  </a:lnTo>
                  <a:lnTo>
                    <a:pt x="354010" y="1000883"/>
                  </a:lnTo>
                  <a:lnTo>
                    <a:pt x="414876" y="1010418"/>
                  </a:lnTo>
                  <a:cubicBezTo>
                    <a:pt x="466733" y="1030288"/>
                    <a:pt x="489899" y="1075662"/>
                    <a:pt x="499245" y="1101703"/>
                  </a:cubicBezTo>
                  <a:lnTo>
                    <a:pt x="499950" y="1104146"/>
                  </a:lnTo>
                  <a:lnTo>
                    <a:pt x="500858" y="1099970"/>
                  </a:lnTo>
                  <a:cubicBezTo>
                    <a:pt x="509931" y="1067016"/>
                    <a:pt x="537683" y="1000757"/>
                    <a:pt x="614534" y="997937"/>
                  </a:cubicBezTo>
                  <a:cubicBezTo>
                    <a:pt x="640151" y="996997"/>
                    <a:pt x="660787" y="1004046"/>
                    <a:pt x="677331" y="1015148"/>
                  </a:cubicBezTo>
                  <a:lnTo>
                    <a:pt x="715157" y="1056219"/>
                  </a:lnTo>
                  <a:lnTo>
                    <a:pt x="679450" y="1158875"/>
                  </a:lnTo>
                  <a:lnTo>
                    <a:pt x="19050" y="1158875"/>
                  </a:lnTo>
                  <a:lnTo>
                    <a:pt x="0" y="1082675"/>
                  </a:lnTo>
                  <a:lnTo>
                    <a:pt x="31591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45" name="Freeform 44"/>
            <p:cNvSpPr/>
            <p:nvPr/>
          </p:nvSpPr>
          <p:spPr bwMode="auto">
            <a:xfrm>
              <a:off x="5278154" y="2010531"/>
              <a:ext cx="384378" cy="3272940"/>
            </a:xfrm>
            <a:custGeom>
              <a:avLst/>
              <a:gdLst>
                <a:gd name="connsiteX0" fmla="*/ 260524 w 385763"/>
                <a:gd name="connsiteY0" fmla="*/ 84 h 3274512"/>
                <a:gd name="connsiteX1" fmla="*/ 385763 w 385763"/>
                <a:gd name="connsiteY1" fmla="*/ 120385 h 3274512"/>
                <a:gd name="connsiteX2" fmla="*/ 385763 w 385763"/>
                <a:gd name="connsiteY2" fmla="*/ 3274512 h 3274512"/>
                <a:gd name="connsiteX3" fmla="*/ 142875 w 385763"/>
                <a:gd name="connsiteY3" fmla="*/ 3274512 h 3274512"/>
                <a:gd name="connsiteX4" fmla="*/ 142875 w 385763"/>
                <a:gd name="connsiteY4" fmla="*/ 3274109 h 3274512"/>
                <a:gd name="connsiteX5" fmla="*/ 85843 w 385763"/>
                <a:gd name="connsiteY5" fmla="*/ 3274109 h 3274512"/>
                <a:gd name="connsiteX6" fmla="*/ 37332 w 385763"/>
                <a:gd name="connsiteY6" fmla="*/ 3274109 h 3274512"/>
                <a:gd name="connsiteX7" fmla="*/ 0 w 385763"/>
                <a:gd name="connsiteY7" fmla="*/ 3274109 h 3274512"/>
                <a:gd name="connsiteX8" fmla="*/ 0 w 385763"/>
                <a:gd name="connsiteY8" fmla="*/ 3030 h 3274512"/>
                <a:gd name="connsiteX9" fmla="*/ 60866 w 385763"/>
                <a:gd name="connsiteY9" fmla="*/ 12565 h 3274512"/>
                <a:gd name="connsiteX10" fmla="*/ 145235 w 385763"/>
                <a:gd name="connsiteY10" fmla="*/ 103850 h 3274512"/>
                <a:gd name="connsiteX11" fmla="*/ 145940 w 385763"/>
                <a:gd name="connsiteY11" fmla="*/ 106293 h 3274512"/>
                <a:gd name="connsiteX12" fmla="*/ 146848 w 385763"/>
                <a:gd name="connsiteY12" fmla="*/ 102117 h 3274512"/>
                <a:gd name="connsiteX13" fmla="*/ 260524 w 385763"/>
                <a:gd name="connsiteY13" fmla="*/ 84 h 327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5763" h="3274512">
                  <a:moveTo>
                    <a:pt x="260524" y="84"/>
                  </a:moveTo>
                  <a:cubicBezTo>
                    <a:pt x="362992" y="-3675"/>
                    <a:pt x="385763" y="120385"/>
                    <a:pt x="385763" y="120385"/>
                  </a:cubicBezTo>
                  <a:lnTo>
                    <a:pt x="385763" y="3274512"/>
                  </a:lnTo>
                  <a:cubicBezTo>
                    <a:pt x="142875" y="3274512"/>
                    <a:pt x="142875" y="3274512"/>
                    <a:pt x="142875" y="3274512"/>
                  </a:cubicBezTo>
                  <a:lnTo>
                    <a:pt x="142875" y="3274109"/>
                  </a:lnTo>
                  <a:lnTo>
                    <a:pt x="85843" y="3274109"/>
                  </a:lnTo>
                  <a:cubicBezTo>
                    <a:pt x="68412" y="3274109"/>
                    <a:pt x="52274" y="3274109"/>
                    <a:pt x="37332" y="3274109"/>
                  </a:cubicBezTo>
                  <a:lnTo>
                    <a:pt x="0" y="3274109"/>
                  </a:lnTo>
                  <a:lnTo>
                    <a:pt x="0" y="3030"/>
                  </a:lnTo>
                  <a:lnTo>
                    <a:pt x="60866" y="12565"/>
                  </a:lnTo>
                  <a:cubicBezTo>
                    <a:pt x="112723" y="32435"/>
                    <a:pt x="135889" y="77809"/>
                    <a:pt x="145235" y="103850"/>
                  </a:cubicBezTo>
                  <a:lnTo>
                    <a:pt x="145940" y="106293"/>
                  </a:lnTo>
                  <a:lnTo>
                    <a:pt x="146848" y="102117"/>
                  </a:lnTo>
                  <a:cubicBezTo>
                    <a:pt x="155921" y="69163"/>
                    <a:pt x="183673" y="2904"/>
                    <a:pt x="260524" y="84"/>
                  </a:cubicBezTo>
                  <a:close/>
                </a:path>
              </a:pathLst>
            </a:custGeom>
            <a:solidFill>
              <a:schemeClr val="accent4"/>
            </a:solidFill>
            <a:ln>
              <a:noFill/>
            </a:ln>
          </p:spPr>
          <p:txBody>
            <a:bodyPr/>
            <a:lstStyle/>
            <a:p>
              <a:pPr>
                <a:defRPr/>
              </a:pPr>
              <a:endParaRPr lang="en-US" sz="2400">
                <a:solidFill>
                  <a:schemeClr val="bg1"/>
                </a:solidFill>
              </a:endParaRPr>
            </a:p>
          </p:txBody>
        </p:sp>
        <p:sp>
          <p:nvSpPr>
            <p:cNvPr id="46" name="Freeform 45"/>
            <p:cNvSpPr/>
            <p:nvPr/>
          </p:nvSpPr>
          <p:spPr bwMode="auto">
            <a:xfrm>
              <a:off x="4897438" y="2010531"/>
              <a:ext cx="380716" cy="3272940"/>
            </a:xfrm>
            <a:custGeom>
              <a:avLst/>
              <a:gdLst>
                <a:gd name="connsiteX0" fmla="*/ 117954 w 381000"/>
                <a:gd name="connsiteY0" fmla="*/ 84 h 3274512"/>
                <a:gd name="connsiteX1" fmla="*/ 234600 w 381000"/>
                <a:gd name="connsiteY1" fmla="*/ 101059 h 3274512"/>
                <a:gd name="connsiteX2" fmla="*/ 236180 w 381000"/>
                <a:gd name="connsiteY2" fmla="*/ 107032 h 3274512"/>
                <a:gd name="connsiteX3" fmla="*/ 236760 w 381000"/>
                <a:gd name="connsiteY3" fmla="*/ 104908 h 3274512"/>
                <a:gd name="connsiteX4" fmla="*/ 379895 w 381000"/>
                <a:gd name="connsiteY4" fmla="*/ 2857 h 3274512"/>
                <a:gd name="connsiteX5" fmla="*/ 381000 w 381000"/>
                <a:gd name="connsiteY5" fmla="*/ 3030 h 3274512"/>
                <a:gd name="connsiteX6" fmla="*/ 381000 w 381000"/>
                <a:gd name="connsiteY6" fmla="*/ 3274109 h 3274512"/>
                <a:gd name="connsiteX7" fmla="*/ 377002 w 381000"/>
                <a:gd name="connsiteY7" fmla="*/ 3274109 h 3274512"/>
                <a:gd name="connsiteX8" fmla="*/ 247598 w 381000"/>
                <a:gd name="connsiteY8" fmla="*/ 3274109 h 3274512"/>
                <a:gd name="connsiteX9" fmla="*/ 239713 w 381000"/>
                <a:gd name="connsiteY9" fmla="*/ 3274109 h 3274512"/>
                <a:gd name="connsiteX10" fmla="*/ 239713 w 381000"/>
                <a:gd name="connsiteY10" fmla="*/ 3274512 h 3274512"/>
                <a:gd name="connsiteX11" fmla="*/ 0 w 381000"/>
                <a:gd name="connsiteY11" fmla="*/ 3274512 h 3274512"/>
                <a:gd name="connsiteX12" fmla="*/ 0 w 381000"/>
                <a:gd name="connsiteY12" fmla="*/ 120385 h 3274512"/>
                <a:gd name="connsiteX13" fmla="*/ 117954 w 381000"/>
                <a:gd name="connsiteY13" fmla="*/ 84 h 327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0" h="3274512">
                  <a:moveTo>
                    <a:pt x="117954" y="84"/>
                  </a:moveTo>
                  <a:cubicBezTo>
                    <a:pt x="192151" y="-2735"/>
                    <a:pt x="223542" y="66344"/>
                    <a:pt x="234600" y="101059"/>
                  </a:cubicBezTo>
                  <a:lnTo>
                    <a:pt x="236180" y="107032"/>
                  </a:lnTo>
                  <a:lnTo>
                    <a:pt x="236760" y="104908"/>
                  </a:lnTo>
                  <a:cubicBezTo>
                    <a:pt x="248154" y="71948"/>
                    <a:pt x="283047" y="5677"/>
                    <a:pt x="379895" y="2857"/>
                  </a:cubicBezTo>
                  <a:lnTo>
                    <a:pt x="381000" y="3030"/>
                  </a:lnTo>
                  <a:lnTo>
                    <a:pt x="381000" y="3274109"/>
                  </a:lnTo>
                  <a:lnTo>
                    <a:pt x="377002" y="3274109"/>
                  </a:lnTo>
                  <a:cubicBezTo>
                    <a:pt x="301137" y="3274109"/>
                    <a:pt x="264904" y="3274109"/>
                    <a:pt x="247598" y="3274109"/>
                  </a:cubicBezTo>
                  <a:lnTo>
                    <a:pt x="239713" y="3274109"/>
                  </a:lnTo>
                  <a:lnTo>
                    <a:pt x="239713" y="3274512"/>
                  </a:lnTo>
                  <a:cubicBezTo>
                    <a:pt x="0" y="3274512"/>
                    <a:pt x="0" y="3274512"/>
                    <a:pt x="0" y="3274512"/>
                  </a:cubicBezTo>
                  <a:cubicBezTo>
                    <a:pt x="0" y="120385"/>
                    <a:pt x="0" y="120385"/>
                    <a:pt x="0" y="120385"/>
                  </a:cubicBezTo>
                  <a:cubicBezTo>
                    <a:pt x="0" y="120385"/>
                    <a:pt x="15220" y="3844"/>
                    <a:pt x="117954" y="84"/>
                  </a:cubicBezTo>
                  <a:close/>
                </a:path>
              </a:pathLst>
            </a:custGeom>
            <a:solidFill>
              <a:schemeClr val="accent4">
                <a:lumMod val="60000"/>
                <a:lumOff val="40000"/>
              </a:schemeClr>
            </a:solidFill>
            <a:ln>
              <a:noFill/>
            </a:ln>
          </p:spPr>
          <p:txBody>
            <a:bodyPr/>
            <a:lstStyle/>
            <a:p>
              <a:pPr>
                <a:defRPr/>
              </a:pPr>
              <a:endParaRPr lang="en-US" sz="2400">
                <a:solidFill>
                  <a:schemeClr val="bg1"/>
                </a:solidFill>
              </a:endParaRPr>
            </a:p>
          </p:txBody>
        </p:sp>
        <p:sp>
          <p:nvSpPr>
            <p:cNvPr id="47" name="Freeform 46"/>
            <p:cNvSpPr/>
            <p:nvPr/>
          </p:nvSpPr>
          <p:spPr bwMode="auto">
            <a:xfrm>
              <a:off x="5278154" y="989029"/>
              <a:ext cx="161072" cy="441275"/>
            </a:xfrm>
            <a:custGeom>
              <a:avLst/>
              <a:gdLst>
                <a:gd name="connsiteX0" fmla="*/ 0 w 161926"/>
                <a:gd name="connsiteY0" fmla="*/ 0 h 440065"/>
                <a:gd name="connsiteX1" fmla="*/ 33167 w 161926"/>
                <a:gd name="connsiteY1" fmla="*/ 0 h 440065"/>
                <a:gd name="connsiteX2" fmla="*/ 161926 w 161926"/>
                <a:gd name="connsiteY2" fmla="*/ 428453 h 440065"/>
                <a:gd name="connsiteX3" fmla="*/ 44113 w 161926"/>
                <a:gd name="connsiteY3" fmla="*/ 440065 h 440065"/>
                <a:gd name="connsiteX4" fmla="*/ 0 w 161926"/>
                <a:gd name="connsiteY4" fmla="*/ 439500 h 440065"/>
                <a:gd name="connsiteX5" fmla="*/ 0 w 161926"/>
                <a:gd name="connsiteY5" fmla="*/ 0 h 44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926" h="440065">
                  <a:moveTo>
                    <a:pt x="0" y="0"/>
                  </a:moveTo>
                  <a:lnTo>
                    <a:pt x="33167" y="0"/>
                  </a:lnTo>
                  <a:cubicBezTo>
                    <a:pt x="33167" y="0"/>
                    <a:pt x="33167" y="0"/>
                    <a:pt x="161926" y="428453"/>
                  </a:cubicBezTo>
                  <a:cubicBezTo>
                    <a:pt x="121215" y="436036"/>
                    <a:pt x="81215" y="439354"/>
                    <a:pt x="44113" y="440065"/>
                  </a:cubicBezTo>
                  <a:lnTo>
                    <a:pt x="0" y="439500"/>
                  </a:lnTo>
                  <a:lnTo>
                    <a:pt x="0" y="0"/>
                  </a:lnTo>
                  <a:close/>
                </a:path>
              </a:pathLst>
            </a:custGeom>
            <a:solidFill>
              <a:schemeClr val="accent4"/>
            </a:solidFill>
            <a:ln>
              <a:noFill/>
            </a:ln>
          </p:spPr>
          <p:txBody>
            <a:bodyPr/>
            <a:lstStyle/>
            <a:p>
              <a:pPr>
                <a:defRPr/>
              </a:pPr>
              <a:endParaRPr lang="en-US" sz="2400">
                <a:solidFill>
                  <a:schemeClr val="bg1"/>
                </a:solidFill>
              </a:endParaRPr>
            </a:p>
          </p:txBody>
        </p:sp>
        <p:sp>
          <p:nvSpPr>
            <p:cNvPr id="48" name="Freeform 47"/>
            <p:cNvSpPr/>
            <p:nvPr/>
          </p:nvSpPr>
          <p:spPr bwMode="auto">
            <a:xfrm>
              <a:off x="5124403" y="989029"/>
              <a:ext cx="153751" cy="439396"/>
            </a:xfrm>
            <a:custGeom>
              <a:avLst/>
              <a:gdLst>
                <a:gd name="connsiteX0" fmla="*/ 109825 w 152399"/>
                <a:gd name="connsiteY0" fmla="*/ 0 h 439500"/>
                <a:gd name="connsiteX1" fmla="*/ 141778 w 152399"/>
                <a:gd name="connsiteY1" fmla="*/ 0 h 439500"/>
                <a:gd name="connsiteX2" fmla="*/ 152399 w 152399"/>
                <a:gd name="connsiteY2" fmla="*/ 0 h 439500"/>
                <a:gd name="connsiteX3" fmla="*/ 152399 w 152399"/>
                <a:gd name="connsiteY3" fmla="*/ 439500 h 439500"/>
                <a:gd name="connsiteX4" fmla="*/ 143309 w 152399"/>
                <a:gd name="connsiteY4" fmla="*/ 439384 h 439500"/>
                <a:gd name="connsiteX5" fmla="*/ 0 w 152399"/>
                <a:gd name="connsiteY5" fmla="*/ 420870 h 439500"/>
                <a:gd name="connsiteX6" fmla="*/ 109825 w 152399"/>
                <a:gd name="connsiteY6" fmla="*/ 0 h 43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399" h="439500">
                  <a:moveTo>
                    <a:pt x="109825" y="0"/>
                  </a:moveTo>
                  <a:cubicBezTo>
                    <a:pt x="109825" y="0"/>
                    <a:pt x="109825" y="0"/>
                    <a:pt x="141778" y="0"/>
                  </a:cubicBezTo>
                  <a:lnTo>
                    <a:pt x="152399" y="0"/>
                  </a:lnTo>
                  <a:lnTo>
                    <a:pt x="152399" y="439500"/>
                  </a:lnTo>
                  <a:lnTo>
                    <a:pt x="143309" y="439384"/>
                  </a:lnTo>
                  <a:cubicBezTo>
                    <a:pt x="59173" y="435681"/>
                    <a:pt x="0" y="420870"/>
                    <a:pt x="0" y="420870"/>
                  </a:cubicBezTo>
                  <a:lnTo>
                    <a:pt x="109825" y="0"/>
                  </a:lnTo>
                  <a:close/>
                </a:path>
              </a:pathLst>
            </a:custGeom>
            <a:solidFill>
              <a:schemeClr val="accent4">
                <a:lumMod val="60000"/>
                <a:lumOff val="40000"/>
              </a:schemeClr>
            </a:solidFill>
            <a:ln>
              <a:noFill/>
            </a:ln>
          </p:spPr>
          <p:txBody>
            <a:bodyPr/>
            <a:lstStyle/>
            <a:p>
              <a:pPr>
                <a:defRPr/>
              </a:pPr>
              <a:endParaRPr lang="en-US" sz="2400">
                <a:solidFill>
                  <a:schemeClr val="bg1"/>
                </a:solidFill>
              </a:endParaRPr>
            </a:p>
          </p:txBody>
        </p:sp>
        <p:sp>
          <p:nvSpPr>
            <p:cNvPr id="35913" name="Freeform 48"/>
            <p:cNvSpPr/>
            <p:nvPr/>
          </p:nvSpPr>
          <p:spPr bwMode="auto">
            <a:xfrm>
              <a:off x="5275263" y="983396"/>
              <a:ext cx="598488" cy="4294187"/>
            </a:xfrm>
            <a:custGeom>
              <a:avLst/>
              <a:gdLst>
                <a:gd name="T0" fmla="*/ 130175 w 377"/>
                <a:gd name="T1" fmla="*/ 0 h 2705"/>
                <a:gd name="T2" fmla="*/ 0 w 377"/>
                <a:gd name="T3" fmla="*/ 3175 h 2705"/>
                <a:gd name="T4" fmla="*/ 0 w 377"/>
                <a:gd name="T5" fmla="*/ 4294187 h 2705"/>
                <a:gd name="T6" fmla="*/ 598488 w 377"/>
                <a:gd name="T7" fmla="*/ 4287837 h 2705"/>
                <a:gd name="T8" fmla="*/ 541338 w 377"/>
                <a:gd name="T9" fmla="*/ 1089025 h 2705"/>
                <a:gd name="T10" fmla="*/ 130175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14" name="Freeform 21"/>
            <p:cNvSpPr/>
            <p:nvPr/>
          </p:nvSpPr>
          <p:spPr bwMode="auto">
            <a:xfrm>
              <a:off x="5278438" y="1015146"/>
              <a:ext cx="600075" cy="4302125"/>
            </a:xfrm>
            <a:custGeom>
              <a:avLst/>
              <a:gdLst>
                <a:gd name="T0" fmla="*/ 130175 w 378"/>
                <a:gd name="T1" fmla="*/ 0 h 2710"/>
                <a:gd name="T2" fmla="*/ 0 w 378"/>
                <a:gd name="T3" fmla="*/ 3175 h 2710"/>
                <a:gd name="T4" fmla="*/ 0 w 378"/>
                <a:gd name="T5" fmla="*/ 4302125 h 2710"/>
                <a:gd name="T6" fmla="*/ 600075 w 378"/>
                <a:gd name="T7" fmla="*/ 4294188 h 2710"/>
                <a:gd name="T8" fmla="*/ 542925 w 378"/>
                <a:gd name="T9" fmla="*/ 1090613 h 2710"/>
                <a:gd name="T10" fmla="*/ 130175 w 378"/>
                <a:gd name="T11" fmla="*/ 0 h 27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8" h="2710">
                  <a:moveTo>
                    <a:pt x="82" y="0"/>
                  </a:moveTo>
                  <a:lnTo>
                    <a:pt x="0" y="2"/>
                  </a:lnTo>
                  <a:lnTo>
                    <a:pt x="0" y="2710"/>
                  </a:lnTo>
                  <a:lnTo>
                    <a:pt x="378" y="2705"/>
                  </a:lnTo>
                  <a:lnTo>
                    <a:pt x="342" y="687"/>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51" name="Group 50"/>
          <p:cNvGrpSpPr/>
          <p:nvPr/>
        </p:nvGrpSpPr>
        <p:grpSpPr bwMode="auto">
          <a:xfrm>
            <a:off x="7208839" y="5133976"/>
            <a:ext cx="427037" cy="1757363"/>
            <a:chOff x="4897438" y="983396"/>
            <a:chExt cx="981075" cy="4333875"/>
          </a:xfrm>
        </p:grpSpPr>
        <p:sp>
          <p:nvSpPr>
            <p:cNvPr id="35893" name="Freeform 51"/>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894" name="Freeform 52"/>
            <p:cNvSpPr/>
            <p:nvPr/>
          </p:nvSpPr>
          <p:spPr bwMode="auto">
            <a:xfrm>
              <a:off x="5413376" y="989746"/>
              <a:ext cx="411163" cy="1090612"/>
            </a:xfrm>
            <a:custGeom>
              <a:avLst/>
              <a:gdLst>
                <a:gd name="T0" fmla="*/ 0 w 259"/>
                <a:gd name="T1" fmla="*/ 0 h 687"/>
                <a:gd name="T2" fmla="*/ 411163 w 259"/>
                <a:gd name="T3" fmla="*/ 1090612 h 687"/>
                <a:gd name="T4" fmla="*/ 0 w 259"/>
                <a:gd name="T5" fmla="*/ 0 h 687"/>
                <a:gd name="T6" fmla="*/ 0 60000 65536"/>
                <a:gd name="T7" fmla="*/ 0 60000 65536"/>
                <a:gd name="T8" fmla="*/ 0 60000 65536"/>
              </a:gdLst>
              <a:ahLst/>
              <a:cxnLst>
                <a:cxn ang="T6">
                  <a:pos x="T0" y="T1"/>
                </a:cxn>
                <a:cxn ang="T7">
                  <a:pos x="T2" y="T3"/>
                </a:cxn>
                <a:cxn ang="T8">
                  <a:pos x="T4" y="T5"/>
                </a:cxn>
              </a:cxnLst>
              <a:rect l="0" t="0" r="r" b="b"/>
              <a:pathLst>
                <a:path w="259" h="687">
                  <a:moveTo>
                    <a:pt x="0" y="0"/>
                  </a:moveTo>
                  <a:lnTo>
                    <a:pt x="259" y="6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895" name="Freeform 53"/>
            <p:cNvSpPr/>
            <p:nvPr/>
          </p:nvSpPr>
          <p:spPr bwMode="auto">
            <a:xfrm>
              <a:off x="5271731" y="1011972"/>
              <a:ext cx="517077" cy="4275135"/>
            </a:xfrm>
            <a:custGeom>
              <a:avLst/>
              <a:gdLst>
                <a:gd name="T0" fmla="*/ 112468 w 377"/>
                <a:gd name="T1" fmla="*/ 0 h 2705"/>
                <a:gd name="T2" fmla="*/ 0 w 377"/>
                <a:gd name="T3" fmla="*/ 3161 h 2705"/>
                <a:gd name="T4" fmla="*/ 0 w 377"/>
                <a:gd name="T5" fmla="*/ 4275135 h 2705"/>
                <a:gd name="T6" fmla="*/ 517077 w 377"/>
                <a:gd name="T7" fmla="*/ 4268813 h 2705"/>
                <a:gd name="T8" fmla="*/ 467701 w 377"/>
                <a:gd name="T9" fmla="*/ 1084193 h 2705"/>
                <a:gd name="T10" fmla="*/ 112468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close/>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896" name="Freeform 54"/>
            <p:cNvSpPr/>
            <p:nvPr/>
          </p:nvSpPr>
          <p:spPr bwMode="auto">
            <a:xfrm>
              <a:off x="5278436" y="1418272"/>
              <a:ext cx="363540" cy="697845"/>
            </a:xfrm>
            <a:custGeom>
              <a:avLst/>
              <a:gdLst>
                <a:gd name="T0" fmla="*/ 161193 w 363540"/>
                <a:gd name="T1" fmla="*/ 0 h 697845"/>
                <a:gd name="T2" fmla="*/ 363540 w 363540"/>
                <a:gd name="T3" fmla="*/ 643037 h 697845"/>
                <a:gd name="T4" fmla="*/ 361147 w 363540"/>
                <a:gd name="T5" fmla="*/ 649918 h 697845"/>
                <a:gd name="T6" fmla="*/ 323321 w 363540"/>
                <a:gd name="T7" fmla="*/ 608847 h 697845"/>
                <a:gd name="T8" fmla="*/ 260524 w 363540"/>
                <a:gd name="T9" fmla="*/ 591636 h 697845"/>
                <a:gd name="T10" fmla="*/ 146848 w 363540"/>
                <a:gd name="T11" fmla="*/ 693669 h 697845"/>
                <a:gd name="T12" fmla="*/ 145940 w 363540"/>
                <a:gd name="T13" fmla="*/ 697845 h 697845"/>
                <a:gd name="T14" fmla="*/ 145235 w 363540"/>
                <a:gd name="T15" fmla="*/ 695402 h 697845"/>
                <a:gd name="T16" fmla="*/ 60866 w 363540"/>
                <a:gd name="T17" fmla="*/ 604117 h 697845"/>
                <a:gd name="T18" fmla="*/ 0 w 363540"/>
                <a:gd name="T19" fmla="*/ 594582 h 697845"/>
                <a:gd name="T20" fmla="*/ 0 w 363540"/>
                <a:gd name="T21" fmla="*/ 10975 h 697845"/>
                <a:gd name="T22" fmla="*/ 44113 w 363540"/>
                <a:gd name="T23" fmla="*/ 11540 h 697845"/>
                <a:gd name="T24" fmla="*/ 161193 w 363540"/>
                <a:gd name="T25" fmla="*/ 0 h 6978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3540" h="697845">
                  <a:moveTo>
                    <a:pt x="161193" y="0"/>
                  </a:moveTo>
                  <a:lnTo>
                    <a:pt x="363540" y="643037"/>
                  </a:lnTo>
                  <a:lnTo>
                    <a:pt x="361147" y="649918"/>
                  </a:lnTo>
                  <a:lnTo>
                    <a:pt x="323321" y="608847"/>
                  </a:lnTo>
                  <a:cubicBezTo>
                    <a:pt x="306777" y="597745"/>
                    <a:pt x="286141" y="590696"/>
                    <a:pt x="260524" y="591636"/>
                  </a:cubicBezTo>
                  <a:cubicBezTo>
                    <a:pt x="183673" y="594456"/>
                    <a:pt x="155921" y="660715"/>
                    <a:pt x="146848" y="693669"/>
                  </a:cubicBezTo>
                  <a:lnTo>
                    <a:pt x="145940" y="697845"/>
                  </a:lnTo>
                  <a:lnTo>
                    <a:pt x="145235" y="695402"/>
                  </a:lnTo>
                  <a:cubicBezTo>
                    <a:pt x="135889" y="669361"/>
                    <a:pt x="112723" y="623987"/>
                    <a:pt x="60866" y="604117"/>
                  </a:cubicBezTo>
                  <a:lnTo>
                    <a:pt x="0" y="594582"/>
                  </a:lnTo>
                  <a:lnTo>
                    <a:pt x="0" y="10975"/>
                  </a:lnTo>
                  <a:lnTo>
                    <a:pt x="44113" y="11540"/>
                  </a:lnTo>
                  <a:lnTo>
                    <a:pt x="16119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897" name="Freeform 55"/>
            <p:cNvSpPr/>
            <p:nvPr/>
          </p:nvSpPr>
          <p:spPr bwMode="auto">
            <a:xfrm>
              <a:off x="4924427" y="1011971"/>
              <a:ext cx="715157" cy="1158875"/>
            </a:xfrm>
            <a:custGeom>
              <a:avLst/>
              <a:gdLst>
                <a:gd name="T0" fmla="*/ 315913 w 715157"/>
                <a:gd name="T1" fmla="*/ 0 h 1158875"/>
                <a:gd name="T2" fmla="*/ 387350 w 715157"/>
                <a:gd name="T3" fmla="*/ 0 h 1158875"/>
                <a:gd name="T4" fmla="*/ 515203 w 715157"/>
                <a:gd name="T5" fmla="*/ 406301 h 1158875"/>
                <a:gd name="T6" fmla="*/ 398123 w 715157"/>
                <a:gd name="T7" fmla="*/ 417841 h 1158875"/>
                <a:gd name="T8" fmla="*/ 354010 w 715157"/>
                <a:gd name="T9" fmla="*/ 417276 h 1158875"/>
                <a:gd name="T10" fmla="*/ 354010 w 715157"/>
                <a:gd name="T11" fmla="*/ 1000883 h 1158875"/>
                <a:gd name="T12" fmla="*/ 414876 w 715157"/>
                <a:gd name="T13" fmla="*/ 1010418 h 1158875"/>
                <a:gd name="T14" fmla="*/ 499245 w 715157"/>
                <a:gd name="T15" fmla="*/ 1101703 h 1158875"/>
                <a:gd name="T16" fmla="*/ 499950 w 715157"/>
                <a:gd name="T17" fmla="*/ 1104146 h 1158875"/>
                <a:gd name="T18" fmla="*/ 500858 w 715157"/>
                <a:gd name="T19" fmla="*/ 1099970 h 1158875"/>
                <a:gd name="T20" fmla="*/ 614534 w 715157"/>
                <a:gd name="T21" fmla="*/ 997937 h 1158875"/>
                <a:gd name="T22" fmla="*/ 677331 w 715157"/>
                <a:gd name="T23" fmla="*/ 1015148 h 1158875"/>
                <a:gd name="T24" fmla="*/ 715157 w 715157"/>
                <a:gd name="T25" fmla="*/ 1056219 h 1158875"/>
                <a:gd name="T26" fmla="*/ 679450 w 715157"/>
                <a:gd name="T27" fmla="*/ 1158875 h 1158875"/>
                <a:gd name="T28" fmla="*/ 19050 w 715157"/>
                <a:gd name="T29" fmla="*/ 1158875 h 1158875"/>
                <a:gd name="T30" fmla="*/ 0 w 715157"/>
                <a:gd name="T31" fmla="*/ 1082675 h 1158875"/>
                <a:gd name="T32" fmla="*/ 315913 w 715157"/>
                <a:gd name="T33" fmla="*/ 0 h 11588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15157" h="1158875">
                  <a:moveTo>
                    <a:pt x="315913" y="0"/>
                  </a:moveTo>
                  <a:lnTo>
                    <a:pt x="387350" y="0"/>
                  </a:lnTo>
                  <a:lnTo>
                    <a:pt x="515203" y="406301"/>
                  </a:lnTo>
                  <a:lnTo>
                    <a:pt x="398123" y="417841"/>
                  </a:lnTo>
                  <a:lnTo>
                    <a:pt x="354010" y="417276"/>
                  </a:lnTo>
                  <a:lnTo>
                    <a:pt x="354010" y="1000883"/>
                  </a:lnTo>
                  <a:lnTo>
                    <a:pt x="414876" y="1010418"/>
                  </a:lnTo>
                  <a:cubicBezTo>
                    <a:pt x="466733" y="1030288"/>
                    <a:pt x="489899" y="1075662"/>
                    <a:pt x="499245" y="1101703"/>
                  </a:cubicBezTo>
                  <a:lnTo>
                    <a:pt x="499950" y="1104146"/>
                  </a:lnTo>
                  <a:lnTo>
                    <a:pt x="500858" y="1099970"/>
                  </a:lnTo>
                  <a:cubicBezTo>
                    <a:pt x="509931" y="1067016"/>
                    <a:pt x="537683" y="1000757"/>
                    <a:pt x="614534" y="997937"/>
                  </a:cubicBezTo>
                  <a:cubicBezTo>
                    <a:pt x="640151" y="996997"/>
                    <a:pt x="660787" y="1004046"/>
                    <a:pt x="677331" y="1015148"/>
                  </a:cubicBezTo>
                  <a:lnTo>
                    <a:pt x="715157" y="1056219"/>
                  </a:lnTo>
                  <a:lnTo>
                    <a:pt x="679450" y="1158875"/>
                  </a:lnTo>
                  <a:lnTo>
                    <a:pt x="19050" y="1158875"/>
                  </a:lnTo>
                  <a:lnTo>
                    <a:pt x="0" y="1082675"/>
                  </a:lnTo>
                  <a:lnTo>
                    <a:pt x="315913" y="0"/>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57" name="Freeform 56"/>
            <p:cNvSpPr/>
            <p:nvPr/>
          </p:nvSpPr>
          <p:spPr bwMode="auto">
            <a:xfrm>
              <a:off x="5276739" y="2009119"/>
              <a:ext cx="386595" cy="3276833"/>
            </a:xfrm>
            <a:custGeom>
              <a:avLst/>
              <a:gdLst>
                <a:gd name="connsiteX0" fmla="*/ 260524 w 385763"/>
                <a:gd name="connsiteY0" fmla="*/ 84 h 3274512"/>
                <a:gd name="connsiteX1" fmla="*/ 385763 w 385763"/>
                <a:gd name="connsiteY1" fmla="*/ 120385 h 3274512"/>
                <a:gd name="connsiteX2" fmla="*/ 385763 w 385763"/>
                <a:gd name="connsiteY2" fmla="*/ 3274512 h 3274512"/>
                <a:gd name="connsiteX3" fmla="*/ 142875 w 385763"/>
                <a:gd name="connsiteY3" fmla="*/ 3274512 h 3274512"/>
                <a:gd name="connsiteX4" fmla="*/ 142875 w 385763"/>
                <a:gd name="connsiteY4" fmla="*/ 3274109 h 3274512"/>
                <a:gd name="connsiteX5" fmla="*/ 85843 w 385763"/>
                <a:gd name="connsiteY5" fmla="*/ 3274109 h 3274512"/>
                <a:gd name="connsiteX6" fmla="*/ 37332 w 385763"/>
                <a:gd name="connsiteY6" fmla="*/ 3274109 h 3274512"/>
                <a:gd name="connsiteX7" fmla="*/ 0 w 385763"/>
                <a:gd name="connsiteY7" fmla="*/ 3274109 h 3274512"/>
                <a:gd name="connsiteX8" fmla="*/ 0 w 385763"/>
                <a:gd name="connsiteY8" fmla="*/ 3030 h 3274512"/>
                <a:gd name="connsiteX9" fmla="*/ 60866 w 385763"/>
                <a:gd name="connsiteY9" fmla="*/ 12565 h 3274512"/>
                <a:gd name="connsiteX10" fmla="*/ 145235 w 385763"/>
                <a:gd name="connsiteY10" fmla="*/ 103850 h 3274512"/>
                <a:gd name="connsiteX11" fmla="*/ 145940 w 385763"/>
                <a:gd name="connsiteY11" fmla="*/ 106293 h 3274512"/>
                <a:gd name="connsiteX12" fmla="*/ 146848 w 385763"/>
                <a:gd name="connsiteY12" fmla="*/ 102117 h 3274512"/>
                <a:gd name="connsiteX13" fmla="*/ 260524 w 385763"/>
                <a:gd name="connsiteY13" fmla="*/ 84 h 327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5763" h="3274512">
                  <a:moveTo>
                    <a:pt x="260524" y="84"/>
                  </a:moveTo>
                  <a:cubicBezTo>
                    <a:pt x="362992" y="-3675"/>
                    <a:pt x="385763" y="120385"/>
                    <a:pt x="385763" y="120385"/>
                  </a:cubicBezTo>
                  <a:lnTo>
                    <a:pt x="385763" y="3274512"/>
                  </a:lnTo>
                  <a:cubicBezTo>
                    <a:pt x="142875" y="3274512"/>
                    <a:pt x="142875" y="3274512"/>
                    <a:pt x="142875" y="3274512"/>
                  </a:cubicBezTo>
                  <a:lnTo>
                    <a:pt x="142875" y="3274109"/>
                  </a:lnTo>
                  <a:lnTo>
                    <a:pt x="85843" y="3274109"/>
                  </a:lnTo>
                  <a:cubicBezTo>
                    <a:pt x="68412" y="3274109"/>
                    <a:pt x="52274" y="3274109"/>
                    <a:pt x="37332" y="3274109"/>
                  </a:cubicBezTo>
                  <a:lnTo>
                    <a:pt x="0" y="3274109"/>
                  </a:lnTo>
                  <a:lnTo>
                    <a:pt x="0" y="3030"/>
                  </a:lnTo>
                  <a:lnTo>
                    <a:pt x="60866" y="12565"/>
                  </a:lnTo>
                  <a:cubicBezTo>
                    <a:pt x="112723" y="32435"/>
                    <a:pt x="135889" y="77809"/>
                    <a:pt x="145235" y="103850"/>
                  </a:cubicBezTo>
                  <a:lnTo>
                    <a:pt x="145940" y="106293"/>
                  </a:lnTo>
                  <a:lnTo>
                    <a:pt x="146848" y="102117"/>
                  </a:lnTo>
                  <a:cubicBezTo>
                    <a:pt x="155921" y="69163"/>
                    <a:pt x="183673" y="2904"/>
                    <a:pt x="260524" y="84"/>
                  </a:cubicBezTo>
                  <a:close/>
                </a:path>
              </a:pathLst>
            </a:custGeom>
            <a:solidFill>
              <a:schemeClr val="accent5"/>
            </a:solidFill>
            <a:ln>
              <a:noFill/>
            </a:ln>
          </p:spPr>
          <p:txBody>
            <a:bodyPr/>
            <a:lstStyle/>
            <a:p>
              <a:pPr>
                <a:defRPr/>
              </a:pPr>
              <a:endParaRPr lang="en-US" sz="2400">
                <a:solidFill>
                  <a:schemeClr val="bg1"/>
                </a:solidFill>
              </a:endParaRPr>
            </a:p>
          </p:txBody>
        </p:sp>
        <p:sp>
          <p:nvSpPr>
            <p:cNvPr id="58" name="Freeform 57"/>
            <p:cNvSpPr/>
            <p:nvPr/>
          </p:nvSpPr>
          <p:spPr bwMode="auto">
            <a:xfrm>
              <a:off x="4897438" y="2009119"/>
              <a:ext cx="379301" cy="3276833"/>
            </a:xfrm>
            <a:custGeom>
              <a:avLst/>
              <a:gdLst>
                <a:gd name="connsiteX0" fmla="*/ 117954 w 381000"/>
                <a:gd name="connsiteY0" fmla="*/ 84 h 3274512"/>
                <a:gd name="connsiteX1" fmla="*/ 234600 w 381000"/>
                <a:gd name="connsiteY1" fmla="*/ 101059 h 3274512"/>
                <a:gd name="connsiteX2" fmla="*/ 236180 w 381000"/>
                <a:gd name="connsiteY2" fmla="*/ 107032 h 3274512"/>
                <a:gd name="connsiteX3" fmla="*/ 236760 w 381000"/>
                <a:gd name="connsiteY3" fmla="*/ 104908 h 3274512"/>
                <a:gd name="connsiteX4" fmla="*/ 379895 w 381000"/>
                <a:gd name="connsiteY4" fmla="*/ 2857 h 3274512"/>
                <a:gd name="connsiteX5" fmla="*/ 381000 w 381000"/>
                <a:gd name="connsiteY5" fmla="*/ 3030 h 3274512"/>
                <a:gd name="connsiteX6" fmla="*/ 381000 w 381000"/>
                <a:gd name="connsiteY6" fmla="*/ 3274109 h 3274512"/>
                <a:gd name="connsiteX7" fmla="*/ 377002 w 381000"/>
                <a:gd name="connsiteY7" fmla="*/ 3274109 h 3274512"/>
                <a:gd name="connsiteX8" fmla="*/ 247598 w 381000"/>
                <a:gd name="connsiteY8" fmla="*/ 3274109 h 3274512"/>
                <a:gd name="connsiteX9" fmla="*/ 239713 w 381000"/>
                <a:gd name="connsiteY9" fmla="*/ 3274109 h 3274512"/>
                <a:gd name="connsiteX10" fmla="*/ 239713 w 381000"/>
                <a:gd name="connsiteY10" fmla="*/ 3274512 h 3274512"/>
                <a:gd name="connsiteX11" fmla="*/ 0 w 381000"/>
                <a:gd name="connsiteY11" fmla="*/ 3274512 h 3274512"/>
                <a:gd name="connsiteX12" fmla="*/ 0 w 381000"/>
                <a:gd name="connsiteY12" fmla="*/ 120385 h 3274512"/>
                <a:gd name="connsiteX13" fmla="*/ 117954 w 381000"/>
                <a:gd name="connsiteY13" fmla="*/ 84 h 327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0" h="3274512">
                  <a:moveTo>
                    <a:pt x="117954" y="84"/>
                  </a:moveTo>
                  <a:cubicBezTo>
                    <a:pt x="192151" y="-2735"/>
                    <a:pt x="223542" y="66344"/>
                    <a:pt x="234600" y="101059"/>
                  </a:cubicBezTo>
                  <a:lnTo>
                    <a:pt x="236180" y="107032"/>
                  </a:lnTo>
                  <a:lnTo>
                    <a:pt x="236760" y="104908"/>
                  </a:lnTo>
                  <a:cubicBezTo>
                    <a:pt x="248154" y="71948"/>
                    <a:pt x="283047" y="5677"/>
                    <a:pt x="379895" y="2857"/>
                  </a:cubicBezTo>
                  <a:lnTo>
                    <a:pt x="381000" y="3030"/>
                  </a:lnTo>
                  <a:lnTo>
                    <a:pt x="381000" y="3274109"/>
                  </a:lnTo>
                  <a:lnTo>
                    <a:pt x="377002" y="3274109"/>
                  </a:lnTo>
                  <a:cubicBezTo>
                    <a:pt x="301137" y="3274109"/>
                    <a:pt x="264904" y="3274109"/>
                    <a:pt x="247598" y="3274109"/>
                  </a:cubicBezTo>
                  <a:lnTo>
                    <a:pt x="239713" y="3274109"/>
                  </a:lnTo>
                  <a:lnTo>
                    <a:pt x="239713" y="3274512"/>
                  </a:lnTo>
                  <a:cubicBezTo>
                    <a:pt x="0" y="3274512"/>
                    <a:pt x="0" y="3274512"/>
                    <a:pt x="0" y="3274512"/>
                  </a:cubicBezTo>
                  <a:cubicBezTo>
                    <a:pt x="0" y="120385"/>
                    <a:pt x="0" y="120385"/>
                    <a:pt x="0" y="120385"/>
                  </a:cubicBezTo>
                  <a:cubicBezTo>
                    <a:pt x="0" y="120385"/>
                    <a:pt x="15220" y="3844"/>
                    <a:pt x="117954" y="84"/>
                  </a:cubicBezTo>
                  <a:close/>
                </a:path>
              </a:pathLst>
            </a:custGeom>
            <a:solidFill>
              <a:schemeClr val="accent5">
                <a:lumMod val="60000"/>
                <a:lumOff val="40000"/>
              </a:schemeClr>
            </a:solidFill>
            <a:ln>
              <a:noFill/>
            </a:ln>
          </p:spPr>
          <p:txBody>
            <a:bodyPr/>
            <a:lstStyle/>
            <a:p>
              <a:pPr>
                <a:defRPr/>
              </a:pPr>
              <a:endParaRPr lang="en-US" sz="2400">
                <a:solidFill>
                  <a:schemeClr val="bg1"/>
                </a:solidFill>
              </a:endParaRPr>
            </a:p>
          </p:txBody>
        </p:sp>
        <p:sp>
          <p:nvSpPr>
            <p:cNvPr id="59" name="Freeform 58"/>
            <p:cNvSpPr/>
            <p:nvPr/>
          </p:nvSpPr>
          <p:spPr bwMode="auto">
            <a:xfrm>
              <a:off x="5276739" y="991226"/>
              <a:ext cx="164119" cy="438477"/>
            </a:xfrm>
            <a:custGeom>
              <a:avLst/>
              <a:gdLst>
                <a:gd name="connsiteX0" fmla="*/ 0 w 161926"/>
                <a:gd name="connsiteY0" fmla="*/ 0 h 440065"/>
                <a:gd name="connsiteX1" fmla="*/ 33167 w 161926"/>
                <a:gd name="connsiteY1" fmla="*/ 0 h 440065"/>
                <a:gd name="connsiteX2" fmla="*/ 161926 w 161926"/>
                <a:gd name="connsiteY2" fmla="*/ 428453 h 440065"/>
                <a:gd name="connsiteX3" fmla="*/ 44113 w 161926"/>
                <a:gd name="connsiteY3" fmla="*/ 440065 h 440065"/>
                <a:gd name="connsiteX4" fmla="*/ 0 w 161926"/>
                <a:gd name="connsiteY4" fmla="*/ 439500 h 440065"/>
                <a:gd name="connsiteX5" fmla="*/ 0 w 161926"/>
                <a:gd name="connsiteY5" fmla="*/ 0 h 44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926" h="440065">
                  <a:moveTo>
                    <a:pt x="0" y="0"/>
                  </a:moveTo>
                  <a:lnTo>
                    <a:pt x="33167" y="0"/>
                  </a:lnTo>
                  <a:cubicBezTo>
                    <a:pt x="33167" y="0"/>
                    <a:pt x="33167" y="0"/>
                    <a:pt x="161926" y="428453"/>
                  </a:cubicBezTo>
                  <a:cubicBezTo>
                    <a:pt x="121215" y="436036"/>
                    <a:pt x="81215" y="439354"/>
                    <a:pt x="44113" y="440065"/>
                  </a:cubicBezTo>
                  <a:lnTo>
                    <a:pt x="0" y="439500"/>
                  </a:lnTo>
                  <a:lnTo>
                    <a:pt x="0" y="0"/>
                  </a:lnTo>
                  <a:close/>
                </a:path>
              </a:pathLst>
            </a:custGeom>
            <a:solidFill>
              <a:schemeClr val="accent5"/>
            </a:solidFill>
            <a:ln>
              <a:noFill/>
            </a:ln>
          </p:spPr>
          <p:txBody>
            <a:bodyPr/>
            <a:lstStyle/>
            <a:p>
              <a:pPr>
                <a:defRPr/>
              </a:pPr>
              <a:endParaRPr lang="en-US" sz="2400">
                <a:solidFill>
                  <a:schemeClr val="bg1"/>
                </a:solidFill>
              </a:endParaRPr>
            </a:p>
          </p:txBody>
        </p:sp>
        <p:sp>
          <p:nvSpPr>
            <p:cNvPr id="60" name="Freeform 59"/>
            <p:cNvSpPr/>
            <p:nvPr/>
          </p:nvSpPr>
          <p:spPr bwMode="auto">
            <a:xfrm>
              <a:off x="5127206" y="991226"/>
              <a:ext cx="149533" cy="438477"/>
            </a:xfrm>
            <a:custGeom>
              <a:avLst/>
              <a:gdLst>
                <a:gd name="connsiteX0" fmla="*/ 109825 w 152399"/>
                <a:gd name="connsiteY0" fmla="*/ 0 h 439500"/>
                <a:gd name="connsiteX1" fmla="*/ 141778 w 152399"/>
                <a:gd name="connsiteY1" fmla="*/ 0 h 439500"/>
                <a:gd name="connsiteX2" fmla="*/ 152399 w 152399"/>
                <a:gd name="connsiteY2" fmla="*/ 0 h 439500"/>
                <a:gd name="connsiteX3" fmla="*/ 152399 w 152399"/>
                <a:gd name="connsiteY3" fmla="*/ 439500 h 439500"/>
                <a:gd name="connsiteX4" fmla="*/ 143309 w 152399"/>
                <a:gd name="connsiteY4" fmla="*/ 439384 h 439500"/>
                <a:gd name="connsiteX5" fmla="*/ 0 w 152399"/>
                <a:gd name="connsiteY5" fmla="*/ 420870 h 439500"/>
                <a:gd name="connsiteX6" fmla="*/ 109825 w 152399"/>
                <a:gd name="connsiteY6" fmla="*/ 0 h 43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399" h="439500">
                  <a:moveTo>
                    <a:pt x="109825" y="0"/>
                  </a:moveTo>
                  <a:cubicBezTo>
                    <a:pt x="109825" y="0"/>
                    <a:pt x="109825" y="0"/>
                    <a:pt x="141778" y="0"/>
                  </a:cubicBezTo>
                  <a:lnTo>
                    <a:pt x="152399" y="0"/>
                  </a:lnTo>
                  <a:lnTo>
                    <a:pt x="152399" y="439500"/>
                  </a:lnTo>
                  <a:lnTo>
                    <a:pt x="143309" y="439384"/>
                  </a:lnTo>
                  <a:cubicBezTo>
                    <a:pt x="59173" y="435681"/>
                    <a:pt x="0" y="420870"/>
                    <a:pt x="0" y="420870"/>
                  </a:cubicBezTo>
                  <a:lnTo>
                    <a:pt x="109825" y="0"/>
                  </a:lnTo>
                  <a:close/>
                </a:path>
              </a:pathLst>
            </a:custGeom>
            <a:solidFill>
              <a:schemeClr val="accent5">
                <a:lumMod val="60000"/>
                <a:lumOff val="40000"/>
              </a:schemeClr>
            </a:solidFill>
            <a:ln>
              <a:noFill/>
            </a:ln>
          </p:spPr>
          <p:txBody>
            <a:bodyPr/>
            <a:lstStyle/>
            <a:p>
              <a:pPr>
                <a:defRPr/>
              </a:pPr>
              <a:endParaRPr lang="en-US" sz="2400">
                <a:solidFill>
                  <a:schemeClr val="bg1"/>
                </a:solidFill>
              </a:endParaRPr>
            </a:p>
          </p:txBody>
        </p:sp>
        <p:sp>
          <p:nvSpPr>
            <p:cNvPr id="35902" name="Freeform 60"/>
            <p:cNvSpPr/>
            <p:nvPr/>
          </p:nvSpPr>
          <p:spPr bwMode="auto">
            <a:xfrm>
              <a:off x="5275263" y="983396"/>
              <a:ext cx="598488" cy="4294187"/>
            </a:xfrm>
            <a:custGeom>
              <a:avLst/>
              <a:gdLst>
                <a:gd name="T0" fmla="*/ 130175 w 377"/>
                <a:gd name="T1" fmla="*/ 0 h 2705"/>
                <a:gd name="T2" fmla="*/ 0 w 377"/>
                <a:gd name="T3" fmla="*/ 3175 h 2705"/>
                <a:gd name="T4" fmla="*/ 0 w 377"/>
                <a:gd name="T5" fmla="*/ 4294187 h 2705"/>
                <a:gd name="T6" fmla="*/ 598488 w 377"/>
                <a:gd name="T7" fmla="*/ 4287837 h 2705"/>
                <a:gd name="T8" fmla="*/ 541338 w 377"/>
                <a:gd name="T9" fmla="*/ 1089025 h 2705"/>
                <a:gd name="T10" fmla="*/ 130175 w 377"/>
                <a:gd name="T11" fmla="*/ 0 h 27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 h="2705">
                  <a:moveTo>
                    <a:pt x="82" y="0"/>
                  </a:moveTo>
                  <a:lnTo>
                    <a:pt x="0" y="2"/>
                  </a:lnTo>
                  <a:lnTo>
                    <a:pt x="0" y="2705"/>
                  </a:lnTo>
                  <a:lnTo>
                    <a:pt x="377" y="2701"/>
                  </a:lnTo>
                  <a:lnTo>
                    <a:pt x="341" y="686"/>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903" name="Freeform 21"/>
            <p:cNvSpPr/>
            <p:nvPr/>
          </p:nvSpPr>
          <p:spPr bwMode="auto">
            <a:xfrm>
              <a:off x="5278438" y="1015146"/>
              <a:ext cx="600075" cy="4302125"/>
            </a:xfrm>
            <a:custGeom>
              <a:avLst/>
              <a:gdLst>
                <a:gd name="T0" fmla="*/ 130175 w 378"/>
                <a:gd name="T1" fmla="*/ 0 h 2710"/>
                <a:gd name="T2" fmla="*/ 0 w 378"/>
                <a:gd name="T3" fmla="*/ 3175 h 2710"/>
                <a:gd name="T4" fmla="*/ 0 w 378"/>
                <a:gd name="T5" fmla="*/ 4302125 h 2710"/>
                <a:gd name="T6" fmla="*/ 600075 w 378"/>
                <a:gd name="T7" fmla="*/ 4294188 h 2710"/>
                <a:gd name="T8" fmla="*/ 542925 w 378"/>
                <a:gd name="T9" fmla="*/ 1090613 h 2710"/>
                <a:gd name="T10" fmla="*/ 130175 w 378"/>
                <a:gd name="T11" fmla="*/ 0 h 27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8" h="2710">
                  <a:moveTo>
                    <a:pt x="82" y="0"/>
                  </a:moveTo>
                  <a:lnTo>
                    <a:pt x="0" y="2"/>
                  </a:lnTo>
                  <a:lnTo>
                    <a:pt x="0" y="2710"/>
                  </a:lnTo>
                  <a:lnTo>
                    <a:pt x="378" y="2705"/>
                  </a:lnTo>
                  <a:lnTo>
                    <a:pt x="342" y="687"/>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66" name="Group 65"/>
          <p:cNvGrpSpPr/>
          <p:nvPr/>
        </p:nvGrpSpPr>
        <p:grpSpPr bwMode="auto">
          <a:xfrm>
            <a:off x="5916614" y="1749426"/>
            <a:ext cx="1106487" cy="1196975"/>
            <a:chOff x="5916370" y="1749956"/>
            <a:chExt cx="1106488" cy="1196975"/>
          </a:xfrm>
        </p:grpSpPr>
        <p:sp>
          <p:nvSpPr>
            <p:cNvPr id="35890" name="Freeform 30"/>
            <p:cNvSpPr/>
            <p:nvPr/>
          </p:nvSpPr>
          <p:spPr bwMode="auto">
            <a:xfrm>
              <a:off x="6022733" y="1775356"/>
              <a:ext cx="1000125" cy="1171575"/>
            </a:xfrm>
            <a:custGeom>
              <a:avLst/>
              <a:gdLst>
                <a:gd name="T0" fmla="*/ 500063 w 614"/>
                <a:gd name="T1" fmla="*/ 0 h 719"/>
                <a:gd name="T2" fmla="*/ 0 w 614"/>
                <a:gd name="T3" fmla="*/ 500241 h 719"/>
                <a:gd name="T4" fmla="*/ 500063 w 614"/>
                <a:gd name="T5" fmla="*/ 1002112 h 719"/>
                <a:gd name="T6" fmla="*/ 522867 w 614"/>
                <a:gd name="T7" fmla="*/ 1000483 h 719"/>
                <a:gd name="T8" fmla="*/ 724846 w 614"/>
                <a:gd name="T9" fmla="*/ 1171575 h 719"/>
                <a:gd name="T10" fmla="*/ 746022 w 614"/>
                <a:gd name="T11" fmla="*/ 936934 h 719"/>
                <a:gd name="T12" fmla="*/ 1000125 w 614"/>
                <a:gd name="T13" fmla="*/ 500241 h 719"/>
                <a:gd name="T14" fmla="*/ 500063 w 614"/>
                <a:gd name="T15" fmla="*/ 0 h 7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4" h="719">
                  <a:moveTo>
                    <a:pt x="307" y="0"/>
                  </a:moveTo>
                  <a:cubicBezTo>
                    <a:pt x="137" y="0"/>
                    <a:pt x="0" y="138"/>
                    <a:pt x="0" y="307"/>
                  </a:cubicBezTo>
                  <a:cubicBezTo>
                    <a:pt x="0" y="477"/>
                    <a:pt x="137" y="615"/>
                    <a:pt x="307" y="615"/>
                  </a:cubicBezTo>
                  <a:cubicBezTo>
                    <a:pt x="312" y="615"/>
                    <a:pt x="316" y="615"/>
                    <a:pt x="321" y="614"/>
                  </a:cubicBezTo>
                  <a:cubicBezTo>
                    <a:pt x="445" y="719"/>
                    <a:pt x="445" y="719"/>
                    <a:pt x="445" y="719"/>
                  </a:cubicBezTo>
                  <a:cubicBezTo>
                    <a:pt x="458" y="575"/>
                    <a:pt x="458" y="575"/>
                    <a:pt x="458" y="575"/>
                  </a:cubicBezTo>
                  <a:cubicBezTo>
                    <a:pt x="551" y="522"/>
                    <a:pt x="614" y="422"/>
                    <a:pt x="614" y="307"/>
                  </a:cubicBezTo>
                  <a:cubicBezTo>
                    <a:pt x="614" y="138"/>
                    <a:pt x="477" y="0"/>
                    <a:pt x="307"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95" name="Freeform 31"/>
            <p:cNvSpPr/>
            <p:nvPr/>
          </p:nvSpPr>
          <p:spPr bwMode="auto">
            <a:xfrm>
              <a:off x="5916370" y="1749956"/>
              <a:ext cx="1000126" cy="1171575"/>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chemeClr val="accent4"/>
            </a:solidFill>
            <a:ln>
              <a:noFill/>
            </a:ln>
          </p:spPr>
          <p:txBody>
            <a:bodyPr/>
            <a:lstStyle/>
            <a:p>
              <a:pPr>
                <a:defRPr/>
              </a:pPr>
              <a:endParaRPr lang="en-US" sz="2400">
                <a:solidFill>
                  <a:schemeClr val="bg1"/>
                </a:solidFill>
              </a:endParaRPr>
            </a:p>
          </p:txBody>
        </p:sp>
        <p:grpSp>
          <p:nvGrpSpPr>
            <p:cNvPr id="104" name="Group 103"/>
            <p:cNvGrpSpPr/>
            <p:nvPr/>
          </p:nvGrpSpPr>
          <p:grpSpPr>
            <a:xfrm>
              <a:off x="6145721" y="2000614"/>
              <a:ext cx="569347" cy="570321"/>
              <a:chOff x="7275629" y="3973834"/>
              <a:chExt cx="464344" cy="465138"/>
            </a:xfrm>
            <a:solidFill>
              <a:schemeClr val="bg1"/>
            </a:solidFill>
          </p:grpSpPr>
          <p:sp>
            <p:nvSpPr>
              <p:cNvPr id="105"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06"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07"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08"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09"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10"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grpSp>
        <p:nvGrpSpPr>
          <p:cNvPr id="69" name="Group 68"/>
          <p:cNvGrpSpPr/>
          <p:nvPr/>
        </p:nvGrpSpPr>
        <p:grpSpPr bwMode="auto">
          <a:xfrm>
            <a:off x="3876675" y="3554413"/>
            <a:ext cx="1189039" cy="1295400"/>
            <a:chOff x="3876433" y="3554943"/>
            <a:chExt cx="1189037" cy="1295400"/>
          </a:xfrm>
        </p:grpSpPr>
        <p:sp>
          <p:nvSpPr>
            <p:cNvPr id="35887" name="Freeform 5"/>
            <p:cNvSpPr/>
            <p:nvPr/>
          </p:nvSpPr>
          <p:spPr bwMode="auto">
            <a:xfrm>
              <a:off x="3979620" y="3580343"/>
              <a:ext cx="1085850" cy="1270000"/>
            </a:xfrm>
            <a:custGeom>
              <a:avLst/>
              <a:gdLst>
                <a:gd name="T0" fmla="*/ 542925 w 558"/>
                <a:gd name="T1" fmla="*/ 0 h 653"/>
                <a:gd name="T2" fmla="*/ 0 w 558"/>
                <a:gd name="T3" fmla="*/ 542619 h 653"/>
                <a:gd name="T4" fmla="*/ 542925 w 558"/>
                <a:gd name="T5" fmla="*/ 1085237 h 653"/>
                <a:gd name="T6" fmla="*/ 568223 w 558"/>
                <a:gd name="T7" fmla="*/ 1085237 h 653"/>
                <a:gd name="T8" fmla="*/ 788117 w 558"/>
                <a:gd name="T9" fmla="*/ 1270000 h 653"/>
                <a:gd name="T10" fmla="*/ 811469 w 558"/>
                <a:gd name="T11" fmla="*/ 1015222 h 653"/>
                <a:gd name="T12" fmla="*/ 1085850 w 558"/>
                <a:gd name="T13" fmla="*/ 542619 h 653"/>
                <a:gd name="T14" fmla="*/ 542925 w 558"/>
                <a:gd name="T15" fmla="*/ 0 h 6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8" h="653">
                  <a:moveTo>
                    <a:pt x="279" y="0"/>
                  </a:moveTo>
                  <a:cubicBezTo>
                    <a:pt x="125" y="0"/>
                    <a:pt x="0" y="125"/>
                    <a:pt x="0" y="279"/>
                  </a:cubicBezTo>
                  <a:cubicBezTo>
                    <a:pt x="0" y="433"/>
                    <a:pt x="125" y="558"/>
                    <a:pt x="279" y="558"/>
                  </a:cubicBezTo>
                  <a:cubicBezTo>
                    <a:pt x="284" y="558"/>
                    <a:pt x="288" y="558"/>
                    <a:pt x="292" y="558"/>
                  </a:cubicBezTo>
                  <a:cubicBezTo>
                    <a:pt x="405" y="653"/>
                    <a:pt x="405" y="653"/>
                    <a:pt x="405" y="653"/>
                  </a:cubicBezTo>
                  <a:cubicBezTo>
                    <a:pt x="417" y="522"/>
                    <a:pt x="417" y="522"/>
                    <a:pt x="417" y="522"/>
                  </a:cubicBezTo>
                  <a:cubicBezTo>
                    <a:pt x="501" y="474"/>
                    <a:pt x="558" y="383"/>
                    <a:pt x="558" y="279"/>
                  </a:cubicBezTo>
                  <a:cubicBezTo>
                    <a:pt x="558" y="125"/>
                    <a:pt x="433" y="0"/>
                    <a:pt x="279"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75" name="Freeform 6"/>
            <p:cNvSpPr/>
            <p:nvPr/>
          </p:nvSpPr>
          <p:spPr bwMode="auto">
            <a:xfrm>
              <a:off x="3876433" y="3554943"/>
              <a:ext cx="1085849" cy="1270000"/>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chemeClr val="accent4"/>
            </a:solidFill>
            <a:ln>
              <a:noFill/>
            </a:ln>
          </p:spPr>
          <p:txBody>
            <a:bodyPr/>
            <a:lstStyle/>
            <a:p>
              <a:pPr>
                <a:defRPr/>
              </a:pPr>
              <a:endParaRPr lang="en-US" sz="2400">
                <a:solidFill>
                  <a:schemeClr val="bg1"/>
                </a:solidFill>
              </a:endParaRPr>
            </a:p>
          </p:txBody>
        </p:sp>
        <p:grpSp>
          <p:nvGrpSpPr>
            <p:cNvPr id="111" name="Group 110"/>
            <p:cNvGrpSpPr/>
            <p:nvPr/>
          </p:nvGrpSpPr>
          <p:grpSpPr>
            <a:xfrm>
              <a:off x="4078797" y="3815963"/>
              <a:ext cx="681546" cy="595480"/>
              <a:chOff x="6357938" y="3535363"/>
              <a:chExt cx="465138" cy="406400"/>
            </a:xfrm>
            <a:solidFill>
              <a:schemeClr val="bg1"/>
            </a:solidFill>
          </p:grpSpPr>
          <p:sp>
            <p:nvSpPr>
              <p:cNvPr id="112" name="AutoShape 43"/>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13"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14"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grpSp>
        <p:nvGrpSpPr>
          <p:cNvPr id="68" name="Group 67"/>
          <p:cNvGrpSpPr/>
          <p:nvPr/>
        </p:nvGrpSpPr>
        <p:grpSpPr bwMode="auto">
          <a:xfrm>
            <a:off x="3733802" y="2389188"/>
            <a:ext cx="968375" cy="1087437"/>
            <a:chOff x="3733557" y="2389719"/>
            <a:chExt cx="968375" cy="1087438"/>
          </a:xfrm>
        </p:grpSpPr>
        <p:sp>
          <p:nvSpPr>
            <p:cNvPr id="35884" name="Freeform 10"/>
            <p:cNvSpPr/>
            <p:nvPr/>
          </p:nvSpPr>
          <p:spPr bwMode="auto">
            <a:xfrm>
              <a:off x="3812932" y="2434169"/>
              <a:ext cx="889000" cy="1042988"/>
            </a:xfrm>
            <a:custGeom>
              <a:avLst/>
              <a:gdLst>
                <a:gd name="T0" fmla="*/ 444500 w 494"/>
                <a:gd name="T1" fmla="*/ 0 h 579"/>
                <a:gd name="T2" fmla="*/ 0 w 494"/>
                <a:gd name="T3" fmla="*/ 444936 h 579"/>
                <a:gd name="T4" fmla="*/ 444500 w 494"/>
                <a:gd name="T5" fmla="*/ 889872 h 579"/>
                <a:gd name="T6" fmla="*/ 464296 w 494"/>
                <a:gd name="T7" fmla="*/ 889872 h 579"/>
                <a:gd name="T8" fmla="*/ 644255 w 494"/>
                <a:gd name="T9" fmla="*/ 1042988 h 579"/>
                <a:gd name="T10" fmla="*/ 662251 w 494"/>
                <a:gd name="T11" fmla="*/ 832229 h 579"/>
                <a:gd name="T12" fmla="*/ 889000 w 494"/>
                <a:gd name="T13" fmla="*/ 444936 h 579"/>
                <a:gd name="T14" fmla="*/ 444500 w 494"/>
                <a:gd name="T15" fmla="*/ 0 h 57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579">
                  <a:moveTo>
                    <a:pt x="247" y="0"/>
                  </a:moveTo>
                  <a:cubicBezTo>
                    <a:pt x="110" y="0"/>
                    <a:pt x="0" y="111"/>
                    <a:pt x="0" y="247"/>
                  </a:cubicBezTo>
                  <a:cubicBezTo>
                    <a:pt x="0" y="384"/>
                    <a:pt x="110" y="494"/>
                    <a:pt x="247" y="494"/>
                  </a:cubicBezTo>
                  <a:cubicBezTo>
                    <a:pt x="251" y="494"/>
                    <a:pt x="254" y="494"/>
                    <a:pt x="258" y="494"/>
                  </a:cubicBezTo>
                  <a:cubicBezTo>
                    <a:pt x="358" y="579"/>
                    <a:pt x="358" y="579"/>
                    <a:pt x="358" y="579"/>
                  </a:cubicBezTo>
                  <a:cubicBezTo>
                    <a:pt x="368" y="462"/>
                    <a:pt x="368" y="462"/>
                    <a:pt x="368" y="462"/>
                  </a:cubicBezTo>
                  <a:cubicBezTo>
                    <a:pt x="443" y="420"/>
                    <a:pt x="494" y="340"/>
                    <a:pt x="494" y="247"/>
                  </a:cubicBezTo>
                  <a:cubicBezTo>
                    <a:pt x="494" y="111"/>
                    <a:pt x="383" y="0"/>
                    <a:pt x="247"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79" name="Freeform 11"/>
            <p:cNvSpPr/>
            <p:nvPr/>
          </p:nvSpPr>
          <p:spPr bwMode="auto">
            <a:xfrm>
              <a:off x="3733557" y="2389719"/>
              <a:ext cx="890588" cy="1039813"/>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chemeClr val="accent3"/>
            </a:solidFill>
            <a:ln>
              <a:noFill/>
            </a:ln>
          </p:spPr>
          <p:txBody>
            <a:bodyPr/>
            <a:lstStyle/>
            <a:p>
              <a:pPr>
                <a:defRPr/>
              </a:pPr>
              <a:endParaRPr lang="en-US" sz="2400">
                <a:solidFill>
                  <a:schemeClr val="bg1"/>
                </a:solidFill>
              </a:endParaRPr>
            </a:p>
          </p:txBody>
        </p:sp>
        <p:grpSp>
          <p:nvGrpSpPr>
            <p:cNvPr id="115" name="Group 114"/>
            <p:cNvGrpSpPr/>
            <p:nvPr/>
          </p:nvGrpSpPr>
          <p:grpSpPr>
            <a:xfrm>
              <a:off x="3949792" y="2644639"/>
              <a:ext cx="457758" cy="428855"/>
              <a:chOff x="5368132" y="3540125"/>
              <a:chExt cx="465138" cy="435769"/>
            </a:xfrm>
            <a:solidFill>
              <a:schemeClr val="bg1"/>
            </a:solidFill>
          </p:grpSpPr>
          <p:sp>
            <p:nvSpPr>
              <p:cNvPr id="116"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17"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grpSp>
        <p:nvGrpSpPr>
          <p:cNvPr id="65" name="Group 64"/>
          <p:cNvGrpSpPr/>
          <p:nvPr/>
        </p:nvGrpSpPr>
        <p:grpSpPr bwMode="auto">
          <a:xfrm>
            <a:off x="7075488" y="2054225"/>
            <a:ext cx="1508125" cy="1639888"/>
            <a:chOff x="7075244" y="2054755"/>
            <a:chExt cx="1508127" cy="1639888"/>
          </a:xfrm>
        </p:grpSpPr>
        <p:sp>
          <p:nvSpPr>
            <p:cNvPr id="35881" name="Freeform 35"/>
            <p:cNvSpPr/>
            <p:nvPr/>
          </p:nvSpPr>
          <p:spPr bwMode="auto">
            <a:xfrm>
              <a:off x="7075244" y="2196043"/>
              <a:ext cx="1458913" cy="1498600"/>
            </a:xfrm>
            <a:custGeom>
              <a:avLst/>
              <a:gdLst>
                <a:gd name="T0" fmla="*/ 716258 w 829"/>
                <a:gd name="T1" fmla="*/ 0 h 852"/>
                <a:gd name="T2" fmla="*/ 54555 w 829"/>
                <a:gd name="T3" fmla="*/ 529435 h 852"/>
                <a:gd name="T4" fmla="*/ 262217 w 829"/>
                <a:gd name="T5" fmla="*/ 1180235 h 852"/>
                <a:gd name="T6" fmla="*/ 219981 w 829"/>
                <a:gd name="T7" fmla="*/ 1498600 h 852"/>
                <a:gd name="T8" fmla="*/ 538513 w 829"/>
                <a:gd name="T9" fmla="*/ 1331503 h 852"/>
                <a:gd name="T10" fmla="*/ 568431 w 829"/>
                <a:gd name="T11" fmla="*/ 1338538 h 852"/>
                <a:gd name="T12" fmla="*/ 718017 w 829"/>
                <a:gd name="T13" fmla="*/ 1356127 h 852"/>
                <a:gd name="T14" fmla="*/ 1377960 w 829"/>
                <a:gd name="T15" fmla="*/ 826692 h 852"/>
                <a:gd name="T16" fmla="*/ 864085 w 829"/>
                <a:gd name="T17" fmla="*/ 17589 h 852"/>
                <a:gd name="T18" fmla="*/ 716258 w 829"/>
                <a:gd name="T19" fmla="*/ 0 h 8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9" h="852">
                  <a:moveTo>
                    <a:pt x="407" y="0"/>
                  </a:moveTo>
                  <a:cubicBezTo>
                    <a:pt x="231" y="0"/>
                    <a:pt x="72" y="122"/>
                    <a:pt x="31" y="301"/>
                  </a:cubicBezTo>
                  <a:cubicBezTo>
                    <a:pt x="0" y="442"/>
                    <a:pt x="49" y="581"/>
                    <a:pt x="149" y="671"/>
                  </a:cubicBezTo>
                  <a:cubicBezTo>
                    <a:pt x="125" y="852"/>
                    <a:pt x="125" y="852"/>
                    <a:pt x="125" y="852"/>
                  </a:cubicBezTo>
                  <a:cubicBezTo>
                    <a:pt x="306" y="757"/>
                    <a:pt x="306" y="757"/>
                    <a:pt x="306" y="757"/>
                  </a:cubicBezTo>
                  <a:cubicBezTo>
                    <a:pt x="312" y="759"/>
                    <a:pt x="317" y="760"/>
                    <a:pt x="323" y="761"/>
                  </a:cubicBezTo>
                  <a:cubicBezTo>
                    <a:pt x="351" y="768"/>
                    <a:pt x="380" y="771"/>
                    <a:pt x="408" y="771"/>
                  </a:cubicBezTo>
                  <a:cubicBezTo>
                    <a:pt x="584" y="771"/>
                    <a:pt x="743" y="649"/>
                    <a:pt x="783" y="470"/>
                  </a:cubicBezTo>
                  <a:cubicBezTo>
                    <a:pt x="829" y="262"/>
                    <a:pt x="699" y="56"/>
                    <a:pt x="491" y="10"/>
                  </a:cubicBezTo>
                  <a:cubicBezTo>
                    <a:pt x="463" y="4"/>
                    <a:pt x="435" y="0"/>
                    <a:pt x="407"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882" name="Freeform 36"/>
            <p:cNvSpPr/>
            <p:nvPr/>
          </p:nvSpPr>
          <p:spPr bwMode="auto">
            <a:xfrm>
              <a:off x="7122870" y="2054755"/>
              <a:ext cx="1460501" cy="1562100"/>
            </a:xfrm>
            <a:custGeom>
              <a:avLst/>
              <a:gdLst>
                <a:gd name="T0" fmla="*/ 865743 w 830"/>
                <a:gd name="T1" fmla="*/ 80920 h 888"/>
                <a:gd name="T2" fmla="*/ 56308 w 830"/>
                <a:gd name="T3" fmla="*/ 594583 h 888"/>
                <a:gd name="T4" fmla="*/ 262186 w 830"/>
                <a:gd name="T5" fmla="*/ 1245458 h 888"/>
                <a:gd name="T6" fmla="*/ 221715 w 830"/>
                <a:gd name="T7" fmla="*/ 1562100 h 888"/>
                <a:gd name="T8" fmla="*/ 538450 w 830"/>
                <a:gd name="T9" fmla="*/ 1394983 h 888"/>
                <a:gd name="T10" fmla="*/ 568364 w 830"/>
                <a:gd name="T11" fmla="*/ 1403779 h 888"/>
                <a:gd name="T12" fmla="*/ 1377798 w 830"/>
                <a:gd name="T13" fmla="*/ 890116 h 888"/>
                <a:gd name="T14" fmla="*/ 865743 w 830"/>
                <a:gd name="T15" fmla="*/ 80920 h 8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nvGrpSpPr>
            <p:cNvPr id="118" name="Group 117"/>
            <p:cNvGrpSpPr/>
            <p:nvPr/>
          </p:nvGrpSpPr>
          <p:grpSpPr>
            <a:xfrm>
              <a:off x="7593396" y="2454937"/>
              <a:ext cx="495593" cy="722431"/>
              <a:chOff x="3582988" y="3510757"/>
              <a:chExt cx="319088" cy="465138"/>
            </a:xfrm>
            <a:solidFill>
              <a:schemeClr val="bg1"/>
            </a:solidFill>
          </p:grpSpPr>
          <p:sp>
            <p:nvSpPr>
              <p:cNvPr id="11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2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grpSp>
        <p:nvGrpSpPr>
          <p:cNvPr id="63" name="Group 62"/>
          <p:cNvGrpSpPr/>
          <p:nvPr/>
        </p:nvGrpSpPr>
        <p:grpSpPr bwMode="auto">
          <a:xfrm>
            <a:off x="7250114" y="3995739"/>
            <a:ext cx="903287" cy="979487"/>
            <a:chOff x="7249870" y="3996269"/>
            <a:chExt cx="903288" cy="979487"/>
          </a:xfrm>
        </p:grpSpPr>
        <p:sp>
          <p:nvSpPr>
            <p:cNvPr id="35878" name="Freeform 40"/>
            <p:cNvSpPr/>
            <p:nvPr/>
          </p:nvSpPr>
          <p:spPr bwMode="auto">
            <a:xfrm>
              <a:off x="7334008" y="4016906"/>
              <a:ext cx="819150" cy="958850"/>
            </a:xfrm>
            <a:custGeom>
              <a:avLst/>
              <a:gdLst>
                <a:gd name="T0" fmla="*/ 410370 w 515"/>
                <a:gd name="T1" fmla="*/ 0 h 602"/>
                <a:gd name="T2" fmla="*/ 0 w 515"/>
                <a:gd name="T3" fmla="*/ 409343 h 602"/>
                <a:gd name="T4" fmla="*/ 208366 w 515"/>
                <a:gd name="T5" fmla="*/ 766124 h 602"/>
                <a:gd name="T6" fmla="*/ 225863 w 515"/>
                <a:gd name="T7" fmla="*/ 958850 h 602"/>
                <a:gd name="T8" fmla="*/ 391283 w 515"/>
                <a:gd name="T9" fmla="*/ 818686 h 602"/>
                <a:gd name="T10" fmla="*/ 410370 w 515"/>
                <a:gd name="T11" fmla="*/ 818686 h 602"/>
                <a:gd name="T12" fmla="*/ 819150 w 515"/>
                <a:gd name="T13" fmla="*/ 409343 h 602"/>
                <a:gd name="T14" fmla="*/ 410370 w 515"/>
                <a:gd name="T15" fmla="*/ 0 h 6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5" h="602">
                  <a:moveTo>
                    <a:pt x="258" y="0"/>
                  </a:moveTo>
                  <a:cubicBezTo>
                    <a:pt x="116" y="0"/>
                    <a:pt x="0" y="115"/>
                    <a:pt x="0" y="257"/>
                  </a:cubicBezTo>
                  <a:cubicBezTo>
                    <a:pt x="0" y="353"/>
                    <a:pt x="53" y="437"/>
                    <a:pt x="131" y="481"/>
                  </a:cubicBezTo>
                  <a:cubicBezTo>
                    <a:pt x="142" y="602"/>
                    <a:pt x="142" y="602"/>
                    <a:pt x="142" y="602"/>
                  </a:cubicBezTo>
                  <a:cubicBezTo>
                    <a:pt x="246" y="514"/>
                    <a:pt x="246" y="514"/>
                    <a:pt x="246" y="514"/>
                  </a:cubicBezTo>
                  <a:cubicBezTo>
                    <a:pt x="250" y="514"/>
                    <a:pt x="254" y="514"/>
                    <a:pt x="258" y="514"/>
                  </a:cubicBezTo>
                  <a:cubicBezTo>
                    <a:pt x="400" y="514"/>
                    <a:pt x="515" y="399"/>
                    <a:pt x="515" y="257"/>
                  </a:cubicBezTo>
                  <a:cubicBezTo>
                    <a:pt x="515" y="115"/>
                    <a:pt x="400" y="0"/>
                    <a:pt x="258"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03" name="Freeform 41"/>
            <p:cNvSpPr/>
            <p:nvPr/>
          </p:nvSpPr>
          <p:spPr bwMode="auto">
            <a:xfrm>
              <a:off x="7249870" y="3996269"/>
              <a:ext cx="817563" cy="958850"/>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chemeClr val="accent4"/>
            </a:solidFill>
            <a:ln>
              <a:noFill/>
            </a:ln>
          </p:spPr>
          <p:txBody>
            <a:bodyPr/>
            <a:lstStyle/>
            <a:p>
              <a:pPr>
                <a:defRPr/>
              </a:pPr>
              <a:endParaRPr lang="en-US" sz="2400">
                <a:solidFill>
                  <a:schemeClr val="bg1"/>
                </a:solidFill>
              </a:endParaRPr>
            </a:p>
          </p:txBody>
        </p:sp>
        <p:grpSp>
          <p:nvGrpSpPr>
            <p:cNvPr id="121" name="Group 120"/>
            <p:cNvGrpSpPr/>
            <p:nvPr/>
          </p:nvGrpSpPr>
          <p:grpSpPr>
            <a:xfrm>
              <a:off x="7452120" y="4214930"/>
              <a:ext cx="447913" cy="376828"/>
              <a:chOff x="5356342" y="3093565"/>
              <a:chExt cx="465138" cy="391319"/>
            </a:xfrm>
            <a:solidFill>
              <a:schemeClr val="bg1"/>
            </a:solidFill>
          </p:grpSpPr>
          <p:sp>
            <p:nvSpPr>
              <p:cNvPr id="122" name="AutoShape 120"/>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23" name="AutoShape 121"/>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24" name="AutoShape 122"/>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1" name="Group 70"/>
          <p:cNvGrpSpPr/>
          <p:nvPr/>
        </p:nvGrpSpPr>
        <p:grpSpPr bwMode="auto">
          <a:xfrm>
            <a:off x="4889500" y="2490788"/>
            <a:ext cx="1319213" cy="1304925"/>
            <a:chOff x="4889258" y="2491318"/>
            <a:chExt cx="1319213" cy="1304925"/>
          </a:xfrm>
        </p:grpSpPr>
        <p:sp>
          <p:nvSpPr>
            <p:cNvPr id="35875" name="Freeform 15"/>
            <p:cNvSpPr/>
            <p:nvPr/>
          </p:nvSpPr>
          <p:spPr bwMode="auto">
            <a:xfrm>
              <a:off x="4978158" y="2580218"/>
              <a:ext cx="1230313" cy="1216025"/>
            </a:xfrm>
            <a:custGeom>
              <a:avLst/>
              <a:gdLst>
                <a:gd name="T0" fmla="*/ 629019 w 710"/>
                <a:gd name="T1" fmla="*/ 0 h 702"/>
                <a:gd name="T2" fmla="*/ 467866 w 710"/>
                <a:gd name="T3" fmla="*/ 22519 h 702"/>
                <a:gd name="T4" fmla="*/ 88375 w 710"/>
                <a:gd name="T5" fmla="*/ 724072 h 702"/>
                <a:gd name="T6" fmla="*/ 629019 w 710"/>
                <a:gd name="T7" fmla="*/ 1127681 h 702"/>
                <a:gd name="T8" fmla="*/ 790173 w 710"/>
                <a:gd name="T9" fmla="*/ 1103430 h 702"/>
                <a:gd name="T10" fmla="*/ 814433 w 710"/>
                <a:gd name="T11" fmla="*/ 1096501 h 702"/>
                <a:gd name="T12" fmla="*/ 1088221 w 710"/>
                <a:gd name="T13" fmla="*/ 1216025 h 702"/>
                <a:gd name="T14" fmla="*/ 1034503 w 710"/>
                <a:gd name="T15" fmla="*/ 954458 h 702"/>
                <a:gd name="T16" fmla="*/ 1169664 w 710"/>
                <a:gd name="T17" fmla="*/ 401877 h 702"/>
                <a:gd name="T18" fmla="*/ 629019 w 710"/>
                <a:gd name="T19" fmla="*/ 0 h 7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10" h="702">
                  <a:moveTo>
                    <a:pt x="363" y="0"/>
                  </a:moveTo>
                  <a:cubicBezTo>
                    <a:pt x="332" y="0"/>
                    <a:pt x="301" y="4"/>
                    <a:pt x="270" y="13"/>
                  </a:cubicBezTo>
                  <a:cubicBezTo>
                    <a:pt x="98" y="65"/>
                    <a:pt x="0" y="246"/>
                    <a:pt x="51" y="418"/>
                  </a:cubicBezTo>
                  <a:cubicBezTo>
                    <a:pt x="93" y="560"/>
                    <a:pt x="223" y="651"/>
                    <a:pt x="363" y="651"/>
                  </a:cubicBezTo>
                  <a:cubicBezTo>
                    <a:pt x="394" y="651"/>
                    <a:pt x="425" y="647"/>
                    <a:pt x="456" y="637"/>
                  </a:cubicBezTo>
                  <a:cubicBezTo>
                    <a:pt x="461" y="636"/>
                    <a:pt x="465" y="634"/>
                    <a:pt x="470" y="633"/>
                  </a:cubicBezTo>
                  <a:cubicBezTo>
                    <a:pt x="628" y="702"/>
                    <a:pt x="628" y="702"/>
                    <a:pt x="628" y="702"/>
                  </a:cubicBezTo>
                  <a:cubicBezTo>
                    <a:pt x="597" y="551"/>
                    <a:pt x="597" y="551"/>
                    <a:pt x="597" y="551"/>
                  </a:cubicBezTo>
                  <a:cubicBezTo>
                    <a:pt x="676" y="469"/>
                    <a:pt x="710" y="349"/>
                    <a:pt x="675" y="232"/>
                  </a:cubicBezTo>
                  <a:cubicBezTo>
                    <a:pt x="633" y="91"/>
                    <a:pt x="503" y="0"/>
                    <a:pt x="363"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35876" name="Freeform 16"/>
            <p:cNvSpPr/>
            <p:nvPr/>
          </p:nvSpPr>
          <p:spPr bwMode="auto">
            <a:xfrm>
              <a:off x="4889258" y="2491318"/>
              <a:ext cx="1230313" cy="1281113"/>
            </a:xfrm>
            <a:custGeom>
              <a:avLst/>
              <a:gdLst>
                <a:gd name="T0" fmla="*/ 1169664 w 710"/>
                <a:gd name="T1" fmla="*/ 469164 h 740"/>
                <a:gd name="T2" fmla="*/ 467866 w 710"/>
                <a:gd name="T3" fmla="*/ 90024 h 740"/>
                <a:gd name="T4" fmla="*/ 90107 w 710"/>
                <a:gd name="T5" fmla="*/ 791174 h 740"/>
                <a:gd name="T6" fmla="*/ 790173 w 710"/>
                <a:gd name="T7" fmla="*/ 1170314 h 740"/>
                <a:gd name="T8" fmla="*/ 816165 w 710"/>
                <a:gd name="T9" fmla="*/ 1161658 h 740"/>
                <a:gd name="T10" fmla="*/ 1088221 w 710"/>
                <a:gd name="T11" fmla="*/ 1281113 h 740"/>
                <a:gd name="T12" fmla="*/ 1036235 w 710"/>
                <a:gd name="T13" fmla="*/ 1019697 h 740"/>
                <a:gd name="T14" fmla="*/ 1169664 w 710"/>
                <a:gd name="T15" fmla="*/ 469164 h 7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nvGrpSpPr>
            <p:cNvPr id="125" name="Group 124"/>
            <p:cNvGrpSpPr/>
            <p:nvPr/>
          </p:nvGrpSpPr>
          <p:grpSpPr>
            <a:xfrm>
              <a:off x="5255710" y="2855503"/>
              <a:ext cx="545757" cy="545757"/>
              <a:chOff x="3498967" y="3049909"/>
              <a:chExt cx="464344" cy="464344"/>
            </a:xfrm>
            <a:solidFill>
              <a:schemeClr val="bg1"/>
            </a:solidFill>
          </p:grpSpPr>
          <p:sp>
            <p:nvSpPr>
              <p:cNvPr id="126" name="AutoShape 126"/>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27" name="AutoShape 127"/>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0" name="Group 69"/>
          <p:cNvGrpSpPr/>
          <p:nvPr/>
        </p:nvGrpSpPr>
        <p:grpSpPr bwMode="auto">
          <a:xfrm>
            <a:off x="5121276" y="3889375"/>
            <a:ext cx="785813" cy="927100"/>
            <a:chOff x="5121033" y="3889906"/>
            <a:chExt cx="785812" cy="927100"/>
          </a:xfrm>
        </p:grpSpPr>
        <p:sp>
          <p:nvSpPr>
            <p:cNvPr id="35872" name="Freeform 20"/>
            <p:cNvSpPr/>
            <p:nvPr/>
          </p:nvSpPr>
          <p:spPr bwMode="auto">
            <a:xfrm>
              <a:off x="5148020" y="3931181"/>
              <a:ext cx="758825" cy="885825"/>
            </a:xfrm>
            <a:custGeom>
              <a:avLst/>
              <a:gdLst>
                <a:gd name="T0" fmla="*/ 379413 w 448"/>
                <a:gd name="T1" fmla="*/ 0 h 524"/>
                <a:gd name="T2" fmla="*/ 0 w 448"/>
                <a:gd name="T3" fmla="*/ 378673 h 524"/>
                <a:gd name="T4" fmla="*/ 379413 w 448"/>
                <a:gd name="T5" fmla="*/ 757347 h 524"/>
                <a:gd name="T6" fmla="*/ 396351 w 448"/>
                <a:gd name="T7" fmla="*/ 757347 h 524"/>
                <a:gd name="T8" fmla="*/ 548793 w 448"/>
                <a:gd name="T9" fmla="*/ 885825 h 524"/>
                <a:gd name="T10" fmla="*/ 565731 w 448"/>
                <a:gd name="T11" fmla="*/ 708322 h 524"/>
                <a:gd name="T12" fmla="*/ 758825 w 448"/>
                <a:gd name="T13" fmla="*/ 378673 h 524"/>
                <a:gd name="T14" fmla="*/ 379413 w 448"/>
                <a:gd name="T15" fmla="*/ 0 h 5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8" h="524">
                  <a:moveTo>
                    <a:pt x="224" y="0"/>
                  </a:move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ubicBezTo>
                    <a:pt x="448" y="100"/>
                    <a:pt x="348" y="0"/>
                    <a:pt x="224"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87" name="Freeform 21"/>
            <p:cNvSpPr/>
            <p:nvPr/>
          </p:nvSpPr>
          <p:spPr bwMode="auto">
            <a:xfrm>
              <a:off x="5121033" y="3889906"/>
              <a:ext cx="758824" cy="885825"/>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chemeClr val="accent3"/>
            </a:solidFill>
            <a:ln>
              <a:noFill/>
            </a:ln>
          </p:spPr>
          <p:txBody>
            <a:bodyPr/>
            <a:lstStyle/>
            <a:p>
              <a:pPr>
                <a:defRPr/>
              </a:pPr>
              <a:endParaRPr lang="en-US" sz="2400">
                <a:solidFill>
                  <a:schemeClr val="bg1"/>
                </a:solidFill>
              </a:endParaRPr>
            </a:p>
          </p:txBody>
        </p:sp>
        <p:grpSp>
          <p:nvGrpSpPr>
            <p:cNvPr id="128" name="Group 127"/>
            <p:cNvGrpSpPr/>
            <p:nvPr/>
          </p:nvGrpSpPr>
          <p:grpSpPr>
            <a:xfrm>
              <a:off x="5288452" y="4127998"/>
              <a:ext cx="464344" cy="407194"/>
              <a:chOff x="1640798" y="2149003"/>
              <a:chExt cx="464344" cy="407194"/>
            </a:xfrm>
            <a:solidFill>
              <a:schemeClr val="bg1"/>
            </a:solidFill>
          </p:grpSpPr>
          <p:sp>
            <p:nvSpPr>
              <p:cNvPr id="129"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30"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grpSp>
        <p:nvGrpSpPr>
          <p:cNvPr id="67" name="Group 66"/>
          <p:cNvGrpSpPr/>
          <p:nvPr/>
        </p:nvGrpSpPr>
        <p:grpSpPr bwMode="auto">
          <a:xfrm>
            <a:off x="4437063" y="1400177"/>
            <a:ext cx="963612" cy="1135063"/>
            <a:chOff x="4436820" y="1400705"/>
            <a:chExt cx="963612" cy="1135063"/>
          </a:xfrm>
        </p:grpSpPr>
        <p:sp>
          <p:nvSpPr>
            <p:cNvPr id="35869" name="Freeform 25"/>
            <p:cNvSpPr/>
            <p:nvPr/>
          </p:nvSpPr>
          <p:spPr bwMode="auto">
            <a:xfrm>
              <a:off x="4470157" y="1449918"/>
              <a:ext cx="930275" cy="1085850"/>
            </a:xfrm>
            <a:custGeom>
              <a:avLst/>
              <a:gdLst>
                <a:gd name="T0" fmla="*/ 466173 w 449"/>
                <a:gd name="T1" fmla="*/ 0 h 524"/>
                <a:gd name="T2" fmla="*/ 0 w 449"/>
                <a:gd name="T3" fmla="*/ 464180 h 524"/>
                <a:gd name="T4" fmla="*/ 466173 w 449"/>
                <a:gd name="T5" fmla="*/ 928360 h 524"/>
                <a:gd name="T6" fmla="*/ 486892 w 449"/>
                <a:gd name="T7" fmla="*/ 928360 h 524"/>
                <a:gd name="T8" fmla="*/ 673362 w 449"/>
                <a:gd name="T9" fmla="*/ 1085850 h 524"/>
                <a:gd name="T10" fmla="*/ 694080 w 449"/>
                <a:gd name="T11" fmla="*/ 868266 h 524"/>
                <a:gd name="T12" fmla="*/ 930275 w 449"/>
                <a:gd name="T13" fmla="*/ 464180 h 524"/>
                <a:gd name="T14" fmla="*/ 466173 w 449"/>
                <a:gd name="T15" fmla="*/ 0 h 5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9" h="524">
                  <a:moveTo>
                    <a:pt x="225" y="0"/>
                  </a:move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ubicBezTo>
                    <a:pt x="449" y="100"/>
                    <a:pt x="348" y="0"/>
                    <a:pt x="225"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91" name="Freeform 26"/>
            <p:cNvSpPr/>
            <p:nvPr/>
          </p:nvSpPr>
          <p:spPr bwMode="auto">
            <a:xfrm>
              <a:off x="4436820" y="1400705"/>
              <a:ext cx="930275" cy="108585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chemeClr val="accent3"/>
            </a:solidFill>
            <a:ln>
              <a:noFill/>
            </a:ln>
          </p:spPr>
          <p:txBody>
            <a:bodyPr/>
            <a:lstStyle/>
            <a:p>
              <a:pPr>
                <a:defRPr/>
              </a:pPr>
              <a:endParaRPr lang="en-US" sz="2400">
                <a:solidFill>
                  <a:schemeClr val="bg1"/>
                </a:solidFill>
              </a:endParaRPr>
            </a:p>
          </p:txBody>
        </p:sp>
        <p:sp>
          <p:nvSpPr>
            <p:cNvPr id="131" name="AutoShape 149"/>
            <p:cNvSpPr/>
            <p:nvPr/>
          </p:nvSpPr>
          <p:spPr bwMode="auto">
            <a:xfrm>
              <a:off x="4635257" y="1675343"/>
              <a:ext cx="539750" cy="388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sp>
        <p:nvSpPr>
          <p:cNvPr id="141" name="TextBox 140"/>
          <p:cNvSpPr txBox="1"/>
          <p:nvPr/>
        </p:nvSpPr>
        <p:spPr>
          <a:xfrm>
            <a:off x="9359900" y="3470277"/>
            <a:ext cx="2605088" cy="830997"/>
          </a:xfrm>
          <a:prstGeom prst="rect">
            <a:avLst/>
          </a:prstGeom>
          <a:noFill/>
        </p:spPr>
        <p:txBody>
          <a:bodyPr lIns="91440" tIns="45720" rIns="91440" bIns="45720">
            <a:spAutoFit/>
          </a:bodyPr>
          <a:lstStyle/>
          <a:p>
            <a:pPr>
              <a:defRPr/>
            </a:pPr>
            <a:r>
              <a:rPr lang="en-US" sz="2400" i="1">
                <a:solidFill>
                  <a:schemeClr val="bg1"/>
                </a:solidFill>
                <a:latin typeface="+mj-lt"/>
              </a:rPr>
              <a:t>Pencil</a:t>
            </a:r>
            <a:endParaRPr lang="en-US" sz="2400" i="1">
              <a:solidFill>
                <a:schemeClr val="bg1"/>
              </a:solidFill>
              <a:latin typeface="+mj-lt"/>
            </a:endParaRPr>
          </a:p>
          <a:p>
            <a:pPr>
              <a:defRPr/>
            </a:pPr>
            <a:r>
              <a:rPr lang="en-US" sz="2400" i="1">
                <a:solidFill>
                  <a:schemeClr val="bg1"/>
                </a:solidFill>
                <a:latin typeface="+mj-lt"/>
              </a:rPr>
              <a:t>Infographics</a:t>
            </a:r>
            <a:endParaRPr lang="en-US" sz="2400" i="1">
              <a:solidFill>
                <a:schemeClr val="bg1"/>
              </a:solidFill>
              <a:latin typeface="+mj-lt"/>
            </a:endParaRPr>
          </a:p>
        </p:txBody>
      </p:sp>
      <p:sp>
        <p:nvSpPr>
          <p:cNvPr id="142" name="TextBox 141"/>
          <p:cNvSpPr txBox="1"/>
          <p:nvPr/>
        </p:nvSpPr>
        <p:spPr>
          <a:xfrm>
            <a:off x="9359902" y="4117977"/>
            <a:ext cx="2252663" cy="769634"/>
          </a:xfrm>
          <a:prstGeom prst="rect">
            <a:avLst/>
          </a:prstGeom>
          <a:noFill/>
        </p:spPr>
        <p:txBody>
          <a:bodyPr lIns="91440" tIns="45720" rIns="91440" bIns="45720">
            <a:spAutoFit/>
          </a:bodyPr>
          <a:lstStyle/>
          <a:p>
            <a:pPr>
              <a:defRPr/>
            </a:pPr>
            <a:r>
              <a:rPr lang="en-US" sz="1465">
                <a:solidFill>
                  <a:schemeClr val="bg1"/>
                </a:solidFill>
              </a:rPr>
              <a:t>Lorem ipsum dolor sit amet consectetur dolor sit.</a:t>
            </a:r>
            <a:endParaRPr lang="en-US" sz="1465" dirty="0">
              <a:solidFill>
                <a:schemeClr val="bg1"/>
              </a:solidFill>
            </a:endParaRPr>
          </a:p>
        </p:txBody>
      </p:sp>
      <p:sp>
        <p:nvSpPr>
          <p:cNvPr id="143" name="TextBox 142"/>
          <p:cNvSpPr txBox="1"/>
          <p:nvPr/>
        </p:nvSpPr>
        <p:spPr>
          <a:xfrm>
            <a:off x="9359900" y="1689101"/>
            <a:ext cx="2605088" cy="830997"/>
          </a:xfrm>
          <a:prstGeom prst="rect">
            <a:avLst/>
          </a:prstGeom>
          <a:noFill/>
        </p:spPr>
        <p:txBody>
          <a:bodyPr lIns="91440" tIns="45720" rIns="91440" bIns="45720">
            <a:spAutoFit/>
          </a:bodyPr>
          <a:lstStyle/>
          <a:p>
            <a:pPr>
              <a:defRPr/>
            </a:pPr>
            <a:r>
              <a:rPr lang="en-US" sz="2400" i="1">
                <a:solidFill>
                  <a:schemeClr val="bg1"/>
                </a:solidFill>
                <a:latin typeface="+mj-lt"/>
              </a:rPr>
              <a:t>Pencil</a:t>
            </a:r>
            <a:endParaRPr lang="en-US" sz="2400" i="1">
              <a:solidFill>
                <a:schemeClr val="bg1"/>
              </a:solidFill>
              <a:latin typeface="+mj-lt"/>
            </a:endParaRPr>
          </a:p>
          <a:p>
            <a:pPr>
              <a:defRPr/>
            </a:pPr>
            <a:r>
              <a:rPr lang="en-US" sz="2400" i="1">
                <a:solidFill>
                  <a:schemeClr val="bg1"/>
                </a:solidFill>
                <a:latin typeface="+mj-lt"/>
              </a:rPr>
              <a:t>Infographics</a:t>
            </a:r>
            <a:endParaRPr lang="en-US" sz="2400" i="1">
              <a:solidFill>
                <a:schemeClr val="bg1"/>
              </a:solidFill>
              <a:latin typeface="+mj-lt"/>
            </a:endParaRPr>
          </a:p>
        </p:txBody>
      </p:sp>
      <p:sp>
        <p:nvSpPr>
          <p:cNvPr id="144" name="TextBox 143"/>
          <p:cNvSpPr txBox="1"/>
          <p:nvPr/>
        </p:nvSpPr>
        <p:spPr>
          <a:xfrm>
            <a:off x="9359902" y="2336802"/>
            <a:ext cx="2252663" cy="769634"/>
          </a:xfrm>
          <a:prstGeom prst="rect">
            <a:avLst/>
          </a:prstGeom>
          <a:noFill/>
        </p:spPr>
        <p:txBody>
          <a:bodyPr lIns="91440" tIns="45720" rIns="91440" bIns="45720">
            <a:spAutoFit/>
          </a:bodyPr>
          <a:lstStyle/>
          <a:p>
            <a:pPr>
              <a:defRPr/>
            </a:pPr>
            <a:r>
              <a:rPr lang="en-US" sz="1465">
                <a:solidFill>
                  <a:schemeClr val="bg1"/>
                </a:solidFill>
              </a:rPr>
              <a:t>Lorem ipsum dolor sit amet consectetur dolor sit.</a:t>
            </a:r>
            <a:endParaRPr lang="en-US" sz="1465" dirty="0">
              <a:solidFill>
                <a:schemeClr val="bg1"/>
              </a:solidFill>
            </a:endParaRPr>
          </a:p>
        </p:txBody>
      </p:sp>
      <p:sp>
        <p:nvSpPr>
          <p:cNvPr id="148" name="TextBox 147"/>
          <p:cNvSpPr txBox="1"/>
          <p:nvPr/>
        </p:nvSpPr>
        <p:spPr>
          <a:xfrm>
            <a:off x="157165" y="1689101"/>
            <a:ext cx="2605087" cy="830997"/>
          </a:xfrm>
          <a:prstGeom prst="rect">
            <a:avLst/>
          </a:prstGeom>
          <a:noFill/>
        </p:spPr>
        <p:txBody>
          <a:bodyPr lIns="91440" tIns="45720" rIns="91440" bIns="45720">
            <a:spAutoFit/>
          </a:bodyPr>
          <a:lstStyle/>
          <a:p>
            <a:pPr algn="r">
              <a:defRPr/>
            </a:pPr>
            <a:r>
              <a:rPr lang="en-US" sz="2400" i="1">
                <a:solidFill>
                  <a:schemeClr val="bg1"/>
                </a:solidFill>
                <a:latin typeface="+mj-lt"/>
              </a:rPr>
              <a:t>Pencil</a:t>
            </a:r>
            <a:endParaRPr lang="en-US" sz="2400" i="1">
              <a:solidFill>
                <a:schemeClr val="bg1"/>
              </a:solidFill>
              <a:latin typeface="+mj-lt"/>
            </a:endParaRPr>
          </a:p>
          <a:p>
            <a:pPr algn="r">
              <a:defRPr/>
            </a:pPr>
            <a:r>
              <a:rPr lang="en-US" sz="2400" i="1">
                <a:solidFill>
                  <a:schemeClr val="bg1"/>
                </a:solidFill>
                <a:latin typeface="+mj-lt"/>
              </a:rPr>
              <a:t>Infographics</a:t>
            </a:r>
            <a:endParaRPr lang="en-US" sz="2400" i="1">
              <a:solidFill>
                <a:schemeClr val="bg1"/>
              </a:solidFill>
              <a:latin typeface="+mj-lt"/>
            </a:endParaRPr>
          </a:p>
        </p:txBody>
      </p:sp>
      <p:sp>
        <p:nvSpPr>
          <p:cNvPr id="149" name="TextBox 148"/>
          <p:cNvSpPr txBox="1"/>
          <p:nvPr/>
        </p:nvSpPr>
        <p:spPr>
          <a:xfrm>
            <a:off x="512764" y="2336802"/>
            <a:ext cx="2251075" cy="769634"/>
          </a:xfrm>
          <a:prstGeom prst="rect">
            <a:avLst/>
          </a:prstGeom>
          <a:noFill/>
        </p:spPr>
        <p:txBody>
          <a:bodyPr lIns="91440" tIns="45720" rIns="91440" bIns="45720">
            <a:spAutoFit/>
          </a:bodyPr>
          <a:lstStyle/>
          <a:p>
            <a:pPr algn="r">
              <a:defRPr/>
            </a:pPr>
            <a:r>
              <a:rPr lang="en-US" sz="1465">
                <a:solidFill>
                  <a:schemeClr val="bg1"/>
                </a:solidFill>
              </a:rPr>
              <a:t>Lorem ipsum dolor sit amet consectetur dolor sit.</a:t>
            </a:r>
            <a:endParaRPr lang="en-US" sz="1465" dirty="0">
              <a:solidFill>
                <a:schemeClr val="bg1"/>
              </a:solidFill>
            </a:endParaRPr>
          </a:p>
        </p:txBody>
      </p:sp>
      <p:sp>
        <p:nvSpPr>
          <p:cNvPr id="161" name="TextBox 160"/>
          <p:cNvSpPr txBox="1"/>
          <p:nvPr/>
        </p:nvSpPr>
        <p:spPr>
          <a:xfrm>
            <a:off x="157165" y="3471863"/>
            <a:ext cx="2605087" cy="830997"/>
          </a:xfrm>
          <a:prstGeom prst="rect">
            <a:avLst/>
          </a:prstGeom>
          <a:noFill/>
        </p:spPr>
        <p:txBody>
          <a:bodyPr lIns="91440" tIns="45720" rIns="91440" bIns="45720">
            <a:spAutoFit/>
          </a:bodyPr>
          <a:lstStyle/>
          <a:p>
            <a:pPr algn="r">
              <a:defRPr/>
            </a:pPr>
            <a:r>
              <a:rPr lang="en-US" sz="2400" i="1">
                <a:solidFill>
                  <a:schemeClr val="bg1"/>
                </a:solidFill>
                <a:latin typeface="+mj-lt"/>
              </a:rPr>
              <a:t>Pencil</a:t>
            </a:r>
            <a:endParaRPr lang="en-US" sz="2400" i="1">
              <a:solidFill>
                <a:schemeClr val="bg1"/>
              </a:solidFill>
              <a:latin typeface="+mj-lt"/>
            </a:endParaRPr>
          </a:p>
          <a:p>
            <a:pPr algn="r">
              <a:defRPr/>
            </a:pPr>
            <a:r>
              <a:rPr lang="en-US" sz="2400" i="1">
                <a:solidFill>
                  <a:schemeClr val="bg1"/>
                </a:solidFill>
                <a:latin typeface="+mj-lt"/>
              </a:rPr>
              <a:t>Infographics</a:t>
            </a:r>
            <a:endParaRPr lang="en-US" sz="2400" i="1">
              <a:solidFill>
                <a:schemeClr val="bg1"/>
              </a:solidFill>
              <a:latin typeface="+mj-lt"/>
            </a:endParaRPr>
          </a:p>
        </p:txBody>
      </p:sp>
      <p:sp>
        <p:nvSpPr>
          <p:cNvPr id="162" name="TextBox 161"/>
          <p:cNvSpPr txBox="1"/>
          <p:nvPr/>
        </p:nvSpPr>
        <p:spPr>
          <a:xfrm>
            <a:off x="512764" y="4119565"/>
            <a:ext cx="2251075" cy="769634"/>
          </a:xfrm>
          <a:prstGeom prst="rect">
            <a:avLst/>
          </a:prstGeom>
          <a:noFill/>
        </p:spPr>
        <p:txBody>
          <a:bodyPr lIns="91440" tIns="45720" rIns="91440" bIns="45720">
            <a:spAutoFit/>
          </a:bodyPr>
          <a:lstStyle/>
          <a:p>
            <a:pPr algn="r">
              <a:defRPr/>
            </a:pPr>
            <a:r>
              <a:rPr lang="en-US" sz="1465">
                <a:solidFill>
                  <a:schemeClr val="bg1"/>
                </a:solidFill>
              </a:rPr>
              <a:t>Lorem ipsum dolor sit amet consectetur dolor sit.</a:t>
            </a:r>
            <a:endParaRPr lang="en-US" sz="1465" dirty="0">
              <a:solidFill>
                <a:schemeClr val="bg1"/>
              </a:solidFill>
            </a:endParaRPr>
          </a:p>
        </p:txBody>
      </p:sp>
      <p:sp>
        <p:nvSpPr>
          <p:cNvPr id="64" name="Rectangle 63"/>
          <p:cNvSpPr/>
          <p:nvPr/>
        </p:nvSpPr>
        <p:spPr>
          <a:xfrm>
            <a:off x="273051" y="5303839"/>
            <a:ext cx="3413125" cy="995401"/>
          </a:xfrm>
          <a:prstGeom prst="rect">
            <a:avLst/>
          </a:prstGeom>
        </p:spPr>
        <p:txBody>
          <a:bodyPr lIns="91440" tIns="45720" rIns="91440" bIns="45720">
            <a:spAutoFit/>
          </a:bodyPr>
          <a:lstStyle/>
          <a:p>
            <a:pPr algn="r">
              <a:defRPr/>
            </a:pPr>
            <a:r>
              <a:rPr lang="en-US" sz="1465" b="1" i="1">
                <a:solidFill>
                  <a:schemeClr val="bg1"/>
                </a:solidFill>
              </a:rPr>
              <a:t>Lorem ipsum dolor sit amet, consectetur adipiscing elit. Cras et urna urna  quis aliquet tellus nullam ferme urna.</a:t>
            </a:r>
            <a:endParaRPr lang="en-US" sz="1465" b="1" i="1">
              <a:solidFill>
                <a:schemeClr val="bg1"/>
              </a:solidFill>
            </a:endParaRPr>
          </a:p>
        </p:txBody>
      </p:sp>
      <p:grpSp>
        <p:nvGrpSpPr>
          <p:cNvPr id="171" name="Group 170"/>
          <p:cNvGrpSpPr/>
          <p:nvPr/>
        </p:nvGrpSpPr>
        <p:grpSpPr>
          <a:xfrm>
            <a:off x="8821351" y="1741881"/>
            <a:ext cx="374364" cy="545715"/>
            <a:chOff x="3582988" y="3510757"/>
            <a:chExt cx="319088" cy="465138"/>
          </a:xfrm>
          <a:solidFill>
            <a:schemeClr val="bg1"/>
          </a:solidFill>
        </p:grpSpPr>
        <p:sp>
          <p:nvSpPr>
            <p:cNvPr id="17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7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nvGrpSpPr>
          <p:cNvPr id="177" name="Group 176"/>
          <p:cNvGrpSpPr/>
          <p:nvPr/>
        </p:nvGrpSpPr>
        <p:grpSpPr>
          <a:xfrm>
            <a:off x="8765477" y="3578991"/>
            <a:ext cx="545715" cy="459108"/>
            <a:chOff x="5356342" y="3093565"/>
            <a:chExt cx="465138" cy="391319"/>
          </a:xfrm>
          <a:solidFill>
            <a:schemeClr val="bg1"/>
          </a:solidFill>
        </p:grpSpPr>
        <p:sp>
          <p:nvSpPr>
            <p:cNvPr id="178" name="AutoShape 120"/>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79" name="AutoShape 121"/>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80" name="AutoShape 122"/>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grpSp>
        <p:nvGrpSpPr>
          <p:cNvPr id="181" name="Group 180"/>
          <p:cNvGrpSpPr/>
          <p:nvPr/>
        </p:nvGrpSpPr>
        <p:grpSpPr>
          <a:xfrm>
            <a:off x="2848466" y="1753401"/>
            <a:ext cx="544783" cy="544783"/>
            <a:chOff x="3498967" y="3049909"/>
            <a:chExt cx="464344" cy="464344"/>
          </a:xfrm>
          <a:solidFill>
            <a:schemeClr val="bg1"/>
          </a:solidFill>
        </p:grpSpPr>
        <p:sp>
          <p:nvSpPr>
            <p:cNvPr id="182" name="AutoShape 126"/>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83" name="AutoShape 127"/>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sp>
        <p:nvSpPr>
          <p:cNvPr id="184" name="AutoShape 130"/>
          <p:cNvSpPr/>
          <p:nvPr/>
        </p:nvSpPr>
        <p:spPr bwMode="auto">
          <a:xfrm>
            <a:off x="2867026" y="3529013"/>
            <a:ext cx="544513" cy="544512"/>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1" tIns="19051" rIns="19051" bIns="19051"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nvGrpSpPr>
          <p:cNvPr id="135" name="组合 134"/>
          <p:cNvGrpSpPr/>
          <p:nvPr/>
        </p:nvGrpSpPr>
        <p:grpSpPr>
          <a:xfrm>
            <a:off x="-1683657" y="-1683657"/>
            <a:ext cx="7450279" cy="3401107"/>
            <a:chOff x="-1683657" y="-1683657"/>
            <a:chExt cx="7450279" cy="3401107"/>
          </a:xfrm>
        </p:grpSpPr>
        <p:grpSp>
          <p:nvGrpSpPr>
            <p:cNvPr id="136" name="组合 135"/>
            <p:cNvGrpSpPr/>
            <p:nvPr/>
          </p:nvGrpSpPr>
          <p:grpSpPr>
            <a:xfrm>
              <a:off x="-1683657" y="-1683657"/>
              <a:ext cx="3367314" cy="3367314"/>
              <a:chOff x="4094696" y="-2001303"/>
              <a:chExt cx="4002606" cy="4002606"/>
            </a:xfrm>
          </p:grpSpPr>
          <p:sp>
            <p:nvSpPr>
              <p:cNvPr id="147" name="椭圆 146"/>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文本框 136"/>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02</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138" name="椭圆 137"/>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0" name="椭圆 139"/>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文本框 144"/>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年度工作完成情况</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146" name="椭圆 145"/>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ppt_x"/>
                                          </p:val>
                                        </p:tav>
                                        <p:tav tm="100000">
                                          <p:val>
                                            <p:strVal val="#ppt_x"/>
                                          </p:val>
                                        </p:tav>
                                      </p:tavLst>
                                    </p:anim>
                                    <p:anim calcmode="lin" valueType="num">
                                      <p:cBhvr additive="base">
                                        <p:cTn id="24" dur="500" fill="hold"/>
                                        <p:tgtEl>
                                          <p:spTgt spid="51"/>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1000"/>
                                        <p:tgtEl>
                                          <p:spTgt spid="63"/>
                                        </p:tgtEl>
                                      </p:cBhvr>
                                    </p:animEffect>
                                    <p:anim calcmode="lin" valueType="num">
                                      <p:cBhvr>
                                        <p:cTn id="29" dur="1000" fill="hold"/>
                                        <p:tgtEl>
                                          <p:spTgt spid="63"/>
                                        </p:tgtEl>
                                        <p:attrNameLst>
                                          <p:attrName>ppt_x</p:attrName>
                                        </p:attrNameLst>
                                      </p:cBhvr>
                                      <p:tavLst>
                                        <p:tav tm="0">
                                          <p:val>
                                            <p:strVal val="#ppt_x"/>
                                          </p:val>
                                        </p:tav>
                                        <p:tav tm="100000">
                                          <p:val>
                                            <p:strVal val="#ppt_x"/>
                                          </p:val>
                                        </p:tav>
                                      </p:tavLst>
                                    </p:anim>
                                    <p:anim calcmode="lin" valueType="num">
                                      <p:cBhvr>
                                        <p:cTn id="30" dur="1000" fill="hold"/>
                                        <p:tgtEl>
                                          <p:spTgt spid="6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1000"/>
                                        <p:tgtEl>
                                          <p:spTgt spid="65"/>
                                        </p:tgtEl>
                                      </p:cBhvr>
                                    </p:animEffect>
                                    <p:anim calcmode="lin" valueType="num">
                                      <p:cBhvr>
                                        <p:cTn id="34" dur="1000" fill="hold"/>
                                        <p:tgtEl>
                                          <p:spTgt spid="65"/>
                                        </p:tgtEl>
                                        <p:attrNameLst>
                                          <p:attrName>ppt_x</p:attrName>
                                        </p:attrNameLst>
                                      </p:cBhvr>
                                      <p:tavLst>
                                        <p:tav tm="0">
                                          <p:val>
                                            <p:strVal val="#ppt_x"/>
                                          </p:val>
                                        </p:tav>
                                        <p:tav tm="100000">
                                          <p:val>
                                            <p:strVal val="#ppt_x"/>
                                          </p:val>
                                        </p:tav>
                                      </p:tavLst>
                                    </p:anim>
                                    <p:anim calcmode="lin" valueType="num">
                                      <p:cBhvr>
                                        <p:cTn id="35" dur="1000" fill="hold"/>
                                        <p:tgtEl>
                                          <p:spTgt spid="6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fade">
                                      <p:cBhvr>
                                        <p:cTn id="38" dur="1000"/>
                                        <p:tgtEl>
                                          <p:spTgt spid="66"/>
                                        </p:tgtEl>
                                      </p:cBhvr>
                                    </p:animEffect>
                                    <p:anim calcmode="lin" valueType="num">
                                      <p:cBhvr>
                                        <p:cTn id="39" dur="1000" fill="hold"/>
                                        <p:tgtEl>
                                          <p:spTgt spid="66"/>
                                        </p:tgtEl>
                                        <p:attrNameLst>
                                          <p:attrName>ppt_x</p:attrName>
                                        </p:attrNameLst>
                                      </p:cBhvr>
                                      <p:tavLst>
                                        <p:tav tm="0">
                                          <p:val>
                                            <p:strVal val="#ppt_x"/>
                                          </p:val>
                                        </p:tav>
                                        <p:tav tm="100000">
                                          <p:val>
                                            <p:strVal val="#ppt_x"/>
                                          </p:val>
                                        </p:tav>
                                      </p:tavLst>
                                    </p:anim>
                                    <p:anim calcmode="lin" valueType="num">
                                      <p:cBhvr>
                                        <p:cTn id="40" dur="1000" fill="hold"/>
                                        <p:tgtEl>
                                          <p:spTgt spid="6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1000"/>
                                        <p:tgtEl>
                                          <p:spTgt spid="71"/>
                                        </p:tgtEl>
                                      </p:cBhvr>
                                    </p:animEffect>
                                    <p:anim calcmode="lin" valueType="num">
                                      <p:cBhvr>
                                        <p:cTn id="44" dur="1000" fill="hold"/>
                                        <p:tgtEl>
                                          <p:spTgt spid="71"/>
                                        </p:tgtEl>
                                        <p:attrNameLst>
                                          <p:attrName>ppt_x</p:attrName>
                                        </p:attrNameLst>
                                      </p:cBhvr>
                                      <p:tavLst>
                                        <p:tav tm="0">
                                          <p:val>
                                            <p:strVal val="#ppt_x"/>
                                          </p:val>
                                        </p:tav>
                                        <p:tav tm="100000">
                                          <p:val>
                                            <p:strVal val="#ppt_x"/>
                                          </p:val>
                                        </p:tav>
                                      </p:tavLst>
                                    </p:anim>
                                    <p:anim calcmode="lin" valueType="num">
                                      <p:cBhvr>
                                        <p:cTn id="45" dur="1000" fill="hold"/>
                                        <p:tgtEl>
                                          <p:spTgt spid="71"/>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1000"/>
                                        <p:tgtEl>
                                          <p:spTgt spid="70"/>
                                        </p:tgtEl>
                                      </p:cBhvr>
                                    </p:animEffect>
                                    <p:anim calcmode="lin" valueType="num">
                                      <p:cBhvr>
                                        <p:cTn id="49" dur="1000" fill="hold"/>
                                        <p:tgtEl>
                                          <p:spTgt spid="70"/>
                                        </p:tgtEl>
                                        <p:attrNameLst>
                                          <p:attrName>ppt_x</p:attrName>
                                        </p:attrNameLst>
                                      </p:cBhvr>
                                      <p:tavLst>
                                        <p:tav tm="0">
                                          <p:val>
                                            <p:strVal val="#ppt_x"/>
                                          </p:val>
                                        </p:tav>
                                        <p:tav tm="100000">
                                          <p:val>
                                            <p:strVal val="#ppt_x"/>
                                          </p:val>
                                        </p:tav>
                                      </p:tavLst>
                                    </p:anim>
                                    <p:anim calcmode="lin" valueType="num">
                                      <p:cBhvr>
                                        <p:cTn id="50" dur="1000" fill="hold"/>
                                        <p:tgtEl>
                                          <p:spTgt spid="70"/>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1000"/>
                                        <p:tgtEl>
                                          <p:spTgt spid="69"/>
                                        </p:tgtEl>
                                      </p:cBhvr>
                                    </p:animEffect>
                                    <p:anim calcmode="lin" valueType="num">
                                      <p:cBhvr>
                                        <p:cTn id="54" dur="1000" fill="hold"/>
                                        <p:tgtEl>
                                          <p:spTgt spid="69"/>
                                        </p:tgtEl>
                                        <p:attrNameLst>
                                          <p:attrName>ppt_x</p:attrName>
                                        </p:attrNameLst>
                                      </p:cBhvr>
                                      <p:tavLst>
                                        <p:tav tm="0">
                                          <p:val>
                                            <p:strVal val="#ppt_x"/>
                                          </p:val>
                                        </p:tav>
                                        <p:tav tm="100000">
                                          <p:val>
                                            <p:strVal val="#ppt_x"/>
                                          </p:val>
                                        </p:tav>
                                      </p:tavLst>
                                    </p:anim>
                                    <p:anim calcmode="lin" valueType="num">
                                      <p:cBhvr>
                                        <p:cTn id="55" dur="1000" fill="hold"/>
                                        <p:tgtEl>
                                          <p:spTgt spid="6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fade">
                                      <p:cBhvr>
                                        <p:cTn id="58" dur="1000"/>
                                        <p:tgtEl>
                                          <p:spTgt spid="68"/>
                                        </p:tgtEl>
                                      </p:cBhvr>
                                    </p:animEffect>
                                    <p:anim calcmode="lin" valueType="num">
                                      <p:cBhvr>
                                        <p:cTn id="59" dur="1000" fill="hold"/>
                                        <p:tgtEl>
                                          <p:spTgt spid="68"/>
                                        </p:tgtEl>
                                        <p:attrNameLst>
                                          <p:attrName>ppt_x</p:attrName>
                                        </p:attrNameLst>
                                      </p:cBhvr>
                                      <p:tavLst>
                                        <p:tav tm="0">
                                          <p:val>
                                            <p:strVal val="#ppt_x"/>
                                          </p:val>
                                        </p:tav>
                                        <p:tav tm="100000">
                                          <p:val>
                                            <p:strVal val="#ppt_x"/>
                                          </p:val>
                                        </p:tav>
                                      </p:tavLst>
                                    </p:anim>
                                    <p:anim calcmode="lin" valueType="num">
                                      <p:cBhvr>
                                        <p:cTn id="60" dur="1000" fill="hold"/>
                                        <p:tgtEl>
                                          <p:spTgt spid="68"/>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1000"/>
                                        <p:tgtEl>
                                          <p:spTgt spid="67"/>
                                        </p:tgtEl>
                                      </p:cBhvr>
                                    </p:animEffect>
                                    <p:anim calcmode="lin" valueType="num">
                                      <p:cBhvr>
                                        <p:cTn id="64" dur="1000" fill="hold"/>
                                        <p:tgtEl>
                                          <p:spTgt spid="67"/>
                                        </p:tgtEl>
                                        <p:attrNameLst>
                                          <p:attrName>ppt_x</p:attrName>
                                        </p:attrNameLst>
                                      </p:cBhvr>
                                      <p:tavLst>
                                        <p:tav tm="0">
                                          <p:val>
                                            <p:strVal val="#ppt_x"/>
                                          </p:val>
                                        </p:tav>
                                        <p:tav tm="100000">
                                          <p:val>
                                            <p:strVal val="#ppt_x"/>
                                          </p:val>
                                        </p:tav>
                                      </p:tavLst>
                                    </p:anim>
                                    <p:anim calcmode="lin" valueType="num">
                                      <p:cBhvr>
                                        <p:cTn id="65" dur="1000" fill="hold"/>
                                        <p:tgtEl>
                                          <p:spTgt spid="67"/>
                                        </p:tgtEl>
                                        <p:attrNameLst>
                                          <p:attrName>ppt_y</p:attrName>
                                        </p:attrNameLst>
                                      </p:cBhvr>
                                      <p:tavLst>
                                        <p:tav tm="0">
                                          <p:val>
                                            <p:strVal val="#ppt_y+.1"/>
                                          </p:val>
                                        </p:tav>
                                        <p:tav tm="100000">
                                          <p:val>
                                            <p:strVal val="#ppt_y"/>
                                          </p:val>
                                        </p:tav>
                                      </p:tavLst>
                                    </p:anim>
                                  </p:childTnLst>
                                </p:cTn>
                              </p:par>
                            </p:childTnLst>
                          </p:cTn>
                        </p:par>
                        <p:par>
                          <p:cTn id="66" fill="hold">
                            <p:stCondLst>
                              <p:cond delay="1500"/>
                            </p:stCondLst>
                            <p:childTnLst>
                              <p:par>
                                <p:cTn id="67" presetID="10" presetClass="entr" presetSubtype="0" fill="hold" nodeType="afterEffect">
                                  <p:stCondLst>
                                    <p:cond delay="0"/>
                                  </p:stCondLst>
                                  <p:childTnLst>
                                    <p:set>
                                      <p:cBhvr>
                                        <p:cTn id="68" dur="1" fill="hold">
                                          <p:stCondLst>
                                            <p:cond delay="0"/>
                                          </p:stCondLst>
                                        </p:cTn>
                                        <p:tgtEl>
                                          <p:spTgt spid="181"/>
                                        </p:tgtEl>
                                        <p:attrNameLst>
                                          <p:attrName>style.visibility</p:attrName>
                                        </p:attrNameLst>
                                      </p:cBhvr>
                                      <p:to>
                                        <p:strVal val="visible"/>
                                      </p:to>
                                    </p:set>
                                    <p:animEffect transition="in" filter="fade">
                                      <p:cBhvr>
                                        <p:cTn id="69" dur="500"/>
                                        <p:tgtEl>
                                          <p:spTgt spid="18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48"/>
                                        </p:tgtEl>
                                        <p:attrNameLst>
                                          <p:attrName>style.visibility</p:attrName>
                                        </p:attrNameLst>
                                      </p:cBhvr>
                                      <p:to>
                                        <p:strVal val="visible"/>
                                      </p:to>
                                    </p:set>
                                    <p:animEffect transition="in" filter="wipe(right)">
                                      <p:cBhvr>
                                        <p:cTn id="72" dur="500"/>
                                        <p:tgtEl>
                                          <p:spTgt spid="148"/>
                                        </p:tgtEl>
                                      </p:cBhvr>
                                    </p:animEffect>
                                  </p:childTnLst>
                                </p:cTn>
                              </p:par>
                            </p:childTnLst>
                          </p:cTn>
                        </p:par>
                        <p:par>
                          <p:cTn id="73" fill="hold">
                            <p:stCondLst>
                              <p:cond delay="2000"/>
                            </p:stCondLst>
                            <p:childTnLst>
                              <p:par>
                                <p:cTn id="74" presetID="10" presetClass="entr" presetSubtype="0" fill="hold" grpId="0" nodeType="afterEffect">
                                  <p:stCondLst>
                                    <p:cond delay="0"/>
                                  </p:stCondLst>
                                  <p:childTnLst>
                                    <p:set>
                                      <p:cBhvr>
                                        <p:cTn id="75" dur="1" fill="hold">
                                          <p:stCondLst>
                                            <p:cond delay="0"/>
                                          </p:stCondLst>
                                        </p:cTn>
                                        <p:tgtEl>
                                          <p:spTgt spid="149"/>
                                        </p:tgtEl>
                                        <p:attrNameLst>
                                          <p:attrName>style.visibility</p:attrName>
                                        </p:attrNameLst>
                                      </p:cBhvr>
                                      <p:to>
                                        <p:strVal val="visible"/>
                                      </p:to>
                                    </p:set>
                                    <p:animEffect transition="in" filter="fade">
                                      <p:cBhvr>
                                        <p:cTn id="76" dur="500"/>
                                        <p:tgtEl>
                                          <p:spTgt spid="149"/>
                                        </p:tgtEl>
                                      </p:cBhvr>
                                    </p:animEffect>
                                  </p:childTnLst>
                                </p:cTn>
                              </p:par>
                            </p:childTnLst>
                          </p:cTn>
                        </p:par>
                        <p:par>
                          <p:cTn id="77" fill="hold">
                            <p:stCondLst>
                              <p:cond delay="2500"/>
                            </p:stCondLst>
                            <p:childTnLst>
                              <p:par>
                                <p:cTn id="78" presetID="10" presetClass="entr" presetSubtype="0" fill="hold" nodeType="afterEffect">
                                  <p:stCondLst>
                                    <p:cond delay="0"/>
                                  </p:stCondLst>
                                  <p:childTnLst>
                                    <p:set>
                                      <p:cBhvr>
                                        <p:cTn id="79" dur="1" fill="hold">
                                          <p:stCondLst>
                                            <p:cond delay="0"/>
                                          </p:stCondLst>
                                        </p:cTn>
                                        <p:tgtEl>
                                          <p:spTgt spid="171"/>
                                        </p:tgtEl>
                                        <p:attrNameLst>
                                          <p:attrName>style.visibility</p:attrName>
                                        </p:attrNameLst>
                                      </p:cBhvr>
                                      <p:to>
                                        <p:strVal val="visible"/>
                                      </p:to>
                                    </p:set>
                                    <p:animEffect transition="in" filter="fade">
                                      <p:cBhvr>
                                        <p:cTn id="80" dur="500"/>
                                        <p:tgtEl>
                                          <p:spTgt spid="17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43"/>
                                        </p:tgtEl>
                                        <p:attrNameLst>
                                          <p:attrName>style.visibility</p:attrName>
                                        </p:attrNameLst>
                                      </p:cBhvr>
                                      <p:to>
                                        <p:strVal val="visible"/>
                                      </p:to>
                                    </p:set>
                                    <p:animEffect transition="in" filter="wipe(left)">
                                      <p:cBhvr>
                                        <p:cTn id="83" dur="500"/>
                                        <p:tgtEl>
                                          <p:spTgt spid="143"/>
                                        </p:tgtEl>
                                      </p:cBhvr>
                                    </p:animEffect>
                                  </p:childTnLst>
                                </p:cTn>
                              </p:par>
                            </p:childTnLst>
                          </p:cTn>
                        </p:par>
                        <p:par>
                          <p:cTn id="84" fill="hold">
                            <p:stCondLst>
                              <p:cond delay="3000"/>
                            </p:stCondLst>
                            <p:childTnLst>
                              <p:par>
                                <p:cTn id="85" presetID="10" presetClass="entr" presetSubtype="0" fill="hold" grpId="0" nodeType="afterEffect">
                                  <p:stCondLst>
                                    <p:cond delay="0"/>
                                  </p:stCondLst>
                                  <p:childTnLst>
                                    <p:set>
                                      <p:cBhvr>
                                        <p:cTn id="86" dur="1" fill="hold">
                                          <p:stCondLst>
                                            <p:cond delay="0"/>
                                          </p:stCondLst>
                                        </p:cTn>
                                        <p:tgtEl>
                                          <p:spTgt spid="144"/>
                                        </p:tgtEl>
                                        <p:attrNameLst>
                                          <p:attrName>style.visibility</p:attrName>
                                        </p:attrNameLst>
                                      </p:cBhvr>
                                      <p:to>
                                        <p:strVal val="visible"/>
                                      </p:to>
                                    </p:set>
                                    <p:animEffect transition="in" filter="fade">
                                      <p:cBhvr>
                                        <p:cTn id="87" dur="500"/>
                                        <p:tgtEl>
                                          <p:spTgt spid="144"/>
                                        </p:tgtEl>
                                      </p:cBhvr>
                                    </p:animEffect>
                                  </p:childTnLst>
                                </p:cTn>
                              </p:par>
                            </p:childTnLst>
                          </p:cTn>
                        </p:par>
                        <p:par>
                          <p:cTn id="88" fill="hold">
                            <p:stCondLst>
                              <p:cond delay="3500"/>
                            </p:stCondLst>
                            <p:childTnLst>
                              <p:par>
                                <p:cTn id="89" presetID="10" presetClass="entr" presetSubtype="0" fill="hold" nodeType="afterEffect">
                                  <p:stCondLst>
                                    <p:cond delay="0"/>
                                  </p:stCondLst>
                                  <p:childTnLst>
                                    <p:set>
                                      <p:cBhvr>
                                        <p:cTn id="90" dur="1" fill="hold">
                                          <p:stCondLst>
                                            <p:cond delay="0"/>
                                          </p:stCondLst>
                                        </p:cTn>
                                        <p:tgtEl>
                                          <p:spTgt spid="184"/>
                                        </p:tgtEl>
                                        <p:attrNameLst>
                                          <p:attrName>style.visibility</p:attrName>
                                        </p:attrNameLst>
                                      </p:cBhvr>
                                      <p:to>
                                        <p:strVal val="visible"/>
                                      </p:to>
                                    </p:set>
                                    <p:animEffect transition="in" filter="fade">
                                      <p:cBhvr>
                                        <p:cTn id="91" dur="500"/>
                                        <p:tgtEl>
                                          <p:spTgt spid="184"/>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161"/>
                                        </p:tgtEl>
                                        <p:attrNameLst>
                                          <p:attrName>style.visibility</p:attrName>
                                        </p:attrNameLst>
                                      </p:cBhvr>
                                      <p:to>
                                        <p:strVal val="visible"/>
                                      </p:to>
                                    </p:set>
                                    <p:animEffect transition="in" filter="wipe(right)">
                                      <p:cBhvr>
                                        <p:cTn id="94" dur="500"/>
                                        <p:tgtEl>
                                          <p:spTgt spid="161"/>
                                        </p:tgtEl>
                                      </p:cBhvr>
                                    </p:animEffect>
                                  </p:childTnLst>
                                </p:cTn>
                              </p:par>
                            </p:childTnLst>
                          </p:cTn>
                        </p:par>
                        <p:par>
                          <p:cTn id="95" fill="hold">
                            <p:stCondLst>
                              <p:cond delay="4000"/>
                            </p:stCondLst>
                            <p:childTnLst>
                              <p:par>
                                <p:cTn id="96" presetID="10" presetClass="entr" presetSubtype="0" fill="hold" grpId="0" nodeType="afterEffect">
                                  <p:stCondLst>
                                    <p:cond delay="0"/>
                                  </p:stCondLst>
                                  <p:childTnLst>
                                    <p:set>
                                      <p:cBhvr>
                                        <p:cTn id="97" dur="1" fill="hold">
                                          <p:stCondLst>
                                            <p:cond delay="0"/>
                                          </p:stCondLst>
                                        </p:cTn>
                                        <p:tgtEl>
                                          <p:spTgt spid="162"/>
                                        </p:tgtEl>
                                        <p:attrNameLst>
                                          <p:attrName>style.visibility</p:attrName>
                                        </p:attrNameLst>
                                      </p:cBhvr>
                                      <p:to>
                                        <p:strVal val="visible"/>
                                      </p:to>
                                    </p:set>
                                    <p:animEffect transition="in" filter="fade">
                                      <p:cBhvr>
                                        <p:cTn id="98" dur="500"/>
                                        <p:tgtEl>
                                          <p:spTgt spid="162"/>
                                        </p:tgtEl>
                                      </p:cBhvr>
                                    </p:animEffect>
                                  </p:childTnLst>
                                </p:cTn>
                              </p:par>
                            </p:childTnLst>
                          </p:cTn>
                        </p:par>
                        <p:par>
                          <p:cTn id="99" fill="hold">
                            <p:stCondLst>
                              <p:cond delay="4500"/>
                            </p:stCondLst>
                            <p:childTnLst>
                              <p:par>
                                <p:cTn id="100" presetID="10" presetClass="entr" presetSubtype="0" fill="hold" nodeType="afterEffect">
                                  <p:stCondLst>
                                    <p:cond delay="0"/>
                                  </p:stCondLst>
                                  <p:childTnLst>
                                    <p:set>
                                      <p:cBhvr>
                                        <p:cTn id="101" dur="1" fill="hold">
                                          <p:stCondLst>
                                            <p:cond delay="0"/>
                                          </p:stCondLst>
                                        </p:cTn>
                                        <p:tgtEl>
                                          <p:spTgt spid="177"/>
                                        </p:tgtEl>
                                        <p:attrNameLst>
                                          <p:attrName>style.visibility</p:attrName>
                                        </p:attrNameLst>
                                      </p:cBhvr>
                                      <p:to>
                                        <p:strVal val="visible"/>
                                      </p:to>
                                    </p:set>
                                    <p:animEffect transition="in" filter="fade">
                                      <p:cBhvr>
                                        <p:cTn id="102" dur="500"/>
                                        <p:tgtEl>
                                          <p:spTgt spid="17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41"/>
                                        </p:tgtEl>
                                        <p:attrNameLst>
                                          <p:attrName>style.visibility</p:attrName>
                                        </p:attrNameLst>
                                      </p:cBhvr>
                                      <p:to>
                                        <p:strVal val="visible"/>
                                      </p:to>
                                    </p:set>
                                    <p:animEffect transition="in" filter="wipe(left)">
                                      <p:cBhvr>
                                        <p:cTn id="105" dur="500"/>
                                        <p:tgtEl>
                                          <p:spTgt spid="141"/>
                                        </p:tgtEl>
                                      </p:cBhvr>
                                    </p:animEffect>
                                  </p:childTnLst>
                                </p:cTn>
                              </p:par>
                            </p:childTnLst>
                          </p:cTn>
                        </p:par>
                        <p:par>
                          <p:cTn id="106" fill="hold">
                            <p:stCondLst>
                              <p:cond delay="5000"/>
                            </p:stCondLst>
                            <p:childTnLst>
                              <p:par>
                                <p:cTn id="107" presetID="10" presetClass="entr" presetSubtype="0" fill="hold" grpId="0" nodeType="afterEffect">
                                  <p:stCondLst>
                                    <p:cond delay="0"/>
                                  </p:stCondLst>
                                  <p:childTnLst>
                                    <p:set>
                                      <p:cBhvr>
                                        <p:cTn id="108" dur="1" fill="hold">
                                          <p:stCondLst>
                                            <p:cond delay="0"/>
                                          </p:stCondLst>
                                        </p:cTn>
                                        <p:tgtEl>
                                          <p:spTgt spid="142"/>
                                        </p:tgtEl>
                                        <p:attrNameLst>
                                          <p:attrName>style.visibility</p:attrName>
                                        </p:attrNameLst>
                                      </p:cBhvr>
                                      <p:to>
                                        <p:strVal val="visible"/>
                                      </p:to>
                                    </p:set>
                                    <p:animEffect transition="in" filter="fade">
                                      <p:cBhvr>
                                        <p:cTn id="109" dur="500"/>
                                        <p:tgtEl>
                                          <p:spTgt spid="142"/>
                                        </p:tgtEl>
                                      </p:cBhvr>
                                    </p:animEffect>
                                  </p:childTnLst>
                                </p:cTn>
                              </p:par>
                            </p:childTnLst>
                          </p:cTn>
                        </p:par>
                        <p:par>
                          <p:cTn id="110" fill="hold">
                            <p:stCondLst>
                              <p:cond delay="5500"/>
                            </p:stCondLst>
                            <p:childTnLst>
                              <p:par>
                                <p:cTn id="111" presetID="22" presetClass="entr" presetSubtype="1"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wipe(up)">
                                      <p:cBhvr>
                                        <p:cTn id="11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143" grpId="0"/>
      <p:bldP spid="144" grpId="0"/>
      <p:bldP spid="148" grpId="0"/>
      <p:bldP spid="149" grpId="0"/>
      <p:bldP spid="161" grpId="0"/>
      <p:bldP spid="162" grpId="0"/>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83657" y="-1683657"/>
            <a:ext cx="7450279" cy="3401107"/>
            <a:chOff x="-1683657" y="-1683657"/>
            <a:chExt cx="7450279"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03</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年度工作完成情况</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圆角矩形 13"/>
          <p:cNvSpPr/>
          <p:nvPr/>
        </p:nvSpPr>
        <p:spPr>
          <a:xfrm>
            <a:off x="7785672" y="2571034"/>
            <a:ext cx="2350896" cy="2405358"/>
          </a:xfrm>
          <a:prstGeom prst="roundRect">
            <a:avLst>
              <a:gd name="adj" fmla="val 1079"/>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2055432" y="2571034"/>
            <a:ext cx="2350896" cy="2405358"/>
          </a:xfrm>
          <a:prstGeom prst="roundRect">
            <a:avLst>
              <a:gd name="adj" fmla="val 1079"/>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127407" y="2728717"/>
            <a:ext cx="2206946" cy="400110"/>
          </a:xfrm>
          <a:prstGeom prst="rect">
            <a:avLst/>
          </a:prstGeom>
          <a:noFill/>
        </p:spPr>
        <p:txBody>
          <a:bodyPr wrap="square" rtlCol="0">
            <a:spAutoFit/>
          </a:bodyPr>
          <a:lstStyle/>
          <a:p>
            <a:pPr algn="ctr"/>
            <a:r>
              <a:rPr lang="zh-CN" altLang="en-US" sz="20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0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18" name="文本框 17"/>
          <p:cNvSpPr txBox="1"/>
          <p:nvPr/>
        </p:nvSpPr>
        <p:spPr>
          <a:xfrm>
            <a:off x="7748678" y="2728717"/>
            <a:ext cx="2424884" cy="400110"/>
          </a:xfrm>
          <a:prstGeom prst="rect">
            <a:avLst/>
          </a:prstGeom>
          <a:noFill/>
        </p:spPr>
        <p:txBody>
          <a:bodyPr wrap="square" rtlCol="0">
            <a:spAutoFit/>
          </a:bodyPr>
          <a:lstStyle/>
          <a:p>
            <a:pPr algn="ctr"/>
            <a:r>
              <a:rPr lang="zh-CN" altLang="en-US" sz="20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0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1" name="文本框 20"/>
          <p:cNvSpPr txBox="1"/>
          <p:nvPr/>
        </p:nvSpPr>
        <p:spPr>
          <a:xfrm>
            <a:off x="2343372" y="3284701"/>
            <a:ext cx="1775016" cy="461665"/>
          </a:xfrm>
          <a:prstGeom prst="rect">
            <a:avLst/>
          </a:prstGeom>
          <a:noFill/>
        </p:spPr>
        <p:txBody>
          <a:bodyPr wrap="square" rtlCol="0">
            <a:spAutoFit/>
          </a:bodyPr>
          <a:lstStyle/>
          <a:p>
            <a:pPr algn="ctr"/>
            <a:r>
              <a:rPr lang="en-US" altLang="zh-CN" sz="2400" dirty="0">
                <a:solidFill>
                  <a:schemeClr val="bg1">
                    <a:alpha val="90000"/>
                  </a:schemeClr>
                </a:solidFill>
                <a:latin typeface="方正黑体简体" panose="03000509000000000000" pitchFamily="65" charset="-122"/>
                <a:ea typeface="方正黑体简体" panose="03000509000000000000" pitchFamily="65" charset="-122"/>
              </a:rPr>
              <a:t>6,585</a:t>
            </a: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a:t>
            </a:r>
            <a:endParaRPr lang="zh-CN" altLang="en-US"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2" name="文本框 21"/>
          <p:cNvSpPr txBox="1"/>
          <p:nvPr/>
        </p:nvSpPr>
        <p:spPr>
          <a:xfrm>
            <a:off x="8073612" y="3284701"/>
            <a:ext cx="1775016" cy="461665"/>
          </a:xfrm>
          <a:prstGeom prst="rect">
            <a:avLst/>
          </a:prstGeom>
          <a:noFill/>
        </p:spPr>
        <p:txBody>
          <a:bodyPr wrap="square" rtlCol="0">
            <a:spAutoFit/>
          </a:bodyPr>
          <a:lstStyle/>
          <a:p>
            <a:pPr algn="ctr"/>
            <a:r>
              <a:rPr lang="en-US" altLang="zh-CN" sz="2400" dirty="0">
                <a:solidFill>
                  <a:schemeClr val="bg1">
                    <a:alpha val="90000"/>
                  </a:schemeClr>
                </a:solidFill>
                <a:latin typeface="方正黑体简体" panose="03000509000000000000" pitchFamily="65" charset="-122"/>
                <a:ea typeface="方正黑体简体" panose="03000509000000000000" pitchFamily="65" charset="-122"/>
              </a:rPr>
              <a:t>6,583$</a:t>
            </a:r>
            <a:endParaRPr lang="zh-CN" altLang="en-US"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3" name="矩形 22"/>
          <p:cNvSpPr/>
          <p:nvPr/>
        </p:nvSpPr>
        <p:spPr>
          <a:xfrm>
            <a:off x="2126877" y="3793890"/>
            <a:ext cx="2207476"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bg1"/>
              </a:solidFill>
            </a:endParaRPr>
          </a:p>
        </p:txBody>
      </p:sp>
      <p:sp>
        <p:nvSpPr>
          <p:cNvPr id="24" name="矩形 23"/>
          <p:cNvSpPr/>
          <p:nvPr/>
        </p:nvSpPr>
        <p:spPr>
          <a:xfrm>
            <a:off x="7857382" y="3793890"/>
            <a:ext cx="2207476"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bg1"/>
              </a:solidFill>
            </a:endParaRPr>
          </a:p>
        </p:txBody>
      </p:sp>
      <p:sp>
        <p:nvSpPr>
          <p:cNvPr id="31" name="椭圆 30"/>
          <p:cNvSpPr/>
          <p:nvPr/>
        </p:nvSpPr>
        <p:spPr>
          <a:xfrm>
            <a:off x="6036192" y="2096525"/>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036192" y="2096525"/>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036192" y="5301688"/>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036192" y="5301688"/>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a:off x="4511675" y="2168525"/>
            <a:ext cx="31321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4511675" y="5375744"/>
            <a:ext cx="31321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643812" y="2168525"/>
            <a:ext cx="0" cy="3205163"/>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511675" y="2168525"/>
            <a:ext cx="0" cy="3205163"/>
          </a:xfrm>
          <a:prstGeom prst="line">
            <a:avLst/>
          </a:prstGeom>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4542600" y="2184327"/>
            <a:ext cx="3106800" cy="3178772"/>
          </a:xfrm>
          <a:prstGeom prst="roundRect">
            <a:avLst>
              <a:gd name="adj" fmla="val 1079"/>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4697376" y="2728717"/>
            <a:ext cx="2797247" cy="461665"/>
          </a:xfrm>
          <a:prstGeom prst="rect">
            <a:avLst/>
          </a:prstGeom>
          <a:noFill/>
        </p:spPr>
        <p:txBody>
          <a:bodyPr wrap="square" rtlCol="0">
            <a:spAutoFit/>
          </a:bodyPr>
          <a:lstStyle/>
          <a:p>
            <a:pPr algn="ctr"/>
            <a:r>
              <a:rPr lang="zh-CN" altLang="en-US" sz="2400" dirty="0">
                <a:solidFill>
                  <a:srgbClr val="0070C0"/>
                </a:solidFill>
                <a:latin typeface="方正黑体简体" panose="03000509000000000000" pitchFamily="65" charset="-122"/>
                <a:ea typeface="方正黑体简体" panose="03000509000000000000" pitchFamily="65" charset="-122"/>
              </a:rPr>
              <a:t>输入你的内容</a:t>
            </a:r>
            <a:endParaRPr lang="en-US" altLang="zh-CN" sz="2400" dirty="0">
              <a:solidFill>
                <a:srgbClr val="0070C0"/>
              </a:solidFill>
              <a:latin typeface="方正黑体简体" panose="03000509000000000000" pitchFamily="65" charset="-122"/>
              <a:ea typeface="方正黑体简体" panose="03000509000000000000" pitchFamily="65" charset="-122"/>
            </a:endParaRPr>
          </a:p>
        </p:txBody>
      </p:sp>
      <p:sp>
        <p:nvSpPr>
          <p:cNvPr id="43" name="文本框 42"/>
          <p:cNvSpPr txBox="1"/>
          <p:nvPr/>
        </p:nvSpPr>
        <p:spPr>
          <a:xfrm>
            <a:off x="5208491" y="3223146"/>
            <a:ext cx="1775016" cy="584775"/>
          </a:xfrm>
          <a:prstGeom prst="rect">
            <a:avLst/>
          </a:prstGeom>
          <a:noFill/>
        </p:spPr>
        <p:txBody>
          <a:bodyPr wrap="square" rtlCol="0">
            <a:spAutoFit/>
          </a:bodyPr>
          <a:lstStyle/>
          <a:p>
            <a:pPr algn="ctr"/>
            <a:r>
              <a:rPr lang="en-US" altLang="zh-CN" sz="3200" dirty="0">
                <a:solidFill>
                  <a:srgbClr val="0070C0"/>
                </a:solidFill>
                <a:latin typeface="方正黑体简体" panose="03000509000000000000" pitchFamily="65" charset="-122"/>
                <a:ea typeface="方正黑体简体" panose="03000509000000000000" pitchFamily="65" charset="-122"/>
              </a:rPr>
              <a:t>28,356$</a:t>
            </a:r>
            <a:endParaRPr lang="zh-CN" altLang="en-US" sz="3200" dirty="0">
              <a:solidFill>
                <a:srgbClr val="0070C0"/>
              </a:solidFill>
              <a:latin typeface="方正黑体简体" panose="03000509000000000000" pitchFamily="65" charset="-122"/>
              <a:ea typeface="方正黑体简体" panose="03000509000000000000" pitchFamily="65" charset="-122"/>
            </a:endParaRPr>
          </a:p>
        </p:txBody>
      </p:sp>
      <p:sp>
        <p:nvSpPr>
          <p:cNvPr id="44" name="矩形 43"/>
          <p:cNvSpPr/>
          <p:nvPr/>
        </p:nvSpPr>
        <p:spPr>
          <a:xfrm>
            <a:off x="4697375" y="3793890"/>
            <a:ext cx="2797248" cy="1061829"/>
          </a:xfrm>
          <a:prstGeom prst="rect">
            <a:avLst/>
          </a:prstGeom>
        </p:spPr>
        <p:txBody>
          <a:bodyPr wrap="square">
            <a:spAutoFit/>
          </a:bodyPr>
          <a:lstStyle/>
          <a:p>
            <a:pPr>
              <a:lnSpc>
                <a:spcPct val="150000"/>
              </a:lnSpc>
            </a:pPr>
            <a:r>
              <a:rPr lang="zh-CN" altLang="en-US" sz="1400" dirty="0">
                <a:solidFill>
                  <a:srgbClr val="0070C0"/>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rgbClr val="0070C0"/>
              </a:solidFill>
            </a:endParaRPr>
          </a:p>
        </p:txBody>
      </p:sp>
      <p:grpSp>
        <p:nvGrpSpPr>
          <p:cNvPr id="25" name="组合 24"/>
          <p:cNvGrpSpPr/>
          <p:nvPr/>
        </p:nvGrpSpPr>
        <p:grpSpPr>
          <a:xfrm>
            <a:off x="3001092" y="2535536"/>
            <a:ext cx="459577" cy="100511"/>
            <a:chOff x="2532780" y="2535536"/>
            <a:chExt cx="459577" cy="100511"/>
          </a:xfrm>
        </p:grpSpPr>
        <p:sp useBgFill="1">
          <p:nvSpPr>
            <p:cNvPr id="26" name="矩形 25"/>
            <p:cNvSpPr/>
            <p:nvPr/>
          </p:nvSpPr>
          <p:spPr>
            <a:xfrm>
              <a:off x="2532780" y="2535536"/>
              <a:ext cx="459577" cy="1005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532780" y="2535536"/>
              <a:ext cx="459577" cy="100511"/>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731331" y="2535536"/>
            <a:ext cx="459577" cy="100511"/>
            <a:chOff x="8263019" y="2535536"/>
            <a:chExt cx="459577" cy="100511"/>
          </a:xfrm>
        </p:grpSpPr>
        <p:sp useBgFill="1">
          <p:nvSpPr>
            <p:cNvPr id="29" name="矩形 28"/>
            <p:cNvSpPr/>
            <p:nvPr/>
          </p:nvSpPr>
          <p:spPr>
            <a:xfrm>
              <a:off x="8263019" y="2535536"/>
              <a:ext cx="459577" cy="1005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8263019" y="2535536"/>
              <a:ext cx="459577" cy="100511"/>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anim calcmode="lin" valueType="num">
                                      <p:cBhvr>
                                        <p:cTn id="10" dur="500" fill="hold"/>
                                        <p:tgtEl>
                                          <p:spTgt spid="31"/>
                                        </p:tgtEl>
                                        <p:attrNameLst>
                                          <p:attrName>ppt_x</p:attrName>
                                        </p:attrNameLst>
                                      </p:cBhvr>
                                      <p:tavLst>
                                        <p:tav tm="0">
                                          <p:val>
                                            <p:fltVal val="0.5"/>
                                          </p:val>
                                        </p:tav>
                                        <p:tav tm="100000">
                                          <p:val>
                                            <p:strVal val="#ppt_x"/>
                                          </p:val>
                                        </p:tav>
                                      </p:tavLst>
                                    </p:anim>
                                    <p:anim calcmode="lin" valueType="num">
                                      <p:cBhvr>
                                        <p:cTn id="11" dur="500" fill="hold"/>
                                        <p:tgtEl>
                                          <p:spTgt spid="3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ppt_w</p:attrName>
                                        </p:attrNameLst>
                                      </p:cBhvr>
                                      <p:tavLst>
                                        <p:tav tm="0">
                                          <p:val>
                                            <p:fltVal val="0"/>
                                          </p:val>
                                        </p:tav>
                                        <p:tav tm="100000">
                                          <p:val>
                                            <p:strVal val="#ppt_w"/>
                                          </p:val>
                                        </p:tav>
                                      </p:tavLst>
                                    </p:anim>
                                    <p:anim calcmode="lin" valueType="num">
                                      <p:cBhvr>
                                        <p:cTn id="15" dur="500" fill="hold"/>
                                        <p:tgtEl>
                                          <p:spTgt spid="32"/>
                                        </p:tgtEl>
                                        <p:attrNameLst>
                                          <p:attrName>ppt_h</p:attrName>
                                        </p:attrNameLst>
                                      </p:cBhvr>
                                      <p:tavLst>
                                        <p:tav tm="0">
                                          <p:val>
                                            <p:fltVal val="0"/>
                                          </p:val>
                                        </p:tav>
                                        <p:tav tm="100000">
                                          <p:val>
                                            <p:strVal val="#ppt_h"/>
                                          </p:val>
                                        </p:tav>
                                      </p:tavLst>
                                    </p:anim>
                                    <p:animEffect transition="in" filter="fade">
                                      <p:cBhvr>
                                        <p:cTn id="16" dur="500"/>
                                        <p:tgtEl>
                                          <p:spTgt spid="32"/>
                                        </p:tgtEl>
                                      </p:cBhvr>
                                    </p:animEffect>
                                    <p:anim calcmode="lin" valueType="num">
                                      <p:cBhvr>
                                        <p:cTn id="17" dur="500" fill="hold"/>
                                        <p:tgtEl>
                                          <p:spTgt spid="32"/>
                                        </p:tgtEl>
                                        <p:attrNameLst>
                                          <p:attrName>ppt_x</p:attrName>
                                        </p:attrNameLst>
                                      </p:cBhvr>
                                      <p:tavLst>
                                        <p:tav tm="0">
                                          <p:val>
                                            <p:fltVal val="0.5"/>
                                          </p:val>
                                        </p:tav>
                                        <p:tav tm="100000">
                                          <p:val>
                                            <p:strVal val="#ppt_x"/>
                                          </p:val>
                                        </p:tav>
                                      </p:tavLst>
                                    </p:anim>
                                    <p:anim calcmode="lin" valueType="num">
                                      <p:cBhvr>
                                        <p:cTn id="18" dur="500" fill="hold"/>
                                        <p:tgtEl>
                                          <p:spTgt spid="3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anim calcmode="lin" valueType="num">
                                      <p:cBhvr>
                                        <p:cTn id="24" dur="500" fill="hold"/>
                                        <p:tgtEl>
                                          <p:spTgt spid="33"/>
                                        </p:tgtEl>
                                        <p:attrNameLst>
                                          <p:attrName>ppt_x</p:attrName>
                                        </p:attrNameLst>
                                      </p:cBhvr>
                                      <p:tavLst>
                                        <p:tav tm="0">
                                          <p:val>
                                            <p:fltVal val="0.5"/>
                                          </p:val>
                                        </p:tav>
                                        <p:tav tm="100000">
                                          <p:val>
                                            <p:strVal val="#ppt_x"/>
                                          </p:val>
                                        </p:tav>
                                      </p:tavLst>
                                    </p:anim>
                                    <p:anim calcmode="lin" valueType="num">
                                      <p:cBhvr>
                                        <p:cTn id="25" dur="500" fill="hold"/>
                                        <p:tgtEl>
                                          <p:spTgt spid="3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par>
                                <p:cTn id="33" presetID="35" presetClass="path" presetSubtype="0" accel="50000" decel="50000" fill="hold" grpId="1" nodeType="withEffect">
                                  <p:stCondLst>
                                    <p:cond delay="500"/>
                                  </p:stCondLst>
                                  <p:childTnLst>
                                    <p:animMotion origin="layout" path="M -1.45833E-6 -3.7037E-6 L 0.12604 -3.7037E-6 " pathEditMode="relative" rAng="0" ptsTypes="AA">
                                      <p:cBhvr>
                                        <p:cTn id="34" dur="500" fill="hold"/>
                                        <p:tgtEl>
                                          <p:spTgt spid="31"/>
                                        </p:tgtEl>
                                        <p:attrNameLst>
                                          <p:attrName>ppt_x</p:attrName>
                                          <p:attrName>ppt_y</p:attrName>
                                        </p:attrNameLst>
                                      </p:cBhvr>
                                      <p:rCtr x="6302" y="0"/>
                                    </p:animMotion>
                                  </p:childTnLst>
                                </p:cTn>
                              </p:par>
                              <p:par>
                                <p:cTn id="35" presetID="35" presetClass="path" presetSubtype="0" accel="50000" decel="50000" fill="hold" grpId="1" nodeType="withEffect">
                                  <p:stCondLst>
                                    <p:cond delay="500"/>
                                  </p:stCondLst>
                                  <p:childTnLst>
                                    <p:animMotion origin="layout" path="M -1.45833E-6 -3.7037E-6 L -0.13086 -3.7037E-6 " pathEditMode="relative" rAng="0" ptsTypes="AA">
                                      <p:cBhvr>
                                        <p:cTn id="36" dur="500" fill="hold"/>
                                        <p:tgtEl>
                                          <p:spTgt spid="32"/>
                                        </p:tgtEl>
                                        <p:attrNameLst>
                                          <p:attrName>ppt_x</p:attrName>
                                          <p:attrName>ppt_y</p:attrName>
                                        </p:attrNameLst>
                                      </p:cBhvr>
                                      <p:rCtr x="-6549" y="0"/>
                                    </p:animMotion>
                                  </p:childTnLst>
                                </p:cTn>
                              </p:par>
                              <p:par>
                                <p:cTn id="37" presetID="35" presetClass="path" presetSubtype="0" accel="50000" decel="50000" fill="hold" grpId="1" nodeType="withEffect">
                                  <p:stCondLst>
                                    <p:cond delay="500"/>
                                  </p:stCondLst>
                                  <p:childTnLst>
                                    <p:animMotion origin="layout" path="M -1.45833E-6 -4.81481E-6 L 0.12604 -4.81481E-6 " pathEditMode="relative" rAng="0" ptsTypes="AA">
                                      <p:cBhvr>
                                        <p:cTn id="38" dur="500" fill="hold"/>
                                        <p:tgtEl>
                                          <p:spTgt spid="33"/>
                                        </p:tgtEl>
                                        <p:attrNameLst>
                                          <p:attrName>ppt_x</p:attrName>
                                          <p:attrName>ppt_y</p:attrName>
                                        </p:attrNameLst>
                                      </p:cBhvr>
                                      <p:rCtr x="6302" y="0"/>
                                    </p:animMotion>
                                  </p:childTnLst>
                                </p:cTn>
                              </p:par>
                              <p:par>
                                <p:cTn id="39" presetID="35" presetClass="path" presetSubtype="0" accel="50000" decel="50000" fill="hold" grpId="1" nodeType="withEffect">
                                  <p:stCondLst>
                                    <p:cond delay="500"/>
                                  </p:stCondLst>
                                  <p:childTnLst>
                                    <p:animMotion origin="layout" path="M -1.45833E-6 -4.81481E-6 L -0.13086 -4.81481E-6 " pathEditMode="relative" rAng="0" ptsTypes="AA">
                                      <p:cBhvr>
                                        <p:cTn id="40" dur="500" fill="hold"/>
                                        <p:tgtEl>
                                          <p:spTgt spid="34"/>
                                        </p:tgtEl>
                                        <p:attrNameLst>
                                          <p:attrName>ppt_x</p:attrName>
                                          <p:attrName>ppt_y</p:attrName>
                                        </p:attrNameLst>
                                      </p:cBhvr>
                                      <p:rCtr x="-6549" y="0"/>
                                    </p:animMotion>
                                  </p:childTnLst>
                                </p:cTn>
                              </p:par>
                              <p:par>
                                <p:cTn id="41" presetID="16" presetClass="entr" presetSubtype="37" fill="hold" nodeType="withEffect">
                                  <p:stCondLst>
                                    <p:cond delay="500"/>
                                  </p:stCondLst>
                                  <p:childTnLst>
                                    <p:set>
                                      <p:cBhvr>
                                        <p:cTn id="42" dur="1" fill="hold">
                                          <p:stCondLst>
                                            <p:cond delay="0"/>
                                          </p:stCondLst>
                                        </p:cTn>
                                        <p:tgtEl>
                                          <p:spTgt spid="37"/>
                                        </p:tgtEl>
                                        <p:attrNameLst>
                                          <p:attrName>style.visibility</p:attrName>
                                        </p:attrNameLst>
                                      </p:cBhvr>
                                      <p:to>
                                        <p:strVal val="visible"/>
                                      </p:to>
                                    </p:set>
                                    <p:animEffect transition="in" filter="barn(outVertical)">
                                      <p:cBhvr>
                                        <p:cTn id="43" dur="500"/>
                                        <p:tgtEl>
                                          <p:spTgt spid="37"/>
                                        </p:tgtEl>
                                      </p:cBhvr>
                                    </p:animEffect>
                                  </p:childTnLst>
                                </p:cTn>
                              </p:par>
                              <p:par>
                                <p:cTn id="44" presetID="16" presetClass="entr" presetSubtype="37" fill="hold" nodeType="withEffect">
                                  <p:stCondLst>
                                    <p:cond delay="500"/>
                                  </p:stCondLst>
                                  <p:childTnLst>
                                    <p:set>
                                      <p:cBhvr>
                                        <p:cTn id="45" dur="1" fill="hold">
                                          <p:stCondLst>
                                            <p:cond delay="0"/>
                                          </p:stCondLst>
                                        </p:cTn>
                                        <p:tgtEl>
                                          <p:spTgt spid="36"/>
                                        </p:tgtEl>
                                        <p:attrNameLst>
                                          <p:attrName>style.visibility</p:attrName>
                                        </p:attrNameLst>
                                      </p:cBhvr>
                                      <p:to>
                                        <p:strVal val="visible"/>
                                      </p:to>
                                    </p:set>
                                    <p:animEffect transition="in" filter="barn(outVertical)">
                                      <p:cBhvr>
                                        <p:cTn id="46" dur="500"/>
                                        <p:tgtEl>
                                          <p:spTgt spid="36"/>
                                        </p:tgtEl>
                                      </p:cBhvr>
                                    </p:animEffect>
                                  </p:childTnLst>
                                </p:cTn>
                              </p:par>
                              <p:par>
                                <p:cTn id="47" presetID="42" presetClass="path" presetSubtype="0" accel="50000" decel="50000" fill="hold" grpId="2" nodeType="withEffect">
                                  <p:stCondLst>
                                    <p:cond delay="1000"/>
                                  </p:stCondLst>
                                  <p:childTnLst>
                                    <p:animMotion origin="layout" path="M 0.12604 -3.7037E-6 L 0.12604 0.2301 " pathEditMode="relative" rAng="0" ptsTypes="AA">
                                      <p:cBhvr>
                                        <p:cTn id="48" dur="500" fill="hold"/>
                                        <p:tgtEl>
                                          <p:spTgt spid="31"/>
                                        </p:tgtEl>
                                        <p:attrNameLst>
                                          <p:attrName>ppt_x</p:attrName>
                                          <p:attrName>ppt_y</p:attrName>
                                        </p:attrNameLst>
                                      </p:cBhvr>
                                      <p:rCtr x="0" y="11505"/>
                                    </p:animMotion>
                                  </p:childTnLst>
                                </p:cTn>
                              </p:par>
                              <p:par>
                                <p:cTn id="49" presetID="42" presetClass="path" presetSubtype="0" accel="50000" decel="50000" fill="hold" grpId="2" nodeType="withEffect">
                                  <p:stCondLst>
                                    <p:cond delay="1000"/>
                                  </p:stCondLst>
                                  <p:childTnLst>
                                    <p:animMotion origin="layout" path="M -0.13086 -3.7037E-6 L -0.13151 0.23102 " pathEditMode="relative" rAng="0" ptsTypes="AA">
                                      <p:cBhvr>
                                        <p:cTn id="50" dur="500" fill="hold"/>
                                        <p:tgtEl>
                                          <p:spTgt spid="32"/>
                                        </p:tgtEl>
                                        <p:attrNameLst>
                                          <p:attrName>ppt_x</p:attrName>
                                          <p:attrName>ppt_y</p:attrName>
                                        </p:attrNameLst>
                                      </p:cBhvr>
                                      <p:rCtr x="-39" y="11551"/>
                                    </p:animMotion>
                                  </p:childTnLst>
                                </p:cTn>
                              </p:par>
                              <p:par>
                                <p:cTn id="51" presetID="42" presetClass="path" presetSubtype="0" accel="50000" decel="50000" fill="hold" grpId="2" nodeType="withEffect">
                                  <p:stCondLst>
                                    <p:cond delay="1000"/>
                                  </p:stCondLst>
                                  <p:childTnLst>
                                    <p:animMotion origin="layout" path="M 0.12604 -4.81481E-6 L 0.12604 -0.23634 " pathEditMode="relative" rAng="0" ptsTypes="AA">
                                      <p:cBhvr>
                                        <p:cTn id="52" dur="500" fill="hold"/>
                                        <p:tgtEl>
                                          <p:spTgt spid="33"/>
                                        </p:tgtEl>
                                        <p:attrNameLst>
                                          <p:attrName>ppt_x</p:attrName>
                                          <p:attrName>ppt_y</p:attrName>
                                        </p:attrNameLst>
                                      </p:cBhvr>
                                      <p:rCtr x="0" y="-11829"/>
                                    </p:animMotion>
                                  </p:childTnLst>
                                </p:cTn>
                              </p:par>
                              <p:par>
                                <p:cTn id="53" presetID="42" presetClass="path" presetSubtype="0" accel="50000" decel="50000" fill="hold" grpId="2" nodeType="withEffect">
                                  <p:stCondLst>
                                    <p:cond delay="1000"/>
                                  </p:stCondLst>
                                  <p:childTnLst>
                                    <p:animMotion origin="layout" path="M -0.13086 -4.81481E-6 L -0.13151 -0.23726 " pathEditMode="relative" rAng="0" ptsTypes="AA">
                                      <p:cBhvr>
                                        <p:cTn id="54" dur="500" fill="hold"/>
                                        <p:tgtEl>
                                          <p:spTgt spid="34"/>
                                        </p:tgtEl>
                                        <p:attrNameLst>
                                          <p:attrName>ppt_x</p:attrName>
                                          <p:attrName>ppt_y</p:attrName>
                                        </p:attrNameLst>
                                      </p:cBhvr>
                                      <p:rCtr x="-39" y="-11875"/>
                                    </p:animMotion>
                                  </p:childTnLst>
                                </p:cTn>
                              </p:par>
                              <p:par>
                                <p:cTn id="55" presetID="16" presetClass="entr" presetSubtype="26" fill="hold" nodeType="withEffect">
                                  <p:stCondLst>
                                    <p:cond delay="1000"/>
                                  </p:stCondLst>
                                  <p:childTnLst>
                                    <p:set>
                                      <p:cBhvr>
                                        <p:cTn id="56" dur="1" fill="hold">
                                          <p:stCondLst>
                                            <p:cond delay="0"/>
                                          </p:stCondLst>
                                        </p:cTn>
                                        <p:tgtEl>
                                          <p:spTgt spid="40"/>
                                        </p:tgtEl>
                                        <p:attrNameLst>
                                          <p:attrName>style.visibility</p:attrName>
                                        </p:attrNameLst>
                                      </p:cBhvr>
                                      <p:to>
                                        <p:strVal val="visible"/>
                                      </p:to>
                                    </p:set>
                                    <p:animEffect transition="in" filter="barn(inHorizontal)">
                                      <p:cBhvr>
                                        <p:cTn id="57" dur="500"/>
                                        <p:tgtEl>
                                          <p:spTgt spid="40"/>
                                        </p:tgtEl>
                                      </p:cBhvr>
                                    </p:animEffect>
                                  </p:childTnLst>
                                </p:cTn>
                              </p:par>
                              <p:par>
                                <p:cTn id="58" presetID="16" presetClass="entr" presetSubtype="26" fill="hold" nodeType="withEffect">
                                  <p:stCondLst>
                                    <p:cond delay="1000"/>
                                  </p:stCondLst>
                                  <p:childTnLst>
                                    <p:set>
                                      <p:cBhvr>
                                        <p:cTn id="59" dur="1" fill="hold">
                                          <p:stCondLst>
                                            <p:cond delay="0"/>
                                          </p:stCondLst>
                                        </p:cTn>
                                        <p:tgtEl>
                                          <p:spTgt spid="39"/>
                                        </p:tgtEl>
                                        <p:attrNameLst>
                                          <p:attrName>style.visibility</p:attrName>
                                        </p:attrNameLst>
                                      </p:cBhvr>
                                      <p:to>
                                        <p:strVal val="visible"/>
                                      </p:to>
                                    </p:set>
                                    <p:animEffect transition="in" filter="barn(inHorizontal)">
                                      <p:cBhvr>
                                        <p:cTn id="60" dur="500"/>
                                        <p:tgtEl>
                                          <p:spTgt spid="39"/>
                                        </p:tgtEl>
                                      </p:cBhvr>
                                    </p:animEffect>
                                  </p:childTnLst>
                                </p:cTn>
                              </p:par>
                              <p:par>
                                <p:cTn id="61" presetID="53" presetClass="exit" presetSubtype="544" fill="hold" grpId="3" nodeType="withEffect">
                                  <p:stCondLst>
                                    <p:cond delay="1500"/>
                                  </p:stCondLst>
                                  <p:childTnLst>
                                    <p:anim calcmode="lin" valueType="num">
                                      <p:cBhvr>
                                        <p:cTn id="62" dur="500"/>
                                        <p:tgtEl>
                                          <p:spTgt spid="31"/>
                                        </p:tgtEl>
                                        <p:attrNameLst>
                                          <p:attrName>ppt_w</p:attrName>
                                        </p:attrNameLst>
                                      </p:cBhvr>
                                      <p:tavLst>
                                        <p:tav tm="0">
                                          <p:val>
                                            <p:strVal val="ppt_w"/>
                                          </p:val>
                                        </p:tav>
                                        <p:tav tm="100000">
                                          <p:val>
                                            <p:fltVal val="0"/>
                                          </p:val>
                                        </p:tav>
                                      </p:tavLst>
                                    </p:anim>
                                    <p:anim calcmode="lin" valueType="num">
                                      <p:cBhvr>
                                        <p:cTn id="63" dur="500"/>
                                        <p:tgtEl>
                                          <p:spTgt spid="31"/>
                                        </p:tgtEl>
                                        <p:attrNameLst>
                                          <p:attrName>ppt_h</p:attrName>
                                        </p:attrNameLst>
                                      </p:cBhvr>
                                      <p:tavLst>
                                        <p:tav tm="0">
                                          <p:val>
                                            <p:strVal val="ppt_h"/>
                                          </p:val>
                                        </p:tav>
                                        <p:tav tm="100000">
                                          <p:val>
                                            <p:fltVal val="0"/>
                                          </p:val>
                                        </p:tav>
                                      </p:tavLst>
                                    </p:anim>
                                    <p:animEffect transition="out" filter="fade">
                                      <p:cBhvr>
                                        <p:cTn id="64" dur="500"/>
                                        <p:tgtEl>
                                          <p:spTgt spid="31"/>
                                        </p:tgtEl>
                                      </p:cBhvr>
                                    </p:animEffect>
                                    <p:anim calcmode="lin" valueType="num">
                                      <p:cBhvr>
                                        <p:cTn id="65" dur="500"/>
                                        <p:tgtEl>
                                          <p:spTgt spid="31"/>
                                        </p:tgtEl>
                                        <p:attrNameLst>
                                          <p:attrName>ppt_x</p:attrName>
                                        </p:attrNameLst>
                                      </p:cBhvr>
                                      <p:tavLst>
                                        <p:tav tm="0">
                                          <p:val>
                                            <p:strVal val="ppt_x"/>
                                          </p:val>
                                        </p:tav>
                                        <p:tav tm="100000">
                                          <p:val>
                                            <p:fltVal val="0.5"/>
                                          </p:val>
                                        </p:tav>
                                      </p:tavLst>
                                    </p:anim>
                                    <p:anim calcmode="lin" valueType="num">
                                      <p:cBhvr>
                                        <p:cTn id="66" dur="500"/>
                                        <p:tgtEl>
                                          <p:spTgt spid="31"/>
                                        </p:tgtEl>
                                        <p:attrNameLst>
                                          <p:attrName>ppt_y</p:attrName>
                                        </p:attrNameLst>
                                      </p:cBhvr>
                                      <p:tavLst>
                                        <p:tav tm="0">
                                          <p:val>
                                            <p:strVal val="ppt_y"/>
                                          </p:val>
                                        </p:tav>
                                        <p:tav tm="100000">
                                          <p:val>
                                            <p:fltVal val="0.5"/>
                                          </p:val>
                                        </p:tav>
                                      </p:tavLst>
                                    </p:anim>
                                    <p:set>
                                      <p:cBhvr>
                                        <p:cTn id="67" dur="1" fill="hold">
                                          <p:stCondLst>
                                            <p:cond delay="499"/>
                                          </p:stCondLst>
                                        </p:cTn>
                                        <p:tgtEl>
                                          <p:spTgt spid="31"/>
                                        </p:tgtEl>
                                        <p:attrNameLst>
                                          <p:attrName>style.visibility</p:attrName>
                                        </p:attrNameLst>
                                      </p:cBhvr>
                                      <p:to>
                                        <p:strVal val="hidden"/>
                                      </p:to>
                                    </p:set>
                                  </p:childTnLst>
                                </p:cTn>
                              </p:par>
                              <p:par>
                                <p:cTn id="68" presetID="53" presetClass="exit" presetSubtype="544" fill="hold" grpId="3" nodeType="withEffect">
                                  <p:stCondLst>
                                    <p:cond delay="1500"/>
                                  </p:stCondLst>
                                  <p:childTnLst>
                                    <p:anim calcmode="lin" valueType="num">
                                      <p:cBhvr>
                                        <p:cTn id="69" dur="500"/>
                                        <p:tgtEl>
                                          <p:spTgt spid="32"/>
                                        </p:tgtEl>
                                        <p:attrNameLst>
                                          <p:attrName>ppt_w</p:attrName>
                                        </p:attrNameLst>
                                      </p:cBhvr>
                                      <p:tavLst>
                                        <p:tav tm="0">
                                          <p:val>
                                            <p:strVal val="ppt_w"/>
                                          </p:val>
                                        </p:tav>
                                        <p:tav tm="100000">
                                          <p:val>
                                            <p:fltVal val="0"/>
                                          </p:val>
                                        </p:tav>
                                      </p:tavLst>
                                    </p:anim>
                                    <p:anim calcmode="lin" valueType="num">
                                      <p:cBhvr>
                                        <p:cTn id="70" dur="500"/>
                                        <p:tgtEl>
                                          <p:spTgt spid="32"/>
                                        </p:tgtEl>
                                        <p:attrNameLst>
                                          <p:attrName>ppt_h</p:attrName>
                                        </p:attrNameLst>
                                      </p:cBhvr>
                                      <p:tavLst>
                                        <p:tav tm="0">
                                          <p:val>
                                            <p:strVal val="ppt_h"/>
                                          </p:val>
                                        </p:tav>
                                        <p:tav tm="100000">
                                          <p:val>
                                            <p:fltVal val="0"/>
                                          </p:val>
                                        </p:tav>
                                      </p:tavLst>
                                    </p:anim>
                                    <p:animEffect transition="out" filter="fade">
                                      <p:cBhvr>
                                        <p:cTn id="71" dur="500"/>
                                        <p:tgtEl>
                                          <p:spTgt spid="32"/>
                                        </p:tgtEl>
                                      </p:cBhvr>
                                    </p:animEffect>
                                    <p:anim calcmode="lin" valueType="num">
                                      <p:cBhvr>
                                        <p:cTn id="72" dur="500"/>
                                        <p:tgtEl>
                                          <p:spTgt spid="32"/>
                                        </p:tgtEl>
                                        <p:attrNameLst>
                                          <p:attrName>ppt_x</p:attrName>
                                        </p:attrNameLst>
                                      </p:cBhvr>
                                      <p:tavLst>
                                        <p:tav tm="0">
                                          <p:val>
                                            <p:strVal val="ppt_x"/>
                                          </p:val>
                                        </p:tav>
                                        <p:tav tm="100000">
                                          <p:val>
                                            <p:fltVal val="0.5"/>
                                          </p:val>
                                        </p:tav>
                                      </p:tavLst>
                                    </p:anim>
                                    <p:anim calcmode="lin" valueType="num">
                                      <p:cBhvr>
                                        <p:cTn id="73" dur="500"/>
                                        <p:tgtEl>
                                          <p:spTgt spid="32"/>
                                        </p:tgtEl>
                                        <p:attrNameLst>
                                          <p:attrName>ppt_y</p:attrName>
                                        </p:attrNameLst>
                                      </p:cBhvr>
                                      <p:tavLst>
                                        <p:tav tm="0">
                                          <p:val>
                                            <p:strVal val="ppt_y"/>
                                          </p:val>
                                        </p:tav>
                                        <p:tav tm="100000">
                                          <p:val>
                                            <p:fltVal val="0.5"/>
                                          </p:val>
                                        </p:tav>
                                      </p:tavLst>
                                    </p:anim>
                                    <p:set>
                                      <p:cBhvr>
                                        <p:cTn id="74" dur="1" fill="hold">
                                          <p:stCondLst>
                                            <p:cond delay="499"/>
                                          </p:stCondLst>
                                        </p:cTn>
                                        <p:tgtEl>
                                          <p:spTgt spid="32"/>
                                        </p:tgtEl>
                                        <p:attrNameLst>
                                          <p:attrName>style.visibility</p:attrName>
                                        </p:attrNameLst>
                                      </p:cBhvr>
                                      <p:to>
                                        <p:strVal val="hidden"/>
                                      </p:to>
                                    </p:set>
                                  </p:childTnLst>
                                </p:cTn>
                              </p:par>
                              <p:par>
                                <p:cTn id="75" presetID="53" presetClass="exit" presetSubtype="544" fill="hold" grpId="3" nodeType="withEffect">
                                  <p:stCondLst>
                                    <p:cond delay="1500"/>
                                  </p:stCondLst>
                                  <p:childTnLst>
                                    <p:anim calcmode="lin" valueType="num">
                                      <p:cBhvr>
                                        <p:cTn id="76" dur="500"/>
                                        <p:tgtEl>
                                          <p:spTgt spid="33"/>
                                        </p:tgtEl>
                                        <p:attrNameLst>
                                          <p:attrName>ppt_w</p:attrName>
                                        </p:attrNameLst>
                                      </p:cBhvr>
                                      <p:tavLst>
                                        <p:tav tm="0">
                                          <p:val>
                                            <p:strVal val="ppt_w"/>
                                          </p:val>
                                        </p:tav>
                                        <p:tav tm="100000">
                                          <p:val>
                                            <p:fltVal val="0"/>
                                          </p:val>
                                        </p:tav>
                                      </p:tavLst>
                                    </p:anim>
                                    <p:anim calcmode="lin" valueType="num">
                                      <p:cBhvr>
                                        <p:cTn id="77" dur="500"/>
                                        <p:tgtEl>
                                          <p:spTgt spid="33"/>
                                        </p:tgtEl>
                                        <p:attrNameLst>
                                          <p:attrName>ppt_h</p:attrName>
                                        </p:attrNameLst>
                                      </p:cBhvr>
                                      <p:tavLst>
                                        <p:tav tm="0">
                                          <p:val>
                                            <p:strVal val="ppt_h"/>
                                          </p:val>
                                        </p:tav>
                                        <p:tav tm="100000">
                                          <p:val>
                                            <p:fltVal val="0"/>
                                          </p:val>
                                        </p:tav>
                                      </p:tavLst>
                                    </p:anim>
                                    <p:animEffect transition="out" filter="fade">
                                      <p:cBhvr>
                                        <p:cTn id="78" dur="500"/>
                                        <p:tgtEl>
                                          <p:spTgt spid="33"/>
                                        </p:tgtEl>
                                      </p:cBhvr>
                                    </p:animEffect>
                                    <p:anim calcmode="lin" valueType="num">
                                      <p:cBhvr>
                                        <p:cTn id="79" dur="500"/>
                                        <p:tgtEl>
                                          <p:spTgt spid="33"/>
                                        </p:tgtEl>
                                        <p:attrNameLst>
                                          <p:attrName>ppt_x</p:attrName>
                                        </p:attrNameLst>
                                      </p:cBhvr>
                                      <p:tavLst>
                                        <p:tav tm="0">
                                          <p:val>
                                            <p:strVal val="ppt_x"/>
                                          </p:val>
                                        </p:tav>
                                        <p:tav tm="100000">
                                          <p:val>
                                            <p:fltVal val="0.5"/>
                                          </p:val>
                                        </p:tav>
                                      </p:tavLst>
                                    </p:anim>
                                    <p:anim calcmode="lin" valueType="num">
                                      <p:cBhvr>
                                        <p:cTn id="80" dur="500"/>
                                        <p:tgtEl>
                                          <p:spTgt spid="33"/>
                                        </p:tgtEl>
                                        <p:attrNameLst>
                                          <p:attrName>ppt_y</p:attrName>
                                        </p:attrNameLst>
                                      </p:cBhvr>
                                      <p:tavLst>
                                        <p:tav tm="0">
                                          <p:val>
                                            <p:strVal val="ppt_y"/>
                                          </p:val>
                                        </p:tav>
                                        <p:tav tm="100000">
                                          <p:val>
                                            <p:fltVal val="0.5"/>
                                          </p:val>
                                        </p:tav>
                                      </p:tavLst>
                                    </p:anim>
                                    <p:set>
                                      <p:cBhvr>
                                        <p:cTn id="81" dur="1" fill="hold">
                                          <p:stCondLst>
                                            <p:cond delay="499"/>
                                          </p:stCondLst>
                                        </p:cTn>
                                        <p:tgtEl>
                                          <p:spTgt spid="33"/>
                                        </p:tgtEl>
                                        <p:attrNameLst>
                                          <p:attrName>style.visibility</p:attrName>
                                        </p:attrNameLst>
                                      </p:cBhvr>
                                      <p:to>
                                        <p:strVal val="hidden"/>
                                      </p:to>
                                    </p:set>
                                  </p:childTnLst>
                                </p:cTn>
                              </p:par>
                              <p:par>
                                <p:cTn id="82" presetID="53" presetClass="exit" presetSubtype="544" fill="hold" grpId="3" nodeType="withEffect">
                                  <p:stCondLst>
                                    <p:cond delay="1500"/>
                                  </p:stCondLst>
                                  <p:childTnLst>
                                    <p:anim calcmode="lin" valueType="num">
                                      <p:cBhvr>
                                        <p:cTn id="83" dur="500"/>
                                        <p:tgtEl>
                                          <p:spTgt spid="34"/>
                                        </p:tgtEl>
                                        <p:attrNameLst>
                                          <p:attrName>ppt_w</p:attrName>
                                        </p:attrNameLst>
                                      </p:cBhvr>
                                      <p:tavLst>
                                        <p:tav tm="0">
                                          <p:val>
                                            <p:strVal val="ppt_w"/>
                                          </p:val>
                                        </p:tav>
                                        <p:tav tm="100000">
                                          <p:val>
                                            <p:fltVal val="0"/>
                                          </p:val>
                                        </p:tav>
                                      </p:tavLst>
                                    </p:anim>
                                    <p:anim calcmode="lin" valueType="num">
                                      <p:cBhvr>
                                        <p:cTn id="84" dur="500"/>
                                        <p:tgtEl>
                                          <p:spTgt spid="34"/>
                                        </p:tgtEl>
                                        <p:attrNameLst>
                                          <p:attrName>ppt_h</p:attrName>
                                        </p:attrNameLst>
                                      </p:cBhvr>
                                      <p:tavLst>
                                        <p:tav tm="0">
                                          <p:val>
                                            <p:strVal val="ppt_h"/>
                                          </p:val>
                                        </p:tav>
                                        <p:tav tm="100000">
                                          <p:val>
                                            <p:fltVal val="0"/>
                                          </p:val>
                                        </p:tav>
                                      </p:tavLst>
                                    </p:anim>
                                    <p:animEffect transition="out" filter="fade">
                                      <p:cBhvr>
                                        <p:cTn id="85" dur="500"/>
                                        <p:tgtEl>
                                          <p:spTgt spid="34"/>
                                        </p:tgtEl>
                                      </p:cBhvr>
                                    </p:animEffect>
                                    <p:anim calcmode="lin" valueType="num">
                                      <p:cBhvr>
                                        <p:cTn id="86" dur="500"/>
                                        <p:tgtEl>
                                          <p:spTgt spid="34"/>
                                        </p:tgtEl>
                                        <p:attrNameLst>
                                          <p:attrName>ppt_x</p:attrName>
                                        </p:attrNameLst>
                                      </p:cBhvr>
                                      <p:tavLst>
                                        <p:tav tm="0">
                                          <p:val>
                                            <p:strVal val="ppt_x"/>
                                          </p:val>
                                        </p:tav>
                                        <p:tav tm="100000">
                                          <p:val>
                                            <p:fltVal val="0.5"/>
                                          </p:val>
                                        </p:tav>
                                      </p:tavLst>
                                    </p:anim>
                                    <p:anim calcmode="lin" valueType="num">
                                      <p:cBhvr>
                                        <p:cTn id="87" dur="500"/>
                                        <p:tgtEl>
                                          <p:spTgt spid="34"/>
                                        </p:tgtEl>
                                        <p:attrNameLst>
                                          <p:attrName>ppt_y</p:attrName>
                                        </p:attrNameLst>
                                      </p:cBhvr>
                                      <p:tavLst>
                                        <p:tav tm="0">
                                          <p:val>
                                            <p:strVal val="ppt_y"/>
                                          </p:val>
                                        </p:tav>
                                        <p:tav tm="100000">
                                          <p:val>
                                            <p:fltVal val="0.5"/>
                                          </p:val>
                                        </p:tav>
                                      </p:tavLst>
                                    </p:anim>
                                    <p:set>
                                      <p:cBhvr>
                                        <p:cTn id="88" dur="1" fill="hold">
                                          <p:stCondLst>
                                            <p:cond delay="499"/>
                                          </p:stCondLst>
                                        </p:cTn>
                                        <p:tgtEl>
                                          <p:spTgt spid="34"/>
                                        </p:tgtEl>
                                        <p:attrNameLst>
                                          <p:attrName>style.visibility</p:attrName>
                                        </p:attrNameLst>
                                      </p:cBhvr>
                                      <p:to>
                                        <p:strVal val="hidden"/>
                                      </p:to>
                                    </p:set>
                                  </p:childTnLst>
                                </p:cTn>
                              </p:par>
                              <p:par>
                                <p:cTn id="89" presetID="10" presetClass="exit" presetSubtype="0" fill="hold" nodeType="withEffect">
                                  <p:stCondLst>
                                    <p:cond delay="1500"/>
                                  </p:stCondLst>
                                  <p:childTnLst>
                                    <p:animEffect transition="out" filter="fade">
                                      <p:cBhvr>
                                        <p:cTn id="90" dur="500"/>
                                        <p:tgtEl>
                                          <p:spTgt spid="37"/>
                                        </p:tgtEl>
                                      </p:cBhvr>
                                    </p:animEffect>
                                    <p:set>
                                      <p:cBhvr>
                                        <p:cTn id="91" dur="1" fill="hold">
                                          <p:stCondLst>
                                            <p:cond delay="499"/>
                                          </p:stCondLst>
                                        </p:cTn>
                                        <p:tgtEl>
                                          <p:spTgt spid="37"/>
                                        </p:tgtEl>
                                        <p:attrNameLst>
                                          <p:attrName>style.visibility</p:attrName>
                                        </p:attrNameLst>
                                      </p:cBhvr>
                                      <p:to>
                                        <p:strVal val="hidden"/>
                                      </p:to>
                                    </p:set>
                                  </p:childTnLst>
                                </p:cTn>
                              </p:par>
                              <p:par>
                                <p:cTn id="92" presetID="10" presetClass="exit" presetSubtype="0" fill="hold" nodeType="withEffect">
                                  <p:stCondLst>
                                    <p:cond delay="1500"/>
                                  </p:stCondLst>
                                  <p:childTnLst>
                                    <p:animEffect transition="out" filter="fade">
                                      <p:cBhvr>
                                        <p:cTn id="93" dur="500"/>
                                        <p:tgtEl>
                                          <p:spTgt spid="36"/>
                                        </p:tgtEl>
                                      </p:cBhvr>
                                    </p:animEffect>
                                    <p:set>
                                      <p:cBhvr>
                                        <p:cTn id="94" dur="1" fill="hold">
                                          <p:stCondLst>
                                            <p:cond delay="499"/>
                                          </p:stCondLst>
                                        </p:cTn>
                                        <p:tgtEl>
                                          <p:spTgt spid="36"/>
                                        </p:tgtEl>
                                        <p:attrNameLst>
                                          <p:attrName>style.visibility</p:attrName>
                                        </p:attrNameLst>
                                      </p:cBhvr>
                                      <p:to>
                                        <p:strVal val="hidden"/>
                                      </p:to>
                                    </p:set>
                                  </p:childTnLst>
                                </p:cTn>
                              </p:par>
                              <p:par>
                                <p:cTn id="95" presetID="10" presetClass="exit" presetSubtype="0" fill="hold" nodeType="withEffect">
                                  <p:stCondLst>
                                    <p:cond delay="1500"/>
                                  </p:stCondLst>
                                  <p:childTnLst>
                                    <p:animEffect transition="out" filter="fade">
                                      <p:cBhvr>
                                        <p:cTn id="96" dur="500"/>
                                        <p:tgtEl>
                                          <p:spTgt spid="40"/>
                                        </p:tgtEl>
                                      </p:cBhvr>
                                    </p:animEffect>
                                    <p:set>
                                      <p:cBhvr>
                                        <p:cTn id="97" dur="1" fill="hold">
                                          <p:stCondLst>
                                            <p:cond delay="499"/>
                                          </p:stCondLst>
                                        </p:cTn>
                                        <p:tgtEl>
                                          <p:spTgt spid="40"/>
                                        </p:tgtEl>
                                        <p:attrNameLst>
                                          <p:attrName>style.visibility</p:attrName>
                                        </p:attrNameLst>
                                      </p:cBhvr>
                                      <p:to>
                                        <p:strVal val="hidden"/>
                                      </p:to>
                                    </p:set>
                                  </p:childTnLst>
                                </p:cTn>
                              </p:par>
                              <p:par>
                                <p:cTn id="98" presetID="10" presetClass="exit" presetSubtype="0" fill="hold" nodeType="withEffect">
                                  <p:stCondLst>
                                    <p:cond delay="1500"/>
                                  </p:stCondLst>
                                  <p:childTnLst>
                                    <p:animEffect transition="out" filter="fade">
                                      <p:cBhvr>
                                        <p:cTn id="99" dur="500"/>
                                        <p:tgtEl>
                                          <p:spTgt spid="39"/>
                                        </p:tgtEl>
                                      </p:cBhvr>
                                    </p:animEffect>
                                    <p:set>
                                      <p:cBhvr>
                                        <p:cTn id="100" dur="1" fill="hold">
                                          <p:stCondLst>
                                            <p:cond delay="499"/>
                                          </p:stCondLst>
                                        </p:cTn>
                                        <p:tgtEl>
                                          <p:spTgt spid="39"/>
                                        </p:tgtEl>
                                        <p:attrNameLst>
                                          <p:attrName>style.visibility</p:attrName>
                                        </p:attrNameLst>
                                      </p:cBhvr>
                                      <p:to>
                                        <p:strVal val="hidden"/>
                                      </p:to>
                                    </p:set>
                                  </p:childTnLst>
                                </p:cTn>
                              </p:par>
                              <p:par>
                                <p:cTn id="101" presetID="10" presetClass="entr" presetSubtype="0" fill="hold" grpId="0" nodeType="withEffect">
                                  <p:stCondLst>
                                    <p:cond delay="150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500"/>
                                        <p:tgtEl>
                                          <p:spTgt spid="41"/>
                                        </p:tgtEl>
                                      </p:cBhvr>
                                    </p:animEffect>
                                  </p:childTnLst>
                                </p:cTn>
                              </p:par>
                              <p:par>
                                <p:cTn id="104" presetID="1" presetClass="entr" presetSubtype="0" fill="hold" grpId="0" nodeType="withEffect">
                                  <p:stCondLst>
                                    <p:cond delay="2000"/>
                                  </p:stCondLst>
                                  <p:childTnLst>
                                    <p:set>
                                      <p:cBhvr>
                                        <p:cTn id="105" dur="1" fill="hold">
                                          <p:stCondLst>
                                            <p:cond delay="0"/>
                                          </p:stCondLst>
                                        </p:cTn>
                                        <p:tgtEl>
                                          <p:spTgt spid="14"/>
                                        </p:tgtEl>
                                        <p:attrNameLst>
                                          <p:attrName>style.visibility</p:attrName>
                                        </p:attrNameLst>
                                      </p:cBhvr>
                                      <p:to>
                                        <p:strVal val="visible"/>
                                      </p:to>
                                    </p:set>
                                  </p:childTnLst>
                                </p:cTn>
                              </p:par>
                              <p:par>
                                <p:cTn id="106" presetID="1" presetClass="entr" presetSubtype="0" fill="hold" grpId="0" nodeType="withEffect">
                                  <p:stCondLst>
                                    <p:cond delay="2000"/>
                                  </p:stCondLst>
                                  <p:childTnLst>
                                    <p:set>
                                      <p:cBhvr>
                                        <p:cTn id="107" dur="1" fill="hold">
                                          <p:stCondLst>
                                            <p:cond delay="0"/>
                                          </p:stCondLst>
                                        </p:cTn>
                                        <p:tgtEl>
                                          <p:spTgt spid="15"/>
                                        </p:tgtEl>
                                        <p:attrNameLst>
                                          <p:attrName>style.visibility</p:attrName>
                                        </p:attrNameLst>
                                      </p:cBhvr>
                                      <p:to>
                                        <p:strVal val="visible"/>
                                      </p:to>
                                    </p:set>
                                  </p:childTnLst>
                                </p:cTn>
                              </p:par>
                              <p:par>
                                <p:cTn id="108" presetID="63" presetClass="path" presetSubtype="0" accel="50000" decel="50000" fill="hold" grpId="1" nodeType="withEffect">
                                  <p:stCondLst>
                                    <p:cond delay="2000"/>
                                  </p:stCondLst>
                                  <p:childTnLst>
                                    <p:animMotion origin="layout" path="M 4.16667E-6 -1.48148E-6 L -0.2349 -1.48148E-6 " pathEditMode="relative" rAng="0" ptsTypes="AA">
                                      <p:cBhvr>
                                        <p:cTn id="109" dur="500" spd="-100000" fill="hold"/>
                                        <p:tgtEl>
                                          <p:spTgt spid="14"/>
                                        </p:tgtEl>
                                        <p:attrNameLst>
                                          <p:attrName>ppt_x</p:attrName>
                                          <p:attrName>ppt_y</p:attrName>
                                        </p:attrNameLst>
                                      </p:cBhvr>
                                      <p:rCtr x="-11745" y="0"/>
                                    </p:animMotion>
                                  </p:childTnLst>
                                </p:cTn>
                              </p:par>
                              <p:par>
                                <p:cTn id="110" presetID="63" presetClass="path" presetSubtype="0" accel="50000" decel="50000" fill="hold" grpId="1" nodeType="withEffect">
                                  <p:stCondLst>
                                    <p:cond delay="2000"/>
                                  </p:stCondLst>
                                  <p:childTnLst>
                                    <p:animMotion origin="layout" path="M -3.95833E-6 -1.48148E-6 L 0.23503 -1.48148E-6 " pathEditMode="relative" rAng="0" ptsTypes="AA">
                                      <p:cBhvr>
                                        <p:cTn id="111" dur="500" spd="-100000" fill="hold"/>
                                        <p:tgtEl>
                                          <p:spTgt spid="15"/>
                                        </p:tgtEl>
                                        <p:attrNameLst>
                                          <p:attrName>ppt_x</p:attrName>
                                          <p:attrName>ppt_y</p:attrName>
                                        </p:attrNameLst>
                                      </p:cBhvr>
                                      <p:rCtr x="11745" y="0"/>
                                    </p:animMotion>
                                  </p:childTnLst>
                                </p:cTn>
                              </p:par>
                              <p:par>
                                <p:cTn id="112" presetID="53" presetClass="entr" presetSubtype="16" fill="hold" nodeType="withEffect">
                                  <p:stCondLst>
                                    <p:cond delay="2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nodeType="withEffect">
                                  <p:stCondLst>
                                    <p:cond delay="2500"/>
                                  </p:stCondLst>
                                  <p:childTnLst>
                                    <p:set>
                                      <p:cBhvr>
                                        <p:cTn id="118" dur="1" fill="hold">
                                          <p:stCondLst>
                                            <p:cond delay="0"/>
                                          </p:stCondLst>
                                        </p:cTn>
                                        <p:tgtEl>
                                          <p:spTgt spid="28"/>
                                        </p:tgtEl>
                                        <p:attrNameLst>
                                          <p:attrName>style.visibility</p:attrName>
                                        </p:attrNameLst>
                                      </p:cBhvr>
                                      <p:to>
                                        <p:strVal val="visible"/>
                                      </p:to>
                                    </p:set>
                                    <p:anim calcmode="lin" valueType="num">
                                      <p:cBhvr>
                                        <p:cTn id="119" dur="500" fill="hold"/>
                                        <p:tgtEl>
                                          <p:spTgt spid="28"/>
                                        </p:tgtEl>
                                        <p:attrNameLst>
                                          <p:attrName>ppt_w</p:attrName>
                                        </p:attrNameLst>
                                      </p:cBhvr>
                                      <p:tavLst>
                                        <p:tav tm="0">
                                          <p:val>
                                            <p:fltVal val="0"/>
                                          </p:val>
                                        </p:tav>
                                        <p:tav tm="100000">
                                          <p:val>
                                            <p:strVal val="#ppt_w"/>
                                          </p:val>
                                        </p:tav>
                                      </p:tavLst>
                                    </p:anim>
                                    <p:anim calcmode="lin" valueType="num">
                                      <p:cBhvr>
                                        <p:cTn id="120" dur="500" fill="hold"/>
                                        <p:tgtEl>
                                          <p:spTgt spid="28"/>
                                        </p:tgtEl>
                                        <p:attrNameLst>
                                          <p:attrName>ppt_h</p:attrName>
                                        </p:attrNameLst>
                                      </p:cBhvr>
                                      <p:tavLst>
                                        <p:tav tm="0">
                                          <p:val>
                                            <p:fltVal val="0"/>
                                          </p:val>
                                        </p:tav>
                                        <p:tav tm="100000">
                                          <p:val>
                                            <p:strVal val="#ppt_h"/>
                                          </p:val>
                                        </p:tav>
                                      </p:tavLst>
                                    </p:anim>
                                    <p:animEffect transition="in" filter="fade">
                                      <p:cBhvr>
                                        <p:cTn id="121" dur="500"/>
                                        <p:tgtEl>
                                          <p:spTgt spid="28"/>
                                        </p:tgtEl>
                                      </p:cBhvr>
                                    </p:animEffect>
                                  </p:childTnLst>
                                </p:cTn>
                              </p:par>
                              <p:par>
                                <p:cTn id="122" presetID="12" presetClass="entr" presetSubtype="4" fill="hold" grpId="0" nodeType="withEffect">
                                  <p:stCondLst>
                                    <p:cond delay="2500"/>
                                  </p:stCondLst>
                                  <p:childTnLst>
                                    <p:set>
                                      <p:cBhvr>
                                        <p:cTn id="123" dur="1" fill="hold">
                                          <p:stCondLst>
                                            <p:cond delay="0"/>
                                          </p:stCondLst>
                                        </p:cTn>
                                        <p:tgtEl>
                                          <p:spTgt spid="17"/>
                                        </p:tgtEl>
                                        <p:attrNameLst>
                                          <p:attrName>style.visibility</p:attrName>
                                        </p:attrNameLst>
                                      </p:cBhvr>
                                      <p:to>
                                        <p:strVal val="visible"/>
                                      </p:to>
                                    </p:set>
                                    <p:anim calcmode="lin" valueType="num">
                                      <p:cBhvr additive="base">
                                        <p:cTn id="124" dur="500"/>
                                        <p:tgtEl>
                                          <p:spTgt spid="17"/>
                                        </p:tgtEl>
                                        <p:attrNameLst>
                                          <p:attrName>ppt_y</p:attrName>
                                        </p:attrNameLst>
                                      </p:cBhvr>
                                      <p:tavLst>
                                        <p:tav tm="0">
                                          <p:val>
                                            <p:strVal val="#ppt_y+#ppt_h*1.125000"/>
                                          </p:val>
                                        </p:tav>
                                        <p:tav tm="100000">
                                          <p:val>
                                            <p:strVal val="#ppt_y"/>
                                          </p:val>
                                        </p:tav>
                                      </p:tavLst>
                                    </p:anim>
                                    <p:animEffect transition="in" filter="wipe(up)">
                                      <p:cBhvr>
                                        <p:cTn id="125" dur="500"/>
                                        <p:tgtEl>
                                          <p:spTgt spid="17"/>
                                        </p:tgtEl>
                                      </p:cBhvr>
                                    </p:animEffect>
                                  </p:childTnLst>
                                </p:cTn>
                              </p:par>
                              <p:par>
                                <p:cTn id="126" presetID="12" presetClass="entr" presetSubtype="4" fill="hold" grpId="0" nodeType="withEffect">
                                  <p:stCondLst>
                                    <p:cond delay="2500"/>
                                  </p:stCondLst>
                                  <p:childTnLst>
                                    <p:set>
                                      <p:cBhvr>
                                        <p:cTn id="127" dur="1" fill="hold">
                                          <p:stCondLst>
                                            <p:cond delay="0"/>
                                          </p:stCondLst>
                                        </p:cTn>
                                        <p:tgtEl>
                                          <p:spTgt spid="18"/>
                                        </p:tgtEl>
                                        <p:attrNameLst>
                                          <p:attrName>style.visibility</p:attrName>
                                        </p:attrNameLst>
                                      </p:cBhvr>
                                      <p:to>
                                        <p:strVal val="visible"/>
                                      </p:to>
                                    </p:set>
                                    <p:anim calcmode="lin" valueType="num">
                                      <p:cBhvr additive="base">
                                        <p:cTn id="128" dur="500"/>
                                        <p:tgtEl>
                                          <p:spTgt spid="18"/>
                                        </p:tgtEl>
                                        <p:attrNameLst>
                                          <p:attrName>ppt_y</p:attrName>
                                        </p:attrNameLst>
                                      </p:cBhvr>
                                      <p:tavLst>
                                        <p:tav tm="0">
                                          <p:val>
                                            <p:strVal val="#ppt_y+#ppt_h*1.125000"/>
                                          </p:val>
                                        </p:tav>
                                        <p:tav tm="100000">
                                          <p:val>
                                            <p:strVal val="#ppt_y"/>
                                          </p:val>
                                        </p:tav>
                                      </p:tavLst>
                                    </p:anim>
                                    <p:animEffect transition="in" filter="wipe(up)">
                                      <p:cBhvr>
                                        <p:cTn id="129" dur="500"/>
                                        <p:tgtEl>
                                          <p:spTgt spid="18"/>
                                        </p:tgtEl>
                                      </p:cBhvr>
                                    </p:animEffect>
                                  </p:childTnLst>
                                </p:cTn>
                              </p:par>
                              <p:par>
                                <p:cTn id="130" presetID="12" presetClass="entr" presetSubtype="4" fill="hold" grpId="0" nodeType="withEffect">
                                  <p:stCondLst>
                                    <p:cond delay="2500"/>
                                  </p:stCondLst>
                                  <p:childTnLst>
                                    <p:set>
                                      <p:cBhvr>
                                        <p:cTn id="131" dur="1" fill="hold">
                                          <p:stCondLst>
                                            <p:cond delay="0"/>
                                          </p:stCondLst>
                                        </p:cTn>
                                        <p:tgtEl>
                                          <p:spTgt spid="42"/>
                                        </p:tgtEl>
                                        <p:attrNameLst>
                                          <p:attrName>style.visibility</p:attrName>
                                        </p:attrNameLst>
                                      </p:cBhvr>
                                      <p:to>
                                        <p:strVal val="visible"/>
                                      </p:to>
                                    </p:set>
                                    <p:anim calcmode="lin" valueType="num">
                                      <p:cBhvr additive="base">
                                        <p:cTn id="132" dur="500"/>
                                        <p:tgtEl>
                                          <p:spTgt spid="42"/>
                                        </p:tgtEl>
                                        <p:attrNameLst>
                                          <p:attrName>ppt_y</p:attrName>
                                        </p:attrNameLst>
                                      </p:cBhvr>
                                      <p:tavLst>
                                        <p:tav tm="0">
                                          <p:val>
                                            <p:strVal val="#ppt_y+#ppt_h*1.125000"/>
                                          </p:val>
                                        </p:tav>
                                        <p:tav tm="100000">
                                          <p:val>
                                            <p:strVal val="#ppt_y"/>
                                          </p:val>
                                        </p:tav>
                                      </p:tavLst>
                                    </p:anim>
                                    <p:animEffect transition="in" filter="wipe(up)">
                                      <p:cBhvr>
                                        <p:cTn id="133" dur="500"/>
                                        <p:tgtEl>
                                          <p:spTgt spid="42"/>
                                        </p:tgtEl>
                                      </p:cBhvr>
                                    </p:animEffect>
                                  </p:childTnLst>
                                </p:cTn>
                              </p:par>
                              <p:par>
                                <p:cTn id="134" presetID="53" presetClass="entr" presetSubtype="16" fill="hold" grpId="0" nodeType="withEffect">
                                  <p:stCondLst>
                                    <p:cond delay="3000"/>
                                  </p:stCondLst>
                                  <p:childTnLst>
                                    <p:set>
                                      <p:cBhvr>
                                        <p:cTn id="135" dur="1" fill="hold">
                                          <p:stCondLst>
                                            <p:cond delay="0"/>
                                          </p:stCondLst>
                                        </p:cTn>
                                        <p:tgtEl>
                                          <p:spTgt spid="21"/>
                                        </p:tgtEl>
                                        <p:attrNameLst>
                                          <p:attrName>style.visibility</p:attrName>
                                        </p:attrNameLst>
                                      </p:cBhvr>
                                      <p:to>
                                        <p:strVal val="visible"/>
                                      </p:to>
                                    </p:set>
                                    <p:anim calcmode="lin" valueType="num">
                                      <p:cBhvr>
                                        <p:cTn id="136" dur="500" fill="hold"/>
                                        <p:tgtEl>
                                          <p:spTgt spid="21"/>
                                        </p:tgtEl>
                                        <p:attrNameLst>
                                          <p:attrName>ppt_w</p:attrName>
                                        </p:attrNameLst>
                                      </p:cBhvr>
                                      <p:tavLst>
                                        <p:tav tm="0">
                                          <p:val>
                                            <p:fltVal val="0"/>
                                          </p:val>
                                        </p:tav>
                                        <p:tav tm="100000">
                                          <p:val>
                                            <p:strVal val="#ppt_w"/>
                                          </p:val>
                                        </p:tav>
                                      </p:tavLst>
                                    </p:anim>
                                    <p:anim calcmode="lin" valueType="num">
                                      <p:cBhvr>
                                        <p:cTn id="137" dur="500" fill="hold"/>
                                        <p:tgtEl>
                                          <p:spTgt spid="21"/>
                                        </p:tgtEl>
                                        <p:attrNameLst>
                                          <p:attrName>ppt_h</p:attrName>
                                        </p:attrNameLst>
                                      </p:cBhvr>
                                      <p:tavLst>
                                        <p:tav tm="0">
                                          <p:val>
                                            <p:fltVal val="0"/>
                                          </p:val>
                                        </p:tav>
                                        <p:tav tm="100000">
                                          <p:val>
                                            <p:strVal val="#ppt_h"/>
                                          </p:val>
                                        </p:tav>
                                      </p:tavLst>
                                    </p:anim>
                                    <p:animEffect transition="in" filter="fade">
                                      <p:cBhvr>
                                        <p:cTn id="138" dur="500"/>
                                        <p:tgtEl>
                                          <p:spTgt spid="21"/>
                                        </p:tgtEl>
                                      </p:cBhvr>
                                    </p:animEffect>
                                  </p:childTnLst>
                                </p:cTn>
                              </p:par>
                              <p:par>
                                <p:cTn id="139" presetID="53" presetClass="entr" presetSubtype="16" fill="hold" grpId="0" nodeType="withEffect">
                                  <p:stCondLst>
                                    <p:cond delay="3000"/>
                                  </p:stCondLst>
                                  <p:childTnLst>
                                    <p:set>
                                      <p:cBhvr>
                                        <p:cTn id="140" dur="1" fill="hold">
                                          <p:stCondLst>
                                            <p:cond delay="0"/>
                                          </p:stCondLst>
                                        </p:cTn>
                                        <p:tgtEl>
                                          <p:spTgt spid="43"/>
                                        </p:tgtEl>
                                        <p:attrNameLst>
                                          <p:attrName>style.visibility</p:attrName>
                                        </p:attrNameLst>
                                      </p:cBhvr>
                                      <p:to>
                                        <p:strVal val="visible"/>
                                      </p:to>
                                    </p:set>
                                    <p:anim calcmode="lin" valueType="num">
                                      <p:cBhvr>
                                        <p:cTn id="141" dur="500" fill="hold"/>
                                        <p:tgtEl>
                                          <p:spTgt spid="43"/>
                                        </p:tgtEl>
                                        <p:attrNameLst>
                                          <p:attrName>ppt_w</p:attrName>
                                        </p:attrNameLst>
                                      </p:cBhvr>
                                      <p:tavLst>
                                        <p:tav tm="0">
                                          <p:val>
                                            <p:fltVal val="0"/>
                                          </p:val>
                                        </p:tav>
                                        <p:tav tm="100000">
                                          <p:val>
                                            <p:strVal val="#ppt_w"/>
                                          </p:val>
                                        </p:tav>
                                      </p:tavLst>
                                    </p:anim>
                                    <p:anim calcmode="lin" valueType="num">
                                      <p:cBhvr>
                                        <p:cTn id="142" dur="500" fill="hold"/>
                                        <p:tgtEl>
                                          <p:spTgt spid="43"/>
                                        </p:tgtEl>
                                        <p:attrNameLst>
                                          <p:attrName>ppt_h</p:attrName>
                                        </p:attrNameLst>
                                      </p:cBhvr>
                                      <p:tavLst>
                                        <p:tav tm="0">
                                          <p:val>
                                            <p:fltVal val="0"/>
                                          </p:val>
                                        </p:tav>
                                        <p:tav tm="100000">
                                          <p:val>
                                            <p:strVal val="#ppt_h"/>
                                          </p:val>
                                        </p:tav>
                                      </p:tavLst>
                                    </p:anim>
                                    <p:animEffect transition="in" filter="fade">
                                      <p:cBhvr>
                                        <p:cTn id="143" dur="500"/>
                                        <p:tgtEl>
                                          <p:spTgt spid="43"/>
                                        </p:tgtEl>
                                      </p:cBhvr>
                                    </p:animEffect>
                                  </p:childTnLst>
                                </p:cTn>
                              </p:par>
                              <p:par>
                                <p:cTn id="144" presetID="53" presetClass="entr" presetSubtype="16" fill="hold" grpId="0" nodeType="withEffect">
                                  <p:stCondLst>
                                    <p:cond delay="3000"/>
                                  </p:stCondLst>
                                  <p:childTnLst>
                                    <p:set>
                                      <p:cBhvr>
                                        <p:cTn id="145" dur="1" fill="hold">
                                          <p:stCondLst>
                                            <p:cond delay="0"/>
                                          </p:stCondLst>
                                        </p:cTn>
                                        <p:tgtEl>
                                          <p:spTgt spid="22"/>
                                        </p:tgtEl>
                                        <p:attrNameLst>
                                          <p:attrName>style.visibility</p:attrName>
                                        </p:attrNameLst>
                                      </p:cBhvr>
                                      <p:to>
                                        <p:strVal val="visible"/>
                                      </p:to>
                                    </p:set>
                                    <p:anim calcmode="lin" valueType="num">
                                      <p:cBhvr>
                                        <p:cTn id="146" dur="500" fill="hold"/>
                                        <p:tgtEl>
                                          <p:spTgt spid="22"/>
                                        </p:tgtEl>
                                        <p:attrNameLst>
                                          <p:attrName>ppt_w</p:attrName>
                                        </p:attrNameLst>
                                      </p:cBhvr>
                                      <p:tavLst>
                                        <p:tav tm="0">
                                          <p:val>
                                            <p:fltVal val="0"/>
                                          </p:val>
                                        </p:tav>
                                        <p:tav tm="100000">
                                          <p:val>
                                            <p:strVal val="#ppt_w"/>
                                          </p:val>
                                        </p:tav>
                                      </p:tavLst>
                                    </p:anim>
                                    <p:anim calcmode="lin" valueType="num">
                                      <p:cBhvr>
                                        <p:cTn id="147" dur="500" fill="hold"/>
                                        <p:tgtEl>
                                          <p:spTgt spid="22"/>
                                        </p:tgtEl>
                                        <p:attrNameLst>
                                          <p:attrName>ppt_h</p:attrName>
                                        </p:attrNameLst>
                                      </p:cBhvr>
                                      <p:tavLst>
                                        <p:tav tm="0">
                                          <p:val>
                                            <p:fltVal val="0"/>
                                          </p:val>
                                        </p:tav>
                                        <p:tav tm="100000">
                                          <p:val>
                                            <p:strVal val="#ppt_h"/>
                                          </p:val>
                                        </p:tav>
                                      </p:tavLst>
                                    </p:anim>
                                    <p:animEffect transition="in" filter="fade">
                                      <p:cBhvr>
                                        <p:cTn id="148" dur="500"/>
                                        <p:tgtEl>
                                          <p:spTgt spid="22"/>
                                        </p:tgtEl>
                                      </p:cBhvr>
                                    </p:animEffect>
                                  </p:childTnLst>
                                </p:cTn>
                              </p:par>
                              <p:par>
                                <p:cTn id="149" presetID="22" presetClass="entr" presetSubtype="8" fill="hold" grpId="0" nodeType="withEffect">
                                  <p:stCondLst>
                                    <p:cond delay="3500"/>
                                  </p:stCondLst>
                                  <p:childTnLst>
                                    <p:set>
                                      <p:cBhvr>
                                        <p:cTn id="150" dur="1" fill="hold">
                                          <p:stCondLst>
                                            <p:cond delay="0"/>
                                          </p:stCondLst>
                                        </p:cTn>
                                        <p:tgtEl>
                                          <p:spTgt spid="44"/>
                                        </p:tgtEl>
                                        <p:attrNameLst>
                                          <p:attrName>style.visibility</p:attrName>
                                        </p:attrNameLst>
                                      </p:cBhvr>
                                      <p:to>
                                        <p:strVal val="visible"/>
                                      </p:to>
                                    </p:set>
                                    <p:animEffect transition="in" filter="wipe(left)">
                                      <p:cBhvr>
                                        <p:cTn id="151" dur="500"/>
                                        <p:tgtEl>
                                          <p:spTgt spid="44"/>
                                        </p:tgtEl>
                                      </p:cBhvr>
                                    </p:animEffect>
                                  </p:childTnLst>
                                </p:cTn>
                              </p:par>
                              <p:par>
                                <p:cTn id="152" presetID="22" presetClass="entr" presetSubtype="8" fill="hold" grpId="0" nodeType="withEffect">
                                  <p:stCondLst>
                                    <p:cond delay="3500"/>
                                  </p:stCondLst>
                                  <p:childTnLst>
                                    <p:set>
                                      <p:cBhvr>
                                        <p:cTn id="153" dur="1" fill="hold">
                                          <p:stCondLst>
                                            <p:cond delay="0"/>
                                          </p:stCondLst>
                                        </p:cTn>
                                        <p:tgtEl>
                                          <p:spTgt spid="23"/>
                                        </p:tgtEl>
                                        <p:attrNameLst>
                                          <p:attrName>style.visibility</p:attrName>
                                        </p:attrNameLst>
                                      </p:cBhvr>
                                      <p:to>
                                        <p:strVal val="visible"/>
                                      </p:to>
                                    </p:set>
                                    <p:animEffect transition="in" filter="wipe(left)">
                                      <p:cBhvr>
                                        <p:cTn id="154" dur="500"/>
                                        <p:tgtEl>
                                          <p:spTgt spid="23"/>
                                        </p:tgtEl>
                                      </p:cBhvr>
                                    </p:animEffect>
                                  </p:childTnLst>
                                </p:cTn>
                              </p:par>
                              <p:par>
                                <p:cTn id="155" presetID="22" presetClass="entr" presetSubtype="8" fill="hold" grpId="0" nodeType="withEffect">
                                  <p:stCondLst>
                                    <p:cond delay="3500"/>
                                  </p:stCondLst>
                                  <p:childTnLst>
                                    <p:set>
                                      <p:cBhvr>
                                        <p:cTn id="156" dur="1" fill="hold">
                                          <p:stCondLst>
                                            <p:cond delay="0"/>
                                          </p:stCondLst>
                                        </p:cTn>
                                        <p:tgtEl>
                                          <p:spTgt spid="24"/>
                                        </p:tgtEl>
                                        <p:attrNameLst>
                                          <p:attrName>style.visibility</p:attrName>
                                        </p:attrNameLst>
                                      </p:cBhvr>
                                      <p:to>
                                        <p:strVal val="visible"/>
                                      </p:to>
                                    </p:set>
                                    <p:animEffect transition="in" filter="wipe(left)">
                                      <p:cBhvr>
                                        <p:cTn id="1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7" grpId="0"/>
      <p:bldP spid="18" grpId="0"/>
      <p:bldP spid="21" grpId="0"/>
      <p:bldP spid="22" grpId="0"/>
      <p:bldP spid="23" grpId="0"/>
      <p:bldP spid="24" grpId="0"/>
      <p:bldP spid="31" grpId="0" animBg="1"/>
      <p:bldP spid="31" grpId="1" animBg="1"/>
      <p:bldP spid="31" grpId="2" animBg="1"/>
      <p:bldP spid="31" grpId="3" animBg="1"/>
      <p:bldP spid="32" grpId="0" animBg="1"/>
      <p:bldP spid="32" grpId="1" animBg="1"/>
      <p:bldP spid="32" grpId="2" animBg="1"/>
      <p:bldP spid="32" grpId="3" animBg="1"/>
      <p:bldP spid="33" grpId="0" animBg="1"/>
      <p:bldP spid="33" grpId="1" animBg="1"/>
      <p:bldP spid="33" grpId="2" animBg="1"/>
      <p:bldP spid="33" grpId="3" animBg="1"/>
      <p:bldP spid="34" grpId="0" animBg="1"/>
      <p:bldP spid="34" grpId="1" animBg="1"/>
      <p:bldP spid="34" grpId="2" animBg="1"/>
      <p:bldP spid="34" grpId="3" animBg="1"/>
      <p:bldP spid="41" grpId="0" animBg="1"/>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4074288" y="2184327"/>
            <a:ext cx="3106800" cy="3178772"/>
          </a:xfrm>
          <a:prstGeom prst="roundRect">
            <a:avLst>
              <a:gd name="adj" fmla="val 1079"/>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1" name="椭圆 50"/>
          <p:cNvSpPr/>
          <p:nvPr/>
        </p:nvSpPr>
        <p:spPr>
          <a:xfrm>
            <a:off x="3099896" y="1153391"/>
            <a:ext cx="4774430" cy="47744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808972" y="2109342"/>
            <a:ext cx="641002" cy="641002"/>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837546" y="2137916"/>
            <a:ext cx="583854" cy="583854"/>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6" name="表格 15"/>
          <p:cNvGraphicFramePr>
            <a:graphicFrameLocks noGrp="1"/>
          </p:cNvGraphicFramePr>
          <p:nvPr/>
        </p:nvGraphicFramePr>
        <p:xfrm>
          <a:off x="6763657" y="1967896"/>
          <a:ext cx="4383314" cy="3747104"/>
        </p:xfrm>
        <a:graphic>
          <a:graphicData uri="http://schemas.openxmlformats.org/drawingml/2006/table">
            <a:tbl>
              <a:tblPr firstRow="1" bandRow="1">
                <a:tableStyleId>{5C22544A-7EE6-4342-B048-85BDC9FD1C3A}</a:tableStyleId>
              </a:tblPr>
              <a:tblGrid>
                <a:gridCol w="2191657"/>
                <a:gridCol w="2191657"/>
              </a:tblGrid>
              <a:tr h="65049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2000" dirty="0">
                          <a:solidFill>
                            <a:schemeClr val="bg1">
                              <a:alpha val="90000"/>
                            </a:schemeClr>
                          </a:solidFill>
                        </a:rPr>
                        <a:t>输入你的内容</a:t>
                      </a:r>
                      <a:endParaRPr lang="zh-CN" altLang="en-US" sz="20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dirty="0">
                          <a:solidFill>
                            <a:schemeClr val="bg1">
                              <a:alpha val="90000"/>
                            </a:schemeClr>
                          </a:solidFill>
                        </a:rPr>
                        <a:t>输入你的内容</a:t>
                      </a:r>
                      <a:endParaRPr lang="zh-CN" altLang="en-US" sz="18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169835">
                <a:tc>
                  <a:txBody>
                    <a:bodyPr/>
                    <a:lstStyle/>
                    <a:p>
                      <a:pPr algn="ctr">
                        <a:lnSpc>
                          <a:spcPct val="150000"/>
                        </a:lnSpc>
                      </a:pPr>
                      <a:r>
                        <a:rPr lang="en-US" altLang="zh-CN" sz="2000" b="0" dirty="0">
                          <a:solidFill>
                            <a:schemeClr val="bg1"/>
                          </a:solidFill>
                        </a:rPr>
                        <a:t>65%</a:t>
                      </a:r>
                      <a:endParaRPr lang="en-US" altLang="zh-CN" sz="2000" b="0" dirty="0">
                        <a:solidFill>
                          <a:schemeClr val="bg1"/>
                        </a:solidFill>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alpha val="90000"/>
                            </a:schemeClr>
                          </a:solidFill>
                        </a:rPr>
                        <a:t>输入你的内容</a:t>
                      </a:r>
                      <a:endParaRPr lang="zh-CN" altLang="en-US" sz="14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pPr>
                      <a:r>
                        <a:rPr lang="en-US" altLang="zh-CN" sz="2000" b="0" dirty="0">
                          <a:solidFill>
                            <a:schemeClr val="bg1"/>
                          </a:solidFill>
                        </a:rPr>
                        <a:t>35%</a:t>
                      </a:r>
                      <a:endParaRPr lang="en-US" altLang="zh-CN" sz="2000" b="0" dirty="0">
                        <a:solidFill>
                          <a:schemeClr val="bg1"/>
                        </a:solidFill>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alpha val="90000"/>
                            </a:schemeClr>
                          </a:solidFill>
                        </a:rPr>
                        <a:t>输入你的内容</a:t>
                      </a:r>
                      <a:endParaRPr lang="zh-CN" altLang="en-US" sz="14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5049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alpha val="90000"/>
                            </a:schemeClr>
                          </a:solidFill>
                        </a:rPr>
                        <a:t>输入你的内容</a:t>
                      </a:r>
                      <a:endParaRPr lang="zh-CN" altLang="en-US" sz="14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alpha val="90000"/>
                            </a:schemeClr>
                          </a:solidFill>
                        </a:rPr>
                        <a:t>输入你的内容</a:t>
                      </a:r>
                      <a:endParaRPr lang="zh-CN" altLang="en-US" sz="14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5049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alpha val="90000"/>
                            </a:schemeClr>
                          </a:solidFill>
                        </a:rPr>
                        <a:t>输入你的内容</a:t>
                      </a:r>
                      <a:endParaRPr lang="zh-CN" altLang="en-US" sz="14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alpha val="90000"/>
                            </a:schemeClr>
                          </a:solidFill>
                        </a:rPr>
                        <a:t>输入你的内容</a:t>
                      </a:r>
                      <a:endParaRPr lang="zh-CN" altLang="en-US" sz="14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25775">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alpha val="90000"/>
                            </a:schemeClr>
                          </a:solidFill>
                        </a:rPr>
                        <a:t>输入你的内容</a:t>
                      </a:r>
                      <a:endParaRPr lang="zh-CN" altLang="en-US" sz="14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alpha val="90000"/>
                            </a:schemeClr>
                          </a:solidFill>
                        </a:rPr>
                        <a:t>输入你的内容</a:t>
                      </a:r>
                      <a:endParaRPr lang="zh-CN" altLang="en-US" sz="1400" dirty="0">
                        <a:solidFill>
                          <a:schemeClr val="bg1">
                            <a:alpha val="9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2" name="组合 1"/>
          <p:cNvGrpSpPr/>
          <p:nvPr/>
        </p:nvGrpSpPr>
        <p:grpSpPr>
          <a:xfrm>
            <a:off x="-1683657" y="-1683657"/>
            <a:ext cx="7450279" cy="3401107"/>
            <a:chOff x="-1683657" y="-1683657"/>
            <a:chExt cx="7450279"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04</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年度工作完成情况</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756227" y="3020845"/>
            <a:ext cx="2031325" cy="461665"/>
          </a:xfrm>
          <a:prstGeom prst="rect">
            <a:avLst/>
          </a:prstGeom>
        </p:spPr>
        <p:txBody>
          <a:bodyPr wrap="none">
            <a:spAutoFit/>
          </a:bodyPr>
          <a:lstStyle/>
          <a:p>
            <a:r>
              <a:rPr lang="zh-CN" altLang="en-US" sz="2400" dirty="0">
                <a:solidFill>
                  <a:schemeClr val="bg1"/>
                </a:solidFill>
                <a:latin typeface="方正黑体简体" panose="03000509000000000000" pitchFamily="65" charset="-122"/>
                <a:ea typeface="方正黑体简体" panose="03000509000000000000" pitchFamily="65" charset="-122"/>
              </a:rPr>
              <a:t>输入你的内容</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sp>
        <p:nvSpPr>
          <p:cNvPr id="15" name="矩形 14"/>
          <p:cNvSpPr/>
          <p:nvPr/>
        </p:nvSpPr>
        <p:spPr>
          <a:xfrm>
            <a:off x="1756227" y="3528787"/>
            <a:ext cx="4296230" cy="2354491"/>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bg1"/>
              </a:solidFill>
            </a:endParaRPr>
          </a:p>
        </p:txBody>
      </p:sp>
      <p:grpSp>
        <p:nvGrpSpPr>
          <p:cNvPr id="17" name="组合 16"/>
          <p:cNvGrpSpPr/>
          <p:nvPr/>
        </p:nvGrpSpPr>
        <p:grpSpPr>
          <a:xfrm>
            <a:off x="9085980" y="4014407"/>
            <a:ext cx="159366" cy="158370"/>
            <a:chOff x="5324476" y="400050"/>
            <a:chExt cx="254000" cy="252413"/>
          </a:xfrm>
          <a:solidFill>
            <a:schemeClr val="bg1">
              <a:alpha val="80000"/>
            </a:schemeClr>
          </a:solidFill>
        </p:grpSpPr>
        <p:sp>
          <p:nvSpPr>
            <p:cNvPr id="18" name="Freeform 5"/>
            <p:cNvSpPr/>
            <p:nvPr/>
          </p:nvSpPr>
          <p:spPr bwMode="auto">
            <a:xfrm>
              <a:off x="5387976" y="541338"/>
              <a:ext cx="101600" cy="111125"/>
            </a:xfrm>
            <a:custGeom>
              <a:avLst/>
              <a:gdLst>
                <a:gd name="T0" fmla="*/ 36 w 52"/>
                <a:gd name="T1" fmla="*/ 56 h 56"/>
                <a:gd name="T2" fmla="*/ 20 w 52"/>
                <a:gd name="T3" fmla="*/ 40 h 56"/>
                <a:gd name="T4" fmla="*/ 20 w 52"/>
                <a:gd name="T5" fmla="*/ 25 h 56"/>
                <a:gd name="T6" fmla="*/ 6 w 52"/>
                <a:gd name="T7" fmla="*/ 8 h 56"/>
                <a:gd name="T8" fmla="*/ 0 w 52"/>
                <a:gd name="T9" fmla="*/ 8 h 56"/>
                <a:gd name="T10" fmla="*/ 0 w 52"/>
                <a:gd name="T11" fmla="*/ 0 h 56"/>
                <a:gd name="T12" fmla="*/ 10 w 52"/>
                <a:gd name="T13" fmla="*/ 0 h 56"/>
                <a:gd name="T14" fmla="*/ 28 w 52"/>
                <a:gd name="T15" fmla="*/ 23 h 56"/>
                <a:gd name="T16" fmla="*/ 28 w 52"/>
                <a:gd name="T17" fmla="*/ 40 h 56"/>
                <a:gd name="T18" fmla="*/ 36 w 52"/>
                <a:gd name="T19" fmla="*/ 48 h 56"/>
                <a:gd name="T20" fmla="*/ 44 w 52"/>
                <a:gd name="T21" fmla="*/ 40 h 56"/>
                <a:gd name="T22" fmla="*/ 52 w 52"/>
                <a:gd name="T23" fmla="*/ 40 h 56"/>
                <a:gd name="T24" fmla="*/ 36 w 52"/>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6">
                  <a:moveTo>
                    <a:pt x="36" y="56"/>
                  </a:moveTo>
                  <a:cubicBezTo>
                    <a:pt x="27" y="56"/>
                    <a:pt x="20" y="49"/>
                    <a:pt x="20" y="40"/>
                  </a:cubicBezTo>
                  <a:cubicBezTo>
                    <a:pt x="20" y="25"/>
                    <a:pt x="20" y="25"/>
                    <a:pt x="20" y="25"/>
                  </a:cubicBezTo>
                  <a:cubicBezTo>
                    <a:pt x="6" y="8"/>
                    <a:pt x="6" y="8"/>
                    <a:pt x="6" y="8"/>
                  </a:cubicBezTo>
                  <a:cubicBezTo>
                    <a:pt x="0" y="8"/>
                    <a:pt x="0" y="8"/>
                    <a:pt x="0" y="8"/>
                  </a:cubicBezTo>
                  <a:cubicBezTo>
                    <a:pt x="0" y="0"/>
                    <a:pt x="0" y="0"/>
                    <a:pt x="0" y="0"/>
                  </a:cubicBezTo>
                  <a:cubicBezTo>
                    <a:pt x="10" y="0"/>
                    <a:pt x="10" y="0"/>
                    <a:pt x="10" y="0"/>
                  </a:cubicBezTo>
                  <a:cubicBezTo>
                    <a:pt x="28" y="23"/>
                    <a:pt x="28" y="23"/>
                    <a:pt x="28" y="23"/>
                  </a:cubicBezTo>
                  <a:cubicBezTo>
                    <a:pt x="28" y="40"/>
                    <a:pt x="28" y="40"/>
                    <a:pt x="28" y="40"/>
                  </a:cubicBezTo>
                  <a:cubicBezTo>
                    <a:pt x="28" y="44"/>
                    <a:pt x="32" y="48"/>
                    <a:pt x="36" y="48"/>
                  </a:cubicBezTo>
                  <a:cubicBezTo>
                    <a:pt x="40" y="48"/>
                    <a:pt x="44" y="44"/>
                    <a:pt x="44" y="40"/>
                  </a:cubicBezTo>
                  <a:cubicBezTo>
                    <a:pt x="52" y="40"/>
                    <a:pt x="52" y="40"/>
                    <a:pt x="52" y="40"/>
                  </a:cubicBezTo>
                  <a:cubicBezTo>
                    <a:pt x="52" y="49"/>
                    <a:pt x="45" y="56"/>
                    <a:pt x="3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Freeform 6"/>
            <p:cNvSpPr/>
            <p:nvPr/>
          </p:nvSpPr>
          <p:spPr bwMode="auto">
            <a:xfrm>
              <a:off x="5387976" y="400050"/>
              <a:ext cx="190500" cy="220663"/>
            </a:xfrm>
            <a:custGeom>
              <a:avLst/>
              <a:gdLst>
                <a:gd name="T0" fmla="*/ 64 w 120"/>
                <a:gd name="T1" fmla="*/ 139 h 139"/>
                <a:gd name="T2" fmla="*/ 54 w 120"/>
                <a:gd name="T3" fmla="*/ 139 h 139"/>
                <a:gd name="T4" fmla="*/ 54 w 120"/>
                <a:gd name="T5" fmla="*/ 90 h 139"/>
                <a:gd name="T6" fmla="*/ 58 w 120"/>
                <a:gd name="T7" fmla="*/ 89 h 139"/>
                <a:gd name="T8" fmla="*/ 107 w 120"/>
                <a:gd name="T9" fmla="*/ 81 h 139"/>
                <a:gd name="T10" fmla="*/ 90 w 120"/>
                <a:gd name="T11" fmla="*/ 10 h 139"/>
                <a:gd name="T12" fmla="*/ 45 w 120"/>
                <a:gd name="T13" fmla="*/ 10 h 139"/>
                <a:gd name="T14" fmla="*/ 9 w 120"/>
                <a:gd name="T15" fmla="*/ 20 h 139"/>
                <a:gd name="T16" fmla="*/ 0 w 120"/>
                <a:gd name="T17" fmla="*/ 20 h 139"/>
                <a:gd name="T18" fmla="*/ 0 w 120"/>
                <a:gd name="T19" fmla="*/ 10 h 139"/>
                <a:gd name="T20" fmla="*/ 8 w 120"/>
                <a:gd name="T21" fmla="*/ 10 h 139"/>
                <a:gd name="T22" fmla="*/ 44 w 120"/>
                <a:gd name="T23" fmla="*/ 0 h 139"/>
                <a:gd name="T24" fmla="*/ 98 w 120"/>
                <a:gd name="T25" fmla="*/ 0 h 139"/>
                <a:gd name="T26" fmla="*/ 120 w 120"/>
                <a:gd name="T27" fmla="*/ 88 h 139"/>
                <a:gd name="T28" fmla="*/ 64 w 120"/>
                <a:gd name="T29" fmla="*/ 98 h 139"/>
                <a:gd name="T30" fmla="*/ 64 w 120"/>
                <a:gd name="T31"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39">
                  <a:moveTo>
                    <a:pt x="64" y="139"/>
                  </a:moveTo>
                  <a:lnTo>
                    <a:pt x="54" y="139"/>
                  </a:lnTo>
                  <a:lnTo>
                    <a:pt x="54" y="90"/>
                  </a:lnTo>
                  <a:lnTo>
                    <a:pt x="58" y="89"/>
                  </a:lnTo>
                  <a:lnTo>
                    <a:pt x="107" y="81"/>
                  </a:lnTo>
                  <a:lnTo>
                    <a:pt x="90" y="10"/>
                  </a:lnTo>
                  <a:lnTo>
                    <a:pt x="45" y="10"/>
                  </a:lnTo>
                  <a:lnTo>
                    <a:pt x="9" y="20"/>
                  </a:lnTo>
                  <a:lnTo>
                    <a:pt x="0" y="20"/>
                  </a:lnTo>
                  <a:lnTo>
                    <a:pt x="0" y="10"/>
                  </a:lnTo>
                  <a:lnTo>
                    <a:pt x="8" y="10"/>
                  </a:lnTo>
                  <a:lnTo>
                    <a:pt x="44" y="0"/>
                  </a:lnTo>
                  <a:lnTo>
                    <a:pt x="98" y="0"/>
                  </a:lnTo>
                  <a:lnTo>
                    <a:pt x="120" y="88"/>
                  </a:lnTo>
                  <a:lnTo>
                    <a:pt x="64" y="98"/>
                  </a:lnTo>
                  <a:lnTo>
                    <a:pt x="64"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 name="Freeform 7"/>
            <p:cNvSpPr>
              <a:spLocks noEditPoints="1"/>
            </p:cNvSpPr>
            <p:nvPr/>
          </p:nvSpPr>
          <p:spPr bwMode="auto">
            <a:xfrm>
              <a:off x="5324476" y="415925"/>
              <a:ext cx="47625" cy="141288"/>
            </a:xfrm>
            <a:custGeom>
              <a:avLst/>
              <a:gdLst>
                <a:gd name="T0" fmla="*/ 30 w 30"/>
                <a:gd name="T1" fmla="*/ 89 h 89"/>
                <a:gd name="T2" fmla="*/ 0 w 30"/>
                <a:gd name="T3" fmla="*/ 89 h 89"/>
                <a:gd name="T4" fmla="*/ 0 w 30"/>
                <a:gd name="T5" fmla="*/ 0 h 89"/>
                <a:gd name="T6" fmla="*/ 30 w 30"/>
                <a:gd name="T7" fmla="*/ 0 h 89"/>
                <a:gd name="T8" fmla="*/ 30 w 30"/>
                <a:gd name="T9" fmla="*/ 89 h 89"/>
                <a:gd name="T10" fmla="*/ 10 w 30"/>
                <a:gd name="T11" fmla="*/ 79 h 89"/>
                <a:gd name="T12" fmla="*/ 20 w 30"/>
                <a:gd name="T13" fmla="*/ 79 h 89"/>
                <a:gd name="T14" fmla="*/ 20 w 30"/>
                <a:gd name="T15" fmla="*/ 10 h 89"/>
                <a:gd name="T16" fmla="*/ 10 w 30"/>
                <a:gd name="T17" fmla="*/ 10 h 89"/>
                <a:gd name="T18" fmla="*/ 10 w 30"/>
                <a:gd name="T19"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89">
                  <a:moveTo>
                    <a:pt x="30" y="89"/>
                  </a:moveTo>
                  <a:lnTo>
                    <a:pt x="0" y="89"/>
                  </a:lnTo>
                  <a:lnTo>
                    <a:pt x="0" y="0"/>
                  </a:lnTo>
                  <a:lnTo>
                    <a:pt x="30" y="0"/>
                  </a:lnTo>
                  <a:lnTo>
                    <a:pt x="30" y="89"/>
                  </a:lnTo>
                  <a:close/>
                  <a:moveTo>
                    <a:pt x="10" y="79"/>
                  </a:moveTo>
                  <a:lnTo>
                    <a:pt x="20" y="79"/>
                  </a:lnTo>
                  <a:lnTo>
                    <a:pt x="20" y="10"/>
                  </a:lnTo>
                  <a:lnTo>
                    <a:pt x="10" y="10"/>
                  </a:lnTo>
                  <a:lnTo>
                    <a:pt x="1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1" name="组合 20"/>
          <p:cNvGrpSpPr/>
          <p:nvPr/>
        </p:nvGrpSpPr>
        <p:grpSpPr>
          <a:xfrm>
            <a:off x="6996568" y="4002215"/>
            <a:ext cx="159366" cy="158370"/>
            <a:chOff x="4678364" y="400050"/>
            <a:chExt cx="254000" cy="252413"/>
          </a:xfrm>
          <a:solidFill>
            <a:schemeClr val="bg1"/>
          </a:solidFill>
        </p:grpSpPr>
        <p:sp>
          <p:nvSpPr>
            <p:cNvPr id="22" name="Freeform 8"/>
            <p:cNvSpPr/>
            <p:nvPr/>
          </p:nvSpPr>
          <p:spPr bwMode="auto">
            <a:xfrm>
              <a:off x="4741864" y="400050"/>
              <a:ext cx="101600" cy="109538"/>
            </a:xfrm>
            <a:custGeom>
              <a:avLst/>
              <a:gdLst>
                <a:gd name="T0" fmla="*/ 10 w 52"/>
                <a:gd name="T1" fmla="*/ 56 h 56"/>
                <a:gd name="T2" fmla="*/ 0 w 52"/>
                <a:gd name="T3" fmla="*/ 56 h 56"/>
                <a:gd name="T4" fmla="*/ 0 w 52"/>
                <a:gd name="T5" fmla="*/ 48 h 56"/>
                <a:gd name="T6" fmla="*/ 6 w 52"/>
                <a:gd name="T7" fmla="*/ 48 h 56"/>
                <a:gd name="T8" fmla="*/ 20 w 52"/>
                <a:gd name="T9" fmla="*/ 31 h 56"/>
                <a:gd name="T10" fmla="*/ 20 w 52"/>
                <a:gd name="T11" fmla="*/ 16 h 56"/>
                <a:gd name="T12" fmla="*/ 36 w 52"/>
                <a:gd name="T13" fmla="*/ 0 h 56"/>
                <a:gd name="T14" fmla="*/ 52 w 52"/>
                <a:gd name="T15" fmla="*/ 16 h 56"/>
                <a:gd name="T16" fmla="*/ 44 w 52"/>
                <a:gd name="T17" fmla="*/ 16 h 56"/>
                <a:gd name="T18" fmla="*/ 36 w 52"/>
                <a:gd name="T19" fmla="*/ 8 h 56"/>
                <a:gd name="T20" fmla="*/ 28 w 52"/>
                <a:gd name="T21" fmla="*/ 16 h 56"/>
                <a:gd name="T22" fmla="*/ 28 w 52"/>
                <a:gd name="T23" fmla="*/ 33 h 56"/>
                <a:gd name="T24" fmla="*/ 10 w 52"/>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6">
                  <a:moveTo>
                    <a:pt x="10" y="56"/>
                  </a:moveTo>
                  <a:cubicBezTo>
                    <a:pt x="0" y="56"/>
                    <a:pt x="0" y="56"/>
                    <a:pt x="0" y="56"/>
                  </a:cubicBezTo>
                  <a:cubicBezTo>
                    <a:pt x="0" y="48"/>
                    <a:pt x="0" y="48"/>
                    <a:pt x="0" y="48"/>
                  </a:cubicBezTo>
                  <a:cubicBezTo>
                    <a:pt x="6" y="48"/>
                    <a:pt x="6" y="48"/>
                    <a:pt x="6" y="48"/>
                  </a:cubicBezTo>
                  <a:cubicBezTo>
                    <a:pt x="20" y="31"/>
                    <a:pt x="20" y="31"/>
                    <a:pt x="20" y="31"/>
                  </a:cubicBezTo>
                  <a:cubicBezTo>
                    <a:pt x="20" y="16"/>
                    <a:pt x="20" y="16"/>
                    <a:pt x="20" y="16"/>
                  </a:cubicBezTo>
                  <a:cubicBezTo>
                    <a:pt x="20" y="7"/>
                    <a:pt x="27" y="0"/>
                    <a:pt x="36" y="0"/>
                  </a:cubicBezTo>
                  <a:cubicBezTo>
                    <a:pt x="45" y="0"/>
                    <a:pt x="52" y="7"/>
                    <a:pt x="52" y="16"/>
                  </a:cubicBezTo>
                  <a:cubicBezTo>
                    <a:pt x="44" y="16"/>
                    <a:pt x="44" y="16"/>
                    <a:pt x="44" y="16"/>
                  </a:cubicBezTo>
                  <a:cubicBezTo>
                    <a:pt x="44" y="12"/>
                    <a:pt x="40" y="8"/>
                    <a:pt x="36" y="8"/>
                  </a:cubicBezTo>
                  <a:cubicBezTo>
                    <a:pt x="32" y="8"/>
                    <a:pt x="28" y="12"/>
                    <a:pt x="28" y="16"/>
                  </a:cubicBezTo>
                  <a:cubicBezTo>
                    <a:pt x="28" y="33"/>
                    <a:pt x="28" y="33"/>
                    <a:pt x="28" y="33"/>
                  </a:cubicBezTo>
                  <a:lnTo>
                    <a:pt x="1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 name="Freeform 9"/>
            <p:cNvSpPr/>
            <p:nvPr/>
          </p:nvSpPr>
          <p:spPr bwMode="auto">
            <a:xfrm>
              <a:off x="4741864" y="431800"/>
              <a:ext cx="190500" cy="220663"/>
            </a:xfrm>
            <a:custGeom>
              <a:avLst/>
              <a:gdLst>
                <a:gd name="T0" fmla="*/ 98 w 120"/>
                <a:gd name="T1" fmla="*/ 139 h 139"/>
                <a:gd name="T2" fmla="*/ 43 w 120"/>
                <a:gd name="T3" fmla="*/ 139 h 139"/>
                <a:gd name="T4" fmla="*/ 8 w 120"/>
                <a:gd name="T5" fmla="*/ 129 h 139"/>
                <a:gd name="T6" fmla="*/ 0 w 120"/>
                <a:gd name="T7" fmla="*/ 129 h 139"/>
                <a:gd name="T8" fmla="*/ 0 w 120"/>
                <a:gd name="T9" fmla="*/ 119 h 139"/>
                <a:gd name="T10" fmla="*/ 11 w 120"/>
                <a:gd name="T11" fmla="*/ 119 h 139"/>
                <a:gd name="T12" fmla="*/ 46 w 120"/>
                <a:gd name="T13" fmla="*/ 129 h 139"/>
                <a:gd name="T14" fmla="*/ 90 w 120"/>
                <a:gd name="T15" fmla="*/ 129 h 139"/>
                <a:gd name="T16" fmla="*/ 108 w 120"/>
                <a:gd name="T17" fmla="*/ 58 h 139"/>
                <a:gd name="T18" fmla="*/ 54 w 120"/>
                <a:gd name="T19" fmla="*/ 48 h 139"/>
                <a:gd name="T20" fmla="*/ 54 w 120"/>
                <a:gd name="T21" fmla="*/ 0 h 139"/>
                <a:gd name="T22" fmla="*/ 64 w 120"/>
                <a:gd name="T23" fmla="*/ 0 h 139"/>
                <a:gd name="T24" fmla="*/ 64 w 120"/>
                <a:gd name="T25" fmla="*/ 41 h 139"/>
                <a:gd name="T26" fmla="*/ 120 w 120"/>
                <a:gd name="T27" fmla="*/ 51 h 139"/>
                <a:gd name="T28" fmla="*/ 98 w 120"/>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39">
                  <a:moveTo>
                    <a:pt x="98" y="139"/>
                  </a:moveTo>
                  <a:lnTo>
                    <a:pt x="43" y="139"/>
                  </a:lnTo>
                  <a:lnTo>
                    <a:pt x="8" y="129"/>
                  </a:lnTo>
                  <a:lnTo>
                    <a:pt x="0" y="129"/>
                  </a:lnTo>
                  <a:lnTo>
                    <a:pt x="0" y="119"/>
                  </a:lnTo>
                  <a:lnTo>
                    <a:pt x="11" y="119"/>
                  </a:lnTo>
                  <a:lnTo>
                    <a:pt x="46" y="129"/>
                  </a:lnTo>
                  <a:lnTo>
                    <a:pt x="90" y="129"/>
                  </a:lnTo>
                  <a:lnTo>
                    <a:pt x="108" y="58"/>
                  </a:lnTo>
                  <a:lnTo>
                    <a:pt x="54" y="48"/>
                  </a:lnTo>
                  <a:lnTo>
                    <a:pt x="54" y="0"/>
                  </a:lnTo>
                  <a:lnTo>
                    <a:pt x="64" y="0"/>
                  </a:lnTo>
                  <a:lnTo>
                    <a:pt x="64" y="41"/>
                  </a:lnTo>
                  <a:lnTo>
                    <a:pt x="120" y="51"/>
                  </a:lnTo>
                  <a:lnTo>
                    <a:pt x="98"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10"/>
            <p:cNvSpPr>
              <a:spLocks noEditPoints="1"/>
            </p:cNvSpPr>
            <p:nvPr/>
          </p:nvSpPr>
          <p:spPr bwMode="auto">
            <a:xfrm>
              <a:off x="4678364" y="493713"/>
              <a:ext cx="47625" cy="142875"/>
            </a:xfrm>
            <a:custGeom>
              <a:avLst/>
              <a:gdLst>
                <a:gd name="T0" fmla="*/ 30 w 30"/>
                <a:gd name="T1" fmla="*/ 90 h 90"/>
                <a:gd name="T2" fmla="*/ 0 w 30"/>
                <a:gd name="T3" fmla="*/ 90 h 90"/>
                <a:gd name="T4" fmla="*/ 0 w 30"/>
                <a:gd name="T5" fmla="*/ 0 h 90"/>
                <a:gd name="T6" fmla="*/ 30 w 30"/>
                <a:gd name="T7" fmla="*/ 0 h 90"/>
                <a:gd name="T8" fmla="*/ 30 w 30"/>
                <a:gd name="T9" fmla="*/ 90 h 90"/>
                <a:gd name="T10" fmla="*/ 10 w 30"/>
                <a:gd name="T11" fmla="*/ 80 h 90"/>
                <a:gd name="T12" fmla="*/ 20 w 30"/>
                <a:gd name="T13" fmla="*/ 80 h 90"/>
                <a:gd name="T14" fmla="*/ 20 w 30"/>
                <a:gd name="T15" fmla="*/ 10 h 90"/>
                <a:gd name="T16" fmla="*/ 10 w 30"/>
                <a:gd name="T17" fmla="*/ 10 h 90"/>
                <a:gd name="T18" fmla="*/ 10 w 30"/>
                <a:gd name="T19" fmla="*/ 8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90">
                  <a:moveTo>
                    <a:pt x="30" y="90"/>
                  </a:moveTo>
                  <a:lnTo>
                    <a:pt x="0" y="90"/>
                  </a:lnTo>
                  <a:lnTo>
                    <a:pt x="0" y="0"/>
                  </a:lnTo>
                  <a:lnTo>
                    <a:pt x="30" y="0"/>
                  </a:lnTo>
                  <a:lnTo>
                    <a:pt x="30" y="90"/>
                  </a:lnTo>
                  <a:close/>
                  <a:moveTo>
                    <a:pt x="10" y="80"/>
                  </a:moveTo>
                  <a:lnTo>
                    <a:pt x="20" y="80"/>
                  </a:lnTo>
                  <a:lnTo>
                    <a:pt x="20" y="10"/>
                  </a:lnTo>
                  <a:lnTo>
                    <a:pt x="10" y="10"/>
                  </a:lnTo>
                  <a:lnTo>
                    <a:pt x="1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5" name="组合 24"/>
          <p:cNvGrpSpPr/>
          <p:nvPr/>
        </p:nvGrpSpPr>
        <p:grpSpPr>
          <a:xfrm>
            <a:off x="9085980" y="4667551"/>
            <a:ext cx="159366" cy="158370"/>
            <a:chOff x="5324476" y="400050"/>
            <a:chExt cx="254000" cy="252413"/>
          </a:xfrm>
          <a:solidFill>
            <a:schemeClr val="bg1">
              <a:alpha val="80000"/>
            </a:schemeClr>
          </a:solidFill>
        </p:grpSpPr>
        <p:sp>
          <p:nvSpPr>
            <p:cNvPr id="26" name="Freeform 5"/>
            <p:cNvSpPr/>
            <p:nvPr/>
          </p:nvSpPr>
          <p:spPr bwMode="auto">
            <a:xfrm>
              <a:off x="5387976" y="541338"/>
              <a:ext cx="101600" cy="111125"/>
            </a:xfrm>
            <a:custGeom>
              <a:avLst/>
              <a:gdLst>
                <a:gd name="T0" fmla="*/ 36 w 52"/>
                <a:gd name="T1" fmla="*/ 56 h 56"/>
                <a:gd name="T2" fmla="*/ 20 w 52"/>
                <a:gd name="T3" fmla="*/ 40 h 56"/>
                <a:gd name="T4" fmla="*/ 20 w 52"/>
                <a:gd name="T5" fmla="*/ 25 h 56"/>
                <a:gd name="T6" fmla="*/ 6 w 52"/>
                <a:gd name="T7" fmla="*/ 8 h 56"/>
                <a:gd name="T8" fmla="*/ 0 w 52"/>
                <a:gd name="T9" fmla="*/ 8 h 56"/>
                <a:gd name="T10" fmla="*/ 0 w 52"/>
                <a:gd name="T11" fmla="*/ 0 h 56"/>
                <a:gd name="T12" fmla="*/ 10 w 52"/>
                <a:gd name="T13" fmla="*/ 0 h 56"/>
                <a:gd name="T14" fmla="*/ 28 w 52"/>
                <a:gd name="T15" fmla="*/ 23 h 56"/>
                <a:gd name="T16" fmla="*/ 28 w 52"/>
                <a:gd name="T17" fmla="*/ 40 h 56"/>
                <a:gd name="T18" fmla="*/ 36 w 52"/>
                <a:gd name="T19" fmla="*/ 48 h 56"/>
                <a:gd name="T20" fmla="*/ 44 w 52"/>
                <a:gd name="T21" fmla="*/ 40 h 56"/>
                <a:gd name="T22" fmla="*/ 52 w 52"/>
                <a:gd name="T23" fmla="*/ 40 h 56"/>
                <a:gd name="T24" fmla="*/ 36 w 52"/>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6">
                  <a:moveTo>
                    <a:pt x="36" y="56"/>
                  </a:moveTo>
                  <a:cubicBezTo>
                    <a:pt x="27" y="56"/>
                    <a:pt x="20" y="49"/>
                    <a:pt x="20" y="40"/>
                  </a:cubicBezTo>
                  <a:cubicBezTo>
                    <a:pt x="20" y="25"/>
                    <a:pt x="20" y="25"/>
                    <a:pt x="20" y="25"/>
                  </a:cubicBezTo>
                  <a:cubicBezTo>
                    <a:pt x="6" y="8"/>
                    <a:pt x="6" y="8"/>
                    <a:pt x="6" y="8"/>
                  </a:cubicBezTo>
                  <a:cubicBezTo>
                    <a:pt x="0" y="8"/>
                    <a:pt x="0" y="8"/>
                    <a:pt x="0" y="8"/>
                  </a:cubicBezTo>
                  <a:cubicBezTo>
                    <a:pt x="0" y="0"/>
                    <a:pt x="0" y="0"/>
                    <a:pt x="0" y="0"/>
                  </a:cubicBezTo>
                  <a:cubicBezTo>
                    <a:pt x="10" y="0"/>
                    <a:pt x="10" y="0"/>
                    <a:pt x="10" y="0"/>
                  </a:cubicBezTo>
                  <a:cubicBezTo>
                    <a:pt x="28" y="23"/>
                    <a:pt x="28" y="23"/>
                    <a:pt x="28" y="23"/>
                  </a:cubicBezTo>
                  <a:cubicBezTo>
                    <a:pt x="28" y="40"/>
                    <a:pt x="28" y="40"/>
                    <a:pt x="28" y="40"/>
                  </a:cubicBezTo>
                  <a:cubicBezTo>
                    <a:pt x="28" y="44"/>
                    <a:pt x="32" y="48"/>
                    <a:pt x="36" y="48"/>
                  </a:cubicBezTo>
                  <a:cubicBezTo>
                    <a:pt x="40" y="48"/>
                    <a:pt x="44" y="44"/>
                    <a:pt x="44" y="40"/>
                  </a:cubicBezTo>
                  <a:cubicBezTo>
                    <a:pt x="52" y="40"/>
                    <a:pt x="52" y="40"/>
                    <a:pt x="52" y="40"/>
                  </a:cubicBezTo>
                  <a:cubicBezTo>
                    <a:pt x="52" y="49"/>
                    <a:pt x="45" y="56"/>
                    <a:pt x="3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 name="Freeform 6"/>
            <p:cNvSpPr/>
            <p:nvPr/>
          </p:nvSpPr>
          <p:spPr bwMode="auto">
            <a:xfrm>
              <a:off x="5387976" y="400050"/>
              <a:ext cx="190500" cy="220663"/>
            </a:xfrm>
            <a:custGeom>
              <a:avLst/>
              <a:gdLst>
                <a:gd name="T0" fmla="*/ 64 w 120"/>
                <a:gd name="T1" fmla="*/ 139 h 139"/>
                <a:gd name="T2" fmla="*/ 54 w 120"/>
                <a:gd name="T3" fmla="*/ 139 h 139"/>
                <a:gd name="T4" fmla="*/ 54 w 120"/>
                <a:gd name="T5" fmla="*/ 90 h 139"/>
                <a:gd name="T6" fmla="*/ 58 w 120"/>
                <a:gd name="T7" fmla="*/ 89 h 139"/>
                <a:gd name="T8" fmla="*/ 107 w 120"/>
                <a:gd name="T9" fmla="*/ 81 h 139"/>
                <a:gd name="T10" fmla="*/ 90 w 120"/>
                <a:gd name="T11" fmla="*/ 10 h 139"/>
                <a:gd name="T12" fmla="*/ 45 w 120"/>
                <a:gd name="T13" fmla="*/ 10 h 139"/>
                <a:gd name="T14" fmla="*/ 9 w 120"/>
                <a:gd name="T15" fmla="*/ 20 h 139"/>
                <a:gd name="T16" fmla="*/ 0 w 120"/>
                <a:gd name="T17" fmla="*/ 20 h 139"/>
                <a:gd name="T18" fmla="*/ 0 w 120"/>
                <a:gd name="T19" fmla="*/ 10 h 139"/>
                <a:gd name="T20" fmla="*/ 8 w 120"/>
                <a:gd name="T21" fmla="*/ 10 h 139"/>
                <a:gd name="T22" fmla="*/ 44 w 120"/>
                <a:gd name="T23" fmla="*/ 0 h 139"/>
                <a:gd name="T24" fmla="*/ 98 w 120"/>
                <a:gd name="T25" fmla="*/ 0 h 139"/>
                <a:gd name="T26" fmla="*/ 120 w 120"/>
                <a:gd name="T27" fmla="*/ 88 h 139"/>
                <a:gd name="T28" fmla="*/ 64 w 120"/>
                <a:gd name="T29" fmla="*/ 98 h 139"/>
                <a:gd name="T30" fmla="*/ 64 w 120"/>
                <a:gd name="T31"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39">
                  <a:moveTo>
                    <a:pt x="64" y="139"/>
                  </a:moveTo>
                  <a:lnTo>
                    <a:pt x="54" y="139"/>
                  </a:lnTo>
                  <a:lnTo>
                    <a:pt x="54" y="90"/>
                  </a:lnTo>
                  <a:lnTo>
                    <a:pt x="58" y="89"/>
                  </a:lnTo>
                  <a:lnTo>
                    <a:pt x="107" y="81"/>
                  </a:lnTo>
                  <a:lnTo>
                    <a:pt x="90" y="10"/>
                  </a:lnTo>
                  <a:lnTo>
                    <a:pt x="45" y="10"/>
                  </a:lnTo>
                  <a:lnTo>
                    <a:pt x="9" y="20"/>
                  </a:lnTo>
                  <a:lnTo>
                    <a:pt x="0" y="20"/>
                  </a:lnTo>
                  <a:lnTo>
                    <a:pt x="0" y="10"/>
                  </a:lnTo>
                  <a:lnTo>
                    <a:pt x="8" y="10"/>
                  </a:lnTo>
                  <a:lnTo>
                    <a:pt x="44" y="0"/>
                  </a:lnTo>
                  <a:lnTo>
                    <a:pt x="98" y="0"/>
                  </a:lnTo>
                  <a:lnTo>
                    <a:pt x="120" y="88"/>
                  </a:lnTo>
                  <a:lnTo>
                    <a:pt x="64" y="98"/>
                  </a:lnTo>
                  <a:lnTo>
                    <a:pt x="64"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 name="Freeform 7"/>
            <p:cNvSpPr>
              <a:spLocks noEditPoints="1"/>
            </p:cNvSpPr>
            <p:nvPr/>
          </p:nvSpPr>
          <p:spPr bwMode="auto">
            <a:xfrm>
              <a:off x="5324476" y="415925"/>
              <a:ext cx="47625" cy="141288"/>
            </a:xfrm>
            <a:custGeom>
              <a:avLst/>
              <a:gdLst>
                <a:gd name="T0" fmla="*/ 30 w 30"/>
                <a:gd name="T1" fmla="*/ 89 h 89"/>
                <a:gd name="T2" fmla="*/ 0 w 30"/>
                <a:gd name="T3" fmla="*/ 89 h 89"/>
                <a:gd name="T4" fmla="*/ 0 w 30"/>
                <a:gd name="T5" fmla="*/ 0 h 89"/>
                <a:gd name="T6" fmla="*/ 30 w 30"/>
                <a:gd name="T7" fmla="*/ 0 h 89"/>
                <a:gd name="T8" fmla="*/ 30 w 30"/>
                <a:gd name="T9" fmla="*/ 89 h 89"/>
                <a:gd name="T10" fmla="*/ 10 w 30"/>
                <a:gd name="T11" fmla="*/ 79 h 89"/>
                <a:gd name="T12" fmla="*/ 20 w 30"/>
                <a:gd name="T13" fmla="*/ 79 h 89"/>
                <a:gd name="T14" fmla="*/ 20 w 30"/>
                <a:gd name="T15" fmla="*/ 10 h 89"/>
                <a:gd name="T16" fmla="*/ 10 w 30"/>
                <a:gd name="T17" fmla="*/ 10 h 89"/>
                <a:gd name="T18" fmla="*/ 10 w 30"/>
                <a:gd name="T19"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89">
                  <a:moveTo>
                    <a:pt x="30" y="89"/>
                  </a:moveTo>
                  <a:lnTo>
                    <a:pt x="0" y="89"/>
                  </a:lnTo>
                  <a:lnTo>
                    <a:pt x="0" y="0"/>
                  </a:lnTo>
                  <a:lnTo>
                    <a:pt x="30" y="0"/>
                  </a:lnTo>
                  <a:lnTo>
                    <a:pt x="30" y="89"/>
                  </a:lnTo>
                  <a:close/>
                  <a:moveTo>
                    <a:pt x="10" y="79"/>
                  </a:moveTo>
                  <a:lnTo>
                    <a:pt x="20" y="79"/>
                  </a:lnTo>
                  <a:lnTo>
                    <a:pt x="20" y="10"/>
                  </a:lnTo>
                  <a:lnTo>
                    <a:pt x="10" y="10"/>
                  </a:lnTo>
                  <a:lnTo>
                    <a:pt x="1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9" name="组合 28"/>
          <p:cNvGrpSpPr/>
          <p:nvPr/>
        </p:nvGrpSpPr>
        <p:grpSpPr>
          <a:xfrm>
            <a:off x="6996568" y="4655359"/>
            <a:ext cx="159366" cy="158370"/>
            <a:chOff x="4678364" y="400050"/>
            <a:chExt cx="254000" cy="252413"/>
          </a:xfrm>
          <a:solidFill>
            <a:schemeClr val="bg1"/>
          </a:solidFill>
        </p:grpSpPr>
        <p:sp>
          <p:nvSpPr>
            <p:cNvPr id="30" name="Freeform 8"/>
            <p:cNvSpPr/>
            <p:nvPr/>
          </p:nvSpPr>
          <p:spPr bwMode="auto">
            <a:xfrm>
              <a:off x="4741864" y="400050"/>
              <a:ext cx="101600" cy="109538"/>
            </a:xfrm>
            <a:custGeom>
              <a:avLst/>
              <a:gdLst>
                <a:gd name="T0" fmla="*/ 10 w 52"/>
                <a:gd name="T1" fmla="*/ 56 h 56"/>
                <a:gd name="T2" fmla="*/ 0 w 52"/>
                <a:gd name="T3" fmla="*/ 56 h 56"/>
                <a:gd name="T4" fmla="*/ 0 w 52"/>
                <a:gd name="T5" fmla="*/ 48 h 56"/>
                <a:gd name="T6" fmla="*/ 6 w 52"/>
                <a:gd name="T7" fmla="*/ 48 h 56"/>
                <a:gd name="T8" fmla="*/ 20 w 52"/>
                <a:gd name="T9" fmla="*/ 31 h 56"/>
                <a:gd name="T10" fmla="*/ 20 w 52"/>
                <a:gd name="T11" fmla="*/ 16 h 56"/>
                <a:gd name="T12" fmla="*/ 36 w 52"/>
                <a:gd name="T13" fmla="*/ 0 h 56"/>
                <a:gd name="T14" fmla="*/ 52 w 52"/>
                <a:gd name="T15" fmla="*/ 16 h 56"/>
                <a:gd name="T16" fmla="*/ 44 w 52"/>
                <a:gd name="T17" fmla="*/ 16 h 56"/>
                <a:gd name="T18" fmla="*/ 36 w 52"/>
                <a:gd name="T19" fmla="*/ 8 h 56"/>
                <a:gd name="T20" fmla="*/ 28 w 52"/>
                <a:gd name="T21" fmla="*/ 16 h 56"/>
                <a:gd name="T22" fmla="*/ 28 w 52"/>
                <a:gd name="T23" fmla="*/ 33 h 56"/>
                <a:gd name="T24" fmla="*/ 10 w 52"/>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6">
                  <a:moveTo>
                    <a:pt x="10" y="56"/>
                  </a:moveTo>
                  <a:cubicBezTo>
                    <a:pt x="0" y="56"/>
                    <a:pt x="0" y="56"/>
                    <a:pt x="0" y="56"/>
                  </a:cubicBezTo>
                  <a:cubicBezTo>
                    <a:pt x="0" y="48"/>
                    <a:pt x="0" y="48"/>
                    <a:pt x="0" y="48"/>
                  </a:cubicBezTo>
                  <a:cubicBezTo>
                    <a:pt x="6" y="48"/>
                    <a:pt x="6" y="48"/>
                    <a:pt x="6" y="48"/>
                  </a:cubicBezTo>
                  <a:cubicBezTo>
                    <a:pt x="20" y="31"/>
                    <a:pt x="20" y="31"/>
                    <a:pt x="20" y="31"/>
                  </a:cubicBezTo>
                  <a:cubicBezTo>
                    <a:pt x="20" y="16"/>
                    <a:pt x="20" y="16"/>
                    <a:pt x="20" y="16"/>
                  </a:cubicBezTo>
                  <a:cubicBezTo>
                    <a:pt x="20" y="7"/>
                    <a:pt x="27" y="0"/>
                    <a:pt x="36" y="0"/>
                  </a:cubicBezTo>
                  <a:cubicBezTo>
                    <a:pt x="45" y="0"/>
                    <a:pt x="52" y="7"/>
                    <a:pt x="52" y="16"/>
                  </a:cubicBezTo>
                  <a:cubicBezTo>
                    <a:pt x="44" y="16"/>
                    <a:pt x="44" y="16"/>
                    <a:pt x="44" y="16"/>
                  </a:cubicBezTo>
                  <a:cubicBezTo>
                    <a:pt x="44" y="12"/>
                    <a:pt x="40" y="8"/>
                    <a:pt x="36" y="8"/>
                  </a:cubicBezTo>
                  <a:cubicBezTo>
                    <a:pt x="32" y="8"/>
                    <a:pt x="28" y="12"/>
                    <a:pt x="28" y="16"/>
                  </a:cubicBezTo>
                  <a:cubicBezTo>
                    <a:pt x="28" y="33"/>
                    <a:pt x="28" y="33"/>
                    <a:pt x="28" y="33"/>
                  </a:cubicBezTo>
                  <a:lnTo>
                    <a:pt x="1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Freeform 9"/>
            <p:cNvSpPr/>
            <p:nvPr/>
          </p:nvSpPr>
          <p:spPr bwMode="auto">
            <a:xfrm>
              <a:off x="4741864" y="431800"/>
              <a:ext cx="190500" cy="220663"/>
            </a:xfrm>
            <a:custGeom>
              <a:avLst/>
              <a:gdLst>
                <a:gd name="T0" fmla="*/ 98 w 120"/>
                <a:gd name="T1" fmla="*/ 139 h 139"/>
                <a:gd name="T2" fmla="*/ 43 w 120"/>
                <a:gd name="T3" fmla="*/ 139 h 139"/>
                <a:gd name="T4" fmla="*/ 8 w 120"/>
                <a:gd name="T5" fmla="*/ 129 h 139"/>
                <a:gd name="T6" fmla="*/ 0 w 120"/>
                <a:gd name="T7" fmla="*/ 129 h 139"/>
                <a:gd name="T8" fmla="*/ 0 w 120"/>
                <a:gd name="T9" fmla="*/ 119 h 139"/>
                <a:gd name="T10" fmla="*/ 11 w 120"/>
                <a:gd name="T11" fmla="*/ 119 h 139"/>
                <a:gd name="T12" fmla="*/ 46 w 120"/>
                <a:gd name="T13" fmla="*/ 129 h 139"/>
                <a:gd name="T14" fmla="*/ 90 w 120"/>
                <a:gd name="T15" fmla="*/ 129 h 139"/>
                <a:gd name="T16" fmla="*/ 108 w 120"/>
                <a:gd name="T17" fmla="*/ 58 h 139"/>
                <a:gd name="T18" fmla="*/ 54 w 120"/>
                <a:gd name="T19" fmla="*/ 48 h 139"/>
                <a:gd name="T20" fmla="*/ 54 w 120"/>
                <a:gd name="T21" fmla="*/ 0 h 139"/>
                <a:gd name="T22" fmla="*/ 64 w 120"/>
                <a:gd name="T23" fmla="*/ 0 h 139"/>
                <a:gd name="T24" fmla="*/ 64 w 120"/>
                <a:gd name="T25" fmla="*/ 41 h 139"/>
                <a:gd name="T26" fmla="*/ 120 w 120"/>
                <a:gd name="T27" fmla="*/ 51 h 139"/>
                <a:gd name="T28" fmla="*/ 98 w 120"/>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39">
                  <a:moveTo>
                    <a:pt x="98" y="139"/>
                  </a:moveTo>
                  <a:lnTo>
                    <a:pt x="43" y="139"/>
                  </a:lnTo>
                  <a:lnTo>
                    <a:pt x="8" y="129"/>
                  </a:lnTo>
                  <a:lnTo>
                    <a:pt x="0" y="129"/>
                  </a:lnTo>
                  <a:lnTo>
                    <a:pt x="0" y="119"/>
                  </a:lnTo>
                  <a:lnTo>
                    <a:pt x="11" y="119"/>
                  </a:lnTo>
                  <a:lnTo>
                    <a:pt x="46" y="129"/>
                  </a:lnTo>
                  <a:lnTo>
                    <a:pt x="90" y="129"/>
                  </a:lnTo>
                  <a:lnTo>
                    <a:pt x="108" y="58"/>
                  </a:lnTo>
                  <a:lnTo>
                    <a:pt x="54" y="48"/>
                  </a:lnTo>
                  <a:lnTo>
                    <a:pt x="54" y="0"/>
                  </a:lnTo>
                  <a:lnTo>
                    <a:pt x="64" y="0"/>
                  </a:lnTo>
                  <a:lnTo>
                    <a:pt x="64" y="41"/>
                  </a:lnTo>
                  <a:lnTo>
                    <a:pt x="120" y="51"/>
                  </a:lnTo>
                  <a:lnTo>
                    <a:pt x="98"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Freeform 10"/>
            <p:cNvSpPr>
              <a:spLocks noEditPoints="1"/>
            </p:cNvSpPr>
            <p:nvPr/>
          </p:nvSpPr>
          <p:spPr bwMode="auto">
            <a:xfrm>
              <a:off x="4678364" y="493713"/>
              <a:ext cx="47625" cy="142875"/>
            </a:xfrm>
            <a:custGeom>
              <a:avLst/>
              <a:gdLst>
                <a:gd name="T0" fmla="*/ 30 w 30"/>
                <a:gd name="T1" fmla="*/ 90 h 90"/>
                <a:gd name="T2" fmla="*/ 0 w 30"/>
                <a:gd name="T3" fmla="*/ 90 h 90"/>
                <a:gd name="T4" fmla="*/ 0 w 30"/>
                <a:gd name="T5" fmla="*/ 0 h 90"/>
                <a:gd name="T6" fmla="*/ 30 w 30"/>
                <a:gd name="T7" fmla="*/ 0 h 90"/>
                <a:gd name="T8" fmla="*/ 30 w 30"/>
                <a:gd name="T9" fmla="*/ 90 h 90"/>
                <a:gd name="T10" fmla="*/ 10 w 30"/>
                <a:gd name="T11" fmla="*/ 80 h 90"/>
                <a:gd name="T12" fmla="*/ 20 w 30"/>
                <a:gd name="T13" fmla="*/ 80 h 90"/>
                <a:gd name="T14" fmla="*/ 20 w 30"/>
                <a:gd name="T15" fmla="*/ 10 h 90"/>
                <a:gd name="T16" fmla="*/ 10 w 30"/>
                <a:gd name="T17" fmla="*/ 10 h 90"/>
                <a:gd name="T18" fmla="*/ 10 w 30"/>
                <a:gd name="T19" fmla="*/ 8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90">
                  <a:moveTo>
                    <a:pt x="30" y="90"/>
                  </a:moveTo>
                  <a:lnTo>
                    <a:pt x="0" y="90"/>
                  </a:lnTo>
                  <a:lnTo>
                    <a:pt x="0" y="0"/>
                  </a:lnTo>
                  <a:lnTo>
                    <a:pt x="30" y="0"/>
                  </a:lnTo>
                  <a:lnTo>
                    <a:pt x="30" y="90"/>
                  </a:lnTo>
                  <a:close/>
                  <a:moveTo>
                    <a:pt x="10" y="80"/>
                  </a:moveTo>
                  <a:lnTo>
                    <a:pt x="20" y="80"/>
                  </a:lnTo>
                  <a:lnTo>
                    <a:pt x="20" y="10"/>
                  </a:lnTo>
                  <a:lnTo>
                    <a:pt x="10" y="10"/>
                  </a:lnTo>
                  <a:lnTo>
                    <a:pt x="1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33" name="组合 32"/>
          <p:cNvGrpSpPr/>
          <p:nvPr/>
        </p:nvGrpSpPr>
        <p:grpSpPr>
          <a:xfrm>
            <a:off x="9085980" y="5320694"/>
            <a:ext cx="159366" cy="158370"/>
            <a:chOff x="5324476" y="400050"/>
            <a:chExt cx="254000" cy="252413"/>
          </a:xfrm>
          <a:solidFill>
            <a:schemeClr val="bg1">
              <a:alpha val="80000"/>
            </a:schemeClr>
          </a:solidFill>
        </p:grpSpPr>
        <p:sp>
          <p:nvSpPr>
            <p:cNvPr id="34" name="Freeform 5"/>
            <p:cNvSpPr/>
            <p:nvPr/>
          </p:nvSpPr>
          <p:spPr bwMode="auto">
            <a:xfrm>
              <a:off x="5387976" y="541338"/>
              <a:ext cx="101600" cy="111125"/>
            </a:xfrm>
            <a:custGeom>
              <a:avLst/>
              <a:gdLst>
                <a:gd name="T0" fmla="*/ 36 w 52"/>
                <a:gd name="T1" fmla="*/ 56 h 56"/>
                <a:gd name="T2" fmla="*/ 20 w 52"/>
                <a:gd name="T3" fmla="*/ 40 h 56"/>
                <a:gd name="T4" fmla="*/ 20 w 52"/>
                <a:gd name="T5" fmla="*/ 25 h 56"/>
                <a:gd name="T6" fmla="*/ 6 w 52"/>
                <a:gd name="T7" fmla="*/ 8 h 56"/>
                <a:gd name="T8" fmla="*/ 0 w 52"/>
                <a:gd name="T9" fmla="*/ 8 h 56"/>
                <a:gd name="T10" fmla="*/ 0 w 52"/>
                <a:gd name="T11" fmla="*/ 0 h 56"/>
                <a:gd name="T12" fmla="*/ 10 w 52"/>
                <a:gd name="T13" fmla="*/ 0 h 56"/>
                <a:gd name="T14" fmla="*/ 28 w 52"/>
                <a:gd name="T15" fmla="*/ 23 h 56"/>
                <a:gd name="T16" fmla="*/ 28 w 52"/>
                <a:gd name="T17" fmla="*/ 40 h 56"/>
                <a:gd name="T18" fmla="*/ 36 w 52"/>
                <a:gd name="T19" fmla="*/ 48 h 56"/>
                <a:gd name="T20" fmla="*/ 44 w 52"/>
                <a:gd name="T21" fmla="*/ 40 h 56"/>
                <a:gd name="T22" fmla="*/ 52 w 52"/>
                <a:gd name="T23" fmla="*/ 40 h 56"/>
                <a:gd name="T24" fmla="*/ 36 w 52"/>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6">
                  <a:moveTo>
                    <a:pt x="36" y="56"/>
                  </a:moveTo>
                  <a:cubicBezTo>
                    <a:pt x="27" y="56"/>
                    <a:pt x="20" y="49"/>
                    <a:pt x="20" y="40"/>
                  </a:cubicBezTo>
                  <a:cubicBezTo>
                    <a:pt x="20" y="25"/>
                    <a:pt x="20" y="25"/>
                    <a:pt x="20" y="25"/>
                  </a:cubicBezTo>
                  <a:cubicBezTo>
                    <a:pt x="6" y="8"/>
                    <a:pt x="6" y="8"/>
                    <a:pt x="6" y="8"/>
                  </a:cubicBezTo>
                  <a:cubicBezTo>
                    <a:pt x="0" y="8"/>
                    <a:pt x="0" y="8"/>
                    <a:pt x="0" y="8"/>
                  </a:cubicBezTo>
                  <a:cubicBezTo>
                    <a:pt x="0" y="0"/>
                    <a:pt x="0" y="0"/>
                    <a:pt x="0" y="0"/>
                  </a:cubicBezTo>
                  <a:cubicBezTo>
                    <a:pt x="10" y="0"/>
                    <a:pt x="10" y="0"/>
                    <a:pt x="10" y="0"/>
                  </a:cubicBezTo>
                  <a:cubicBezTo>
                    <a:pt x="28" y="23"/>
                    <a:pt x="28" y="23"/>
                    <a:pt x="28" y="23"/>
                  </a:cubicBezTo>
                  <a:cubicBezTo>
                    <a:pt x="28" y="40"/>
                    <a:pt x="28" y="40"/>
                    <a:pt x="28" y="40"/>
                  </a:cubicBezTo>
                  <a:cubicBezTo>
                    <a:pt x="28" y="44"/>
                    <a:pt x="32" y="48"/>
                    <a:pt x="36" y="48"/>
                  </a:cubicBezTo>
                  <a:cubicBezTo>
                    <a:pt x="40" y="48"/>
                    <a:pt x="44" y="44"/>
                    <a:pt x="44" y="40"/>
                  </a:cubicBezTo>
                  <a:cubicBezTo>
                    <a:pt x="52" y="40"/>
                    <a:pt x="52" y="40"/>
                    <a:pt x="52" y="40"/>
                  </a:cubicBezTo>
                  <a:cubicBezTo>
                    <a:pt x="52" y="49"/>
                    <a:pt x="45" y="56"/>
                    <a:pt x="3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6"/>
            <p:cNvSpPr/>
            <p:nvPr/>
          </p:nvSpPr>
          <p:spPr bwMode="auto">
            <a:xfrm>
              <a:off x="5387976" y="400050"/>
              <a:ext cx="190500" cy="220663"/>
            </a:xfrm>
            <a:custGeom>
              <a:avLst/>
              <a:gdLst>
                <a:gd name="T0" fmla="*/ 64 w 120"/>
                <a:gd name="T1" fmla="*/ 139 h 139"/>
                <a:gd name="T2" fmla="*/ 54 w 120"/>
                <a:gd name="T3" fmla="*/ 139 h 139"/>
                <a:gd name="T4" fmla="*/ 54 w 120"/>
                <a:gd name="T5" fmla="*/ 90 h 139"/>
                <a:gd name="T6" fmla="*/ 58 w 120"/>
                <a:gd name="T7" fmla="*/ 89 h 139"/>
                <a:gd name="T8" fmla="*/ 107 w 120"/>
                <a:gd name="T9" fmla="*/ 81 h 139"/>
                <a:gd name="T10" fmla="*/ 90 w 120"/>
                <a:gd name="T11" fmla="*/ 10 h 139"/>
                <a:gd name="T12" fmla="*/ 45 w 120"/>
                <a:gd name="T13" fmla="*/ 10 h 139"/>
                <a:gd name="T14" fmla="*/ 9 w 120"/>
                <a:gd name="T15" fmla="*/ 20 h 139"/>
                <a:gd name="T16" fmla="*/ 0 w 120"/>
                <a:gd name="T17" fmla="*/ 20 h 139"/>
                <a:gd name="T18" fmla="*/ 0 w 120"/>
                <a:gd name="T19" fmla="*/ 10 h 139"/>
                <a:gd name="T20" fmla="*/ 8 w 120"/>
                <a:gd name="T21" fmla="*/ 10 h 139"/>
                <a:gd name="T22" fmla="*/ 44 w 120"/>
                <a:gd name="T23" fmla="*/ 0 h 139"/>
                <a:gd name="T24" fmla="*/ 98 w 120"/>
                <a:gd name="T25" fmla="*/ 0 h 139"/>
                <a:gd name="T26" fmla="*/ 120 w 120"/>
                <a:gd name="T27" fmla="*/ 88 h 139"/>
                <a:gd name="T28" fmla="*/ 64 w 120"/>
                <a:gd name="T29" fmla="*/ 98 h 139"/>
                <a:gd name="T30" fmla="*/ 64 w 120"/>
                <a:gd name="T31"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39">
                  <a:moveTo>
                    <a:pt x="64" y="139"/>
                  </a:moveTo>
                  <a:lnTo>
                    <a:pt x="54" y="139"/>
                  </a:lnTo>
                  <a:lnTo>
                    <a:pt x="54" y="90"/>
                  </a:lnTo>
                  <a:lnTo>
                    <a:pt x="58" y="89"/>
                  </a:lnTo>
                  <a:lnTo>
                    <a:pt x="107" y="81"/>
                  </a:lnTo>
                  <a:lnTo>
                    <a:pt x="90" y="10"/>
                  </a:lnTo>
                  <a:lnTo>
                    <a:pt x="45" y="10"/>
                  </a:lnTo>
                  <a:lnTo>
                    <a:pt x="9" y="20"/>
                  </a:lnTo>
                  <a:lnTo>
                    <a:pt x="0" y="20"/>
                  </a:lnTo>
                  <a:lnTo>
                    <a:pt x="0" y="10"/>
                  </a:lnTo>
                  <a:lnTo>
                    <a:pt x="8" y="10"/>
                  </a:lnTo>
                  <a:lnTo>
                    <a:pt x="44" y="0"/>
                  </a:lnTo>
                  <a:lnTo>
                    <a:pt x="98" y="0"/>
                  </a:lnTo>
                  <a:lnTo>
                    <a:pt x="120" y="88"/>
                  </a:lnTo>
                  <a:lnTo>
                    <a:pt x="64" y="98"/>
                  </a:lnTo>
                  <a:lnTo>
                    <a:pt x="64"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6" name="Freeform 7"/>
            <p:cNvSpPr>
              <a:spLocks noEditPoints="1"/>
            </p:cNvSpPr>
            <p:nvPr/>
          </p:nvSpPr>
          <p:spPr bwMode="auto">
            <a:xfrm>
              <a:off x="5324476" y="415925"/>
              <a:ext cx="47625" cy="141288"/>
            </a:xfrm>
            <a:custGeom>
              <a:avLst/>
              <a:gdLst>
                <a:gd name="T0" fmla="*/ 30 w 30"/>
                <a:gd name="T1" fmla="*/ 89 h 89"/>
                <a:gd name="T2" fmla="*/ 0 w 30"/>
                <a:gd name="T3" fmla="*/ 89 h 89"/>
                <a:gd name="T4" fmla="*/ 0 w 30"/>
                <a:gd name="T5" fmla="*/ 0 h 89"/>
                <a:gd name="T6" fmla="*/ 30 w 30"/>
                <a:gd name="T7" fmla="*/ 0 h 89"/>
                <a:gd name="T8" fmla="*/ 30 w 30"/>
                <a:gd name="T9" fmla="*/ 89 h 89"/>
                <a:gd name="T10" fmla="*/ 10 w 30"/>
                <a:gd name="T11" fmla="*/ 79 h 89"/>
                <a:gd name="T12" fmla="*/ 20 w 30"/>
                <a:gd name="T13" fmla="*/ 79 h 89"/>
                <a:gd name="T14" fmla="*/ 20 w 30"/>
                <a:gd name="T15" fmla="*/ 10 h 89"/>
                <a:gd name="T16" fmla="*/ 10 w 30"/>
                <a:gd name="T17" fmla="*/ 10 h 89"/>
                <a:gd name="T18" fmla="*/ 10 w 30"/>
                <a:gd name="T19"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89">
                  <a:moveTo>
                    <a:pt x="30" y="89"/>
                  </a:moveTo>
                  <a:lnTo>
                    <a:pt x="0" y="89"/>
                  </a:lnTo>
                  <a:lnTo>
                    <a:pt x="0" y="0"/>
                  </a:lnTo>
                  <a:lnTo>
                    <a:pt x="30" y="0"/>
                  </a:lnTo>
                  <a:lnTo>
                    <a:pt x="30" y="89"/>
                  </a:lnTo>
                  <a:close/>
                  <a:moveTo>
                    <a:pt x="10" y="79"/>
                  </a:moveTo>
                  <a:lnTo>
                    <a:pt x="20" y="79"/>
                  </a:lnTo>
                  <a:lnTo>
                    <a:pt x="20" y="10"/>
                  </a:lnTo>
                  <a:lnTo>
                    <a:pt x="10" y="10"/>
                  </a:lnTo>
                  <a:lnTo>
                    <a:pt x="1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37" name="组合 36"/>
          <p:cNvGrpSpPr/>
          <p:nvPr/>
        </p:nvGrpSpPr>
        <p:grpSpPr>
          <a:xfrm>
            <a:off x="6996568" y="5308502"/>
            <a:ext cx="159366" cy="158370"/>
            <a:chOff x="4678364" y="400050"/>
            <a:chExt cx="254000" cy="252413"/>
          </a:xfrm>
          <a:solidFill>
            <a:schemeClr val="bg1"/>
          </a:solidFill>
        </p:grpSpPr>
        <p:sp>
          <p:nvSpPr>
            <p:cNvPr id="38" name="Freeform 8"/>
            <p:cNvSpPr/>
            <p:nvPr/>
          </p:nvSpPr>
          <p:spPr bwMode="auto">
            <a:xfrm>
              <a:off x="4741864" y="400050"/>
              <a:ext cx="101600" cy="109538"/>
            </a:xfrm>
            <a:custGeom>
              <a:avLst/>
              <a:gdLst>
                <a:gd name="T0" fmla="*/ 10 w 52"/>
                <a:gd name="T1" fmla="*/ 56 h 56"/>
                <a:gd name="T2" fmla="*/ 0 w 52"/>
                <a:gd name="T3" fmla="*/ 56 h 56"/>
                <a:gd name="T4" fmla="*/ 0 w 52"/>
                <a:gd name="T5" fmla="*/ 48 h 56"/>
                <a:gd name="T6" fmla="*/ 6 w 52"/>
                <a:gd name="T7" fmla="*/ 48 h 56"/>
                <a:gd name="T8" fmla="*/ 20 w 52"/>
                <a:gd name="T9" fmla="*/ 31 h 56"/>
                <a:gd name="T10" fmla="*/ 20 w 52"/>
                <a:gd name="T11" fmla="*/ 16 h 56"/>
                <a:gd name="T12" fmla="*/ 36 w 52"/>
                <a:gd name="T13" fmla="*/ 0 h 56"/>
                <a:gd name="T14" fmla="*/ 52 w 52"/>
                <a:gd name="T15" fmla="*/ 16 h 56"/>
                <a:gd name="T16" fmla="*/ 44 w 52"/>
                <a:gd name="T17" fmla="*/ 16 h 56"/>
                <a:gd name="T18" fmla="*/ 36 w 52"/>
                <a:gd name="T19" fmla="*/ 8 h 56"/>
                <a:gd name="T20" fmla="*/ 28 w 52"/>
                <a:gd name="T21" fmla="*/ 16 h 56"/>
                <a:gd name="T22" fmla="*/ 28 w 52"/>
                <a:gd name="T23" fmla="*/ 33 h 56"/>
                <a:gd name="T24" fmla="*/ 10 w 52"/>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6">
                  <a:moveTo>
                    <a:pt x="10" y="56"/>
                  </a:moveTo>
                  <a:cubicBezTo>
                    <a:pt x="0" y="56"/>
                    <a:pt x="0" y="56"/>
                    <a:pt x="0" y="56"/>
                  </a:cubicBezTo>
                  <a:cubicBezTo>
                    <a:pt x="0" y="48"/>
                    <a:pt x="0" y="48"/>
                    <a:pt x="0" y="48"/>
                  </a:cubicBezTo>
                  <a:cubicBezTo>
                    <a:pt x="6" y="48"/>
                    <a:pt x="6" y="48"/>
                    <a:pt x="6" y="48"/>
                  </a:cubicBezTo>
                  <a:cubicBezTo>
                    <a:pt x="20" y="31"/>
                    <a:pt x="20" y="31"/>
                    <a:pt x="20" y="31"/>
                  </a:cubicBezTo>
                  <a:cubicBezTo>
                    <a:pt x="20" y="16"/>
                    <a:pt x="20" y="16"/>
                    <a:pt x="20" y="16"/>
                  </a:cubicBezTo>
                  <a:cubicBezTo>
                    <a:pt x="20" y="7"/>
                    <a:pt x="27" y="0"/>
                    <a:pt x="36" y="0"/>
                  </a:cubicBezTo>
                  <a:cubicBezTo>
                    <a:pt x="45" y="0"/>
                    <a:pt x="52" y="7"/>
                    <a:pt x="52" y="16"/>
                  </a:cubicBezTo>
                  <a:cubicBezTo>
                    <a:pt x="44" y="16"/>
                    <a:pt x="44" y="16"/>
                    <a:pt x="44" y="16"/>
                  </a:cubicBezTo>
                  <a:cubicBezTo>
                    <a:pt x="44" y="12"/>
                    <a:pt x="40" y="8"/>
                    <a:pt x="36" y="8"/>
                  </a:cubicBezTo>
                  <a:cubicBezTo>
                    <a:pt x="32" y="8"/>
                    <a:pt x="28" y="12"/>
                    <a:pt x="28" y="16"/>
                  </a:cubicBezTo>
                  <a:cubicBezTo>
                    <a:pt x="28" y="33"/>
                    <a:pt x="28" y="33"/>
                    <a:pt x="28" y="33"/>
                  </a:cubicBezTo>
                  <a:lnTo>
                    <a:pt x="1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9" name="Freeform 9"/>
            <p:cNvSpPr/>
            <p:nvPr/>
          </p:nvSpPr>
          <p:spPr bwMode="auto">
            <a:xfrm>
              <a:off x="4741864" y="431800"/>
              <a:ext cx="190500" cy="220663"/>
            </a:xfrm>
            <a:custGeom>
              <a:avLst/>
              <a:gdLst>
                <a:gd name="T0" fmla="*/ 98 w 120"/>
                <a:gd name="T1" fmla="*/ 139 h 139"/>
                <a:gd name="T2" fmla="*/ 43 w 120"/>
                <a:gd name="T3" fmla="*/ 139 h 139"/>
                <a:gd name="T4" fmla="*/ 8 w 120"/>
                <a:gd name="T5" fmla="*/ 129 h 139"/>
                <a:gd name="T6" fmla="*/ 0 w 120"/>
                <a:gd name="T7" fmla="*/ 129 h 139"/>
                <a:gd name="T8" fmla="*/ 0 w 120"/>
                <a:gd name="T9" fmla="*/ 119 h 139"/>
                <a:gd name="T10" fmla="*/ 11 w 120"/>
                <a:gd name="T11" fmla="*/ 119 h 139"/>
                <a:gd name="T12" fmla="*/ 46 w 120"/>
                <a:gd name="T13" fmla="*/ 129 h 139"/>
                <a:gd name="T14" fmla="*/ 90 w 120"/>
                <a:gd name="T15" fmla="*/ 129 h 139"/>
                <a:gd name="T16" fmla="*/ 108 w 120"/>
                <a:gd name="T17" fmla="*/ 58 h 139"/>
                <a:gd name="T18" fmla="*/ 54 w 120"/>
                <a:gd name="T19" fmla="*/ 48 h 139"/>
                <a:gd name="T20" fmla="*/ 54 w 120"/>
                <a:gd name="T21" fmla="*/ 0 h 139"/>
                <a:gd name="T22" fmla="*/ 64 w 120"/>
                <a:gd name="T23" fmla="*/ 0 h 139"/>
                <a:gd name="T24" fmla="*/ 64 w 120"/>
                <a:gd name="T25" fmla="*/ 41 h 139"/>
                <a:gd name="T26" fmla="*/ 120 w 120"/>
                <a:gd name="T27" fmla="*/ 51 h 139"/>
                <a:gd name="T28" fmla="*/ 98 w 120"/>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39">
                  <a:moveTo>
                    <a:pt x="98" y="139"/>
                  </a:moveTo>
                  <a:lnTo>
                    <a:pt x="43" y="139"/>
                  </a:lnTo>
                  <a:lnTo>
                    <a:pt x="8" y="129"/>
                  </a:lnTo>
                  <a:lnTo>
                    <a:pt x="0" y="129"/>
                  </a:lnTo>
                  <a:lnTo>
                    <a:pt x="0" y="119"/>
                  </a:lnTo>
                  <a:lnTo>
                    <a:pt x="11" y="119"/>
                  </a:lnTo>
                  <a:lnTo>
                    <a:pt x="46" y="129"/>
                  </a:lnTo>
                  <a:lnTo>
                    <a:pt x="90" y="129"/>
                  </a:lnTo>
                  <a:lnTo>
                    <a:pt x="108" y="58"/>
                  </a:lnTo>
                  <a:lnTo>
                    <a:pt x="54" y="48"/>
                  </a:lnTo>
                  <a:lnTo>
                    <a:pt x="54" y="0"/>
                  </a:lnTo>
                  <a:lnTo>
                    <a:pt x="64" y="0"/>
                  </a:lnTo>
                  <a:lnTo>
                    <a:pt x="64" y="41"/>
                  </a:lnTo>
                  <a:lnTo>
                    <a:pt x="120" y="51"/>
                  </a:lnTo>
                  <a:lnTo>
                    <a:pt x="98"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0" name="Freeform 10"/>
            <p:cNvSpPr>
              <a:spLocks noEditPoints="1"/>
            </p:cNvSpPr>
            <p:nvPr/>
          </p:nvSpPr>
          <p:spPr bwMode="auto">
            <a:xfrm>
              <a:off x="4678364" y="493713"/>
              <a:ext cx="47625" cy="142875"/>
            </a:xfrm>
            <a:custGeom>
              <a:avLst/>
              <a:gdLst>
                <a:gd name="T0" fmla="*/ 30 w 30"/>
                <a:gd name="T1" fmla="*/ 90 h 90"/>
                <a:gd name="T2" fmla="*/ 0 w 30"/>
                <a:gd name="T3" fmla="*/ 90 h 90"/>
                <a:gd name="T4" fmla="*/ 0 w 30"/>
                <a:gd name="T5" fmla="*/ 0 h 90"/>
                <a:gd name="T6" fmla="*/ 30 w 30"/>
                <a:gd name="T7" fmla="*/ 0 h 90"/>
                <a:gd name="T8" fmla="*/ 30 w 30"/>
                <a:gd name="T9" fmla="*/ 90 h 90"/>
                <a:gd name="T10" fmla="*/ 10 w 30"/>
                <a:gd name="T11" fmla="*/ 80 h 90"/>
                <a:gd name="T12" fmla="*/ 20 w 30"/>
                <a:gd name="T13" fmla="*/ 80 h 90"/>
                <a:gd name="T14" fmla="*/ 20 w 30"/>
                <a:gd name="T15" fmla="*/ 10 h 90"/>
                <a:gd name="T16" fmla="*/ 10 w 30"/>
                <a:gd name="T17" fmla="*/ 10 h 90"/>
                <a:gd name="T18" fmla="*/ 10 w 30"/>
                <a:gd name="T19" fmla="*/ 8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90">
                  <a:moveTo>
                    <a:pt x="30" y="90"/>
                  </a:moveTo>
                  <a:lnTo>
                    <a:pt x="0" y="90"/>
                  </a:lnTo>
                  <a:lnTo>
                    <a:pt x="0" y="0"/>
                  </a:lnTo>
                  <a:lnTo>
                    <a:pt x="30" y="0"/>
                  </a:lnTo>
                  <a:lnTo>
                    <a:pt x="30" y="90"/>
                  </a:lnTo>
                  <a:close/>
                  <a:moveTo>
                    <a:pt x="10" y="80"/>
                  </a:moveTo>
                  <a:lnTo>
                    <a:pt x="20" y="80"/>
                  </a:lnTo>
                  <a:lnTo>
                    <a:pt x="20" y="10"/>
                  </a:lnTo>
                  <a:lnTo>
                    <a:pt x="10" y="10"/>
                  </a:lnTo>
                  <a:lnTo>
                    <a:pt x="1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43" name="椭圆 42"/>
          <p:cNvSpPr/>
          <p:nvPr/>
        </p:nvSpPr>
        <p:spPr>
          <a:xfrm>
            <a:off x="6537046" y="3752288"/>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537046" y="3752288"/>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a:off x="6600546" y="1881188"/>
            <a:ext cx="0" cy="3852862"/>
          </a:xfrm>
          <a:prstGeom prst="line">
            <a:avLst/>
          </a:prstGeom>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1867483" y="2168206"/>
            <a:ext cx="532800" cy="532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56" name="组合 55"/>
          <p:cNvGrpSpPr/>
          <p:nvPr/>
        </p:nvGrpSpPr>
        <p:grpSpPr>
          <a:xfrm>
            <a:off x="2046923" y="2292894"/>
            <a:ext cx="165100" cy="282575"/>
            <a:chOff x="1837546" y="3088487"/>
            <a:chExt cx="165100" cy="282575"/>
          </a:xfrm>
        </p:grpSpPr>
        <p:sp useBgFill="1">
          <p:nvSpPr>
            <p:cNvPr id="57" name="Freeform 30"/>
            <p:cNvSpPr/>
            <p:nvPr/>
          </p:nvSpPr>
          <p:spPr bwMode="auto">
            <a:xfrm>
              <a:off x="1861359" y="3088487"/>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58" name="Freeform 31"/>
            <p:cNvSpPr/>
            <p:nvPr/>
          </p:nvSpPr>
          <p:spPr bwMode="auto">
            <a:xfrm>
              <a:off x="1837546" y="3174212"/>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hidden"/>
                                      </p:to>
                                    </p:set>
                                  </p:childTnLst>
                                </p:cTn>
                              </p:par>
                              <p:par>
                                <p:cTn id="7" presetID="42" presetClass="path" presetSubtype="0" accel="50000" decel="50000" fill="hold" grpId="0" nodeType="withEffect">
                                  <p:stCondLst>
                                    <p:cond delay="0"/>
                                  </p:stCondLst>
                                  <p:childTnLst>
                                    <p:animMotion origin="layout" path="M 1.45833E-6 -1.48148E-6 L -0.28646 -0.19722 " pathEditMode="relative" rAng="0" ptsTypes="AA">
                                      <p:cBhvr>
                                        <p:cTn id="8" dur="500" fill="hold"/>
                                        <p:tgtEl>
                                          <p:spTgt spid="41"/>
                                        </p:tgtEl>
                                        <p:attrNameLst>
                                          <p:attrName>ppt_x</p:attrName>
                                          <p:attrName>ppt_y</p:attrName>
                                        </p:attrNameLst>
                                      </p:cBhvr>
                                      <p:rCtr x="-14323" y="-9861"/>
                                    </p:animMotion>
                                  </p:childTnLst>
                                </p:cTn>
                              </p:par>
                              <p:par>
                                <p:cTn id="9" presetID="8" presetClass="emph" presetSubtype="0" fill="hold" grpId="1" nodeType="withEffect">
                                  <p:stCondLst>
                                    <p:cond delay="0"/>
                                  </p:stCondLst>
                                  <p:childTnLst>
                                    <p:animRot by="21600000">
                                      <p:cBhvr>
                                        <p:cTn id="10" dur="500" fill="hold"/>
                                        <p:tgtEl>
                                          <p:spTgt spid="41"/>
                                        </p:tgtEl>
                                        <p:attrNameLst>
                                          <p:attrName>r</p:attrName>
                                        </p:attrNameLst>
                                      </p:cBhvr>
                                    </p:animRot>
                                  </p:childTnLst>
                                </p:cTn>
                              </p:par>
                              <p:par>
                                <p:cTn id="11" presetID="6" presetClass="emph" presetSubtype="0" fill="hold" grpId="2" nodeType="withEffect">
                                  <p:stCondLst>
                                    <p:cond delay="0"/>
                                  </p:stCondLst>
                                  <p:childTnLst>
                                    <p:animScale>
                                      <p:cBhvr>
                                        <p:cTn id="12" dur="500" fill="hold"/>
                                        <p:tgtEl>
                                          <p:spTgt spid="41"/>
                                        </p:tgtEl>
                                      </p:cBhvr>
                                      <p:by x="15000" y="15000"/>
                                    </p:animScale>
                                  </p:childTnLst>
                                </p:cTn>
                              </p:par>
                              <p:par>
                                <p:cTn id="13" presetID="10" presetClass="exit" presetSubtype="0" fill="hold" grpId="3" nodeType="withEffect">
                                  <p:stCondLst>
                                    <p:cond delay="0"/>
                                  </p:stCondLst>
                                  <p:childTnLst>
                                    <p:animEffect transition="out" filter="fade">
                                      <p:cBhvr>
                                        <p:cTn id="14" dur="500"/>
                                        <p:tgtEl>
                                          <p:spTgt spid="41"/>
                                        </p:tgtEl>
                                      </p:cBhvr>
                                    </p:animEffect>
                                    <p:set>
                                      <p:cBhvr>
                                        <p:cTn id="15" dur="1" fill="hold">
                                          <p:stCondLst>
                                            <p:cond delay="499"/>
                                          </p:stCondLst>
                                        </p:cTn>
                                        <p:tgtEl>
                                          <p:spTgt spid="41"/>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2" presetClass="path" presetSubtype="0" accel="50000" decel="50000" fill="hold" grpId="1" nodeType="withEffect">
                                  <p:stCondLst>
                                    <p:cond delay="0"/>
                                  </p:stCondLst>
                                  <p:childTnLst>
                                    <p:animMotion origin="layout" path="M 2.77556E-17 -1.11111E-6 L 0.28698 0.19607 " pathEditMode="relative" rAng="0" ptsTypes="AA">
                                      <p:cBhvr>
                                        <p:cTn id="20" dur="500" spd="-100000" fill="hold"/>
                                        <p:tgtEl>
                                          <p:spTgt spid="55"/>
                                        </p:tgtEl>
                                        <p:attrNameLst>
                                          <p:attrName>ppt_x</p:attrName>
                                          <p:attrName>ppt_y</p:attrName>
                                        </p:attrNameLst>
                                      </p:cBhvr>
                                      <p:rCtr x="14349" y="9792"/>
                                    </p:animMotion>
                                  </p:childTnLst>
                                </p:cTn>
                              </p:par>
                              <p:par>
                                <p:cTn id="21" presetID="31" presetClass="entr" presetSubtype="0" fill="hold" nodeType="withEffect">
                                  <p:stCondLst>
                                    <p:cond delay="50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 calcmode="lin" valueType="num">
                                      <p:cBhvr>
                                        <p:cTn id="25" dur="500" fill="hold"/>
                                        <p:tgtEl>
                                          <p:spTgt spid="56"/>
                                        </p:tgtEl>
                                        <p:attrNameLst>
                                          <p:attrName>style.rotation</p:attrName>
                                        </p:attrNameLst>
                                      </p:cBhvr>
                                      <p:tavLst>
                                        <p:tav tm="0">
                                          <p:val>
                                            <p:fltVal val="90"/>
                                          </p:val>
                                        </p:tav>
                                        <p:tav tm="100000">
                                          <p:val>
                                            <p:fltVal val="0"/>
                                          </p:val>
                                        </p:tav>
                                      </p:tavLst>
                                    </p:anim>
                                    <p:animEffect transition="in" filter="fade">
                                      <p:cBhvr>
                                        <p:cTn id="26" dur="500"/>
                                        <p:tgtEl>
                                          <p:spTgt spid="5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par>
                                <p:cTn id="33" presetID="12" presetClass="entr" presetSubtype="4" fill="hold" grpId="0" nodeType="withEffect">
                                  <p:stCondLst>
                                    <p:cond delay="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par>
                                <p:cTn id="40" presetID="53" presetClass="entr" presetSubtype="528" fill="hold" grpId="0" nodeType="withEffect">
                                  <p:stCondLst>
                                    <p:cond delay="10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Effect transition="in" filter="fade">
                                      <p:cBhvr>
                                        <p:cTn id="44" dur="500"/>
                                        <p:tgtEl>
                                          <p:spTgt spid="43"/>
                                        </p:tgtEl>
                                      </p:cBhvr>
                                    </p:animEffect>
                                    <p:anim calcmode="lin" valueType="num">
                                      <p:cBhvr>
                                        <p:cTn id="45" dur="500" fill="hold"/>
                                        <p:tgtEl>
                                          <p:spTgt spid="43"/>
                                        </p:tgtEl>
                                        <p:attrNameLst>
                                          <p:attrName>ppt_x</p:attrName>
                                        </p:attrNameLst>
                                      </p:cBhvr>
                                      <p:tavLst>
                                        <p:tav tm="0">
                                          <p:val>
                                            <p:fltVal val="0.5"/>
                                          </p:val>
                                        </p:tav>
                                        <p:tav tm="100000">
                                          <p:val>
                                            <p:strVal val="#ppt_x"/>
                                          </p:val>
                                        </p:tav>
                                      </p:tavLst>
                                    </p:anim>
                                    <p:anim calcmode="lin" valueType="num">
                                      <p:cBhvr>
                                        <p:cTn id="46" dur="500" fill="hold"/>
                                        <p:tgtEl>
                                          <p:spTgt spid="43"/>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100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fltVal val="0"/>
                                          </p:val>
                                        </p:tav>
                                        <p:tav tm="100000">
                                          <p:val>
                                            <p:strVal val="#ppt_w"/>
                                          </p:val>
                                        </p:tav>
                                      </p:tavLst>
                                    </p:anim>
                                    <p:anim calcmode="lin" valueType="num">
                                      <p:cBhvr>
                                        <p:cTn id="50" dur="500" fill="hold"/>
                                        <p:tgtEl>
                                          <p:spTgt spid="44"/>
                                        </p:tgtEl>
                                        <p:attrNameLst>
                                          <p:attrName>ppt_h</p:attrName>
                                        </p:attrNameLst>
                                      </p:cBhvr>
                                      <p:tavLst>
                                        <p:tav tm="0">
                                          <p:val>
                                            <p:fltVal val="0"/>
                                          </p:val>
                                        </p:tav>
                                        <p:tav tm="100000">
                                          <p:val>
                                            <p:strVal val="#ppt_h"/>
                                          </p:val>
                                        </p:tav>
                                      </p:tavLst>
                                    </p:anim>
                                    <p:animEffect transition="in" filter="fade">
                                      <p:cBhvr>
                                        <p:cTn id="51" dur="500"/>
                                        <p:tgtEl>
                                          <p:spTgt spid="44"/>
                                        </p:tgtEl>
                                      </p:cBhvr>
                                    </p:animEffect>
                                    <p:anim calcmode="lin" valueType="num">
                                      <p:cBhvr>
                                        <p:cTn id="52" dur="500" fill="hold"/>
                                        <p:tgtEl>
                                          <p:spTgt spid="44"/>
                                        </p:tgtEl>
                                        <p:attrNameLst>
                                          <p:attrName>ppt_x</p:attrName>
                                        </p:attrNameLst>
                                      </p:cBhvr>
                                      <p:tavLst>
                                        <p:tav tm="0">
                                          <p:val>
                                            <p:fltVal val="0.5"/>
                                          </p:val>
                                        </p:tav>
                                        <p:tav tm="100000">
                                          <p:val>
                                            <p:strVal val="#ppt_x"/>
                                          </p:val>
                                        </p:tav>
                                      </p:tavLst>
                                    </p:anim>
                                    <p:anim calcmode="lin" valueType="num">
                                      <p:cBhvr>
                                        <p:cTn id="53" dur="500" fill="hold"/>
                                        <p:tgtEl>
                                          <p:spTgt spid="44"/>
                                        </p:tgtEl>
                                        <p:attrNameLst>
                                          <p:attrName>ppt_y</p:attrName>
                                        </p:attrNameLst>
                                      </p:cBhvr>
                                      <p:tavLst>
                                        <p:tav tm="0">
                                          <p:val>
                                            <p:fltVal val="0.5"/>
                                          </p:val>
                                        </p:tav>
                                        <p:tav tm="100000">
                                          <p:val>
                                            <p:strVal val="#ppt_y"/>
                                          </p:val>
                                        </p:tav>
                                      </p:tavLst>
                                    </p:anim>
                                  </p:childTnLst>
                                </p:cTn>
                              </p:par>
                              <p:par>
                                <p:cTn id="54" presetID="42" presetClass="path" presetSubtype="0" accel="50000" decel="50000" fill="hold" grpId="1" nodeType="withEffect">
                                  <p:stCondLst>
                                    <p:cond delay="1500"/>
                                  </p:stCondLst>
                                  <p:childTnLst>
                                    <p:animMotion origin="layout" path="M 2.70833E-6 1.11111E-6 L 2.70833E-6 0.2794 " pathEditMode="relative" rAng="0" ptsTypes="AA">
                                      <p:cBhvr>
                                        <p:cTn id="55" dur="500" fill="hold"/>
                                        <p:tgtEl>
                                          <p:spTgt spid="43"/>
                                        </p:tgtEl>
                                        <p:attrNameLst>
                                          <p:attrName>ppt_x</p:attrName>
                                          <p:attrName>ppt_y</p:attrName>
                                        </p:attrNameLst>
                                      </p:cBhvr>
                                      <p:rCtr x="0" y="13958"/>
                                    </p:animMotion>
                                  </p:childTnLst>
                                </p:cTn>
                              </p:par>
                              <p:par>
                                <p:cTn id="56" presetID="42" presetClass="path" presetSubtype="0" accel="50000" decel="50000" fill="hold" grpId="1" nodeType="withEffect">
                                  <p:stCondLst>
                                    <p:cond delay="1500"/>
                                  </p:stCondLst>
                                  <p:childTnLst>
                                    <p:animMotion origin="layout" path="M 2.70833E-6 1.11111E-6 L 2.70833E-6 -0.28333 " pathEditMode="relative" rAng="0" ptsTypes="AA">
                                      <p:cBhvr>
                                        <p:cTn id="57" dur="500" fill="hold"/>
                                        <p:tgtEl>
                                          <p:spTgt spid="44"/>
                                        </p:tgtEl>
                                        <p:attrNameLst>
                                          <p:attrName>ppt_x</p:attrName>
                                          <p:attrName>ppt_y</p:attrName>
                                        </p:attrNameLst>
                                      </p:cBhvr>
                                      <p:rCtr x="0" y="-14167"/>
                                    </p:animMotion>
                                  </p:childTnLst>
                                </p:cTn>
                              </p:par>
                              <p:par>
                                <p:cTn id="58" presetID="16" presetClass="entr" presetSubtype="42" fill="hold" nodeType="withEffect">
                                  <p:stCondLst>
                                    <p:cond delay="1500"/>
                                  </p:stCondLst>
                                  <p:childTnLst>
                                    <p:set>
                                      <p:cBhvr>
                                        <p:cTn id="59" dur="1" fill="hold">
                                          <p:stCondLst>
                                            <p:cond delay="0"/>
                                          </p:stCondLst>
                                        </p:cTn>
                                        <p:tgtEl>
                                          <p:spTgt spid="46"/>
                                        </p:tgtEl>
                                        <p:attrNameLst>
                                          <p:attrName>style.visibility</p:attrName>
                                        </p:attrNameLst>
                                      </p:cBhvr>
                                      <p:to>
                                        <p:strVal val="visible"/>
                                      </p:to>
                                    </p:set>
                                    <p:animEffect transition="in" filter="barn(outHorizontal)">
                                      <p:cBhvr>
                                        <p:cTn id="60" dur="500"/>
                                        <p:tgtEl>
                                          <p:spTgt spid="46"/>
                                        </p:tgtEl>
                                      </p:cBhvr>
                                    </p:animEffect>
                                  </p:childTnLst>
                                </p:cTn>
                              </p:par>
                              <p:par>
                                <p:cTn id="61" presetID="63" presetClass="path" presetSubtype="0" accel="50000" decel="50000" fill="hold" grpId="2" nodeType="withEffect">
                                  <p:stCondLst>
                                    <p:cond delay="2000"/>
                                  </p:stCondLst>
                                  <p:childTnLst>
                                    <p:animMotion origin="layout" path="M 2.91667E-6 0.2794 L 0.3862 0.2794 " pathEditMode="relative" rAng="0" ptsTypes="AA">
                                      <p:cBhvr>
                                        <p:cTn id="62" dur="500" fill="hold"/>
                                        <p:tgtEl>
                                          <p:spTgt spid="43"/>
                                        </p:tgtEl>
                                        <p:attrNameLst>
                                          <p:attrName>ppt_x</p:attrName>
                                          <p:attrName>ppt_y</p:attrName>
                                        </p:attrNameLst>
                                      </p:cBhvr>
                                      <p:rCtr x="19310" y="0"/>
                                    </p:animMotion>
                                  </p:childTnLst>
                                </p:cTn>
                              </p:par>
                              <p:par>
                                <p:cTn id="63" presetID="63" presetClass="path" presetSubtype="0" accel="50000" decel="50000" fill="hold" grpId="2" nodeType="withEffect">
                                  <p:stCondLst>
                                    <p:cond delay="2000"/>
                                  </p:stCondLst>
                                  <p:childTnLst>
                                    <p:animMotion origin="layout" path="M 4.79167E-6 -0.28333 L 0.3862 -0.28056 " pathEditMode="relative" rAng="0" ptsTypes="AA">
                                      <p:cBhvr>
                                        <p:cTn id="64" dur="500" fill="hold"/>
                                        <p:tgtEl>
                                          <p:spTgt spid="44"/>
                                        </p:tgtEl>
                                        <p:attrNameLst>
                                          <p:attrName>ppt_x</p:attrName>
                                          <p:attrName>ppt_y</p:attrName>
                                        </p:attrNameLst>
                                      </p:cBhvr>
                                      <p:rCtr x="19375" y="139"/>
                                    </p:animMotion>
                                  </p:childTnLst>
                                </p:cTn>
                              </p:par>
                              <p:par>
                                <p:cTn id="65" presetID="63" presetClass="path" presetSubtype="0" accel="50000" decel="50000" fill="hold" nodeType="withEffect">
                                  <p:stCondLst>
                                    <p:cond delay="2000"/>
                                  </p:stCondLst>
                                  <p:childTnLst>
                                    <p:animMotion origin="layout" path="M 3.75E-6 -2.59259E-6 L 0.38776 -2.59259E-6 " pathEditMode="relative" rAng="0" ptsTypes="AA">
                                      <p:cBhvr>
                                        <p:cTn id="66" dur="500" fill="hold"/>
                                        <p:tgtEl>
                                          <p:spTgt spid="46"/>
                                        </p:tgtEl>
                                        <p:attrNameLst>
                                          <p:attrName>ppt_x</p:attrName>
                                          <p:attrName>ppt_y</p:attrName>
                                        </p:attrNameLst>
                                      </p:cBhvr>
                                      <p:rCtr x="19388" y="0"/>
                                    </p:animMotion>
                                  </p:childTnLst>
                                </p:cTn>
                              </p:par>
                              <p:par>
                                <p:cTn id="67" presetID="22" presetClass="entr" presetSubtype="8" fill="hold" nodeType="withEffect">
                                  <p:stCondLst>
                                    <p:cond delay="200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par>
                                <p:cTn id="70" presetID="31" presetClass="entr" presetSubtype="0" fill="hold" nodeType="withEffect">
                                  <p:stCondLst>
                                    <p:cond delay="250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 calcmode="lin" valueType="num">
                                      <p:cBhvr>
                                        <p:cTn id="74" dur="500" fill="hold"/>
                                        <p:tgtEl>
                                          <p:spTgt spid="17"/>
                                        </p:tgtEl>
                                        <p:attrNameLst>
                                          <p:attrName>style.rotation</p:attrName>
                                        </p:attrNameLst>
                                      </p:cBhvr>
                                      <p:tavLst>
                                        <p:tav tm="0">
                                          <p:val>
                                            <p:fltVal val="90"/>
                                          </p:val>
                                        </p:tav>
                                        <p:tav tm="100000">
                                          <p:val>
                                            <p:fltVal val="0"/>
                                          </p:val>
                                        </p:tav>
                                      </p:tavLst>
                                    </p:anim>
                                    <p:animEffect transition="in" filter="fade">
                                      <p:cBhvr>
                                        <p:cTn id="75" dur="500"/>
                                        <p:tgtEl>
                                          <p:spTgt spid="17"/>
                                        </p:tgtEl>
                                      </p:cBhvr>
                                    </p:animEffect>
                                  </p:childTnLst>
                                </p:cTn>
                              </p:par>
                              <p:par>
                                <p:cTn id="76" presetID="31" presetClass="entr" presetSubtype="0" fill="hold" nodeType="withEffect">
                                  <p:stCondLst>
                                    <p:cond delay="2500"/>
                                  </p:stCondLst>
                                  <p:childTnLst>
                                    <p:set>
                                      <p:cBhvr>
                                        <p:cTn id="77" dur="1" fill="hold">
                                          <p:stCondLst>
                                            <p:cond delay="0"/>
                                          </p:stCondLst>
                                        </p:cTn>
                                        <p:tgtEl>
                                          <p:spTgt spid="21"/>
                                        </p:tgtEl>
                                        <p:attrNameLst>
                                          <p:attrName>style.visibility</p:attrName>
                                        </p:attrNameLst>
                                      </p:cBhvr>
                                      <p:to>
                                        <p:strVal val="visible"/>
                                      </p:to>
                                    </p:set>
                                    <p:anim calcmode="lin" valueType="num">
                                      <p:cBhvr>
                                        <p:cTn id="78" dur="500" fill="hold"/>
                                        <p:tgtEl>
                                          <p:spTgt spid="21"/>
                                        </p:tgtEl>
                                        <p:attrNameLst>
                                          <p:attrName>ppt_w</p:attrName>
                                        </p:attrNameLst>
                                      </p:cBhvr>
                                      <p:tavLst>
                                        <p:tav tm="0">
                                          <p:val>
                                            <p:fltVal val="0"/>
                                          </p:val>
                                        </p:tav>
                                        <p:tav tm="100000">
                                          <p:val>
                                            <p:strVal val="#ppt_w"/>
                                          </p:val>
                                        </p:tav>
                                      </p:tavLst>
                                    </p:anim>
                                    <p:anim calcmode="lin" valueType="num">
                                      <p:cBhvr>
                                        <p:cTn id="79" dur="500" fill="hold"/>
                                        <p:tgtEl>
                                          <p:spTgt spid="21"/>
                                        </p:tgtEl>
                                        <p:attrNameLst>
                                          <p:attrName>ppt_h</p:attrName>
                                        </p:attrNameLst>
                                      </p:cBhvr>
                                      <p:tavLst>
                                        <p:tav tm="0">
                                          <p:val>
                                            <p:fltVal val="0"/>
                                          </p:val>
                                        </p:tav>
                                        <p:tav tm="100000">
                                          <p:val>
                                            <p:strVal val="#ppt_h"/>
                                          </p:val>
                                        </p:tav>
                                      </p:tavLst>
                                    </p:anim>
                                    <p:anim calcmode="lin" valueType="num">
                                      <p:cBhvr>
                                        <p:cTn id="80" dur="500" fill="hold"/>
                                        <p:tgtEl>
                                          <p:spTgt spid="21"/>
                                        </p:tgtEl>
                                        <p:attrNameLst>
                                          <p:attrName>style.rotation</p:attrName>
                                        </p:attrNameLst>
                                      </p:cBhvr>
                                      <p:tavLst>
                                        <p:tav tm="0">
                                          <p:val>
                                            <p:fltVal val="90"/>
                                          </p:val>
                                        </p:tav>
                                        <p:tav tm="100000">
                                          <p:val>
                                            <p:fltVal val="0"/>
                                          </p:val>
                                        </p:tav>
                                      </p:tavLst>
                                    </p:anim>
                                    <p:animEffect transition="in" filter="fade">
                                      <p:cBhvr>
                                        <p:cTn id="81" dur="500"/>
                                        <p:tgtEl>
                                          <p:spTgt spid="21"/>
                                        </p:tgtEl>
                                      </p:cBhvr>
                                    </p:animEffect>
                                  </p:childTnLst>
                                </p:cTn>
                              </p:par>
                              <p:par>
                                <p:cTn id="82" presetID="31" presetClass="entr" presetSubtype="0" fill="hold" nodeType="withEffect">
                                  <p:stCondLst>
                                    <p:cond delay="2500"/>
                                  </p:stCondLst>
                                  <p:childTnLst>
                                    <p:set>
                                      <p:cBhvr>
                                        <p:cTn id="83" dur="1" fill="hold">
                                          <p:stCondLst>
                                            <p:cond delay="0"/>
                                          </p:stCondLst>
                                        </p:cTn>
                                        <p:tgtEl>
                                          <p:spTgt spid="25"/>
                                        </p:tgtEl>
                                        <p:attrNameLst>
                                          <p:attrName>style.visibility</p:attrName>
                                        </p:attrNameLst>
                                      </p:cBhvr>
                                      <p:to>
                                        <p:strVal val="visible"/>
                                      </p:to>
                                    </p:set>
                                    <p:anim calcmode="lin" valueType="num">
                                      <p:cBhvr>
                                        <p:cTn id="84" dur="500" fill="hold"/>
                                        <p:tgtEl>
                                          <p:spTgt spid="25"/>
                                        </p:tgtEl>
                                        <p:attrNameLst>
                                          <p:attrName>ppt_w</p:attrName>
                                        </p:attrNameLst>
                                      </p:cBhvr>
                                      <p:tavLst>
                                        <p:tav tm="0">
                                          <p:val>
                                            <p:fltVal val="0"/>
                                          </p:val>
                                        </p:tav>
                                        <p:tav tm="100000">
                                          <p:val>
                                            <p:strVal val="#ppt_w"/>
                                          </p:val>
                                        </p:tav>
                                      </p:tavLst>
                                    </p:anim>
                                    <p:anim calcmode="lin" valueType="num">
                                      <p:cBhvr>
                                        <p:cTn id="85" dur="500" fill="hold"/>
                                        <p:tgtEl>
                                          <p:spTgt spid="25"/>
                                        </p:tgtEl>
                                        <p:attrNameLst>
                                          <p:attrName>ppt_h</p:attrName>
                                        </p:attrNameLst>
                                      </p:cBhvr>
                                      <p:tavLst>
                                        <p:tav tm="0">
                                          <p:val>
                                            <p:fltVal val="0"/>
                                          </p:val>
                                        </p:tav>
                                        <p:tav tm="100000">
                                          <p:val>
                                            <p:strVal val="#ppt_h"/>
                                          </p:val>
                                        </p:tav>
                                      </p:tavLst>
                                    </p:anim>
                                    <p:anim calcmode="lin" valueType="num">
                                      <p:cBhvr>
                                        <p:cTn id="86" dur="500" fill="hold"/>
                                        <p:tgtEl>
                                          <p:spTgt spid="25"/>
                                        </p:tgtEl>
                                        <p:attrNameLst>
                                          <p:attrName>style.rotation</p:attrName>
                                        </p:attrNameLst>
                                      </p:cBhvr>
                                      <p:tavLst>
                                        <p:tav tm="0">
                                          <p:val>
                                            <p:fltVal val="90"/>
                                          </p:val>
                                        </p:tav>
                                        <p:tav tm="100000">
                                          <p:val>
                                            <p:fltVal val="0"/>
                                          </p:val>
                                        </p:tav>
                                      </p:tavLst>
                                    </p:anim>
                                    <p:animEffect transition="in" filter="fade">
                                      <p:cBhvr>
                                        <p:cTn id="87" dur="500"/>
                                        <p:tgtEl>
                                          <p:spTgt spid="25"/>
                                        </p:tgtEl>
                                      </p:cBhvr>
                                    </p:animEffect>
                                  </p:childTnLst>
                                </p:cTn>
                              </p:par>
                              <p:par>
                                <p:cTn id="88" presetID="31" presetClass="entr" presetSubtype="0" fill="hold" nodeType="withEffect">
                                  <p:stCondLst>
                                    <p:cond delay="2500"/>
                                  </p:stCondLst>
                                  <p:childTnLst>
                                    <p:set>
                                      <p:cBhvr>
                                        <p:cTn id="89" dur="1" fill="hold">
                                          <p:stCondLst>
                                            <p:cond delay="0"/>
                                          </p:stCondLst>
                                        </p:cTn>
                                        <p:tgtEl>
                                          <p:spTgt spid="29"/>
                                        </p:tgtEl>
                                        <p:attrNameLst>
                                          <p:attrName>style.visibility</p:attrName>
                                        </p:attrNameLst>
                                      </p:cBhvr>
                                      <p:to>
                                        <p:strVal val="visible"/>
                                      </p:to>
                                    </p:set>
                                    <p:anim calcmode="lin" valueType="num">
                                      <p:cBhvr>
                                        <p:cTn id="90" dur="500" fill="hold"/>
                                        <p:tgtEl>
                                          <p:spTgt spid="29"/>
                                        </p:tgtEl>
                                        <p:attrNameLst>
                                          <p:attrName>ppt_w</p:attrName>
                                        </p:attrNameLst>
                                      </p:cBhvr>
                                      <p:tavLst>
                                        <p:tav tm="0">
                                          <p:val>
                                            <p:fltVal val="0"/>
                                          </p:val>
                                        </p:tav>
                                        <p:tav tm="100000">
                                          <p:val>
                                            <p:strVal val="#ppt_w"/>
                                          </p:val>
                                        </p:tav>
                                      </p:tavLst>
                                    </p:anim>
                                    <p:anim calcmode="lin" valueType="num">
                                      <p:cBhvr>
                                        <p:cTn id="91" dur="500" fill="hold"/>
                                        <p:tgtEl>
                                          <p:spTgt spid="29"/>
                                        </p:tgtEl>
                                        <p:attrNameLst>
                                          <p:attrName>ppt_h</p:attrName>
                                        </p:attrNameLst>
                                      </p:cBhvr>
                                      <p:tavLst>
                                        <p:tav tm="0">
                                          <p:val>
                                            <p:fltVal val="0"/>
                                          </p:val>
                                        </p:tav>
                                        <p:tav tm="100000">
                                          <p:val>
                                            <p:strVal val="#ppt_h"/>
                                          </p:val>
                                        </p:tav>
                                      </p:tavLst>
                                    </p:anim>
                                    <p:anim calcmode="lin" valueType="num">
                                      <p:cBhvr>
                                        <p:cTn id="92" dur="500" fill="hold"/>
                                        <p:tgtEl>
                                          <p:spTgt spid="29"/>
                                        </p:tgtEl>
                                        <p:attrNameLst>
                                          <p:attrName>style.rotation</p:attrName>
                                        </p:attrNameLst>
                                      </p:cBhvr>
                                      <p:tavLst>
                                        <p:tav tm="0">
                                          <p:val>
                                            <p:fltVal val="90"/>
                                          </p:val>
                                        </p:tav>
                                        <p:tav tm="100000">
                                          <p:val>
                                            <p:fltVal val="0"/>
                                          </p:val>
                                        </p:tav>
                                      </p:tavLst>
                                    </p:anim>
                                    <p:animEffect transition="in" filter="fade">
                                      <p:cBhvr>
                                        <p:cTn id="93" dur="500"/>
                                        <p:tgtEl>
                                          <p:spTgt spid="29"/>
                                        </p:tgtEl>
                                      </p:cBhvr>
                                    </p:animEffect>
                                  </p:childTnLst>
                                </p:cTn>
                              </p:par>
                              <p:par>
                                <p:cTn id="94" presetID="31" presetClass="entr" presetSubtype="0" fill="hold" nodeType="withEffect">
                                  <p:stCondLst>
                                    <p:cond delay="2500"/>
                                  </p:stCondLst>
                                  <p:childTnLst>
                                    <p:set>
                                      <p:cBhvr>
                                        <p:cTn id="95" dur="1" fill="hold">
                                          <p:stCondLst>
                                            <p:cond delay="0"/>
                                          </p:stCondLst>
                                        </p:cTn>
                                        <p:tgtEl>
                                          <p:spTgt spid="33"/>
                                        </p:tgtEl>
                                        <p:attrNameLst>
                                          <p:attrName>style.visibility</p:attrName>
                                        </p:attrNameLst>
                                      </p:cBhvr>
                                      <p:to>
                                        <p:strVal val="visible"/>
                                      </p:to>
                                    </p:set>
                                    <p:anim calcmode="lin" valueType="num">
                                      <p:cBhvr>
                                        <p:cTn id="96" dur="500" fill="hold"/>
                                        <p:tgtEl>
                                          <p:spTgt spid="33"/>
                                        </p:tgtEl>
                                        <p:attrNameLst>
                                          <p:attrName>ppt_w</p:attrName>
                                        </p:attrNameLst>
                                      </p:cBhvr>
                                      <p:tavLst>
                                        <p:tav tm="0">
                                          <p:val>
                                            <p:fltVal val="0"/>
                                          </p:val>
                                        </p:tav>
                                        <p:tav tm="100000">
                                          <p:val>
                                            <p:strVal val="#ppt_w"/>
                                          </p:val>
                                        </p:tav>
                                      </p:tavLst>
                                    </p:anim>
                                    <p:anim calcmode="lin" valueType="num">
                                      <p:cBhvr>
                                        <p:cTn id="97" dur="500" fill="hold"/>
                                        <p:tgtEl>
                                          <p:spTgt spid="33"/>
                                        </p:tgtEl>
                                        <p:attrNameLst>
                                          <p:attrName>ppt_h</p:attrName>
                                        </p:attrNameLst>
                                      </p:cBhvr>
                                      <p:tavLst>
                                        <p:tav tm="0">
                                          <p:val>
                                            <p:fltVal val="0"/>
                                          </p:val>
                                        </p:tav>
                                        <p:tav tm="100000">
                                          <p:val>
                                            <p:strVal val="#ppt_h"/>
                                          </p:val>
                                        </p:tav>
                                      </p:tavLst>
                                    </p:anim>
                                    <p:anim calcmode="lin" valueType="num">
                                      <p:cBhvr>
                                        <p:cTn id="98" dur="500" fill="hold"/>
                                        <p:tgtEl>
                                          <p:spTgt spid="33"/>
                                        </p:tgtEl>
                                        <p:attrNameLst>
                                          <p:attrName>style.rotation</p:attrName>
                                        </p:attrNameLst>
                                      </p:cBhvr>
                                      <p:tavLst>
                                        <p:tav tm="0">
                                          <p:val>
                                            <p:fltVal val="90"/>
                                          </p:val>
                                        </p:tav>
                                        <p:tav tm="100000">
                                          <p:val>
                                            <p:fltVal val="0"/>
                                          </p:val>
                                        </p:tav>
                                      </p:tavLst>
                                    </p:anim>
                                    <p:animEffect transition="in" filter="fade">
                                      <p:cBhvr>
                                        <p:cTn id="99" dur="500"/>
                                        <p:tgtEl>
                                          <p:spTgt spid="33"/>
                                        </p:tgtEl>
                                      </p:cBhvr>
                                    </p:animEffect>
                                  </p:childTnLst>
                                </p:cTn>
                              </p:par>
                              <p:par>
                                <p:cTn id="100" presetID="31" presetClass="entr" presetSubtype="0" fill="hold" nodeType="withEffect">
                                  <p:stCondLst>
                                    <p:cond delay="250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500" fill="hold"/>
                                        <p:tgtEl>
                                          <p:spTgt spid="37"/>
                                        </p:tgtEl>
                                        <p:attrNameLst>
                                          <p:attrName>ppt_w</p:attrName>
                                        </p:attrNameLst>
                                      </p:cBhvr>
                                      <p:tavLst>
                                        <p:tav tm="0">
                                          <p:val>
                                            <p:fltVal val="0"/>
                                          </p:val>
                                        </p:tav>
                                        <p:tav tm="100000">
                                          <p:val>
                                            <p:strVal val="#ppt_w"/>
                                          </p:val>
                                        </p:tav>
                                      </p:tavLst>
                                    </p:anim>
                                    <p:anim calcmode="lin" valueType="num">
                                      <p:cBhvr>
                                        <p:cTn id="103" dur="500" fill="hold"/>
                                        <p:tgtEl>
                                          <p:spTgt spid="37"/>
                                        </p:tgtEl>
                                        <p:attrNameLst>
                                          <p:attrName>ppt_h</p:attrName>
                                        </p:attrNameLst>
                                      </p:cBhvr>
                                      <p:tavLst>
                                        <p:tav tm="0">
                                          <p:val>
                                            <p:fltVal val="0"/>
                                          </p:val>
                                        </p:tav>
                                        <p:tav tm="100000">
                                          <p:val>
                                            <p:strVal val="#ppt_h"/>
                                          </p:val>
                                        </p:tav>
                                      </p:tavLst>
                                    </p:anim>
                                    <p:anim calcmode="lin" valueType="num">
                                      <p:cBhvr>
                                        <p:cTn id="104" dur="500" fill="hold"/>
                                        <p:tgtEl>
                                          <p:spTgt spid="37"/>
                                        </p:tgtEl>
                                        <p:attrNameLst>
                                          <p:attrName>style.rotation</p:attrName>
                                        </p:attrNameLst>
                                      </p:cBhvr>
                                      <p:tavLst>
                                        <p:tav tm="0">
                                          <p:val>
                                            <p:fltVal val="90"/>
                                          </p:val>
                                        </p:tav>
                                        <p:tav tm="100000">
                                          <p:val>
                                            <p:fltVal val="0"/>
                                          </p:val>
                                        </p:tav>
                                      </p:tavLst>
                                    </p:anim>
                                    <p:animEffect transition="in" filter="fade">
                                      <p:cBhvr>
                                        <p:cTn id="105" dur="500"/>
                                        <p:tgtEl>
                                          <p:spTgt spid="37"/>
                                        </p:tgtEl>
                                      </p:cBhvr>
                                    </p:animEffect>
                                  </p:childTnLst>
                                </p:cTn>
                              </p:par>
                              <p:par>
                                <p:cTn id="106" presetID="53" presetClass="exit" presetSubtype="32" fill="hold" grpId="3" nodeType="withEffect">
                                  <p:stCondLst>
                                    <p:cond delay="2500"/>
                                  </p:stCondLst>
                                  <p:childTnLst>
                                    <p:anim calcmode="lin" valueType="num">
                                      <p:cBhvr>
                                        <p:cTn id="107" dur="500"/>
                                        <p:tgtEl>
                                          <p:spTgt spid="43"/>
                                        </p:tgtEl>
                                        <p:attrNameLst>
                                          <p:attrName>ppt_w</p:attrName>
                                        </p:attrNameLst>
                                      </p:cBhvr>
                                      <p:tavLst>
                                        <p:tav tm="0">
                                          <p:val>
                                            <p:strVal val="ppt_w"/>
                                          </p:val>
                                        </p:tav>
                                        <p:tav tm="100000">
                                          <p:val>
                                            <p:fltVal val="0"/>
                                          </p:val>
                                        </p:tav>
                                      </p:tavLst>
                                    </p:anim>
                                    <p:anim calcmode="lin" valueType="num">
                                      <p:cBhvr>
                                        <p:cTn id="108" dur="500"/>
                                        <p:tgtEl>
                                          <p:spTgt spid="43"/>
                                        </p:tgtEl>
                                        <p:attrNameLst>
                                          <p:attrName>ppt_h</p:attrName>
                                        </p:attrNameLst>
                                      </p:cBhvr>
                                      <p:tavLst>
                                        <p:tav tm="0">
                                          <p:val>
                                            <p:strVal val="ppt_h"/>
                                          </p:val>
                                        </p:tav>
                                        <p:tav tm="100000">
                                          <p:val>
                                            <p:fltVal val="0"/>
                                          </p:val>
                                        </p:tav>
                                      </p:tavLst>
                                    </p:anim>
                                    <p:animEffect transition="out" filter="fade">
                                      <p:cBhvr>
                                        <p:cTn id="109" dur="500"/>
                                        <p:tgtEl>
                                          <p:spTgt spid="43"/>
                                        </p:tgtEl>
                                      </p:cBhvr>
                                    </p:animEffect>
                                    <p:set>
                                      <p:cBhvr>
                                        <p:cTn id="110" dur="1" fill="hold">
                                          <p:stCondLst>
                                            <p:cond delay="499"/>
                                          </p:stCondLst>
                                        </p:cTn>
                                        <p:tgtEl>
                                          <p:spTgt spid="43"/>
                                        </p:tgtEl>
                                        <p:attrNameLst>
                                          <p:attrName>style.visibility</p:attrName>
                                        </p:attrNameLst>
                                      </p:cBhvr>
                                      <p:to>
                                        <p:strVal val="hidden"/>
                                      </p:to>
                                    </p:set>
                                  </p:childTnLst>
                                </p:cTn>
                              </p:par>
                              <p:par>
                                <p:cTn id="111" presetID="53" presetClass="exit" presetSubtype="32" fill="hold" grpId="3" nodeType="withEffect">
                                  <p:stCondLst>
                                    <p:cond delay="2500"/>
                                  </p:stCondLst>
                                  <p:childTnLst>
                                    <p:anim calcmode="lin" valueType="num">
                                      <p:cBhvr>
                                        <p:cTn id="112" dur="500"/>
                                        <p:tgtEl>
                                          <p:spTgt spid="44"/>
                                        </p:tgtEl>
                                        <p:attrNameLst>
                                          <p:attrName>ppt_w</p:attrName>
                                        </p:attrNameLst>
                                      </p:cBhvr>
                                      <p:tavLst>
                                        <p:tav tm="0">
                                          <p:val>
                                            <p:strVal val="ppt_w"/>
                                          </p:val>
                                        </p:tav>
                                        <p:tav tm="100000">
                                          <p:val>
                                            <p:fltVal val="0"/>
                                          </p:val>
                                        </p:tav>
                                      </p:tavLst>
                                    </p:anim>
                                    <p:anim calcmode="lin" valueType="num">
                                      <p:cBhvr>
                                        <p:cTn id="113" dur="500"/>
                                        <p:tgtEl>
                                          <p:spTgt spid="44"/>
                                        </p:tgtEl>
                                        <p:attrNameLst>
                                          <p:attrName>ppt_h</p:attrName>
                                        </p:attrNameLst>
                                      </p:cBhvr>
                                      <p:tavLst>
                                        <p:tav tm="0">
                                          <p:val>
                                            <p:strVal val="ppt_h"/>
                                          </p:val>
                                        </p:tav>
                                        <p:tav tm="100000">
                                          <p:val>
                                            <p:fltVal val="0"/>
                                          </p:val>
                                        </p:tav>
                                      </p:tavLst>
                                    </p:anim>
                                    <p:animEffect transition="out" filter="fade">
                                      <p:cBhvr>
                                        <p:cTn id="114" dur="500"/>
                                        <p:tgtEl>
                                          <p:spTgt spid="44"/>
                                        </p:tgtEl>
                                      </p:cBhvr>
                                    </p:animEffect>
                                    <p:set>
                                      <p:cBhvr>
                                        <p:cTn id="115" dur="1" fill="hold">
                                          <p:stCondLst>
                                            <p:cond delay="499"/>
                                          </p:stCondLst>
                                        </p:cTn>
                                        <p:tgtEl>
                                          <p:spTgt spid="44"/>
                                        </p:tgtEl>
                                        <p:attrNameLst>
                                          <p:attrName>style.visibility</p:attrName>
                                        </p:attrNameLst>
                                      </p:cBhvr>
                                      <p:to>
                                        <p:strVal val="hidden"/>
                                      </p:to>
                                    </p:set>
                                  </p:childTnLst>
                                </p:cTn>
                              </p:par>
                              <p:par>
                                <p:cTn id="116" presetID="10" presetClass="exit" presetSubtype="0" fill="hold" nodeType="withEffect">
                                  <p:stCondLst>
                                    <p:cond delay="2500"/>
                                  </p:stCondLst>
                                  <p:childTnLst>
                                    <p:animEffect transition="out" filter="fade">
                                      <p:cBhvr>
                                        <p:cTn id="117" dur="500"/>
                                        <p:tgtEl>
                                          <p:spTgt spid="46"/>
                                        </p:tgtEl>
                                      </p:cBhvr>
                                    </p:animEffect>
                                    <p:set>
                                      <p:cBhvr>
                                        <p:cTn id="118" dur="1" fill="hold">
                                          <p:stCondLst>
                                            <p:cond delay="49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41" grpId="2" animBg="1"/>
      <p:bldP spid="41" grpId="3" animBg="1"/>
      <p:bldP spid="51" grpId="0" animBg="1"/>
      <p:bldP spid="49" grpId="0" animBg="1"/>
      <p:bldP spid="50" grpId="0" animBg="1"/>
      <p:bldP spid="14" grpId="0"/>
      <p:bldP spid="15" grpId="0"/>
      <p:bldP spid="43" grpId="0" animBg="1"/>
      <p:bldP spid="43" grpId="1" animBg="1"/>
      <p:bldP spid="43" grpId="2" animBg="1"/>
      <p:bldP spid="43" grpId="3" animBg="1"/>
      <p:bldP spid="44" grpId="0" animBg="1"/>
      <p:bldP spid="44" grpId="1" animBg="1"/>
      <p:bldP spid="44" grpId="2" animBg="1"/>
      <p:bldP spid="44" grpId="3" animBg="1"/>
      <p:bldP spid="55" grpId="0" animBg="1"/>
      <p:bldP spid="5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83657" y="-1683657"/>
            <a:ext cx="7450279" cy="3401107"/>
            <a:chOff x="-1683657" y="-1683657"/>
            <a:chExt cx="7450279"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05</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15536" y="406399"/>
              <a:ext cx="4151086" cy="584775"/>
            </a:xfrm>
            <a:prstGeom prst="rect">
              <a:avLst/>
            </a:prstGeom>
            <a:noFill/>
          </p:spPr>
          <p:txBody>
            <a:bodyPr wrap="square" rtlCol="0">
              <a:spAutoFit/>
            </a:bodyPr>
            <a:lstStyle/>
            <a:p>
              <a:pPr algn="ctr"/>
              <a:r>
                <a:rPr lang="zh-CN" altLang="en-US" sz="3200" dirty="0">
                  <a:solidFill>
                    <a:schemeClr val="bg1"/>
                  </a:solidFill>
                  <a:latin typeface="方正大黑简体" panose="03000509000000000000" pitchFamily="65" charset="-122"/>
                  <a:ea typeface="方正大黑简体" panose="03000509000000000000" pitchFamily="65" charset="-122"/>
                </a:rPr>
                <a:t>年度工作完成情况</a:t>
              </a:r>
              <a:endParaRPr lang="zh-CN" altLang="en-US" sz="3200" dirty="0">
                <a:solidFill>
                  <a:schemeClr val="bg1"/>
                </a:solidFill>
                <a:latin typeface="方正大黑简体" panose="03000509000000000000" pitchFamily="65" charset="-122"/>
                <a:ea typeface="方正大黑简体" panose="03000509000000000000" pitchFamily="65" charset="-122"/>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Group 3"/>
          <p:cNvGrpSpPr/>
          <p:nvPr/>
        </p:nvGrpSpPr>
        <p:grpSpPr>
          <a:xfrm>
            <a:off x="-5126" y="3032060"/>
            <a:ext cx="3898900" cy="2979739"/>
            <a:chOff x="2359383" y="2311782"/>
            <a:chExt cx="3898900" cy="2979738"/>
          </a:xfrm>
        </p:grpSpPr>
        <p:sp>
          <p:nvSpPr>
            <p:cNvPr id="52" name="Oval 17"/>
            <p:cNvSpPr>
              <a:spLocks noChangeArrowheads="1"/>
            </p:cNvSpPr>
            <p:nvPr/>
          </p:nvSpPr>
          <p:spPr bwMode="auto">
            <a:xfrm>
              <a:off x="3904021" y="3365882"/>
              <a:ext cx="44450" cy="44450"/>
            </a:xfrm>
            <a:prstGeom prst="ellipse">
              <a:avLst/>
            </a:prstGeom>
            <a:solidFill>
              <a:srgbClr val="E2E2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55" name="Oval 18"/>
            <p:cNvSpPr>
              <a:spLocks noChangeArrowheads="1"/>
            </p:cNvSpPr>
            <p:nvPr/>
          </p:nvSpPr>
          <p:spPr bwMode="auto">
            <a:xfrm>
              <a:off x="3910371" y="3372232"/>
              <a:ext cx="30163" cy="30163"/>
            </a:xfrm>
            <a:prstGeom prst="ellipse">
              <a:avLst/>
            </a:prstGeom>
            <a:solidFill>
              <a:srgbClr val="4151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57" name="Freeform 19"/>
            <p:cNvSpPr/>
            <p:nvPr/>
          </p:nvSpPr>
          <p:spPr bwMode="auto">
            <a:xfrm>
              <a:off x="3253146" y="4146932"/>
              <a:ext cx="612775" cy="847725"/>
            </a:xfrm>
            <a:custGeom>
              <a:avLst/>
              <a:gdLst>
                <a:gd name="T0" fmla="*/ 0 w 163"/>
                <a:gd name="T1" fmla="*/ 91 h 225"/>
                <a:gd name="T2" fmla="*/ 29 w 163"/>
                <a:gd name="T3" fmla="*/ 64 h 225"/>
                <a:gd name="T4" fmla="*/ 101 w 163"/>
                <a:gd name="T5" fmla="*/ 0 h 225"/>
                <a:gd name="T6" fmla="*/ 163 w 163"/>
                <a:gd name="T7" fmla="*/ 209 h 225"/>
                <a:gd name="T8" fmla="*/ 42 w 163"/>
                <a:gd name="T9" fmla="*/ 204 h 225"/>
                <a:gd name="T10" fmla="*/ 34 w 163"/>
                <a:gd name="T11" fmla="*/ 207 h 225"/>
                <a:gd name="T12" fmla="*/ 0 w 163"/>
                <a:gd name="T13" fmla="*/ 91 h 225"/>
              </a:gdLst>
              <a:ahLst/>
              <a:cxnLst>
                <a:cxn ang="0">
                  <a:pos x="T0" y="T1"/>
                </a:cxn>
                <a:cxn ang="0">
                  <a:pos x="T2" y="T3"/>
                </a:cxn>
                <a:cxn ang="0">
                  <a:pos x="T4" y="T5"/>
                </a:cxn>
                <a:cxn ang="0">
                  <a:pos x="T6" y="T7"/>
                </a:cxn>
                <a:cxn ang="0">
                  <a:pos x="T8" y="T9"/>
                </a:cxn>
                <a:cxn ang="0">
                  <a:pos x="T10" y="T11"/>
                </a:cxn>
                <a:cxn ang="0">
                  <a:pos x="T12" y="T13"/>
                </a:cxn>
              </a:cxnLst>
              <a:rect l="0" t="0" r="r" b="b"/>
              <a:pathLst>
                <a:path w="163" h="225">
                  <a:moveTo>
                    <a:pt x="0" y="91"/>
                  </a:moveTo>
                  <a:cubicBezTo>
                    <a:pt x="0" y="91"/>
                    <a:pt x="18" y="87"/>
                    <a:pt x="29" y="64"/>
                  </a:cubicBezTo>
                  <a:cubicBezTo>
                    <a:pt x="39" y="42"/>
                    <a:pt x="72" y="4"/>
                    <a:pt x="101" y="0"/>
                  </a:cubicBezTo>
                  <a:cubicBezTo>
                    <a:pt x="163" y="209"/>
                    <a:pt x="163" y="209"/>
                    <a:pt x="163" y="209"/>
                  </a:cubicBezTo>
                  <a:cubicBezTo>
                    <a:pt x="163" y="209"/>
                    <a:pt x="94" y="225"/>
                    <a:pt x="42" y="204"/>
                  </a:cubicBezTo>
                  <a:cubicBezTo>
                    <a:pt x="34" y="207"/>
                    <a:pt x="34" y="207"/>
                    <a:pt x="34" y="207"/>
                  </a:cubicBezTo>
                  <a:lnTo>
                    <a:pt x="0" y="91"/>
                  </a:lnTo>
                  <a:close/>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58" name="Freeform 20"/>
            <p:cNvSpPr/>
            <p:nvPr/>
          </p:nvSpPr>
          <p:spPr bwMode="auto">
            <a:xfrm>
              <a:off x="3167421" y="4434270"/>
              <a:ext cx="228600" cy="566738"/>
            </a:xfrm>
            <a:custGeom>
              <a:avLst/>
              <a:gdLst>
                <a:gd name="T0" fmla="*/ 102 w 144"/>
                <a:gd name="T1" fmla="*/ 357 h 357"/>
                <a:gd name="T2" fmla="*/ 144 w 144"/>
                <a:gd name="T3" fmla="*/ 346 h 357"/>
                <a:gd name="T4" fmla="*/ 42 w 144"/>
                <a:gd name="T5" fmla="*/ 0 h 357"/>
                <a:gd name="T6" fmla="*/ 0 w 144"/>
                <a:gd name="T7" fmla="*/ 11 h 357"/>
                <a:gd name="T8" fmla="*/ 102 w 144"/>
                <a:gd name="T9" fmla="*/ 357 h 357"/>
              </a:gdLst>
              <a:ahLst/>
              <a:cxnLst>
                <a:cxn ang="0">
                  <a:pos x="T0" y="T1"/>
                </a:cxn>
                <a:cxn ang="0">
                  <a:pos x="T2" y="T3"/>
                </a:cxn>
                <a:cxn ang="0">
                  <a:pos x="T4" y="T5"/>
                </a:cxn>
                <a:cxn ang="0">
                  <a:pos x="T6" y="T7"/>
                </a:cxn>
                <a:cxn ang="0">
                  <a:pos x="T8" y="T9"/>
                </a:cxn>
              </a:cxnLst>
              <a:rect l="0" t="0" r="r" b="b"/>
              <a:pathLst>
                <a:path w="144" h="357">
                  <a:moveTo>
                    <a:pt x="102" y="357"/>
                  </a:moveTo>
                  <a:lnTo>
                    <a:pt x="144" y="346"/>
                  </a:lnTo>
                  <a:lnTo>
                    <a:pt x="42" y="0"/>
                  </a:lnTo>
                  <a:lnTo>
                    <a:pt x="0" y="11"/>
                  </a:lnTo>
                  <a:lnTo>
                    <a:pt x="102" y="357"/>
                  </a:lnTo>
                  <a:close/>
                </a:path>
              </a:pathLst>
            </a:custGeom>
            <a:solidFill>
              <a:schemeClr val="bg1"/>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59" name="Freeform 21"/>
            <p:cNvSpPr/>
            <p:nvPr/>
          </p:nvSpPr>
          <p:spPr bwMode="auto">
            <a:xfrm>
              <a:off x="2359383" y="4399345"/>
              <a:ext cx="984250" cy="892175"/>
            </a:xfrm>
            <a:custGeom>
              <a:avLst/>
              <a:gdLst>
                <a:gd name="T0" fmla="*/ 0 w 620"/>
                <a:gd name="T1" fmla="*/ 562 h 562"/>
                <a:gd name="T2" fmla="*/ 620 w 620"/>
                <a:gd name="T3" fmla="*/ 415 h 562"/>
                <a:gd name="T4" fmla="*/ 499 w 620"/>
                <a:gd name="T5" fmla="*/ 0 h 562"/>
                <a:gd name="T6" fmla="*/ 2 w 620"/>
                <a:gd name="T7" fmla="*/ 152 h 562"/>
                <a:gd name="T8" fmla="*/ 0 w 620"/>
                <a:gd name="T9" fmla="*/ 562 h 562"/>
              </a:gdLst>
              <a:ahLst/>
              <a:cxnLst>
                <a:cxn ang="0">
                  <a:pos x="T0" y="T1"/>
                </a:cxn>
                <a:cxn ang="0">
                  <a:pos x="T2" y="T3"/>
                </a:cxn>
                <a:cxn ang="0">
                  <a:pos x="T4" y="T5"/>
                </a:cxn>
                <a:cxn ang="0">
                  <a:pos x="T6" y="T7"/>
                </a:cxn>
                <a:cxn ang="0">
                  <a:pos x="T8" y="T9"/>
                </a:cxn>
              </a:cxnLst>
              <a:rect l="0" t="0" r="r" b="b"/>
              <a:pathLst>
                <a:path w="620" h="562">
                  <a:moveTo>
                    <a:pt x="0" y="562"/>
                  </a:moveTo>
                  <a:lnTo>
                    <a:pt x="620" y="415"/>
                  </a:lnTo>
                  <a:lnTo>
                    <a:pt x="499" y="0"/>
                  </a:lnTo>
                  <a:lnTo>
                    <a:pt x="2" y="152"/>
                  </a:lnTo>
                  <a:lnTo>
                    <a:pt x="0" y="562"/>
                  </a:lnTo>
                  <a:close/>
                </a:path>
              </a:pathLst>
            </a:custGeom>
            <a:solidFill>
              <a:schemeClr val="accent1">
                <a:lumMod val="60000"/>
                <a:lumOff val="40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0" name="Freeform 22"/>
            <p:cNvSpPr/>
            <p:nvPr/>
          </p:nvSpPr>
          <p:spPr bwMode="auto">
            <a:xfrm>
              <a:off x="3178533" y="4945445"/>
              <a:ext cx="93663" cy="96838"/>
            </a:xfrm>
            <a:custGeom>
              <a:avLst/>
              <a:gdLst>
                <a:gd name="T0" fmla="*/ 23 w 25"/>
                <a:gd name="T1" fmla="*/ 10 h 26"/>
                <a:gd name="T2" fmla="*/ 16 w 25"/>
                <a:gd name="T3" fmla="*/ 24 h 26"/>
                <a:gd name="T4" fmla="*/ 1 w 25"/>
                <a:gd name="T5" fmla="*/ 16 h 26"/>
                <a:gd name="T6" fmla="*/ 9 w 25"/>
                <a:gd name="T7" fmla="*/ 2 h 26"/>
                <a:gd name="T8" fmla="*/ 23 w 25"/>
                <a:gd name="T9" fmla="*/ 10 h 26"/>
              </a:gdLst>
              <a:ahLst/>
              <a:cxnLst>
                <a:cxn ang="0">
                  <a:pos x="T0" y="T1"/>
                </a:cxn>
                <a:cxn ang="0">
                  <a:pos x="T2" y="T3"/>
                </a:cxn>
                <a:cxn ang="0">
                  <a:pos x="T4" y="T5"/>
                </a:cxn>
                <a:cxn ang="0">
                  <a:pos x="T6" y="T7"/>
                </a:cxn>
                <a:cxn ang="0">
                  <a:pos x="T8" y="T9"/>
                </a:cxn>
              </a:cxnLst>
              <a:rect l="0" t="0" r="r" b="b"/>
              <a:pathLst>
                <a:path w="25" h="26">
                  <a:moveTo>
                    <a:pt x="23" y="10"/>
                  </a:moveTo>
                  <a:cubicBezTo>
                    <a:pt x="25" y="16"/>
                    <a:pt x="22" y="22"/>
                    <a:pt x="16" y="24"/>
                  </a:cubicBezTo>
                  <a:cubicBezTo>
                    <a:pt x="10" y="26"/>
                    <a:pt x="3" y="22"/>
                    <a:pt x="1" y="16"/>
                  </a:cubicBezTo>
                  <a:cubicBezTo>
                    <a:pt x="0" y="10"/>
                    <a:pt x="3" y="4"/>
                    <a:pt x="9" y="2"/>
                  </a:cubicBezTo>
                  <a:cubicBezTo>
                    <a:pt x="15" y="0"/>
                    <a:pt x="22" y="4"/>
                    <a:pt x="23" y="10"/>
                  </a:cubicBezTo>
                </a:path>
              </a:pathLst>
            </a:custGeom>
            <a:solidFill>
              <a:schemeClr val="bg1"/>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1" name="Freeform 23"/>
            <p:cNvSpPr/>
            <p:nvPr/>
          </p:nvSpPr>
          <p:spPr bwMode="auto">
            <a:xfrm>
              <a:off x="3553183" y="4023107"/>
              <a:ext cx="563563" cy="1004888"/>
            </a:xfrm>
            <a:custGeom>
              <a:avLst/>
              <a:gdLst>
                <a:gd name="T0" fmla="*/ 146 w 150"/>
                <a:gd name="T1" fmla="*/ 221 h 267"/>
                <a:gd name="T2" fmla="*/ 129 w 150"/>
                <a:gd name="T3" fmla="*/ 253 h 267"/>
                <a:gd name="T4" fmla="*/ 94 w 150"/>
                <a:gd name="T5" fmla="*/ 263 h 267"/>
                <a:gd name="T6" fmla="*/ 63 w 150"/>
                <a:gd name="T7" fmla="*/ 246 h 267"/>
                <a:gd name="T8" fmla="*/ 4 w 150"/>
                <a:gd name="T9" fmla="*/ 45 h 267"/>
                <a:gd name="T10" fmla="*/ 21 w 150"/>
                <a:gd name="T11" fmla="*/ 14 h 267"/>
                <a:gd name="T12" fmla="*/ 56 w 150"/>
                <a:gd name="T13" fmla="*/ 4 h 267"/>
                <a:gd name="T14" fmla="*/ 88 w 150"/>
                <a:gd name="T15" fmla="*/ 21 h 267"/>
                <a:gd name="T16" fmla="*/ 146 w 150"/>
                <a:gd name="T17" fmla="*/ 22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67">
                  <a:moveTo>
                    <a:pt x="146" y="221"/>
                  </a:moveTo>
                  <a:cubicBezTo>
                    <a:pt x="150" y="235"/>
                    <a:pt x="142" y="249"/>
                    <a:pt x="129" y="253"/>
                  </a:cubicBezTo>
                  <a:cubicBezTo>
                    <a:pt x="94" y="263"/>
                    <a:pt x="94" y="263"/>
                    <a:pt x="94" y="263"/>
                  </a:cubicBezTo>
                  <a:cubicBezTo>
                    <a:pt x="81" y="267"/>
                    <a:pt x="67" y="259"/>
                    <a:pt x="63" y="246"/>
                  </a:cubicBezTo>
                  <a:cubicBezTo>
                    <a:pt x="4" y="45"/>
                    <a:pt x="4" y="45"/>
                    <a:pt x="4" y="45"/>
                  </a:cubicBezTo>
                  <a:cubicBezTo>
                    <a:pt x="0" y="32"/>
                    <a:pt x="8" y="18"/>
                    <a:pt x="21" y="14"/>
                  </a:cubicBezTo>
                  <a:cubicBezTo>
                    <a:pt x="56" y="4"/>
                    <a:pt x="56" y="4"/>
                    <a:pt x="56" y="4"/>
                  </a:cubicBezTo>
                  <a:cubicBezTo>
                    <a:pt x="70" y="0"/>
                    <a:pt x="84" y="8"/>
                    <a:pt x="88" y="21"/>
                  </a:cubicBezTo>
                  <a:cubicBezTo>
                    <a:pt x="146" y="221"/>
                    <a:pt x="146" y="221"/>
                    <a:pt x="146" y="221"/>
                  </a:cubicBezTo>
                </a:path>
              </a:pathLst>
            </a:custGeom>
            <a:solidFill>
              <a:schemeClr val="tx2"/>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2" name="Freeform 24"/>
            <p:cNvSpPr/>
            <p:nvPr/>
          </p:nvSpPr>
          <p:spPr bwMode="auto">
            <a:xfrm>
              <a:off x="4696183" y="3000757"/>
              <a:ext cx="588963" cy="585788"/>
            </a:xfrm>
            <a:custGeom>
              <a:avLst/>
              <a:gdLst>
                <a:gd name="T0" fmla="*/ 146 w 157"/>
                <a:gd name="T1" fmla="*/ 58 h 156"/>
                <a:gd name="T2" fmla="*/ 98 w 157"/>
                <a:gd name="T3" fmla="*/ 146 h 156"/>
                <a:gd name="T4" fmla="*/ 11 w 157"/>
                <a:gd name="T5" fmla="*/ 98 h 156"/>
                <a:gd name="T6" fmla="*/ 59 w 157"/>
                <a:gd name="T7" fmla="*/ 11 h 156"/>
                <a:gd name="T8" fmla="*/ 146 w 157"/>
                <a:gd name="T9" fmla="*/ 58 h 156"/>
              </a:gdLst>
              <a:ahLst/>
              <a:cxnLst>
                <a:cxn ang="0">
                  <a:pos x="T0" y="T1"/>
                </a:cxn>
                <a:cxn ang="0">
                  <a:pos x="T2" y="T3"/>
                </a:cxn>
                <a:cxn ang="0">
                  <a:pos x="T4" y="T5"/>
                </a:cxn>
                <a:cxn ang="0">
                  <a:pos x="T6" y="T7"/>
                </a:cxn>
                <a:cxn ang="0">
                  <a:pos x="T8" y="T9"/>
                </a:cxn>
              </a:cxnLst>
              <a:rect l="0" t="0" r="r" b="b"/>
              <a:pathLst>
                <a:path w="157" h="156">
                  <a:moveTo>
                    <a:pt x="146" y="58"/>
                  </a:moveTo>
                  <a:cubicBezTo>
                    <a:pt x="157" y="96"/>
                    <a:pt x="136" y="135"/>
                    <a:pt x="98" y="146"/>
                  </a:cubicBezTo>
                  <a:cubicBezTo>
                    <a:pt x="61" y="156"/>
                    <a:pt x="22" y="135"/>
                    <a:pt x="11" y="98"/>
                  </a:cubicBezTo>
                  <a:cubicBezTo>
                    <a:pt x="0" y="61"/>
                    <a:pt x="22" y="22"/>
                    <a:pt x="59" y="11"/>
                  </a:cubicBezTo>
                  <a:cubicBezTo>
                    <a:pt x="96" y="0"/>
                    <a:pt x="135" y="21"/>
                    <a:pt x="146" y="58"/>
                  </a:cubicBezTo>
                </a:path>
              </a:pathLst>
            </a:custGeom>
            <a:solidFill>
              <a:schemeClr val="accent4">
                <a:lumMod val="60000"/>
                <a:lumOff val="40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3" name="Freeform 25"/>
            <p:cNvSpPr/>
            <p:nvPr/>
          </p:nvSpPr>
          <p:spPr bwMode="auto">
            <a:xfrm>
              <a:off x="4737458" y="3026157"/>
              <a:ext cx="382588" cy="631825"/>
            </a:xfrm>
            <a:custGeom>
              <a:avLst/>
              <a:gdLst>
                <a:gd name="T0" fmla="*/ 116 w 241"/>
                <a:gd name="T1" fmla="*/ 398 h 398"/>
                <a:gd name="T2" fmla="*/ 241 w 241"/>
                <a:gd name="T3" fmla="*/ 315 h 398"/>
                <a:gd name="T4" fmla="*/ 149 w 241"/>
                <a:gd name="T5" fmla="*/ 0 h 398"/>
                <a:gd name="T6" fmla="*/ 0 w 241"/>
                <a:gd name="T7" fmla="*/ 0 h 398"/>
                <a:gd name="T8" fmla="*/ 116 w 241"/>
                <a:gd name="T9" fmla="*/ 398 h 398"/>
              </a:gdLst>
              <a:ahLst/>
              <a:cxnLst>
                <a:cxn ang="0">
                  <a:pos x="T0" y="T1"/>
                </a:cxn>
                <a:cxn ang="0">
                  <a:pos x="T2" y="T3"/>
                </a:cxn>
                <a:cxn ang="0">
                  <a:pos x="T4" y="T5"/>
                </a:cxn>
                <a:cxn ang="0">
                  <a:pos x="T6" y="T7"/>
                </a:cxn>
                <a:cxn ang="0">
                  <a:pos x="T8" y="T9"/>
                </a:cxn>
              </a:cxnLst>
              <a:rect l="0" t="0" r="r" b="b"/>
              <a:pathLst>
                <a:path w="241" h="398">
                  <a:moveTo>
                    <a:pt x="116" y="398"/>
                  </a:moveTo>
                  <a:lnTo>
                    <a:pt x="241" y="315"/>
                  </a:lnTo>
                  <a:lnTo>
                    <a:pt x="149" y="0"/>
                  </a:lnTo>
                  <a:lnTo>
                    <a:pt x="0" y="0"/>
                  </a:lnTo>
                  <a:lnTo>
                    <a:pt x="116" y="398"/>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4" name="Freeform 26"/>
            <p:cNvSpPr/>
            <p:nvPr/>
          </p:nvSpPr>
          <p:spPr bwMode="auto">
            <a:xfrm>
              <a:off x="4737458" y="3026157"/>
              <a:ext cx="382588" cy="631825"/>
            </a:xfrm>
            <a:custGeom>
              <a:avLst/>
              <a:gdLst>
                <a:gd name="T0" fmla="*/ 116 w 241"/>
                <a:gd name="T1" fmla="*/ 398 h 398"/>
                <a:gd name="T2" fmla="*/ 241 w 241"/>
                <a:gd name="T3" fmla="*/ 315 h 398"/>
                <a:gd name="T4" fmla="*/ 149 w 241"/>
                <a:gd name="T5" fmla="*/ 0 h 398"/>
                <a:gd name="T6" fmla="*/ 0 w 241"/>
                <a:gd name="T7" fmla="*/ 0 h 398"/>
                <a:gd name="T8" fmla="*/ 116 w 241"/>
                <a:gd name="T9" fmla="*/ 398 h 398"/>
              </a:gdLst>
              <a:ahLst/>
              <a:cxnLst>
                <a:cxn ang="0">
                  <a:pos x="T0" y="T1"/>
                </a:cxn>
                <a:cxn ang="0">
                  <a:pos x="T2" y="T3"/>
                </a:cxn>
                <a:cxn ang="0">
                  <a:pos x="T4" y="T5"/>
                </a:cxn>
                <a:cxn ang="0">
                  <a:pos x="T6" y="T7"/>
                </a:cxn>
                <a:cxn ang="0">
                  <a:pos x="T8" y="T9"/>
                </a:cxn>
              </a:cxnLst>
              <a:rect l="0" t="0" r="r" b="b"/>
              <a:pathLst>
                <a:path w="241" h="398">
                  <a:moveTo>
                    <a:pt x="116" y="398"/>
                  </a:moveTo>
                  <a:lnTo>
                    <a:pt x="241" y="315"/>
                  </a:lnTo>
                  <a:lnTo>
                    <a:pt x="149" y="0"/>
                  </a:lnTo>
                  <a:lnTo>
                    <a:pt x="0" y="0"/>
                  </a:lnTo>
                  <a:lnTo>
                    <a:pt x="116"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65" name="Freeform 27"/>
            <p:cNvSpPr/>
            <p:nvPr/>
          </p:nvSpPr>
          <p:spPr bwMode="auto">
            <a:xfrm>
              <a:off x="3065821" y="3478595"/>
              <a:ext cx="588963" cy="585788"/>
            </a:xfrm>
            <a:custGeom>
              <a:avLst/>
              <a:gdLst>
                <a:gd name="T0" fmla="*/ 146 w 157"/>
                <a:gd name="T1" fmla="*/ 58 h 156"/>
                <a:gd name="T2" fmla="*/ 99 w 157"/>
                <a:gd name="T3" fmla="*/ 146 h 156"/>
                <a:gd name="T4" fmla="*/ 11 w 157"/>
                <a:gd name="T5" fmla="*/ 98 h 156"/>
                <a:gd name="T6" fmla="*/ 59 w 157"/>
                <a:gd name="T7" fmla="*/ 11 h 156"/>
                <a:gd name="T8" fmla="*/ 146 w 157"/>
                <a:gd name="T9" fmla="*/ 58 h 156"/>
              </a:gdLst>
              <a:ahLst/>
              <a:cxnLst>
                <a:cxn ang="0">
                  <a:pos x="T0" y="T1"/>
                </a:cxn>
                <a:cxn ang="0">
                  <a:pos x="T2" y="T3"/>
                </a:cxn>
                <a:cxn ang="0">
                  <a:pos x="T4" y="T5"/>
                </a:cxn>
                <a:cxn ang="0">
                  <a:pos x="T6" y="T7"/>
                </a:cxn>
                <a:cxn ang="0">
                  <a:pos x="T8" y="T9"/>
                </a:cxn>
              </a:cxnLst>
              <a:rect l="0" t="0" r="r" b="b"/>
              <a:pathLst>
                <a:path w="157" h="156">
                  <a:moveTo>
                    <a:pt x="146" y="58"/>
                  </a:moveTo>
                  <a:cubicBezTo>
                    <a:pt x="157" y="96"/>
                    <a:pt x="136" y="135"/>
                    <a:pt x="99" y="146"/>
                  </a:cubicBezTo>
                  <a:cubicBezTo>
                    <a:pt x="61" y="156"/>
                    <a:pt x="22" y="135"/>
                    <a:pt x="11" y="98"/>
                  </a:cubicBezTo>
                  <a:cubicBezTo>
                    <a:pt x="0" y="61"/>
                    <a:pt x="22" y="22"/>
                    <a:pt x="59" y="11"/>
                  </a:cubicBezTo>
                  <a:cubicBezTo>
                    <a:pt x="96" y="0"/>
                    <a:pt x="135" y="21"/>
                    <a:pt x="146" y="58"/>
                  </a:cubicBezTo>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6" name="Freeform 28"/>
            <p:cNvSpPr/>
            <p:nvPr/>
          </p:nvSpPr>
          <p:spPr bwMode="auto">
            <a:xfrm>
              <a:off x="4605696" y="2503870"/>
              <a:ext cx="608013" cy="1628775"/>
            </a:xfrm>
            <a:custGeom>
              <a:avLst/>
              <a:gdLst>
                <a:gd name="T0" fmla="*/ 159 w 162"/>
                <a:gd name="T1" fmla="*/ 402 h 433"/>
                <a:gd name="T2" fmla="*/ 143 w 162"/>
                <a:gd name="T3" fmla="*/ 430 h 433"/>
                <a:gd name="T4" fmla="*/ 115 w 162"/>
                <a:gd name="T5" fmla="*/ 415 h 433"/>
                <a:gd name="T6" fmla="*/ 3 w 162"/>
                <a:gd name="T7" fmla="*/ 31 h 433"/>
                <a:gd name="T8" fmla="*/ 18 w 162"/>
                <a:gd name="T9" fmla="*/ 3 h 433"/>
                <a:gd name="T10" fmla="*/ 46 w 162"/>
                <a:gd name="T11" fmla="*/ 18 h 433"/>
                <a:gd name="T12" fmla="*/ 159 w 162"/>
                <a:gd name="T13" fmla="*/ 402 h 433"/>
              </a:gdLst>
              <a:ahLst/>
              <a:cxnLst>
                <a:cxn ang="0">
                  <a:pos x="T0" y="T1"/>
                </a:cxn>
                <a:cxn ang="0">
                  <a:pos x="T2" y="T3"/>
                </a:cxn>
                <a:cxn ang="0">
                  <a:pos x="T4" y="T5"/>
                </a:cxn>
                <a:cxn ang="0">
                  <a:pos x="T6" y="T7"/>
                </a:cxn>
                <a:cxn ang="0">
                  <a:pos x="T8" y="T9"/>
                </a:cxn>
                <a:cxn ang="0">
                  <a:pos x="T10" y="T11"/>
                </a:cxn>
                <a:cxn ang="0">
                  <a:pos x="T12" y="T13"/>
                </a:cxn>
              </a:cxnLst>
              <a:rect l="0" t="0" r="r" b="b"/>
              <a:pathLst>
                <a:path w="162" h="433">
                  <a:moveTo>
                    <a:pt x="159" y="402"/>
                  </a:moveTo>
                  <a:cubicBezTo>
                    <a:pt x="162" y="414"/>
                    <a:pt x="155" y="426"/>
                    <a:pt x="143" y="430"/>
                  </a:cubicBezTo>
                  <a:cubicBezTo>
                    <a:pt x="131" y="433"/>
                    <a:pt x="119" y="427"/>
                    <a:pt x="115" y="415"/>
                  </a:cubicBezTo>
                  <a:cubicBezTo>
                    <a:pt x="3" y="31"/>
                    <a:pt x="3" y="31"/>
                    <a:pt x="3" y="31"/>
                  </a:cubicBezTo>
                  <a:cubicBezTo>
                    <a:pt x="0" y="19"/>
                    <a:pt x="6" y="7"/>
                    <a:pt x="18" y="3"/>
                  </a:cubicBezTo>
                  <a:cubicBezTo>
                    <a:pt x="30" y="0"/>
                    <a:pt x="43" y="6"/>
                    <a:pt x="46" y="18"/>
                  </a:cubicBezTo>
                  <a:cubicBezTo>
                    <a:pt x="159" y="402"/>
                    <a:pt x="159" y="402"/>
                    <a:pt x="159" y="402"/>
                  </a:cubicBezTo>
                </a:path>
              </a:pathLst>
            </a:custGeom>
            <a:solidFill>
              <a:schemeClr val="accent4">
                <a:lumMod val="60000"/>
                <a:lumOff val="40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7" name="Freeform 29"/>
            <p:cNvSpPr/>
            <p:nvPr/>
          </p:nvSpPr>
          <p:spPr bwMode="auto">
            <a:xfrm>
              <a:off x="3275371" y="3305557"/>
              <a:ext cx="642938" cy="793750"/>
            </a:xfrm>
            <a:custGeom>
              <a:avLst/>
              <a:gdLst>
                <a:gd name="T0" fmla="*/ 167 w 171"/>
                <a:gd name="T1" fmla="*/ 153 h 211"/>
                <a:gd name="T2" fmla="*/ 150 w 171"/>
                <a:gd name="T3" fmla="*/ 185 h 211"/>
                <a:gd name="T4" fmla="*/ 73 w 171"/>
                <a:gd name="T5" fmla="*/ 207 h 211"/>
                <a:gd name="T6" fmla="*/ 42 w 171"/>
                <a:gd name="T7" fmla="*/ 190 h 211"/>
                <a:gd name="T8" fmla="*/ 3 w 171"/>
                <a:gd name="T9" fmla="*/ 58 h 211"/>
                <a:gd name="T10" fmla="*/ 21 w 171"/>
                <a:gd name="T11" fmla="*/ 27 h 211"/>
                <a:gd name="T12" fmla="*/ 97 w 171"/>
                <a:gd name="T13" fmla="*/ 4 h 211"/>
                <a:gd name="T14" fmla="*/ 128 w 171"/>
                <a:gd name="T15" fmla="*/ 22 h 211"/>
                <a:gd name="T16" fmla="*/ 167 w 171"/>
                <a:gd name="T17" fmla="*/ 15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211">
                  <a:moveTo>
                    <a:pt x="167" y="153"/>
                  </a:moveTo>
                  <a:cubicBezTo>
                    <a:pt x="171" y="167"/>
                    <a:pt x="163" y="181"/>
                    <a:pt x="150" y="185"/>
                  </a:cubicBezTo>
                  <a:cubicBezTo>
                    <a:pt x="73" y="207"/>
                    <a:pt x="73" y="207"/>
                    <a:pt x="73" y="207"/>
                  </a:cubicBezTo>
                  <a:cubicBezTo>
                    <a:pt x="60" y="211"/>
                    <a:pt x="46" y="203"/>
                    <a:pt x="42" y="190"/>
                  </a:cubicBezTo>
                  <a:cubicBezTo>
                    <a:pt x="3" y="58"/>
                    <a:pt x="3" y="58"/>
                    <a:pt x="3" y="58"/>
                  </a:cubicBezTo>
                  <a:cubicBezTo>
                    <a:pt x="0" y="45"/>
                    <a:pt x="7" y="31"/>
                    <a:pt x="21" y="27"/>
                  </a:cubicBezTo>
                  <a:cubicBezTo>
                    <a:pt x="97" y="4"/>
                    <a:pt x="97" y="4"/>
                    <a:pt x="97" y="4"/>
                  </a:cubicBezTo>
                  <a:cubicBezTo>
                    <a:pt x="110" y="0"/>
                    <a:pt x="124" y="8"/>
                    <a:pt x="128" y="22"/>
                  </a:cubicBezTo>
                  <a:cubicBezTo>
                    <a:pt x="167" y="153"/>
                    <a:pt x="167" y="153"/>
                    <a:pt x="167" y="153"/>
                  </a:cubicBezTo>
                </a:path>
              </a:pathLst>
            </a:custGeom>
            <a:solidFill>
              <a:schemeClr val="accent4">
                <a:lumMod val="60000"/>
                <a:lumOff val="40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8" name="Freeform 30"/>
            <p:cNvSpPr/>
            <p:nvPr/>
          </p:nvSpPr>
          <p:spPr bwMode="auto">
            <a:xfrm>
              <a:off x="3756383" y="2619757"/>
              <a:ext cx="1281113" cy="1444625"/>
            </a:xfrm>
            <a:custGeom>
              <a:avLst/>
              <a:gdLst>
                <a:gd name="T0" fmla="*/ 0 w 341"/>
                <a:gd name="T1" fmla="*/ 204 h 384"/>
                <a:gd name="T2" fmla="*/ 20 w 341"/>
                <a:gd name="T3" fmla="*/ 270 h 384"/>
                <a:gd name="T4" fmla="*/ 39 w 341"/>
                <a:gd name="T5" fmla="*/ 335 h 384"/>
                <a:gd name="T6" fmla="*/ 341 w 341"/>
                <a:gd name="T7" fmla="*/ 384 h 384"/>
                <a:gd name="T8" fmla="*/ 285 w 341"/>
                <a:gd name="T9" fmla="*/ 192 h 384"/>
                <a:gd name="T10" fmla="*/ 229 w 341"/>
                <a:gd name="T11" fmla="*/ 0 h 384"/>
                <a:gd name="T12" fmla="*/ 0 w 341"/>
                <a:gd name="T13" fmla="*/ 204 h 384"/>
              </a:gdLst>
              <a:ahLst/>
              <a:cxnLst>
                <a:cxn ang="0">
                  <a:pos x="T0" y="T1"/>
                </a:cxn>
                <a:cxn ang="0">
                  <a:pos x="T2" y="T3"/>
                </a:cxn>
                <a:cxn ang="0">
                  <a:pos x="T4" y="T5"/>
                </a:cxn>
                <a:cxn ang="0">
                  <a:pos x="T6" y="T7"/>
                </a:cxn>
                <a:cxn ang="0">
                  <a:pos x="T8" y="T9"/>
                </a:cxn>
                <a:cxn ang="0">
                  <a:pos x="T10" y="T11"/>
                </a:cxn>
                <a:cxn ang="0">
                  <a:pos x="T12" y="T13"/>
                </a:cxn>
              </a:cxnLst>
              <a:rect l="0" t="0" r="r" b="b"/>
              <a:pathLst>
                <a:path w="341" h="384">
                  <a:moveTo>
                    <a:pt x="0" y="204"/>
                  </a:moveTo>
                  <a:cubicBezTo>
                    <a:pt x="20" y="270"/>
                    <a:pt x="20" y="270"/>
                    <a:pt x="20" y="270"/>
                  </a:cubicBezTo>
                  <a:cubicBezTo>
                    <a:pt x="39" y="335"/>
                    <a:pt x="39" y="335"/>
                    <a:pt x="39" y="335"/>
                  </a:cubicBezTo>
                  <a:cubicBezTo>
                    <a:pt x="39" y="335"/>
                    <a:pt x="197" y="305"/>
                    <a:pt x="341" y="384"/>
                  </a:cubicBezTo>
                  <a:cubicBezTo>
                    <a:pt x="285" y="192"/>
                    <a:pt x="285" y="192"/>
                    <a:pt x="285" y="192"/>
                  </a:cubicBezTo>
                  <a:cubicBezTo>
                    <a:pt x="229" y="0"/>
                    <a:pt x="229" y="0"/>
                    <a:pt x="229" y="0"/>
                  </a:cubicBezTo>
                  <a:cubicBezTo>
                    <a:pt x="150" y="144"/>
                    <a:pt x="0" y="204"/>
                    <a:pt x="0" y="204"/>
                  </a:cubicBezTo>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69" name="Freeform 31"/>
            <p:cNvSpPr/>
            <p:nvPr/>
          </p:nvSpPr>
          <p:spPr bwMode="auto">
            <a:xfrm>
              <a:off x="3418246" y="3962782"/>
              <a:ext cx="7938" cy="26988"/>
            </a:xfrm>
            <a:custGeom>
              <a:avLst/>
              <a:gdLst>
                <a:gd name="T0" fmla="*/ 0 w 5"/>
                <a:gd name="T1" fmla="*/ 0 h 17"/>
                <a:gd name="T2" fmla="*/ 0 w 5"/>
                <a:gd name="T3" fmla="*/ 0 h 17"/>
                <a:gd name="T4" fmla="*/ 0 w 5"/>
                <a:gd name="T5" fmla="*/ 0 h 17"/>
                <a:gd name="T6" fmla="*/ 3 w 5"/>
                <a:gd name="T7" fmla="*/ 12 h 17"/>
                <a:gd name="T8" fmla="*/ 5 w 5"/>
                <a:gd name="T9" fmla="*/ 17 h 17"/>
                <a:gd name="T10" fmla="*/ 0 w 5"/>
                <a:gd name="T11" fmla="*/ 0 h 17"/>
              </a:gdLst>
              <a:ahLst/>
              <a:cxnLst>
                <a:cxn ang="0">
                  <a:pos x="T0" y="T1"/>
                </a:cxn>
                <a:cxn ang="0">
                  <a:pos x="T2" y="T3"/>
                </a:cxn>
                <a:cxn ang="0">
                  <a:pos x="T4" y="T5"/>
                </a:cxn>
                <a:cxn ang="0">
                  <a:pos x="T6" y="T7"/>
                </a:cxn>
                <a:cxn ang="0">
                  <a:pos x="T8" y="T9"/>
                </a:cxn>
                <a:cxn ang="0">
                  <a:pos x="T10" y="T11"/>
                </a:cxn>
              </a:cxnLst>
              <a:rect l="0" t="0" r="r" b="b"/>
              <a:pathLst>
                <a:path w="5" h="17">
                  <a:moveTo>
                    <a:pt x="0" y="0"/>
                  </a:moveTo>
                  <a:lnTo>
                    <a:pt x="0" y="0"/>
                  </a:lnTo>
                  <a:lnTo>
                    <a:pt x="0" y="0"/>
                  </a:lnTo>
                  <a:lnTo>
                    <a:pt x="3" y="12"/>
                  </a:lnTo>
                  <a:lnTo>
                    <a:pt x="5" y="17"/>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70" name="Freeform 32"/>
            <p:cNvSpPr/>
            <p:nvPr/>
          </p:nvSpPr>
          <p:spPr bwMode="auto">
            <a:xfrm>
              <a:off x="3418246" y="3962782"/>
              <a:ext cx="7938" cy="26988"/>
            </a:xfrm>
            <a:custGeom>
              <a:avLst/>
              <a:gdLst>
                <a:gd name="T0" fmla="*/ 0 w 5"/>
                <a:gd name="T1" fmla="*/ 0 h 17"/>
                <a:gd name="T2" fmla="*/ 0 w 5"/>
                <a:gd name="T3" fmla="*/ 0 h 17"/>
                <a:gd name="T4" fmla="*/ 0 w 5"/>
                <a:gd name="T5" fmla="*/ 0 h 17"/>
                <a:gd name="T6" fmla="*/ 3 w 5"/>
                <a:gd name="T7" fmla="*/ 12 h 17"/>
                <a:gd name="T8" fmla="*/ 5 w 5"/>
                <a:gd name="T9" fmla="*/ 17 h 17"/>
                <a:gd name="T10" fmla="*/ 0 w 5"/>
                <a:gd name="T11" fmla="*/ 0 h 17"/>
              </a:gdLst>
              <a:ahLst/>
              <a:cxnLst>
                <a:cxn ang="0">
                  <a:pos x="T0" y="T1"/>
                </a:cxn>
                <a:cxn ang="0">
                  <a:pos x="T2" y="T3"/>
                </a:cxn>
                <a:cxn ang="0">
                  <a:pos x="T4" y="T5"/>
                </a:cxn>
                <a:cxn ang="0">
                  <a:pos x="T6" y="T7"/>
                </a:cxn>
                <a:cxn ang="0">
                  <a:pos x="T8" y="T9"/>
                </a:cxn>
                <a:cxn ang="0">
                  <a:pos x="T10" y="T11"/>
                </a:cxn>
              </a:cxnLst>
              <a:rect l="0" t="0" r="r" b="b"/>
              <a:pathLst>
                <a:path w="5" h="17">
                  <a:moveTo>
                    <a:pt x="0" y="0"/>
                  </a:moveTo>
                  <a:lnTo>
                    <a:pt x="0" y="0"/>
                  </a:lnTo>
                  <a:lnTo>
                    <a:pt x="0" y="0"/>
                  </a:lnTo>
                  <a:lnTo>
                    <a:pt x="3" y="12"/>
                  </a:lnTo>
                  <a:lnTo>
                    <a:pt x="5"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71" name="Freeform 33"/>
            <p:cNvSpPr/>
            <p:nvPr/>
          </p:nvSpPr>
          <p:spPr bwMode="auto">
            <a:xfrm>
              <a:off x="3418246" y="3861182"/>
              <a:ext cx="277813" cy="128588"/>
            </a:xfrm>
            <a:custGeom>
              <a:avLst/>
              <a:gdLst>
                <a:gd name="T0" fmla="*/ 72 w 74"/>
                <a:gd name="T1" fmla="*/ 0 h 34"/>
                <a:gd name="T2" fmla="*/ 72 w 74"/>
                <a:gd name="T3" fmla="*/ 0 h 34"/>
                <a:gd name="T4" fmla="*/ 71 w 74"/>
                <a:gd name="T5" fmla="*/ 4 h 34"/>
                <a:gd name="T6" fmla="*/ 65 w 74"/>
                <a:gd name="T7" fmla="*/ 8 h 34"/>
                <a:gd name="T8" fmla="*/ 0 w 74"/>
                <a:gd name="T9" fmla="*/ 27 h 34"/>
                <a:gd name="T10" fmla="*/ 0 w 74"/>
                <a:gd name="T11" fmla="*/ 27 h 34"/>
                <a:gd name="T12" fmla="*/ 2 w 74"/>
                <a:gd name="T13" fmla="*/ 34 h 34"/>
                <a:gd name="T14" fmla="*/ 17 w 74"/>
                <a:gd name="T15" fmla="*/ 30 h 34"/>
                <a:gd name="T16" fmla="*/ 67 w 74"/>
                <a:gd name="T17" fmla="*/ 15 h 34"/>
                <a:gd name="T18" fmla="*/ 73 w 74"/>
                <a:gd name="T19" fmla="*/ 11 h 34"/>
                <a:gd name="T20" fmla="*/ 74 w 74"/>
                <a:gd name="T21" fmla="*/ 6 h 34"/>
                <a:gd name="T22" fmla="*/ 74 w 74"/>
                <a:gd name="T23" fmla="*/ 6 h 34"/>
                <a:gd name="T24" fmla="*/ 74 w 74"/>
                <a:gd name="T25" fmla="*/ 3 h 34"/>
                <a:gd name="T26" fmla="*/ 72 w 74"/>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34">
                  <a:moveTo>
                    <a:pt x="72" y="0"/>
                  </a:moveTo>
                  <a:cubicBezTo>
                    <a:pt x="72" y="0"/>
                    <a:pt x="72" y="0"/>
                    <a:pt x="72" y="0"/>
                  </a:cubicBezTo>
                  <a:cubicBezTo>
                    <a:pt x="72" y="1"/>
                    <a:pt x="72" y="3"/>
                    <a:pt x="71" y="4"/>
                  </a:cubicBezTo>
                  <a:cubicBezTo>
                    <a:pt x="69" y="6"/>
                    <a:pt x="68" y="7"/>
                    <a:pt x="65" y="8"/>
                  </a:cubicBezTo>
                  <a:cubicBezTo>
                    <a:pt x="0" y="27"/>
                    <a:pt x="0" y="27"/>
                    <a:pt x="0" y="27"/>
                  </a:cubicBezTo>
                  <a:cubicBezTo>
                    <a:pt x="0" y="27"/>
                    <a:pt x="0" y="27"/>
                    <a:pt x="0" y="27"/>
                  </a:cubicBezTo>
                  <a:cubicBezTo>
                    <a:pt x="2" y="34"/>
                    <a:pt x="2" y="34"/>
                    <a:pt x="2" y="34"/>
                  </a:cubicBezTo>
                  <a:cubicBezTo>
                    <a:pt x="17" y="30"/>
                    <a:pt x="17" y="30"/>
                    <a:pt x="17" y="30"/>
                  </a:cubicBezTo>
                  <a:cubicBezTo>
                    <a:pt x="67" y="15"/>
                    <a:pt x="67" y="15"/>
                    <a:pt x="67" y="15"/>
                  </a:cubicBezTo>
                  <a:cubicBezTo>
                    <a:pt x="70" y="14"/>
                    <a:pt x="72" y="13"/>
                    <a:pt x="73" y="11"/>
                  </a:cubicBezTo>
                  <a:cubicBezTo>
                    <a:pt x="74" y="9"/>
                    <a:pt x="74" y="8"/>
                    <a:pt x="74" y="6"/>
                  </a:cubicBezTo>
                  <a:cubicBezTo>
                    <a:pt x="74" y="6"/>
                    <a:pt x="74" y="6"/>
                    <a:pt x="74" y="6"/>
                  </a:cubicBezTo>
                  <a:cubicBezTo>
                    <a:pt x="74" y="5"/>
                    <a:pt x="74" y="4"/>
                    <a:pt x="74" y="3"/>
                  </a:cubicBezTo>
                  <a:cubicBezTo>
                    <a:pt x="74" y="2"/>
                    <a:pt x="73" y="1"/>
                    <a:pt x="72" y="0"/>
                  </a:cubicBezTo>
                </a:path>
              </a:pathLst>
            </a:custGeom>
            <a:solidFill>
              <a:schemeClr val="accent5"/>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72" name="Freeform 36"/>
            <p:cNvSpPr/>
            <p:nvPr/>
          </p:nvSpPr>
          <p:spPr bwMode="auto">
            <a:xfrm>
              <a:off x="3362683" y="3677032"/>
              <a:ext cx="280988" cy="128588"/>
            </a:xfrm>
            <a:custGeom>
              <a:avLst/>
              <a:gdLst>
                <a:gd name="T0" fmla="*/ 73 w 75"/>
                <a:gd name="T1" fmla="*/ 0 h 34"/>
                <a:gd name="T2" fmla="*/ 73 w 75"/>
                <a:gd name="T3" fmla="*/ 0 h 34"/>
                <a:gd name="T4" fmla="*/ 70 w 75"/>
                <a:gd name="T5" fmla="*/ 5 h 34"/>
                <a:gd name="T6" fmla="*/ 71 w 75"/>
                <a:gd name="T7" fmla="*/ 5 h 34"/>
                <a:gd name="T8" fmla="*/ 71 w 75"/>
                <a:gd name="T9" fmla="*/ 5 h 34"/>
                <a:gd name="T10" fmla="*/ 66 w 75"/>
                <a:gd name="T11" fmla="*/ 8 h 34"/>
                <a:gd name="T12" fmla="*/ 0 w 75"/>
                <a:gd name="T13" fmla="*/ 27 h 34"/>
                <a:gd name="T14" fmla="*/ 1 w 75"/>
                <a:gd name="T15" fmla="*/ 28 h 34"/>
                <a:gd name="T16" fmla="*/ 2 w 75"/>
                <a:gd name="T17" fmla="*/ 34 h 34"/>
                <a:gd name="T18" fmla="*/ 68 w 75"/>
                <a:gd name="T19" fmla="*/ 15 h 34"/>
                <a:gd name="T20" fmla="*/ 75 w 75"/>
                <a:gd name="T21" fmla="*/ 6 h 34"/>
                <a:gd name="T22" fmla="*/ 75 w 75"/>
                <a:gd name="T23" fmla="*/ 6 h 34"/>
                <a:gd name="T24" fmla="*/ 74 w 75"/>
                <a:gd name="T25" fmla="*/ 3 h 34"/>
                <a:gd name="T26" fmla="*/ 73 w 75"/>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34">
                  <a:moveTo>
                    <a:pt x="73" y="0"/>
                  </a:moveTo>
                  <a:cubicBezTo>
                    <a:pt x="73" y="0"/>
                    <a:pt x="73" y="0"/>
                    <a:pt x="73" y="0"/>
                  </a:cubicBezTo>
                  <a:cubicBezTo>
                    <a:pt x="73" y="2"/>
                    <a:pt x="72" y="4"/>
                    <a:pt x="70" y="5"/>
                  </a:cubicBezTo>
                  <a:cubicBezTo>
                    <a:pt x="71" y="5"/>
                    <a:pt x="71" y="5"/>
                    <a:pt x="71" y="5"/>
                  </a:cubicBezTo>
                  <a:cubicBezTo>
                    <a:pt x="71" y="5"/>
                    <a:pt x="71" y="5"/>
                    <a:pt x="71" y="5"/>
                  </a:cubicBezTo>
                  <a:cubicBezTo>
                    <a:pt x="69" y="7"/>
                    <a:pt x="68" y="8"/>
                    <a:pt x="66" y="8"/>
                  </a:cubicBezTo>
                  <a:cubicBezTo>
                    <a:pt x="0" y="27"/>
                    <a:pt x="0" y="27"/>
                    <a:pt x="0" y="27"/>
                  </a:cubicBezTo>
                  <a:cubicBezTo>
                    <a:pt x="1" y="28"/>
                    <a:pt x="1" y="28"/>
                    <a:pt x="1" y="28"/>
                  </a:cubicBezTo>
                  <a:cubicBezTo>
                    <a:pt x="2" y="34"/>
                    <a:pt x="2" y="34"/>
                    <a:pt x="2" y="34"/>
                  </a:cubicBezTo>
                  <a:cubicBezTo>
                    <a:pt x="68" y="15"/>
                    <a:pt x="68" y="15"/>
                    <a:pt x="68" y="15"/>
                  </a:cubicBezTo>
                  <a:cubicBezTo>
                    <a:pt x="72" y="14"/>
                    <a:pt x="75" y="10"/>
                    <a:pt x="75" y="6"/>
                  </a:cubicBezTo>
                  <a:cubicBezTo>
                    <a:pt x="75" y="6"/>
                    <a:pt x="75" y="6"/>
                    <a:pt x="75" y="6"/>
                  </a:cubicBezTo>
                  <a:cubicBezTo>
                    <a:pt x="75" y="5"/>
                    <a:pt x="75" y="4"/>
                    <a:pt x="74" y="3"/>
                  </a:cubicBezTo>
                  <a:cubicBezTo>
                    <a:pt x="74" y="2"/>
                    <a:pt x="73" y="1"/>
                    <a:pt x="73" y="0"/>
                  </a:cubicBezTo>
                </a:path>
              </a:pathLst>
            </a:custGeom>
            <a:solidFill>
              <a:schemeClr val="accent5"/>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73" name="Freeform 39"/>
            <p:cNvSpPr/>
            <p:nvPr/>
          </p:nvSpPr>
          <p:spPr bwMode="auto">
            <a:xfrm>
              <a:off x="3310296" y="3492882"/>
              <a:ext cx="280988" cy="128588"/>
            </a:xfrm>
            <a:custGeom>
              <a:avLst/>
              <a:gdLst>
                <a:gd name="T0" fmla="*/ 73 w 75"/>
                <a:gd name="T1" fmla="*/ 0 h 34"/>
                <a:gd name="T2" fmla="*/ 73 w 75"/>
                <a:gd name="T3" fmla="*/ 0 h 34"/>
                <a:gd name="T4" fmla="*/ 66 w 75"/>
                <a:gd name="T5" fmla="*/ 8 h 34"/>
                <a:gd name="T6" fmla="*/ 0 w 75"/>
                <a:gd name="T7" fmla="*/ 27 h 34"/>
                <a:gd name="T8" fmla="*/ 2 w 75"/>
                <a:gd name="T9" fmla="*/ 34 h 34"/>
                <a:gd name="T10" fmla="*/ 2 w 75"/>
                <a:gd name="T11" fmla="*/ 34 h 34"/>
                <a:gd name="T12" fmla="*/ 68 w 75"/>
                <a:gd name="T13" fmla="*/ 15 h 34"/>
                <a:gd name="T14" fmla="*/ 75 w 75"/>
                <a:gd name="T15" fmla="*/ 6 h 34"/>
                <a:gd name="T16" fmla="*/ 75 w 75"/>
                <a:gd name="T17" fmla="*/ 6 h 34"/>
                <a:gd name="T18" fmla="*/ 74 w 75"/>
                <a:gd name="T19" fmla="*/ 3 h 34"/>
                <a:gd name="T20" fmla="*/ 73 w 75"/>
                <a:gd name="T2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34">
                  <a:moveTo>
                    <a:pt x="73" y="0"/>
                  </a:moveTo>
                  <a:cubicBezTo>
                    <a:pt x="73" y="0"/>
                    <a:pt x="73" y="0"/>
                    <a:pt x="73" y="0"/>
                  </a:cubicBezTo>
                  <a:cubicBezTo>
                    <a:pt x="72" y="4"/>
                    <a:pt x="70" y="7"/>
                    <a:pt x="66" y="8"/>
                  </a:cubicBezTo>
                  <a:cubicBezTo>
                    <a:pt x="0" y="27"/>
                    <a:pt x="0" y="27"/>
                    <a:pt x="0" y="27"/>
                  </a:cubicBezTo>
                  <a:cubicBezTo>
                    <a:pt x="2" y="34"/>
                    <a:pt x="2" y="34"/>
                    <a:pt x="2" y="34"/>
                  </a:cubicBezTo>
                  <a:cubicBezTo>
                    <a:pt x="2" y="34"/>
                    <a:pt x="2" y="34"/>
                    <a:pt x="2" y="34"/>
                  </a:cubicBezTo>
                  <a:cubicBezTo>
                    <a:pt x="68" y="15"/>
                    <a:pt x="68" y="15"/>
                    <a:pt x="68" y="15"/>
                  </a:cubicBezTo>
                  <a:cubicBezTo>
                    <a:pt x="72" y="14"/>
                    <a:pt x="75" y="10"/>
                    <a:pt x="75" y="6"/>
                  </a:cubicBezTo>
                  <a:cubicBezTo>
                    <a:pt x="75" y="6"/>
                    <a:pt x="75" y="6"/>
                    <a:pt x="75" y="6"/>
                  </a:cubicBezTo>
                  <a:cubicBezTo>
                    <a:pt x="75" y="5"/>
                    <a:pt x="75" y="4"/>
                    <a:pt x="74" y="3"/>
                  </a:cubicBezTo>
                  <a:cubicBezTo>
                    <a:pt x="74" y="2"/>
                    <a:pt x="73" y="1"/>
                    <a:pt x="73" y="0"/>
                  </a:cubicBezTo>
                </a:path>
              </a:pathLst>
            </a:custGeom>
            <a:solidFill>
              <a:schemeClr val="accent5"/>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74" name="Freeform 40"/>
            <p:cNvSpPr/>
            <p:nvPr/>
          </p:nvSpPr>
          <p:spPr bwMode="auto">
            <a:xfrm>
              <a:off x="3538896" y="3997707"/>
              <a:ext cx="352425" cy="220663"/>
            </a:xfrm>
            <a:custGeom>
              <a:avLst/>
              <a:gdLst>
                <a:gd name="T0" fmla="*/ 222 w 222"/>
                <a:gd name="T1" fmla="*/ 83 h 139"/>
                <a:gd name="T2" fmla="*/ 24 w 222"/>
                <a:gd name="T3" fmla="*/ 139 h 139"/>
                <a:gd name="T4" fmla="*/ 0 w 222"/>
                <a:gd name="T5" fmla="*/ 57 h 139"/>
                <a:gd name="T6" fmla="*/ 196 w 222"/>
                <a:gd name="T7" fmla="*/ 0 h 139"/>
                <a:gd name="T8" fmla="*/ 222 w 222"/>
                <a:gd name="T9" fmla="*/ 83 h 139"/>
              </a:gdLst>
              <a:ahLst/>
              <a:cxnLst>
                <a:cxn ang="0">
                  <a:pos x="T0" y="T1"/>
                </a:cxn>
                <a:cxn ang="0">
                  <a:pos x="T2" y="T3"/>
                </a:cxn>
                <a:cxn ang="0">
                  <a:pos x="T4" y="T5"/>
                </a:cxn>
                <a:cxn ang="0">
                  <a:pos x="T6" y="T7"/>
                </a:cxn>
                <a:cxn ang="0">
                  <a:pos x="T8" y="T9"/>
                </a:cxn>
              </a:cxnLst>
              <a:rect l="0" t="0" r="r" b="b"/>
              <a:pathLst>
                <a:path w="222" h="139">
                  <a:moveTo>
                    <a:pt x="222" y="83"/>
                  </a:moveTo>
                  <a:lnTo>
                    <a:pt x="24" y="139"/>
                  </a:lnTo>
                  <a:lnTo>
                    <a:pt x="0" y="57"/>
                  </a:lnTo>
                  <a:lnTo>
                    <a:pt x="196" y="0"/>
                  </a:lnTo>
                  <a:lnTo>
                    <a:pt x="222" y="83"/>
                  </a:lnTo>
                  <a:close/>
                </a:path>
              </a:pathLst>
            </a:custGeom>
            <a:solidFill>
              <a:schemeClr val="tx2">
                <a:lumMod val="75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75" name="Freeform 41"/>
            <p:cNvSpPr/>
            <p:nvPr/>
          </p:nvSpPr>
          <p:spPr bwMode="auto">
            <a:xfrm>
              <a:off x="3538896" y="3997707"/>
              <a:ext cx="352425" cy="220663"/>
            </a:xfrm>
            <a:custGeom>
              <a:avLst/>
              <a:gdLst>
                <a:gd name="T0" fmla="*/ 222 w 222"/>
                <a:gd name="T1" fmla="*/ 83 h 139"/>
                <a:gd name="T2" fmla="*/ 24 w 222"/>
                <a:gd name="T3" fmla="*/ 139 h 139"/>
                <a:gd name="T4" fmla="*/ 0 w 222"/>
                <a:gd name="T5" fmla="*/ 57 h 139"/>
                <a:gd name="T6" fmla="*/ 196 w 222"/>
                <a:gd name="T7" fmla="*/ 0 h 139"/>
                <a:gd name="T8" fmla="*/ 222 w 222"/>
                <a:gd name="T9" fmla="*/ 83 h 139"/>
              </a:gdLst>
              <a:ahLst/>
              <a:cxnLst>
                <a:cxn ang="0">
                  <a:pos x="T0" y="T1"/>
                </a:cxn>
                <a:cxn ang="0">
                  <a:pos x="T2" y="T3"/>
                </a:cxn>
                <a:cxn ang="0">
                  <a:pos x="T4" y="T5"/>
                </a:cxn>
                <a:cxn ang="0">
                  <a:pos x="T6" y="T7"/>
                </a:cxn>
                <a:cxn ang="0">
                  <a:pos x="T8" y="T9"/>
                </a:cxn>
              </a:cxnLst>
              <a:rect l="0" t="0" r="r" b="b"/>
              <a:pathLst>
                <a:path w="222" h="139">
                  <a:moveTo>
                    <a:pt x="222" y="83"/>
                  </a:moveTo>
                  <a:lnTo>
                    <a:pt x="24" y="139"/>
                  </a:lnTo>
                  <a:lnTo>
                    <a:pt x="0" y="57"/>
                  </a:lnTo>
                  <a:lnTo>
                    <a:pt x="196" y="0"/>
                  </a:lnTo>
                  <a:lnTo>
                    <a:pt x="222"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76" name="Freeform 42"/>
            <p:cNvSpPr/>
            <p:nvPr/>
          </p:nvSpPr>
          <p:spPr bwMode="auto">
            <a:xfrm>
              <a:off x="3764321" y="4207257"/>
              <a:ext cx="184150" cy="161925"/>
            </a:xfrm>
            <a:custGeom>
              <a:avLst/>
              <a:gdLst>
                <a:gd name="T0" fmla="*/ 40 w 49"/>
                <a:gd name="T1" fmla="*/ 0 h 43"/>
                <a:gd name="T2" fmla="*/ 15 w 49"/>
                <a:gd name="T3" fmla="*/ 8 h 43"/>
                <a:gd name="T4" fmla="*/ 3 w 49"/>
                <a:gd name="T5" fmla="*/ 29 h 43"/>
                <a:gd name="T6" fmla="*/ 24 w 49"/>
                <a:gd name="T7" fmla="*/ 40 h 43"/>
                <a:gd name="T8" fmla="*/ 49 w 49"/>
                <a:gd name="T9" fmla="*/ 33 h 43"/>
                <a:gd name="T10" fmla="*/ 40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40" y="0"/>
                  </a:moveTo>
                  <a:cubicBezTo>
                    <a:pt x="15" y="8"/>
                    <a:pt x="15" y="8"/>
                    <a:pt x="15" y="8"/>
                  </a:cubicBezTo>
                  <a:cubicBezTo>
                    <a:pt x="6" y="10"/>
                    <a:pt x="0" y="20"/>
                    <a:pt x="3" y="29"/>
                  </a:cubicBezTo>
                  <a:cubicBezTo>
                    <a:pt x="6" y="38"/>
                    <a:pt x="15" y="43"/>
                    <a:pt x="24" y="40"/>
                  </a:cubicBezTo>
                  <a:cubicBezTo>
                    <a:pt x="49" y="33"/>
                    <a:pt x="49" y="33"/>
                    <a:pt x="49" y="33"/>
                  </a:cubicBezTo>
                  <a:lnTo>
                    <a:pt x="40"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77" name="Freeform 43"/>
            <p:cNvSpPr/>
            <p:nvPr/>
          </p:nvSpPr>
          <p:spPr bwMode="auto">
            <a:xfrm>
              <a:off x="3816708" y="4377120"/>
              <a:ext cx="184150" cy="161925"/>
            </a:xfrm>
            <a:custGeom>
              <a:avLst/>
              <a:gdLst>
                <a:gd name="T0" fmla="*/ 39 w 49"/>
                <a:gd name="T1" fmla="*/ 0 h 43"/>
                <a:gd name="T2" fmla="*/ 14 w 49"/>
                <a:gd name="T3" fmla="*/ 8 h 43"/>
                <a:gd name="T4" fmla="*/ 2 w 49"/>
                <a:gd name="T5" fmla="*/ 29 h 43"/>
                <a:gd name="T6" fmla="*/ 23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2" y="29"/>
                  </a:cubicBezTo>
                  <a:cubicBezTo>
                    <a:pt x="5" y="38"/>
                    <a:pt x="14" y="43"/>
                    <a:pt x="23"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78" name="Freeform 44"/>
            <p:cNvSpPr/>
            <p:nvPr/>
          </p:nvSpPr>
          <p:spPr bwMode="auto">
            <a:xfrm>
              <a:off x="3865921" y="4546982"/>
              <a:ext cx="184150" cy="161925"/>
            </a:xfrm>
            <a:custGeom>
              <a:avLst/>
              <a:gdLst>
                <a:gd name="T0" fmla="*/ 39 w 49"/>
                <a:gd name="T1" fmla="*/ 0 h 43"/>
                <a:gd name="T2" fmla="*/ 14 w 49"/>
                <a:gd name="T3" fmla="*/ 8 h 43"/>
                <a:gd name="T4" fmla="*/ 2 w 49"/>
                <a:gd name="T5" fmla="*/ 29 h 43"/>
                <a:gd name="T6" fmla="*/ 23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2" y="29"/>
                  </a:cubicBezTo>
                  <a:cubicBezTo>
                    <a:pt x="5" y="38"/>
                    <a:pt x="14" y="43"/>
                    <a:pt x="23"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79" name="Freeform 45"/>
            <p:cNvSpPr/>
            <p:nvPr/>
          </p:nvSpPr>
          <p:spPr bwMode="auto">
            <a:xfrm>
              <a:off x="3915133" y="4715257"/>
              <a:ext cx="184150" cy="161925"/>
            </a:xfrm>
            <a:custGeom>
              <a:avLst/>
              <a:gdLst>
                <a:gd name="T0" fmla="*/ 39 w 49"/>
                <a:gd name="T1" fmla="*/ 0 h 43"/>
                <a:gd name="T2" fmla="*/ 14 w 49"/>
                <a:gd name="T3" fmla="*/ 8 h 43"/>
                <a:gd name="T4" fmla="*/ 3 w 49"/>
                <a:gd name="T5" fmla="*/ 29 h 43"/>
                <a:gd name="T6" fmla="*/ 24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3" y="29"/>
                  </a:cubicBezTo>
                  <a:cubicBezTo>
                    <a:pt x="5" y="38"/>
                    <a:pt x="15" y="43"/>
                    <a:pt x="24"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0" name="Freeform 46"/>
            <p:cNvSpPr/>
            <p:nvPr/>
          </p:nvSpPr>
          <p:spPr bwMode="auto">
            <a:xfrm>
              <a:off x="3516671" y="4088195"/>
              <a:ext cx="357188" cy="255588"/>
            </a:xfrm>
            <a:custGeom>
              <a:avLst/>
              <a:gdLst>
                <a:gd name="T0" fmla="*/ 93 w 95"/>
                <a:gd name="T1" fmla="*/ 18 h 68"/>
                <a:gd name="T2" fmla="*/ 78 w 95"/>
                <a:gd name="T3" fmla="*/ 42 h 68"/>
                <a:gd name="T4" fmla="*/ 16 w 95"/>
                <a:gd name="T5" fmla="*/ 65 h 68"/>
                <a:gd name="T6" fmla="*/ 4 w 95"/>
                <a:gd name="T7" fmla="*/ 48 h 68"/>
                <a:gd name="T8" fmla="*/ 3 w 95"/>
                <a:gd name="T9" fmla="*/ 44 h 68"/>
                <a:gd name="T10" fmla="*/ 13 w 95"/>
                <a:gd name="T11" fmla="*/ 22 h 68"/>
                <a:gd name="T12" fmla="*/ 68 w 95"/>
                <a:gd name="T13" fmla="*/ 3 h 68"/>
                <a:gd name="T14" fmla="*/ 93 w 95"/>
                <a:gd name="T15" fmla="*/ 1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68">
                  <a:moveTo>
                    <a:pt x="93" y="18"/>
                  </a:moveTo>
                  <a:cubicBezTo>
                    <a:pt x="95" y="28"/>
                    <a:pt x="89" y="39"/>
                    <a:pt x="78" y="42"/>
                  </a:cubicBezTo>
                  <a:cubicBezTo>
                    <a:pt x="16" y="65"/>
                    <a:pt x="16" y="65"/>
                    <a:pt x="16" y="65"/>
                  </a:cubicBezTo>
                  <a:cubicBezTo>
                    <a:pt x="6" y="68"/>
                    <a:pt x="7" y="59"/>
                    <a:pt x="4" y="48"/>
                  </a:cubicBezTo>
                  <a:cubicBezTo>
                    <a:pt x="3" y="44"/>
                    <a:pt x="3" y="44"/>
                    <a:pt x="3" y="44"/>
                  </a:cubicBezTo>
                  <a:cubicBezTo>
                    <a:pt x="0" y="33"/>
                    <a:pt x="5" y="27"/>
                    <a:pt x="13" y="22"/>
                  </a:cubicBezTo>
                  <a:cubicBezTo>
                    <a:pt x="68" y="3"/>
                    <a:pt x="68" y="3"/>
                    <a:pt x="68" y="3"/>
                  </a:cubicBezTo>
                  <a:cubicBezTo>
                    <a:pt x="79" y="0"/>
                    <a:pt x="90" y="7"/>
                    <a:pt x="93" y="18"/>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1" name="Freeform 47"/>
            <p:cNvSpPr/>
            <p:nvPr/>
          </p:nvSpPr>
          <p:spPr bwMode="auto">
            <a:xfrm>
              <a:off x="3797658" y="4373945"/>
              <a:ext cx="373063" cy="225425"/>
            </a:xfrm>
            <a:custGeom>
              <a:avLst/>
              <a:gdLst>
                <a:gd name="T0" fmla="*/ 96 w 99"/>
                <a:gd name="T1" fmla="*/ 22 h 60"/>
                <a:gd name="T2" fmla="*/ 77 w 99"/>
                <a:gd name="T3" fmla="*/ 50 h 60"/>
                <a:gd name="T4" fmla="*/ 30 w 99"/>
                <a:gd name="T5" fmla="*/ 58 h 60"/>
                <a:gd name="T6" fmla="*/ 2 w 99"/>
                <a:gd name="T7" fmla="*/ 39 h 60"/>
                <a:gd name="T8" fmla="*/ 22 w 99"/>
                <a:gd name="T9" fmla="*/ 10 h 60"/>
                <a:gd name="T10" fmla="*/ 68 w 99"/>
                <a:gd name="T11" fmla="*/ 2 h 60"/>
                <a:gd name="T12" fmla="*/ 96 w 99"/>
                <a:gd name="T13" fmla="*/ 22 h 60"/>
              </a:gdLst>
              <a:ahLst/>
              <a:cxnLst>
                <a:cxn ang="0">
                  <a:pos x="T0" y="T1"/>
                </a:cxn>
                <a:cxn ang="0">
                  <a:pos x="T2" y="T3"/>
                </a:cxn>
                <a:cxn ang="0">
                  <a:pos x="T4" y="T5"/>
                </a:cxn>
                <a:cxn ang="0">
                  <a:pos x="T6" y="T7"/>
                </a:cxn>
                <a:cxn ang="0">
                  <a:pos x="T8" y="T9"/>
                </a:cxn>
                <a:cxn ang="0">
                  <a:pos x="T10" y="T11"/>
                </a:cxn>
                <a:cxn ang="0">
                  <a:pos x="T12" y="T13"/>
                </a:cxn>
              </a:cxnLst>
              <a:rect l="0" t="0" r="r" b="b"/>
              <a:pathLst>
                <a:path w="99" h="60">
                  <a:moveTo>
                    <a:pt x="96" y="22"/>
                  </a:moveTo>
                  <a:cubicBezTo>
                    <a:pt x="99" y="35"/>
                    <a:pt x="90" y="47"/>
                    <a:pt x="77" y="50"/>
                  </a:cubicBezTo>
                  <a:cubicBezTo>
                    <a:pt x="30" y="58"/>
                    <a:pt x="30" y="58"/>
                    <a:pt x="30" y="58"/>
                  </a:cubicBezTo>
                  <a:cubicBezTo>
                    <a:pt x="17" y="60"/>
                    <a:pt x="4" y="52"/>
                    <a:pt x="2" y="39"/>
                  </a:cubicBezTo>
                  <a:cubicBezTo>
                    <a:pt x="0" y="25"/>
                    <a:pt x="8" y="13"/>
                    <a:pt x="22" y="10"/>
                  </a:cubicBezTo>
                  <a:cubicBezTo>
                    <a:pt x="68" y="2"/>
                    <a:pt x="68" y="2"/>
                    <a:pt x="68" y="2"/>
                  </a:cubicBezTo>
                  <a:cubicBezTo>
                    <a:pt x="81" y="0"/>
                    <a:pt x="94" y="8"/>
                    <a:pt x="96" y="22"/>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2" name="Freeform 48"/>
            <p:cNvSpPr/>
            <p:nvPr/>
          </p:nvSpPr>
          <p:spPr bwMode="auto">
            <a:xfrm>
              <a:off x="3726221" y="4200907"/>
              <a:ext cx="373063" cy="228600"/>
            </a:xfrm>
            <a:custGeom>
              <a:avLst/>
              <a:gdLst>
                <a:gd name="T0" fmla="*/ 96 w 99"/>
                <a:gd name="T1" fmla="*/ 22 h 61"/>
                <a:gd name="T2" fmla="*/ 77 w 99"/>
                <a:gd name="T3" fmla="*/ 50 h 61"/>
                <a:gd name="T4" fmla="*/ 30 w 99"/>
                <a:gd name="T5" fmla="*/ 58 h 61"/>
                <a:gd name="T6" fmla="*/ 2 w 99"/>
                <a:gd name="T7" fmla="*/ 39 h 61"/>
                <a:gd name="T8" fmla="*/ 22 w 99"/>
                <a:gd name="T9" fmla="*/ 11 h 61"/>
                <a:gd name="T10" fmla="*/ 68 w 99"/>
                <a:gd name="T11" fmla="*/ 2 h 61"/>
                <a:gd name="T12" fmla="*/ 96 w 99"/>
                <a:gd name="T13" fmla="*/ 22 h 61"/>
              </a:gdLst>
              <a:ahLst/>
              <a:cxnLst>
                <a:cxn ang="0">
                  <a:pos x="T0" y="T1"/>
                </a:cxn>
                <a:cxn ang="0">
                  <a:pos x="T2" y="T3"/>
                </a:cxn>
                <a:cxn ang="0">
                  <a:pos x="T4" y="T5"/>
                </a:cxn>
                <a:cxn ang="0">
                  <a:pos x="T6" y="T7"/>
                </a:cxn>
                <a:cxn ang="0">
                  <a:pos x="T8" y="T9"/>
                </a:cxn>
                <a:cxn ang="0">
                  <a:pos x="T10" y="T11"/>
                </a:cxn>
                <a:cxn ang="0">
                  <a:pos x="T12" y="T13"/>
                </a:cxn>
              </a:cxnLst>
              <a:rect l="0" t="0" r="r" b="b"/>
              <a:pathLst>
                <a:path w="99" h="61">
                  <a:moveTo>
                    <a:pt x="96" y="22"/>
                  </a:moveTo>
                  <a:cubicBezTo>
                    <a:pt x="99" y="35"/>
                    <a:pt x="90" y="48"/>
                    <a:pt x="77" y="50"/>
                  </a:cubicBezTo>
                  <a:cubicBezTo>
                    <a:pt x="30" y="58"/>
                    <a:pt x="30" y="58"/>
                    <a:pt x="30" y="58"/>
                  </a:cubicBezTo>
                  <a:cubicBezTo>
                    <a:pt x="17" y="61"/>
                    <a:pt x="4" y="52"/>
                    <a:pt x="2" y="39"/>
                  </a:cubicBezTo>
                  <a:cubicBezTo>
                    <a:pt x="0" y="26"/>
                    <a:pt x="8" y="13"/>
                    <a:pt x="22" y="11"/>
                  </a:cubicBezTo>
                  <a:cubicBezTo>
                    <a:pt x="68" y="2"/>
                    <a:pt x="68" y="2"/>
                    <a:pt x="68" y="2"/>
                  </a:cubicBezTo>
                  <a:cubicBezTo>
                    <a:pt x="82" y="0"/>
                    <a:pt x="94" y="9"/>
                    <a:pt x="96" y="22"/>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3" name="Freeform 49"/>
            <p:cNvSpPr/>
            <p:nvPr/>
          </p:nvSpPr>
          <p:spPr bwMode="auto">
            <a:xfrm>
              <a:off x="3846871" y="4558095"/>
              <a:ext cx="330200" cy="203200"/>
            </a:xfrm>
            <a:custGeom>
              <a:avLst/>
              <a:gdLst>
                <a:gd name="T0" fmla="*/ 86 w 88"/>
                <a:gd name="T1" fmla="*/ 20 h 54"/>
                <a:gd name="T2" fmla="*/ 69 w 88"/>
                <a:gd name="T3" fmla="*/ 44 h 54"/>
                <a:gd name="T4" fmla="*/ 27 w 88"/>
                <a:gd name="T5" fmla="*/ 52 h 54"/>
                <a:gd name="T6" fmla="*/ 2 w 88"/>
                <a:gd name="T7" fmla="*/ 35 h 54"/>
                <a:gd name="T8" fmla="*/ 20 w 88"/>
                <a:gd name="T9" fmla="*/ 10 h 54"/>
                <a:gd name="T10" fmla="*/ 61 w 88"/>
                <a:gd name="T11" fmla="*/ 2 h 54"/>
                <a:gd name="T12" fmla="*/ 86 w 88"/>
                <a:gd name="T13" fmla="*/ 20 h 54"/>
              </a:gdLst>
              <a:ahLst/>
              <a:cxnLst>
                <a:cxn ang="0">
                  <a:pos x="T0" y="T1"/>
                </a:cxn>
                <a:cxn ang="0">
                  <a:pos x="T2" y="T3"/>
                </a:cxn>
                <a:cxn ang="0">
                  <a:pos x="T4" y="T5"/>
                </a:cxn>
                <a:cxn ang="0">
                  <a:pos x="T6" y="T7"/>
                </a:cxn>
                <a:cxn ang="0">
                  <a:pos x="T8" y="T9"/>
                </a:cxn>
                <a:cxn ang="0">
                  <a:pos x="T10" y="T11"/>
                </a:cxn>
                <a:cxn ang="0">
                  <a:pos x="T12" y="T13"/>
                </a:cxn>
              </a:cxnLst>
              <a:rect l="0" t="0" r="r" b="b"/>
              <a:pathLst>
                <a:path w="88" h="54">
                  <a:moveTo>
                    <a:pt x="86" y="20"/>
                  </a:moveTo>
                  <a:cubicBezTo>
                    <a:pt x="88" y="31"/>
                    <a:pt x="80" y="42"/>
                    <a:pt x="69" y="44"/>
                  </a:cubicBezTo>
                  <a:cubicBezTo>
                    <a:pt x="27" y="52"/>
                    <a:pt x="27" y="52"/>
                    <a:pt x="27" y="52"/>
                  </a:cubicBezTo>
                  <a:cubicBezTo>
                    <a:pt x="16" y="54"/>
                    <a:pt x="4" y="46"/>
                    <a:pt x="2" y="35"/>
                  </a:cubicBezTo>
                  <a:cubicBezTo>
                    <a:pt x="0" y="23"/>
                    <a:pt x="8" y="12"/>
                    <a:pt x="20" y="10"/>
                  </a:cubicBezTo>
                  <a:cubicBezTo>
                    <a:pt x="61" y="2"/>
                    <a:pt x="61" y="2"/>
                    <a:pt x="61" y="2"/>
                  </a:cubicBezTo>
                  <a:cubicBezTo>
                    <a:pt x="73" y="0"/>
                    <a:pt x="84" y="8"/>
                    <a:pt x="86" y="20"/>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4" name="Freeform 50"/>
            <p:cNvSpPr/>
            <p:nvPr/>
          </p:nvSpPr>
          <p:spPr bwMode="auto">
            <a:xfrm>
              <a:off x="3869096" y="4734307"/>
              <a:ext cx="288925" cy="176213"/>
            </a:xfrm>
            <a:custGeom>
              <a:avLst/>
              <a:gdLst>
                <a:gd name="T0" fmla="*/ 75 w 77"/>
                <a:gd name="T1" fmla="*/ 17 h 47"/>
                <a:gd name="T2" fmla="*/ 60 w 77"/>
                <a:gd name="T3" fmla="*/ 39 h 47"/>
                <a:gd name="T4" fmla="*/ 23 w 77"/>
                <a:gd name="T5" fmla="*/ 45 h 47"/>
                <a:gd name="T6" fmla="*/ 1 w 77"/>
                <a:gd name="T7" fmla="*/ 30 h 47"/>
                <a:gd name="T8" fmla="*/ 17 w 77"/>
                <a:gd name="T9" fmla="*/ 8 h 47"/>
                <a:gd name="T10" fmla="*/ 53 w 77"/>
                <a:gd name="T11" fmla="*/ 1 h 47"/>
                <a:gd name="T12" fmla="*/ 75 w 77"/>
                <a:gd name="T13" fmla="*/ 17 h 47"/>
              </a:gdLst>
              <a:ahLst/>
              <a:cxnLst>
                <a:cxn ang="0">
                  <a:pos x="T0" y="T1"/>
                </a:cxn>
                <a:cxn ang="0">
                  <a:pos x="T2" y="T3"/>
                </a:cxn>
                <a:cxn ang="0">
                  <a:pos x="T4" y="T5"/>
                </a:cxn>
                <a:cxn ang="0">
                  <a:pos x="T6" y="T7"/>
                </a:cxn>
                <a:cxn ang="0">
                  <a:pos x="T8" y="T9"/>
                </a:cxn>
                <a:cxn ang="0">
                  <a:pos x="T10" y="T11"/>
                </a:cxn>
                <a:cxn ang="0">
                  <a:pos x="T12" y="T13"/>
                </a:cxn>
              </a:cxnLst>
              <a:rect l="0" t="0" r="r" b="b"/>
              <a:pathLst>
                <a:path w="77" h="47">
                  <a:moveTo>
                    <a:pt x="75" y="17"/>
                  </a:moveTo>
                  <a:cubicBezTo>
                    <a:pt x="77" y="27"/>
                    <a:pt x="70" y="37"/>
                    <a:pt x="60" y="39"/>
                  </a:cubicBezTo>
                  <a:cubicBezTo>
                    <a:pt x="23" y="45"/>
                    <a:pt x="23" y="45"/>
                    <a:pt x="23" y="45"/>
                  </a:cubicBezTo>
                  <a:cubicBezTo>
                    <a:pt x="13" y="47"/>
                    <a:pt x="3" y="40"/>
                    <a:pt x="1" y="30"/>
                  </a:cubicBezTo>
                  <a:cubicBezTo>
                    <a:pt x="0" y="20"/>
                    <a:pt x="6" y="10"/>
                    <a:pt x="17" y="8"/>
                  </a:cubicBezTo>
                  <a:cubicBezTo>
                    <a:pt x="53" y="1"/>
                    <a:pt x="53" y="1"/>
                    <a:pt x="53" y="1"/>
                  </a:cubicBezTo>
                  <a:cubicBezTo>
                    <a:pt x="63" y="0"/>
                    <a:pt x="73" y="6"/>
                    <a:pt x="75" y="17"/>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5" name="Freeform 51"/>
            <p:cNvSpPr/>
            <p:nvPr/>
          </p:nvSpPr>
          <p:spPr bwMode="auto">
            <a:xfrm>
              <a:off x="5048608" y="3223007"/>
              <a:ext cx="230188" cy="303213"/>
            </a:xfrm>
            <a:custGeom>
              <a:avLst/>
              <a:gdLst>
                <a:gd name="T0" fmla="*/ 52 w 61"/>
                <a:gd name="T1" fmla="*/ 0 h 81"/>
                <a:gd name="T2" fmla="*/ 0 w 61"/>
                <a:gd name="T3" fmla="*/ 16 h 81"/>
                <a:gd name="T4" fmla="*/ 0 w 61"/>
                <a:gd name="T5" fmla="*/ 16 h 81"/>
                <a:gd name="T6" fmla="*/ 0 w 61"/>
                <a:gd name="T7" fmla="*/ 16 h 81"/>
                <a:gd name="T8" fmla="*/ 19 w 61"/>
                <a:gd name="T9" fmla="*/ 81 h 81"/>
                <a:gd name="T10" fmla="*/ 52 w 61"/>
                <a:gd name="T11" fmla="*/ 0 h 81"/>
              </a:gdLst>
              <a:ahLst/>
              <a:cxnLst>
                <a:cxn ang="0">
                  <a:pos x="T0" y="T1"/>
                </a:cxn>
                <a:cxn ang="0">
                  <a:pos x="T2" y="T3"/>
                </a:cxn>
                <a:cxn ang="0">
                  <a:pos x="T4" y="T5"/>
                </a:cxn>
                <a:cxn ang="0">
                  <a:pos x="T6" y="T7"/>
                </a:cxn>
                <a:cxn ang="0">
                  <a:pos x="T8" y="T9"/>
                </a:cxn>
                <a:cxn ang="0">
                  <a:pos x="T10" y="T11"/>
                </a:cxn>
              </a:cxnLst>
              <a:rect l="0" t="0" r="r" b="b"/>
              <a:pathLst>
                <a:path w="61" h="81">
                  <a:moveTo>
                    <a:pt x="52" y="0"/>
                  </a:moveTo>
                  <a:cubicBezTo>
                    <a:pt x="0" y="16"/>
                    <a:pt x="0" y="16"/>
                    <a:pt x="0" y="16"/>
                  </a:cubicBezTo>
                  <a:cubicBezTo>
                    <a:pt x="0" y="16"/>
                    <a:pt x="0" y="16"/>
                    <a:pt x="0" y="16"/>
                  </a:cubicBezTo>
                  <a:cubicBezTo>
                    <a:pt x="0" y="16"/>
                    <a:pt x="0" y="16"/>
                    <a:pt x="0" y="16"/>
                  </a:cubicBezTo>
                  <a:cubicBezTo>
                    <a:pt x="19" y="81"/>
                    <a:pt x="19" y="81"/>
                    <a:pt x="19" y="81"/>
                  </a:cubicBezTo>
                  <a:cubicBezTo>
                    <a:pt x="47" y="65"/>
                    <a:pt x="61" y="32"/>
                    <a:pt x="52" y="0"/>
                  </a:cubicBezTo>
                </a:path>
              </a:pathLst>
            </a:custGeom>
            <a:solidFill>
              <a:schemeClr val="accent4"/>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86" name="Rectangle 52"/>
            <p:cNvSpPr>
              <a:spLocks noChangeArrowheads="1"/>
            </p:cNvSpPr>
            <p:nvPr/>
          </p:nvSpPr>
          <p:spPr bwMode="auto">
            <a:xfrm>
              <a:off x="5048608" y="3281745"/>
              <a:ext cx="1588" cy="1588"/>
            </a:xfrm>
            <a:prstGeom prst="rect">
              <a:avLst/>
            </a:prstGeom>
            <a:solidFill>
              <a:srgbClr val="FAAF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7" name="Freeform 53"/>
            <p:cNvSpPr/>
            <p:nvPr/>
          </p:nvSpPr>
          <p:spPr bwMode="auto">
            <a:xfrm>
              <a:off x="5048608" y="328174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8" name="Freeform 54"/>
            <p:cNvSpPr>
              <a:spLocks noEditPoints="1"/>
            </p:cNvSpPr>
            <p:nvPr/>
          </p:nvSpPr>
          <p:spPr bwMode="auto">
            <a:xfrm>
              <a:off x="5067658" y="3526220"/>
              <a:ext cx="52388" cy="34925"/>
            </a:xfrm>
            <a:custGeom>
              <a:avLst/>
              <a:gdLst>
                <a:gd name="T0" fmla="*/ 14 w 14"/>
                <a:gd name="T1" fmla="*/ 0 h 9"/>
                <a:gd name="T2" fmla="*/ 0 w 14"/>
                <a:gd name="T3" fmla="*/ 9 h 9"/>
                <a:gd name="T4" fmla="*/ 0 w 14"/>
                <a:gd name="T5" fmla="*/ 9 h 9"/>
                <a:gd name="T6" fmla="*/ 14 w 14"/>
                <a:gd name="T7" fmla="*/ 0 h 9"/>
                <a:gd name="T8" fmla="*/ 14 w 14"/>
                <a:gd name="T9" fmla="*/ 0 h 9"/>
                <a:gd name="T10" fmla="*/ 14 w 14"/>
                <a:gd name="T11" fmla="*/ 0 h 9"/>
                <a:gd name="T12" fmla="*/ 14 w 14"/>
                <a:gd name="T13" fmla="*/ 0 h 9"/>
                <a:gd name="T14" fmla="*/ 14 w 14"/>
                <a:gd name="T15" fmla="*/ 0 h 9"/>
                <a:gd name="T16" fmla="*/ 14 w 14"/>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14" y="0"/>
                  </a:moveTo>
                  <a:cubicBezTo>
                    <a:pt x="0" y="9"/>
                    <a:pt x="0" y="9"/>
                    <a:pt x="0" y="9"/>
                  </a:cubicBezTo>
                  <a:cubicBezTo>
                    <a:pt x="0" y="9"/>
                    <a:pt x="0" y="9"/>
                    <a:pt x="0" y="9"/>
                  </a:cubicBezTo>
                  <a:cubicBezTo>
                    <a:pt x="14" y="0"/>
                    <a:pt x="14" y="0"/>
                    <a:pt x="14" y="0"/>
                  </a:cubicBezTo>
                  <a:cubicBezTo>
                    <a:pt x="14" y="0"/>
                    <a:pt x="14" y="0"/>
                    <a:pt x="14" y="0"/>
                  </a:cubicBezTo>
                  <a:moveTo>
                    <a:pt x="14" y="0"/>
                  </a:moveTo>
                  <a:cubicBezTo>
                    <a:pt x="14" y="0"/>
                    <a:pt x="14" y="0"/>
                    <a:pt x="14" y="0"/>
                  </a:cubicBezTo>
                  <a:cubicBezTo>
                    <a:pt x="14" y="0"/>
                    <a:pt x="14" y="0"/>
                    <a:pt x="14" y="0"/>
                  </a:cubicBezTo>
                  <a:cubicBezTo>
                    <a:pt x="14" y="0"/>
                    <a:pt x="14" y="0"/>
                    <a:pt x="14"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9" name="Freeform 55"/>
            <p:cNvSpPr/>
            <p:nvPr/>
          </p:nvSpPr>
          <p:spPr bwMode="auto">
            <a:xfrm>
              <a:off x="5048608" y="3281745"/>
              <a:ext cx="71438" cy="244475"/>
            </a:xfrm>
            <a:custGeom>
              <a:avLst/>
              <a:gdLst>
                <a:gd name="T0" fmla="*/ 0 w 19"/>
                <a:gd name="T1" fmla="*/ 0 h 65"/>
                <a:gd name="T2" fmla="*/ 0 w 19"/>
                <a:gd name="T3" fmla="*/ 0 h 65"/>
                <a:gd name="T4" fmla="*/ 19 w 19"/>
                <a:gd name="T5" fmla="*/ 65 h 65"/>
                <a:gd name="T6" fmla="*/ 19 w 19"/>
                <a:gd name="T7" fmla="*/ 65 h 65"/>
                <a:gd name="T8" fmla="*/ 19 w 19"/>
                <a:gd name="T9" fmla="*/ 65 h 65"/>
                <a:gd name="T10" fmla="*/ 0 w 19"/>
                <a:gd name="T11" fmla="*/ 0 h 65"/>
              </a:gdLst>
              <a:ahLst/>
              <a:cxnLst>
                <a:cxn ang="0">
                  <a:pos x="T0" y="T1"/>
                </a:cxn>
                <a:cxn ang="0">
                  <a:pos x="T2" y="T3"/>
                </a:cxn>
                <a:cxn ang="0">
                  <a:pos x="T4" y="T5"/>
                </a:cxn>
                <a:cxn ang="0">
                  <a:pos x="T6" y="T7"/>
                </a:cxn>
                <a:cxn ang="0">
                  <a:pos x="T8" y="T9"/>
                </a:cxn>
                <a:cxn ang="0">
                  <a:pos x="T10" y="T11"/>
                </a:cxn>
              </a:cxnLst>
              <a:rect l="0" t="0" r="r" b="b"/>
              <a:pathLst>
                <a:path w="19" h="65">
                  <a:moveTo>
                    <a:pt x="0" y="0"/>
                  </a:moveTo>
                  <a:cubicBezTo>
                    <a:pt x="0" y="0"/>
                    <a:pt x="0" y="0"/>
                    <a:pt x="0" y="0"/>
                  </a:cubicBezTo>
                  <a:cubicBezTo>
                    <a:pt x="19" y="65"/>
                    <a:pt x="19" y="65"/>
                    <a:pt x="19" y="65"/>
                  </a:cubicBezTo>
                  <a:cubicBezTo>
                    <a:pt x="19" y="65"/>
                    <a:pt x="19" y="65"/>
                    <a:pt x="19" y="65"/>
                  </a:cubicBezTo>
                  <a:cubicBezTo>
                    <a:pt x="19" y="65"/>
                    <a:pt x="19" y="65"/>
                    <a:pt x="19" y="65"/>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90" name="Freeform 56"/>
            <p:cNvSpPr/>
            <p:nvPr/>
          </p:nvSpPr>
          <p:spPr bwMode="auto">
            <a:xfrm>
              <a:off x="4993046" y="3281745"/>
              <a:ext cx="127000" cy="279400"/>
            </a:xfrm>
            <a:custGeom>
              <a:avLst/>
              <a:gdLst>
                <a:gd name="T0" fmla="*/ 35 w 80"/>
                <a:gd name="T1" fmla="*/ 0 h 176"/>
                <a:gd name="T2" fmla="*/ 35 w 80"/>
                <a:gd name="T3" fmla="*/ 0 h 176"/>
                <a:gd name="T4" fmla="*/ 0 w 80"/>
                <a:gd name="T5" fmla="*/ 10 h 176"/>
                <a:gd name="T6" fmla="*/ 19 w 80"/>
                <a:gd name="T7" fmla="*/ 74 h 176"/>
                <a:gd name="T8" fmla="*/ 47 w 80"/>
                <a:gd name="T9" fmla="*/ 176 h 176"/>
                <a:gd name="T10" fmla="*/ 80 w 80"/>
                <a:gd name="T11" fmla="*/ 154 h 176"/>
                <a:gd name="T12" fmla="*/ 80 w 80"/>
                <a:gd name="T13" fmla="*/ 154 h 176"/>
                <a:gd name="T14" fmla="*/ 80 w 80"/>
                <a:gd name="T15" fmla="*/ 154 h 176"/>
                <a:gd name="T16" fmla="*/ 35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5" y="0"/>
                  </a:moveTo>
                  <a:lnTo>
                    <a:pt x="35" y="0"/>
                  </a:lnTo>
                  <a:lnTo>
                    <a:pt x="0" y="10"/>
                  </a:lnTo>
                  <a:lnTo>
                    <a:pt x="19" y="74"/>
                  </a:lnTo>
                  <a:lnTo>
                    <a:pt x="47" y="176"/>
                  </a:lnTo>
                  <a:lnTo>
                    <a:pt x="80" y="154"/>
                  </a:lnTo>
                  <a:lnTo>
                    <a:pt x="80" y="154"/>
                  </a:lnTo>
                  <a:lnTo>
                    <a:pt x="80" y="154"/>
                  </a:lnTo>
                  <a:lnTo>
                    <a:pt x="35" y="0"/>
                  </a:lnTo>
                  <a:close/>
                </a:path>
              </a:pathLst>
            </a:custGeom>
            <a:solidFill>
              <a:schemeClr val="bg1">
                <a:lumMod val="85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91" name="Freeform 57"/>
            <p:cNvSpPr/>
            <p:nvPr/>
          </p:nvSpPr>
          <p:spPr bwMode="auto">
            <a:xfrm>
              <a:off x="4993046" y="3281745"/>
              <a:ext cx="127000" cy="279400"/>
            </a:xfrm>
            <a:custGeom>
              <a:avLst/>
              <a:gdLst>
                <a:gd name="T0" fmla="*/ 35 w 80"/>
                <a:gd name="T1" fmla="*/ 0 h 176"/>
                <a:gd name="T2" fmla="*/ 35 w 80"/>
                <a:gd name="T3" fmla="*/ 0 h 176"/>
                <a:gd name="T4" fmla="*/ 0 w 80"/>
                <a:gd name="T5" fmla="*/ 10 h 176"/>
                <a:gd name="T6" fmla="*/ 19 w 80"/>
                <a:gd name="T7" fmla="*/ 74 h 176"/>
                <a:gd name="T8" fmla="*/ 47 w 80"/>
                <a:gd name="T9" fmla="*/ 176 h 176"/>
                <a:gd name="T10" fmla="*/ 80 w 80"/>
                <a:gd name="T11" fmla="*/ 154 h 176"/>
                <a:gd name="T12" fmla="*/ 80 w 80"/>
                <a:gd name="T13" fmla="*/ 154 h 176"/>
                <a:gd name="T14" fmla="*/ 80 w 80"/>
                <a:gd name="T15" fmla="*/ 154 h 176"/>
                <a:gd name="T16" fmla="*/ 35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5" y="0"/>
                  </a:moveTo>
                  <a:lnTo>
                    <a:pt x="35" y="0"/>
                  </a:lnTo>
                  <a:lnTo>
                    <a:pt x="0" y="10"/>
                  </a:lnTo>
                  <a:lnTo>
                    <a:pt x="19" y="74"/>
                  </a:lnTo>
                  <a:lnTo>
                    <a:pt x="47" y="176"/>
                  </a:lnTo>
                  <a:lnTo>
                    <a:pt x="80" y="154"/>
                  </a:lnTo>
                  <a:lnTo>
                    <a:pt x="80" y="154"/>
                  </a:lnTo>
                  <a:lnTo>
                    <a:pt x="80" y="154"/>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92" name="Freeform 58"/>
            <p:cNvSpPr/>
            <p:nvPr/>
          </p:nvSpPr>
          <p:spPr bwMode="auto">
            <a:xfrm>
              <a:off x="4993046" y="3297620"/>
              <a:ext cx="30163" cy="101600"/>
            </a:xfrm>
            <a:custGeom>
              <a:avLst/>
              <a:gdLst>
                <a:gd name="T0" fmla="*/ 0 w 19"/>
                <a:gd name="T1" fmla="*/ 0 h 64"/>
                <a:gd name="T2" fmla="*/ 0 w 19"/>
                <a:gd name="T3" fmla="*/ 0 h 64"/>
                <a:gd name="T4" fmla="*/ 19 w 19"/>
                <a:gd name="T5" fmla="*/ 64 h 64"/>
                <a:gd name="T6" fmla="*/ 0 w 19"/>
                <a:gd name="T7" fmla="*/ 0 h 64"/>
              </a:gdLst>
              <a:ahLst/>
              <a:cxnLst>
                <a:cxn ang="0">
                  <a:pos x="T0" y="T1"/>
                </a:cxn>
                <a:cxn ang="0">
                  <a:pos x="T2" y="T3"/>
                </a:cxn>
                <a:cxn ang="0">
                  <a:pos x="T4" y="T5"/>
                </a:cxn>
                <a:cxn ang="0">
                  <a:pos x="T6" y="T7"/>
                </a:cxn>
              </a:cxnLst>
              <a:rect l="0" t="0" r="r" b="b"/>
              <a:pathLst>
                <a:path w="19" h="64">
                  <a:moveTo>
                    <a:pt x="0" y="0"/>
                  </a:moveTo>
                  <a:lnTo>
                    <a:pt x="0" y="0"/>
                  </a:lnTo>
                  <a:lnTo>
                    <a:pt x="19" y="64"/>
                  </a:lnTo>
                  <a:lnTo>
                    <a:pt x="0" y="0"/>
                  </a:lnTo>
                  <a:close/>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93" name="Freeform 59"/>
            <p:cNvSpPr/>
            <p:nvPr/>
          </p:nvSpPr>
          <p:spPr bwMode="auto">
            <a:xfrm>
              <a:off x="4993046" y="3297620"/>
              <a:ext cx="30163" cy="101600"/>
            </a:xfrm>
            <a:custGeom>
              <a:avLst/>
              <a:gdLst>
                <a:gd name="T0" fmla="*/ 0 w 19"/>
                <a:gd name="T1" fmla="*/ 0 h 64"/>
                <a:gd name="T2" fmla="*/ 0 w 19"/>
                <a:gd name="T3" fmla="*/ 0 h 64"/>
                <a:gd name="T4" fmla="*/ 19 w 19"/>
                <a:gd name="T5" fmla="*/ 64 h 64"/>
                <a:gd name="T6" fmla="*/ 0 w 19"/>
                <a:gd name="T7" fmla="*/ 0 h 64"/>
              </a:gdLst>
              <a:ahLst/>
              <a:cxnLst>
                <a:cxn ang="0">
                  <a:pos x="T0" y="T1"/>
                </a:cxn>
                <a:cxn ang="0">
                  <a:pos x="T2" y="T3"/>
                </a:cxn>
                <a:cxn ang="0">
                  <a:pos x="T4" y="T5"/>
                </a:cxn>
                <a:cxn ang="0">
                  <a:pos x="T6" y="T7"/>
                </a:cxn>
              </a:cxnLst>
              <a:rect l="0" t="0" r="r" b="b"/>
              <a:pathLst>
                <a:path w="19" h="64">
                  <a:moveTo>
                    <a:pt x="0" y="0"/>
                  </a:moveTo>
                  <a:lnTo>
                    <a:pt x="0" y="0"/>
                  </a:lnTo>
                  <a:lnTo>
                    <a:pt x="19" y="6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94" name="Freeform 60"/>
            <p:cNvSpPr>
              <a:spLocks noEditPoints="1"/>
            </p:cNvSpPr>
            <p:nvPr/>
          </p:nvSpPr>
          <p:spPr bwMode="auto">
            <a:xfrm>
              <a:off x="3354746" y="4027870"/>
              <a:ext cx="82550" cy="6350"/>
            </a:xfrm>
            <a:custGeom>
              <a:avLst/>
              <a:gdLst>
                <a:gd name="T0" fmla="*/ 0 w 22"/>
                <a:gd name="T1" fmla="*/ 2 h 2"/>
                <a:gd name="T2" fmla="*/ 0 w 22"/>
                <a:gd name="T3" fmla="*/ 2 h 2"/>
                <a:gd name="T4" fmla="*/ 0 w 22"/>
                <a:gd name="T5" fmla="*/ 2 h 2"/>
                <a:gd name="T6" fmla="*/ 22 w 22"/>
                <a:gd name="T7" fmla="*/ 0 h 2"/>
                <a:gd name="T8" fmla="*/ 22 w 22"/>
                <a:gd name="T9" fmla="*/ 0 h 2"/>
                <a:gd name="T10" fmla="*/ 2 w 22"/>
                <a:gd name="T11" fmla="*/ 2 h 2"/>
                <a:gd name="T12" fmla="*/ 0 w 22"/>
                <a:gd name="T13" fmla="*/ 2 h 2"/>
                <a:gd name="T14" fmla="*/ 2 w 22"/>
                <a:gd name="T15" fmla="*/ 2 h 2"/>
                <a:gd name="T16" fmla="*/ 22 w 22"/>
                <a:gd name="T17" fmla="*/ 0 h 2"/>
                <a:gd name="T18" fmla="*/ 22 w 22"/>
                <a:gd name="T19" fmla="*/ 0 h 2"/>
                <a:gd name="T20" fmla="*/ 22 w 2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
                  <a:moveTo>
                    <a:pt x="0" y="2"/>
                  </a:moveTo>
                  <a:cubicBezTo>
                    <a:pt x="0" y="2"/>
                    <a:pt x="0" y="2"/>
                    <a:pt x="0" y="2"/>
                  </a:cubicBezTo>
                  <a:cubicBezTo>
                    <a:pt x="0" y="2"/>
                    <a:pt x="0" y="2"/>
                    <a:pt x="0" y="2"/>
                  </a:cubicBezTo>
                  <a:moveTo>
                    <a:pt x="22" y="0"/>
                  </a:moveTo>
                  <a:cubicBezTo>
                    <a:pt x="22" y="0"/>
                    <a:pt x="22" y="0"/>
                    <a:pt x="22" y="0"/>
                  </a:cubicBezTo>
                  <a:cubicBezTo>
                    <a:pt x="15" y="1"/>
                    <a:pt x="8" y="2"/>
                    <a:pt x="2" y="2"/>
                  </a:cubicBezTo>
                  <a:cubicBezTo>
                    <a:pt x="1" y="2"/>
                    <a:pt x="1" y="2"/>
                    <a:pt x="0" y="2"/>
                  </a:cubicBezTo>
                  <a:cubicBezTo>
                    <a:pt x="1" y="2"/>
                    <a:pt x="1" y="2"/>
                    <a:pt x="2" y="2"/>
                  </a:cubicBezTo>
                  <a:cubicBezTo>
                    <a:pt x="8" y="2"/>
                    <a:pt x="15" y="1"/>
                    <a:pt x="22" y="0"/>
                  </a:cubicBezTo>
                  <a:cubicBezTo>
                    <a:pt x="22" y="0"/>
                    <a:pt x="22" y="0"/>
                    <a:pt x="22" y="0"/>
                  </a:cubicBezTo>
                  <a:cubicBezTo>
                    <a:pt x="22" y="0"/>
                    <a:pt x="22" y="0"/>
                    <a:pt x="22"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95" name="Freeform 61"/>
            <p:cNvSpPr/>
            <p:nvPr/>
          </p:nvSpPr>
          <p:spPr bwMode="auto">
            <a:xfrm>
              <a:off x="3110271" y="3775457"/>
              <a:ext cx="327025" cy="258763"/>
            </a:xfrm>
            <a:custGeom>
              <a:avLst/>
              <a:gdLst>
                <a:gd name="T0" fmla="*/ 67 w 87"/>
                <a:gd name="T1" fmla="*/ 0 h 69"/>
                <a:gd name="T2" fmla="*/ 0 w 87"/>
                <a:gd name="T3" fmla="*/ 20 h 69"/>
                <a:gd name="T4" fmla="*/ 65 w 87"/>
                <a:gd name="T5" fmla="*/ 69 h 69"/>
                <a:gd name="T6" fmla="*/ 65 w 87"/>
                <a:gd name="T7" fmla="*/ 69 h 69"/>
                <a:gd name="T8" fmla="*/ 65 w 87"/>
                <a:gd name="T9" fmla="*/ 69 h 69"/>
                <a:gd name="T10" fmla="*/ 67 w 87"/>
                <a:gd name="T11" fmla="*/ 69 h 69"/>
                <a:gd name="T12" fmla="*/ 87 w 87"/>
                <a:gd name="T13" fmla="*/ 67 h 69"/>
                <a:gd name="T14" fmla="*/ 87 w 87"/>
                <a:gd name="T15" fmla="*/ 67 h 69"/>
                <a:gd name="T16" fmla="*/ 86 w 87"/>
                <a:gd name="T17" fmla="*/ 65 h 69"/>
                <a:gd name="T18" fmla="*/ 86 w 87"/>
                <a:gd name="T19" fmla="*/ 65 h 69"/>
                <a:gd name="T20" fmla="*/ 86 w 87"/>
                <a:gd name="T21" fmla="*/ 65 h 69"/>
                <a:gd name="T22" fmla="*/ 84 w 87"/>
                <a:gd name="T23" fmla="*/ 57 h 69"/>
                <a:gd name="T24" fmla="*/ 84 w 87"/>
                <a:gd name="T25" fmla="*/ 57 h 69"/>
                <a:gd name="T26" fmla="*/ 83 w 87"/>
                <a:gd name="T27" fmla="*/ 55 h 69"/>
                <a:gd name="T28" fmla="*/ 82 w 87"/>
                <a:gd name="T29" fmla="*/ 50 h 69"/>
                <a:gd name="T30" fmla="*/ 69 w 87"/>
                <a:gd name="T31" fmla="*/ 8 h 69"/>
                <a:gd name="T32" fmla="*/ 69 w 87"/>
                <a:gd name="T33" fmla="*/ 8 h 69"/>
                <a:gd name="T34" fmla="*/ 69 w 87"/>
                <a:gd name="T35" fmla="*/ 8 h 69"/>
                <a:gd name="T36" fmla="*/ 67 w 87"/>
                <a:gd name="T37" fmla="*/ 1 h 69"/>
                <a:gd name="T38" fmla="*/ 67 w 87"/>
                <a:gd name="T39" fmla="*/ 1 h 69"/>
                <a:gd name="T40" fmla="*/ 67 w 87"/>
                <a:gd name="T41" fmla="*/ 0 h 69"/>
                <a:gd name="T42" fmla="*/ 67 w 87"/>
                <a:gd name="T43" fmla="*/ 0 h 69"/>
                <a:gd name="T44" fmla="*/ 67 w 87"/>
                <a:gd name="T4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69">
                  <a:moveTo>
                    <a:pt x="67" y="0"/>
                  </a:moveTo>
                  <a:cubicBezTo>
                    <a:pt x="0" y="20"/>
                    <a:pt x="0" y="20"/>
                    <a:pt x="0" y="20"/>
                  </a:cubicBezTo>
                  <a:cubicBezTo>
                    <a:pt x="9" y="49"/>
                    <a:pt x="36" y="69"/>
                    <a:pt x="65" y="69"/>
                  </a:cubicBezTo>
                  <a:cubicBezTo>
                    <a:pt x="65" y="69"/>
                    <a:pt x="65" y="69"/>
                    <a:pt x="65" y="69"/>
                  </a:cubicBezTo>
                  <a:cubicBezTo>
                    <a:pt x="65" y="69"/>
                    <a:pt x="65" y="69"/>
                    <a:pt x="65" y="69"/>
                  </a:cubicBezTo>
                  <a:cubicBezTo>
                    <a:pt x="66" y="69"/>
                    <a:pt x="66" y="69"/>
                    <a:pt x="67" y="69"/>
                  </a:cubicBezTo>
                  <a:cubicBezTo>
                    <a:pt x="73" y="69"/>
                    <a:pt x="80" y="68"/>
                    <a:pt x="87" y="67"/>
                  </a:cubicBezTo>
                  <a:cubicBezTo>
                    <a:pt x="87" y="67"/>
                    <a:pt x="87" y="67"/>
                    <a:pt x="87" y="67"/>
                  </a:cubicBezTo>
                  <a:cubicBezTo>
                    <a:pt x="86" y="66"/>
                    <a:pt x="86" y="66"/>
                    <a:pt x="86" y="65"/>
                  </a:cubicBezTo>
                  <a:cubicBezTo>
                    <a:pt x="86" y="65"/>
                    <a:pt x="86" y="65"/>
                    <a:pt x="86" y="65"/>
                  </a:cubicBezTo>
                  <a:cubicBezTo>
                    <a:pt x="86" y="65"/>
                    <a:pt x="86" y="65"/>
                    <a:pt x="86" y="65"/>
                  </a:cubicBezTo>
                  <a:cubicBezTo>
                    <a:pt x="84" y="57"/>
                    <a:pt x="84" y="57"/>
                    <a:pt x="84" y="57"/>
                  </a:cubicBezTo>
                  <a:cubicBezTo>
                    <a:pt x="84" y="57"/>
                    <a:pt x="84" y="57"/>
                    <a:pt x="84" y="57"/>
                  </a:cubicBezTo>
                  <a:cubicBezTo>
                    <a:pt x="83" y="55"/>
                    <a:pt x="83" y="55"/>
                    <a:pt x="83" y="55"/>
                  </a:cubicBezTo>
                  <a:cubicBezTo>
                    <a:pt x="82" y="50"/>
                    <a:pt x="82" y="50"/>
                    <a:pt x="82" y="50"/>
                  </a:cubicBezTo>
                  <a:cubicBezTo>
                    <a:pt x="69" y="8"/>
                    <a:pt x="69" y="8"/>
                    <a:pt x="69" y="8"/>
                  </a:cubicBezTo>
                  <a:cubicBezTo>
                    <a:pt x="69" y="8"/>
                    <a:pt x="69" y="8"/>
                    <a:pt x="69" y="8"/>
                  </a:cubicBezTo>
                  <a:cubicBezTo>
                    <a:pt x="69" y="8"/>
                    <a:pt x="69" y="8"/>
                    <a:pt x="69" y="8"/>
                  </a:cubicBezTo>
                  <a:cubicBezTo>
                    <a:pt x="67" y="1"/>
                    <a:pt x="67" y="1"/>
                    <a:pt x="67" y="1"/>
                  </a:cubicBezTo>
                  <a:cubicBezTo>
                    <a:pt x="67" y="1"/>
                    <a:pt x="67" y="1"/>
                    <a:pt x="67" y="1"/>
                  </a:cubicBezTo>
                  <a:cubicBezTo>
                    <a:pt x="67" y="0"/>
                    <a:pt x="67" y="0"/>
                    <a:pt x="67" y="0"/>
                  </a:cubicBezTo>
                  <a:cubicBezTo>
                    <a:pt x="67" y="0"/>
                    <a:pt x="67" y="0"/>
                    <a:pt x="67" y="0"/>
                  </a:cubicBezTo>
                  <a:cubicBezTo>
                    <a:pt x="67" y="0"/>
                    <a:pt x="67" y="0"/>
                    <a:pt x="67" y="0"/>
                  </a:cubicBezTo>
                </a:path>
              </a:pathLst>
            </a:custGeom>
            <a:solidFill>
              <a:schemeClr val="bg1">
                <a:lumMod val="85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96" name="Freeform 62"/>
            <p:cNvSpPr>
              <a:spLocks noEditPoints="1"/>
            </p:cNvSpPr>
            <p:nvPr/>
          </p:nvSpPr>
          <p:spPr bwMode="auto">
            <a:xfrm>
              <a:off x="3362683" y="3775457"/>
              <a:ext cx="74613" cy="252413"/>
            </a:xfrm>
            <a:custGeom>
              <a:avLst/>
              <a:gdLst>
                <a:gd name="T0" fmla="*/ 19 w 20"/>
                <a:gd name="T1" fmla="*/ 65 h 67"/>
                <a:gd name="T2" fmla="*/ 20 w 20"/>
                <a:gd name="T3" fmla="*/ 67 h 67"/>
                <a:gd name="T4" fmla="*/ 20 w 20"/>
                <a:gd name="T5" fmla="*/ 67 h 67"/>
                <a:gd name="T6" fmla="*/ 20 w 20"/>
                <a:gd name="T7" fmla="*/ 67 h 67"/>
                <a:gd name="T8" fmla="*/ 19 w 20"/>
                <a:gd name="T9" fmla="*/ 65 h 67"/>
                <a:gd name="T10" fmla="*/ 19 w 20"/>
                <a:gd name="T11" fmla="*/ 65 h 67"/>
                <a:gd name="T12" fmla="*/ 19 w 20"/>
                <a:gd name="T13" fmla="*/ 65 h 67"/>
                <a:gd name="T14" fmla="*/ 19 w 20"/>
                <a:gd name="T15" fmla="*/ 65 h 67"/>
                <a:gd name="T16" fmla="*/ 19 w 20"/>
                <a:gd name="T17" fmla="*/ 65 h 67"/>
                <a:gd name="T18" fmla="*/ 0 w 20"/>
                <a:gd name="T19" fmla="*/ 0 h 67"/>
                <a:gd name="T20" fmla="*/ 0 w 20"/>
                <a:gd name="T21" fmla="*/ 0 h 67"/>
                <a:gd name="T22" fmla="*/ 0 w 20"/>
                <a:gd name="T23" fmla="*/ 0 h 67"/>
                <a:gd name="T24" fmla="*/ 0 w 20"/>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67">
                  <a:moveTo>
                    <a:pt x="19" y="65"/>
                  </a:moveTo>
                  <a:cubicBezTo>
                    <a:pt x="19" y="66"/>
                    <a:pt x="19" y="66"/>
                    <a:pt x="20" y="67"/>
                  </a:cubicBezTo>
                  <a:cubicBezTo>
                    <a:pt x="20" y="67"/>
                    <a:pt x="20" y="67"/>
                    <a:pt x="20" y="67"/>
                  </a:cubicBezTo>
                  <a:cubicBezTo>
                    <a:pt x="20" y="67"/>
                    <a:pt x="20" y="67"/>
                    <a:pt x="20" y="67"/>
                  </a:cubicBezTo>
                  <a:cubicBezTo>
                    <a:pt x="19" y="66"/>
                    <a:pt x="19" y="66"/>
                    <a:pt x="19" y="65"/>
                  </a:cubicBezTo>
                  <a:moveTo>
                    <a:pt x="19" y="65"/>
                  </a:moveTo>
                  <a:cubicBezTo>
                    <a:pt x="19" y="65"/>
                    <a:pt x="19" y="65"/>
                    <a:pt x="19" y="65"/>
                  </a:cubicBezTo>
                  <a:cubicBezTo>
                    <a:pt x="19" y="65"/>
                    <a:pt x="19" y="65"/>
                    <a:pt x="19" y="65"/>
                  </a:cubicBezTo>
                  <a:cubicBezTo>
                    <a:pt x="19" y="65"/>
                    <a:pt x="19" y="65"/>
                    <a:pt x="19" y="65"/>
                  </a:cubicBezTo>
                  <a:moveTo>
                    <a:pt x="0" y="0"/>
                  </a:moveTo>
                  <a:cubicBezTo>
                    <a:pt x="0" y="0"/>
                    <a:pt x="0" y="0"/>
                    <a:pt x="0" y="0"/>
                  </a:cubicBezTo>
                  <a:cubicBezTo>
                    <a:pt x="0" y="0"/>
                    <a:pt x="0" y="0"/>
                    <a:pt x="0" y="0"/>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97" name="Freeform 63"/>
            <p:cNvSpPr/>
            <p:nvPr/>
          </p:nvSpPr>
          <p:spPr bwMode="auto">
            <a:xfrm>
              <a:off x="3418246" y="3962782"/>
              <a:ext cx="4763" cy="19050"/>
            </a:xfrm>
            <a:custGeom>
              <a:avLst/>
              <a:gdLst>
                <a:gd name="T0" fmla="*/ 0 w 3"/>
                <a:gd name="T1" fmla="*/ 0 h 12"/>
                <a:gd name="T2" fmla="*/ 0 w 3"/>
                <a:gd name="T3" fmla="*/ 0 h 12"/>
                <a:gd name="T4" fmla="*/ 3 w 3"/>
                <a:gd name="T5" fmla="*/ 12 h 12"/>
                <a:gd name="T6" fmla="*/ 0 w 3"/>
                <a:gd name="T7" fmla="*/ 0 h 12"/>
                <a:gd name="T8" fmla="*/ 0 w 3"/>
                <a:gd name="T9" fmla="*/ 0 h 12"/>
              </a:gdLst>
              <a:ahLst/>
              <a:cxnLst>
                <a:cxn ang="0">
                  <a:pos x="T0" y="T1"/>
                </a:cxn>
                <a:cxn ang="0">
                  <a:pos x="T2" y="T3"/>
                </a:cxn>
                <a:cxn ang="0">
                  <a:pos x="T4" y="T5"/>
                </a:cxn>
                <a:cxn ang="0">
                  <a:pos x="T6" y="T7"/>
                </a:cxn>
                <a:cxn ang="0">
                  <a:pos x="T8" y="T9"/>
                </a:cxn>
              </a:cxnLst>
              <a:rect l="0" t="0" r="r" b="b"/>
              <a:pathLst>
                <a:path w="3" h="12">
                  <a:moveTo>
                    <a:pt x="0" y="0"/>
                  </a:moveTo>
                  <a:lnTo>
                    <a:pt x="0" y="0"/>
                  </a:lnTo>
                  <a:lnTo>
                    <a:pt x="3" y="12"/>
                  </a:lnTo>
                  <a:lnTo>
                    <a:pt x="0" y="0"/>
                  </a:lnTo>
                  <a:lnTo>
                    <a:pt x="0" y="0"/>
                  </a:lnTo>
                  <a:close/>
                </a:path>
              </a:pathLst>
            </a:custGeom>
            <a:solidFill>
              <a:srgbClr val="B525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98" name="Freeform 64"/>
            <p:cNvSpPr/>
            <p:nvPr/>
          </p:nvSpPr>
          <p:spPr bwMode="auto">
            <a:xfrm>
              <a:off x="3418246" y="3962782"/>
              <a:ext cx="4763" cy="19050"/>
            </a:xfrm>
            <a:custGeom>
              <a:avLst/>
              <a:gdLst>
                <a:gd name="T0" fmla="*/ 0 w 3"/>
                <a:gd name="T1" fmla="*/ 0 h 12"/>
                <a:gd name="T2" fmla="*/ 0 w 3"/>
                <a:gd name="T3" fmla="*/ 0 h 12"/>
                <a:gd name="T4" fmla="*/ 3 w 3"/>
                <a:gd name="T5" fmla="*/ 12 h 12"/>
                <a:gd name="T6" fmla="*/ 0 w 3"/>
                <a:gd name="T7" fmla="*/ 0 h 12"/>
                <a:gd name="T8" fmla="*/ 0 w 3"/>
                <a:gd name="T9" fmla="*/ 0 h 12"/>
              </a:gdLst>
              <a:ahLst/>
              <a:cxnLst>
                <a:cxn ang="0">
                  <a:pos x="T0" y="T1"/>
                </a:cxn>
                <a:cxn ang="0">
                  <a:pos x="T2" y="T3"/>
                </a:cxn>
                <a:cxn ang="0">
                  <a:pos x="T4" y="T5"/>
                </a:cxn>
                <a:cxn ang="0">
                  <a:pos x="T6" y="T7"/>
                </a:cxn>
                <a:cxn ang="0">
                  <a:pos x="T8" y="T9"/>
                </a:cxn>
              </a:cxnLst>
              <a:rect l="0" t="0" r="r" b="b"/>
              <a:pathLst>
                <a:path w="3" h="12">
                  <a:moveTo>
                    <a:pt x="0" y="0"/>
                  </a:moveTo>
                  <a:lnTo>
                    <a:pt x="0" y="0"/>
                  </a:lnTo>
                  <a:lnTo>
                    <a:pt x="3" y="1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99" name="Freeform 69"/>
            <p:cNvSpPr>
              <a:spLocks noEditPoints="1"/>
            </p:cNvSpPr>
            <p:nvPr/>
          </p:nvSpPr>
          <p:spPr bwMode="auto">
            <a:xfrm>
              <a:off x="5053371" y="3561145"/>
              <a:ext cx="153988" cy="563563"/>
            </a:xfrm>
            <a:custGeom>
              <a:avLst/>
              <a:gdLst>
                <a:gd name="T0" fmla="*/ 0 w 41"/>
                <a:gd name="T1" fmla="*/ 141 h 150"/>
                <a:gd name="T2" fmla="*/ 16 w 41"/>
                <a:gd name="T3" fmla="*/ 150 h 150"/>
                <a:gd name="T4" fmla="*/ 0 w 41"/>
                <a:gd name="T5" fmla="*/ 141 h 150"/>
                <a:gd name="T6" fmla="*/ 0 w 41"/>
                <a:gd name="T7" fmla="*/ 141 h 150"/>
                <a:gd name="T8" fmla="*/ 0 w 41"/>
                <a:gd name="T9" fmla="*/ 141 h 150"/>
                <a:gd name="T10" fmla="*/ 0 w 41"/>
                <a:gd name="T11" fmla="*/ 141 h 150"/>
                <a:gd name="T12" fmla="*/ 4 w 41"/>
                <a:gd name="T13" fmla="*/ 0 h 150"/>
                <a:gd name="T14" fmla="*/ 4 w 41"/>
                <a:gd name="T15" fmla="*/ 0 h 150"/>
                <a:gd name="T16" fmla="*/ 40 w 41"/>
                <a:gd name="T17" fmla="*/ 121 h 150"/>
                <a:gd name="T18" fmla="*/ 39 w 41"/>
                <a:gd name="T19" fmla="*/ 135 h 150"/>
                <a:gd name="T20" fmla="*/ 40 w 41"/>
                <a:gd name="T21" fmla="*/ 121 h 150"/>
                <a:gd name="T22" fmla="*/ 4 w 41"/>
                <a:gd name="T23" fmla="*/ 0 h 150"/>
                <a:gd name="T24" fmla="*/ 4 w 41"/>
                <a:gd name="T2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0">
                  <a:moveTo>
                    <a:pt x="0" y="141"/>
                  </a:moveTo>
                  <a:cubicBezTo>
                    <a:pt x="4" y="146"/>
                    <a:pt x="10" y="149"/>
                    <a:pt x="16" y="150"/>
                  </a:cubicBezTo>
                  <a:cubicBezTo>
                    <a:pt x="10" y="149"/>
                    <a:pt x="4" y="146"/>
                    <a:pt x="0" y="141"/>
                  </a:cubicBezTo>
                  <a:moveTo>
                    <a:pt x="0" y="141"/>
                  </a:moveTo>
                  <a:cubicBezTo>
                    <a:pt x="0" y="141"/>
                    <a:pt x="0" y="141"/>
                    <a:pt x="0" y="141"/>
                  </a:cubicBezTo>
                  <a:cubicBezTo>
                    <a:pt x="0" y="141"/>
                    <a:pt x="0" y="141"/>
                    <a:pt x="0" y="141"/>
                  </a:cubicBezTo>
                  <a:moveTo>
                    <a:pt x="4" y="0"/>
                  </a:moveTo>
                  <a:cubicBezTo>
                    <a:pt x="4" y="0"/>
                    <a:pt x="4" y="0"/>
                    <a:pt x="4" y="0"/>
                  </a:cubicBezTo>
                  <a:cubicBezTo>
                    <a:pt x="40" y="121"/>
                    <a:pt x="40" y="121"/>
                    <a:pt x="40" y="121"/>
                  </a:cubicBezTo>
                  <a:cubicBezTo>
                    <a:pt x="41" y="126"/>
                    <a:pt x="41" y="131"/>
                    <a:pt x="39" y="135"/>
                  </a:cubicBezTo>
                  <a:cubicBezTo>
                    <a:pt x="41" y="131"/>
                    <a:pt x="41" y="126"/>
                    <a:pt x="40" y="121"/>
                  </a:cubicBezTo>
                  <a:cubicBezTo>
                    <a:pt x="4" y="0"/>
                    <a:pt x="4" y="0"/>
                    <a:pt x="4" y="0"/>
                  </a:cubicBezTo>
                  <a:cubicBezTo>
                    <a:pt x="4" y="0"/>
                    <a:pt x="4" y="0"/>
                    <a:pt x="4" y="0"/>
                  </a:cubicBezTo>
                </a:path>
              </a:pathLst>
            </a:custGeom>
            <a:solidFill>
              <a:srgbClr val="F763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00" name="Freeform 70"/>
            <p:cNvSpPr/>
            <p:nvPr/>
          </p:nvSpPr>
          <p:spPr bwMode="auto">
            <a:xfrm>
              <a:off x="5023208" y="3399220"/>
              <a:ext cx="44450" cy="161925"/>
            </a:xfrm>
            <a:custGeom>
              <a:avLst/>
              <a:gdLst>
                <a:gd name="T0" fmla="*/ 0 w 28"/>
                <a:gd name="T1" fmla="*/ 0 h 102"/>
                <a:gd name="T2" fmla="*/ 28 w 28"/>
                <a:gd name="T3" fmla="*/ 102 h 102"/>
                <a:gd name="T4" fmla="*/ 28 w 28"/>
                <a:gd name="T5" fmla="*/ 102 h 102"/>
                <a:gd name="T6" fmla="*/ 0 w 28"/>
                <a:gd name="T7" fmla="*/ 0 h 102"/>
              </a:gdLst>
              <a:ahLst/>
              <a:cxnLst>
                <a:cxn ang="0">
                  <a:pos x="T0" y="T1"/>
                </a:cxn>
                <a:cxn ang="0">
                  <a:pos x="T2" y="T3"/>
                </a:cxn>
                <a:cxn ang="0">
                  <a:pos x="T4" y="T5"/>
                </a:cxn>
                <a:cxn ang="0">
                  <a:pos x="T6" y="T7"/>
                </a:cxn>
              </a:cxnLst>
              <a:rect l="0" t="0" r="r" b="b"/>
              <a:pathLst>
                <a:path w="28" h="102">
                  <a:moveTo>
                    <a:pt x="0" y="0"/>
                  </a:moveTo>
                  <a:lnTo>
                    <a:pt x="28" y="102"/>
                  </a:lnTo>
                  <a:lnTo>
                    <a:pt x="28" y="102"/>
                  </a:lnTo>
                  <a:lnTo>
                    <a:pt x="0" y="0"/>
                  </a:lnTo>
                  <a:close/>
                </a:path>
              </a:pathLst>
            </a:custGeom>
            <a:solidFill>
              <a:srgbClr val="FAAF3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01" name="Freeform 71"/>
            <p:cNvSpPr/>
            <p:nvPr/>
          </p:nvSpPr>
          <p:spPr bwMode="auto">
            <a:xfrm>
              <a:off x="5023208" y="3399220"/>
              <a:ext cx="44450" cy="161925"/>
            </a:xfrm>
            <a:custGeom>
              <a:avLst/>
              <a:gdLst>
                <a:gd name="T0" fmla="*/ 0 w 28"/>
                <a:gd name="T1" fmla="*/ 0 h 102"/>
                <a:gd name="T2" fmla="*/ 28 w 28"/>
                <a:gd name="T3" fmla="*/ 102 h 102"/>
                <a:gd name="T4" fmla="*/ 28 w 28"/>
                <a:gd name="T5" fmla="*/ 102 h 102"/>
                <a:gd name="T6" fmla="*/ 0 w 28"/>
                <a:gd name="T7" fmla="*/ 0 h 102"/>
              </a:gdLst>
              <a:ahLst/>
              <a:cxnLst>
                <a:cxn ang="0">
                  <a:pos x="T0" y="T1"/>
                </a:cxn>
                <a:cxn ang="0">
                  <a:pos x="T2" y="T3"/>
                </a:cxn>
                <a:cxn ang="0">
                  <a:pos x="T4" y="T5"/>
                </a:cxn>
                <a:cxn ang="0">
                  <a:pos x="T6" y="T7"/>
                </a:cxn>
              </a:cxnLst>
              <a:rect l="0" t="0" r="r" b="b"/>
              <a:pathLst>
                <a:path w="28" h="102">
                  <a:moveTo>
                    <a:pt x="0" y="0"/>
                  </a:moveTo>
                  <a:lnTo>
                    <a:pt x="28" y="102"/>
                  </a:lnTo>
                  <a:lnTo>
                    <a:pt x="2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02" name="Freeform 72"/>
            <p:cNvSpPr/>
            <p:nvPr/>
          </p:nvSpPr>
          <p:spPr bwMode="auto">
            <a:xfrm>
              <a:off x="4827946" y="3297620"/>
              <a:ext cx="379413" cy="827088"/>
            </a:xfrm>
            <a:custGeom>
              <a:avLst/>
              <a:gdLst>
                <a:gd name="T0" fmla="*/ 44 w 101"/>
                <a:gd name="T1" fmla="*/ 0 h 220"/>
                <a:gd name="T2" fmla="*/ 0 w 101"/>
                <a:gd name="T3" fmla="*/ 13 h 220"/>
                <a:gd name="T4" fmla="*/ 2 w 101"/>
                <a:gd name="T5" fmla="*/ 18 h 220"/>
                <a:gd name="T6" fmla="*/ 56 w 101"/>
                <a:gd name="T7" fmla="*/ 204 h 220"/>
                <a:gd name="T8" fmla="*/ 56 w 101"/>
                <a:gd name="T9" fmla="*/ 204 h 220"/>
                <a:gd name="T10" fmla="*/ 60 w 101"/>
                <a:gd name="T11" fmla="*/ 211 h 220"/>
                <a:gd name="T12" fmla="*/ 60 w 101"/>
                <a:gd name="T13" fmla="*/ 211 h 220"/>
                <a:gd name="T14" fmla="*/ 60 w 101"/>
                <a:gd name="T15" fmla="*/ 211 h 220"/>
                <a:gd name="T16" fmla="*/ 76 w 101"/>
                <a:gd name="T17" fmla="*/ 220 h 220"/>
                <a:gd name="T18" fmla="*/ 78 w 101"/>
                <a:gd name="T19" fmla="*/ 220 h 220"/>
                <a:gd name="T20" fmla="*/ 78 w 101"/>
                <a:gd name="T21" fmla="*/ 220 h 220"/>
                <a:gd name="T22" fmla="*/ 84 w 101"/>
                <a:gd name="T23" fmla="*/ 219 h 220"/>
                <a:gd name="T24" fmla="*/ 99 w 101"/>
                <a:gd name="T25" fmla="*/ 205 h 220"/>
                <a:gd name="T26" fmla="*/ 100 w 101"/>
                <a:gd name="T27" fmla="*/ 191 h 220"/>
                <a:gd name="T28" fmla="*/ 64 w 101"/>
                <a:gd name="T29" fmla="*/ 70 h 220"/>
                <a:gd name="T30" fmla="*/ 52 w 101"/>
                <a:gd name="T31" fmla="*/ 27 h 220"/>
                <a:gd name="T32" fmla="*/ 44 w 101"/>
                <a:gd name="T3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220">
                  <a:moveTo>
                    <a:pt x="44" y="0"/>
                  </a:moveTo>
                  <a:cubicBezTo>
                    <a:pt x="0" y="13"/>
                    <a:pt x="0" y="13"/>
                    <a:pt x="0" y="13"/>
                  </a:cubicBezTo>
                  <a:cubicBezTo>
                    <a:pt x="2" y="18"/>
                    <a:pt x="2" y="18"/>
                    <a:pt x="2" y="18"/>
                  </a:cubicBezTo>
                  <a:cubicBezTo>
                    <a:pt x="56" y="204"/>
                    <a:pt x="56" y="204"/>
                    <a:pt x="56" y="204"/>
                  </a:cubicBezTo>
                  <a:cubicBezTo>
                    <a:pt x="56" y="204"/>
                    <a:pt x="56" y="204"/>
                    <a:pt x="56" y="204"/>
                  </a:cubicBezTo>
                  <a:cubicBezTo>
                    <a:pt x="57" y="206"/>
                    <a:pt x="58" y="209"/>
                    <a:pt x="60" y="211"/>
                  </a:cubicBezTo>
                  <a:cubicBezTo>
                    <a:pt x="60" y="211"/>
                    <a:pt x="60" y="211"/>
                    <a:pt x="60" y="211"/>
                  </a:cubicBezTo>
                  <a:cubicBezTo>
                    <a:pt x="60" y="211"/>
                    <a:pt x="60" y="211"/>
                    <a:pt x="60" y="211"/>
                  </a:cubicBezTo>
                  <a:cubicBezTo>
                    <a:pt x="64" y="216"/>
                    <a:pt x="70" y="219"/>
                    <a:pt x="76" y="220"/>
                  </a:cubicBezTo>
                  <a:cubicBezTo>
                    <a:pt x="76" y="220"/>
                    <a:pt x="77" y="220"/>
                    <a:pt x="78" y="220"/>
                  </a:cubicBezTo>
                  <a:cubicBezTo>
                    <a:pt x="78" y="220"/>
                    <a:pt x="78" y="220"/>
                    <a:pt x="78" y="220"/>
                  </a:cubicBezTo>
                  <a:cubicBezTo>
                    <a:pt x="80" y="220"/>
                    <a:pt x="82" y="219"/>
                    <a:pt x="84" y="219"/>
                  </a:cubicBezTo>
                  <a:cubicBezTo>
                    <a:pt x="91" y="217"/>
                    <a:pt x="97" y="212"/>
                    <a:pt x="99" y="205"/>
                  </a:cubicBezTo>
                  <a:cubicBezTo>
                    <a:pt x="101" y="201"/>
                    <a:pt x="101" y="196"/>
                    <a:pt x="100" y="191"/>
                  </a:cubicBezTo>
                  <a:cubicBezTo>
                    <a:pt x="64" y="70"/>
                    <a:pt x="64" y="70"/>
                    <a:pt x="64" y="70"/>
                  </a:cubicBezTo>
                  <a:cubicBezTo>
                    <a:pt x="52" y="27"/>
                    <a:pt x="52" y="27"/>
                    <a:pt x="52" y="27"/>
                  </a:cubicBezTo>
                  <a:cubicBezTo>
                    <a:pt x="44" y="0"/>
                    <a:pt x="44" y="0"/>
                    <a:pt x="44" y="0"/>
                  </a:cubicBezTo>
                </a:path>
              </a:pathLst>
            </a:custGeom>
            <a:solidFill>
              <a:schemeClr val="accent4"/>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103" name="Freeform 73"/>
            <p:cNvSpPr/>
            <p:nvPr/>
          </p:nvSpPr>
          <p:spPr bwMode="auto">
            <a:xfrm>
              <a:off x="4834296" y="3365882"/>
              <a:ext cx="203200" cy="698500"/>
            </a:xfrm>
            <a:custGeom>
              <a:avLst/>
              <a:gdLst>
                <a:gd name="T0" fmla="*/ 0 w 54"/>
                <a:gd name="T1" fmla="*/ 0 h 186"/>
                <a:gd name="T2" fmla="*/ 23 w 54"/>
                <a:gd name="T3" fmla="*/ 78 h 186"/>
                <a:gd name="T4" fmla="*/ 42 w 54"/>
                <a:gd name="T5" fmla="*/ 142 h 186"/>
                <a:gd name="T6" fmla="*/ 54 w 54"/>
                <a:gd name="T7" fmla="*/ 186 h 186"/>
                <a:gd name="T8" fmla="*/ 54 w 54"/>
                <a:gd name="T9" fmla="*/ 186 h 186"/>
                <a:gd name="T10" fmla="*/ 54 w 54"/>
                <a:gd name="T11" fmla="*/ 186 h 186"/>
                <a:gd name="T12" fmla="*/ 0 w 5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54" h="186">
                  <a:moveTo>
                    <a:pt x="0" y="0"/>
                  </a:moveTo>
                  <a:cubicBezTo>
                    <a:pt x="23" y="78"/>
                    <a:pt x="23" y="78"/>
                    <a:pt x="23" y="78"/>
                  </a:cubicBezTo>
                  <a:cubicBezTo>
                    <a:pt x="42" y="142"/>
                    <a:pt x="42" y="142"/>
                    <a:pt x="42" y="142"/>
                  </a:cubicBezTo>
                  <a:cubicBezTo>
                    <a:pt x="54" y="186"/>
                    <a:pt x="54" y="186"/>
                    <a:pt x="54" y="186"/>
                  </a:cubicBezTo>
                  <a:cubicBezTo>
                    <a:pt x="54" y="186"/>
                    <a:pt x="54" y="186"/>
                    <a:pt x="54" y="186"/>
                  </a:cubicBezTo>
                  <a:cubicBezTo>
                    <a:pt x="54" y="186"/>
                    <a:pt x="54" y="186"/>
                    <a:pt x="54" y="186"/>
                  </a:cubicBezTo>
                  <a:cubicBezTo>
                    <a:pt x="0" y="0"/>
                    <a:pt x="0" y="0"/>
                    <a:pt x="0" y="0"/>
                  </a:cubicBezTo>
                </a:path>
              </a:pathLst>
            </a:custGeom>
            <a:solidFill>
              <a:srgbClr val="ECA5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04" name="Freeform 74"/>
            <p:cNvSpPr/>
            <p:nvPr/>
          </p:nvSpPr>
          <p:spPr bwMode="auto">
            <a:xfrm>
              <a:off x="3832583" y="3635757"/>
              <a:ext cx="30163" cy="109538"/>
            </a:xfrm>
            <a:custGeom>
              <a:avLst/>
              <a:gdLst>
                <a:gd name="T0" fmla="*/ 0 w 19"/>
                <a:gd name="T1" fmla="*/ 0 h 69"/>
                <a:gd name="T2" fmla="*/ 0 w 19"/>
                <a:gd name="T3" fmla="*/ 0 h 69"/>
                <a:gd name="T4" fmla="*/ 19 w 19"/>
                <a:gd name="T5" fmla="*/ 69 h 69"/>
                <a:gd name="T6" fmla="*/ 0 w 19"/>
                <a:gd name="T7" fmla="*/ 0 h 69"/>
                <a:gd name="T8" fmla="*/ 0 w 19"/>
                <a:gd name="T9" fmla="*/ 0 h 69"/>
              </a:gdLst>
              <a:ahLst/>
              <a:cxnLst>
                <a:cxn ang="0">
                  <a:pos x="T0" y="T1"/>
                </a:cxn>
                <a:cxn ang="0">
                  <a:pos x="T2" y="T3"/>
                </a:cxn>
                <a:cxn ang="0">
                  <a:pos x="T4" y="T5"/>
                </a:cxn>
                <a:cxn ang="0">
                  <a:pos x="T6" y="T7"/>
                </a:cxn>
                <a:cxn ang="0">
                  <a:pos x="T8" y="T9"/>
                </a:cxn>
              </a:cxnLst>
              <a:rect l="0" t="0" r="r" b="b"/>
              <a:pathLst>
                <a:path w="19" h="69">
                  <a:moveTo>
                    <a:pt x="0" y="0"/>
                  </a:moveTo>
                  <a:lnTo>
                    <a:pt x="0" y="0"/>
                  </a:lnTo>
                  <a:lnTo>
                    <a:pt x="19" y="69"/>
                  </a:lnTo>
                  <a:lnTo>
                    <a:pt x="0" y="0"/>
                  </a:lnTo>
                  <a:lnTo>
                    <a:pt x="0" y="0"/>
                  </a:lnTo>
                  <a:close/>
                </a:path>
              </a:pathLst>
            </a:custGeom>
            <a:solidFill>
              <a:srgbClr val="F763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05" name="Freeform 75"/>
            <p:cNvSpPr/>
            <p:nvPr/>
          </p:nvSpPr>
          <p:spPr bwMode="auto">
            <a:xfrm>
              <a:off x="3832583" y="3635757"/>
              <a:ext cx="30163" cy="109538"/>
            </a:xfrm>
            <a:custGeom>
              <a:avLst/>
              <a:gdLst>
                <a:gd name="T0" fmla="*/ 0 w 19"/>
                <a:gd name="T1" fmla="*/ 0 h 69"/>
                <a:gd name="T2" fmla="*/ 0 w 19"/>
                <a:gd name="T3" fmla="*/ 0 h 69"/>
                <a:gd name="T4" fmla="*/ 19 w 19"/>
                <a:gd name="T5" fmla="*/ 69 h 69"/>
                <a:gd name="T6" fmla="*/ 0 w 19"/>
                <a:gd name="T7" fmla="*/ 0 h 69"/>
                <a:gd name="T8" fmla="*/ 0 w 19"/>
                <a:gd name="T9" fmla="*/ 0 h 69"/>
              </a:gdLst>
              <a:ahLst/>
              <a:cxnLst>
                <a:cxn ang="0">
                  <a:pos x="T0" y="T1"/>
                </a:cxn>
                <a:cxn ang="0">
                  <a:pos x="T2" y="T3"/>
                </a:cxn>
                <a:cxn ang="0">
                  <a:pos x="T4" y="T5"/>
                </a:cxn>
                <a:cxn ang="0">
                  <a:pos x="T6" y="T7"/>
                </a:cxn>
                <a:cxn ang="0">
                  <a:pos x="T8" y="T9"/>
                </a:cxn>
              </a:cxnLst>
              <a:rect l="0" t="0" r="r" b="b"/>
              <a:pathLst>
                <a:path w="19" h="69">
                  <a:moveTo>
                    <a:pt x="0" y="0"/>
                  </a:moveTo>
                  <a:lnTo>
                    <a:pt x="0" y="0"/>
                  </a:lnTo>
                  <a:lnTo>
                    <a:pt x="19" y="6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06" name="Freeform 76"/>
            <p:cNvSpPr>
              <a:spLocks noEditPoints="1"/>
            </p:cNvSpPr>
            <p:nvPr/>
          </p:nvSpPr>
          <p:spPr bwMode="auto">
            <a:xfrm>
              <a:off x="3426183" y="3989770"/>
              <a:ext cx="7938" cy="30163"/>
            </a:xfrm>
            <a:custGeom>
              <a:avLst/>
              <a:gdLst>
                <a:gd name="T0" fmla="*/ 2 w 2"/>
                <a:gd name="T1" fmla="*/ 8 h 8"/>
                <a:gd name="T2" fmla="*/ 2 w 2"/>
                <a:gd name="T3" fmla="*/ 8 h 8"/>
                <a:gd name="T4" fmla="*/ 2 w 2"/>
                <a:gd name="T5" fmla="*/ 8 h 8"/>
                <a:gd name="T6" fmla="*/ 0 w 2"/>
                <a:gd name="T7" fmla="*/ 0 h 8"/>
                <a:gd name="T8" fmla="*/ 0 w 2"/>
                <a:gd name="T9" fmla="*/ 0 h 8"/>
                <a:gd name="T10" fmla="*/ 0 w 2"/>
                <a:gd name="T11" fmla="*/ 0 h 8"/>
                <a:gd name="T12" fmla="*/ 2 w 2"/>
                <a:gd name="T13" fmla="*/ 8 h 8"/>
                <a:gd name="T14" fmla="*/ 0 w 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2" y="8"/>
                  </a:moveTo>
                  <a:cubicBezTo>
                    <a:pt x="2" y="8"/>
                    <a:pt x="2" y="8"/>
                    <a:pt x="2" y="8"/>
                  </a:cubicBezTo>
                  <a:cubicBezTo>
                    <a:pt x="2" y="8"/>
                    <a:pt x="2" y="8"/>
                    <a:pt x="2" y="8"/>
                  </a:cubicBezTo>
                  <a:moveTo>
                    <a:pt x="0" y="0"/>
                  </a:moveTo>
                  <a:cubicBezTo>
                    <a:pt x="0" y="0"/>
                    <a:pt x="0" y="0"/>
                    <a:pt x="0" y="0"/>
                  </a:cubicBezTo>
                  <a:cubicBezTo>
                    <a:pt x="0" y="0"/>
                    <a:pt x="0" y="0"/>
                    <a:pt x="0" y="0"/>
                  </a:cubicBezTo>
                  <a:cubicBezTo>
                    <a:pt x="2" y="8"/>
                    <a:pt x="2" y="8"/>
                    <a:pt x="2" y="8"/>
                  </a:cubicBezTo>
                  <a:cubicBezTo>
                    <a:pt x="0" y="0"/>
                    <a:pt x="0" y="0"/>
                    <a:pt x="0" y="0"/>
                  </a:cubicBezTo>
                </a:path>
              </a:pathLst>
            </a:custGeom>
            <a:solidFill>
              <a:srgbClr val="FAAF3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07" name="Freeform 77"/>
            <p:cNvSpPr/>
            <p:nvPr/>
          </p:nvSpPr>
          <p:spPr bwMode="auto">
            <a:xfrm>
              <a:off x="3370621" y="3635757"/>
              <a:ext cx="544513" cy="452438"/>
            </a:xfrm>
            <a:custGeom>
              <a:avLst/>
              <a:gdLst>
                <a:gd name="T0" fmla="*/ 123 w 145"/>
                <a:gd name="T1" fmla="*/ 0 h 120"/>
                <a:gd name="T2" fmla="*/ 73 w 145"/>
                <a:gd name="T3" fmla="*/ 15 h 120"/>
                <a:gd name="T4" fmla="*/ 66 w 145"/>
                <a:gd name="T5" fmla="*/ 26 h 120"/>
                <a:gd name="T6" fmla="*/ 0 w 145"/>
                <a:gd name="T7" fmla="*/ 45 h 120"/>
                <a:gd name="T8" fmla="*/ 13 w 145"/>
                <a:gd name="T9" fmla="*/ 87 h 120"/>
                <a:gd name="T10" fmla="*/ 78 w 145"/>
                <a:gd name="T11" fmla="*/ 68 h 120"/>
                <a:gd name="T12" fmla="*/ 84 w 145"/>
                <a:gd name="T13" fmla="*/ 64 h 120"/>
                <a:gd name="T14" fmla="*/ 85 w 145"/>
                <a:gd name="T15" fmla="*/ 60 h 120"/>
                <a:gd name="T16" fmla="*/ 87 w 145"/>
                <a:gd name="T17" fmla="*/ 63 h 120"/>
                <a:gd name="T18" fmla="*/ 86 w 145"/>
                <a:gd name="T19" fmla="*/ 71 h 120"/>
                <a:gd name="T20" fmla="*/ 80 w 145"/>
                <a:gd name="T21" fmla="*/ 75 h 120"/>
                <a:gd name="T22" fmla="*/ 30 w 145"/>
                <a:gd name="T23" fmla="*/ 90 h 120"/>
                <a:gd name="T24" fmla="*/ 15 w 145"/>
                <a:gd name="T25" fmla="*/ 94 h 120"/>
                <a:gd name="T26" fmla="*/ 17 w 145"/>
                <a:gd name="T27" fmla="*/ 102 h 120"/>
                <a:gd name="T28" fmla="*/ 17 w 145"/>
                <a:gd name="T29" fmla="*/ 102 h 120"/>
                <a:gd name="T30" fmla="*/ 17 w 145"/>
                <a:gd name="T31" fmla="*/ 102 h 120"/>
                <a:gd name="T32" fmla="*/ 18 w 145"/>
                <a:gd name="T33" fmla="*/ 104 h 120"/>
                <a:gd name="T34" fmla="*/ 41 w 145"/>
                <a:gd name="T35" fmla="*/ 120 h 120"/>
                <a:gd name="T36" fmla="*/ 43 w 145"/>
                <a:gd name="T37" fmla="*/ 120 h 120"/>
                <a:gd name="T38" fmla="*/ 130 w 145"/>
                <a:gd name="T39" fmla="*/ 95 h 120"/>
                <a:gd name="T40" fmla="*/ 142 w 145"/>
                <a:gd name="T41" fmla="*/ 65 h 120"/>
                <a:gd name="T42" fmla="*/ 142 w 145"/>
                <a:gd name="T43" fmla="*/ 65 h 120"/>
                <a:gd name="T44" fmla="*/ 131 w 145"/>
                <a:gd name="T45" fmla="*/ 29 h 120"/>
                <a:gd name="T46" fmla="*/ 123 w 145"/>
                <a:gd name="T4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5" h="120">
                  <a:moveTo>
                    <a:pt x="123" y="0"/>
                  </a:moveTo>
                  <a:cubicBezTo>
                    <a:pt x="73" y="15"/>
                    <a:pt x="73" y="15"/>
                    <a:pt x="73" y="15"/>
                  </a:cubicBezTo>
                  <a:cubicBezTo>
                    <a:pt x="74" y="20"/>
                    <a:pt x="71" y="25"/>
                    <a:pt x="66" y="26"/>
                  </a:cubicBezTo>
                  <a:cubicBezTo>
                    <a:pt x="0" y="45"/>
                    <a:pt x="0" y="45"/>
                    <a:pt x="0" y="45"/>
                  </a:cubicBezTo>
                  <a:cubicBezTo>
                    <a:pt x="13" y="87"/>
                    <a:pt x="13" y="87"/>
                    <a:pt x="13" y="87"/>
                  </a:cubicBezTo>
                  <a:cubicBezTo>
                    <a:pt x="78" y="68"/>
                    <a:pt x="78" y="68"/>
                    <a:pt x="78" y="68"/>
                  </a:cubicBezTo>
                  <a:cubicBezTo>
                    <a:pt x="81" y="67"/>
                    <a:pt x="82" y="66"/>
                    <a:pt x="84" y="64"/>
                  </a:cubicBezTo>
                  <a:cubicBezTo>
                    <a:pt x="85" y="63"/>
                    <a:pt x="85" y="61"/>
                    <a:pt x="85" y="60"/>
                  </a:cubicBezTo>
                  <a:cubicBezTo>
                    <a:pt x="86" y="61"/>
                    <a:pt x="87" y="62"/>
                    <a:pt x="87" y="63"/>
                  </a:cubicBezTo>
                  <a:cubicBezTo>
                    <a:pt x="88" y="66"/>
                    <a:pt x="87" y="69"/>
                    <a:pt x="86" y="71"/>
                  </a:cubicBezTo>
                  <a:cubicBezTo>
                    <a:pt x="85" y="73"/>
                    <a:pt x="83" y="74"/>
                    <a:pt x="80" y="75"/>
                  </a:cubicBezTo>
                  <a:cubicBezTo>
                    <a:pt x="30" y="90"/>
                    <a:pt x="30" y="90"/>
                    <a:pt x="30" y="90"/>
                  </a:cubicBezTo>
                  <a:cubicBezTo>
                    <a:pt x="15" y="94"/>
                    <a:pt x="15" y="94"/>
                    <a:pt x="15" y="94"/>
                  </a:cubicBezTo>
                  <a:cubicBezTo>
                    <a:pt x="17" y="102"/>
                    <a:pt x="17" y="102"/>
                    <a:pt x="17" y="102"/>
                  </a:cubicBezTo>
                  <a:cubicBezTo>
                    <a:pt x="17" y="102"/>
                    <a:pt x="17" y="102"/>
                    <a:pt x="17" y="102"/>
                  </a:cubicBezTo>
                  <a:cubicBezTo>
                    <a:pt x="17" y="102"/>
                    <a:pt x="17" y="102"/>
                    <a:pt x="17" y="102"/>
                  </a:cubicBezTo>
                  <a:cubicBezTo>
                    <a:pt x="17" y="103"/>
                    <a:pt x="17" y="103"/>
                    <a:pt x="18" y="104"/>
                  </a:cubicBezTo>
                  <a:cubicBezTo>
                    <a:pt x="21" y="114"/>
                    <a:pt x="31" y="120"/>
                    <a:pt x="41" y="120"/>
                  </a:cubicBezTo>
                  <a:cubicBezTo>
                    <a:pt x="42" y="120"/>
                    <a:pt x="42" y="120"/>
                    <a:pt x="43" y="120"/>
                  </a:cubicBezTo>
                  <a:cubicBezTo>
                    <a:pt x="130" y="95"/>
                    <a:pt x="130" y="95"/>
                    <a:pt x="130" y="95"/>
                  </a:cubicBezTo>
                  <a:cubicBezTo>
                    <a:pt x="140" y="89"/>
                    <a:pt x="145" y="77"/>
                    <a:pt x="142" y="65"/>
                  </a:cubicBezTo>
                  <a:cubicBezTo>
                    <a:pt x="142" y="65"/>
                    <a:pt x="142" y="65"/>
                    <a:pt x="142" y="65"/>
                  </a:cubicBezTo>
                  <a:cubicBezTo>
                    <a:pt x="131" y="29"/>
                    <a:pt x="131" y="29"/>
                    <a:pt x="131" y="29"/>
                  </a:cubicBezTo>
                  <a:cubicBezTo>
                    <a:pt x="123" y="0"/>
                    <a:pt x="123" y="0"/>
                    <a:pt x="123" y="0"/>
                  </a:cubicBezTo>
                </a:path>
              </a:pathLst>
            </a:custGeom>
            <a:solidFill>
              <a:schemeClr val="accent4"/>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108" name="Rectangle 78"/>
            <p:cNvSpPr>
              <a:spLocks noChangeArrowheads="1"/>
            </p:cNvSpPr>
            <p:nvPr/>
          </p:nvSpPr>
          <p:spPr bwMode="auto">
            <a:xfrm>
              <a:off x="3832583" y="3635757"/>
              <a:ext cx="1588" cy="1588"/>
            </a:xfrm>
            <a:prstGeom prst="rect">
              <a:avLst/>
            </a:prstGeom>
            <a:solidFill>
              <a:srgbClr val="ECA5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09" name="Rectangle 79"/>
            <p:cNvSpPr>
              <a:spLocks noChangeArrowheads="1"/>
            </p:cNvSpPr>
            <p:nvPr/>
          </p:nvSpPr>
          <p:spPr bwMode="auto">
            <a:xfrm>
              <a:off x="3832583" y="3635757"/>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10" name="Freeform 80"/>
            <p:cNvSpPr>
              <a:spLocks noEditPoints="1"/>
            </p:cNvSpPr>
            <p:nvPr/>
          </p:nvSpPr>
          <p:spPr bwMode="auto">
            <a:xfrm>
              <a:off x="3418246" y="3877057"/>
              <a:ext cx="274638" cy="96838"/>
            </a:xfrm>
            <a:custGeom>
              <a:avLst/>
              <a:gdLst>
                <a:gd name="T0" fmla="*/ 73 w 73"/>
                <a:gd name="T1" fmla="*/ 7 h 26"/>
                <a:gd name="T2" fmla="*/ 67 w 73"/>
                <a:gd name="T3" fmla="*/ 11 h 26"/>
                <a:gd name="T4" fmla="*/ 17 w 73"/>
                <a:gd name="T5" fmla="*/ 26 h 26"/>
                <a:gd name="T6" fmla="*/ 67 w 73"/>
                <a:gd name="T7" fmla="*/ 11 h 26"/>
                <a:gd name="T8" fmla="*/ 73 w 73"/>
                <a:gd name="T9" fmla="*/ 7 h 26"/>
                <a:gd name="T10" fmla="*/ 71 w 73"/>
                <a:gd name="T11" fmla="*/ 0 h 26"/>
                <a:gd name="T12" fmla="*/ 65 w 73"/>
                <a:gd name="T13" fmla="*/ 4 h 26"/>
                <a:gd name="T14" fmla="*/ 0 w 73"/>
                <a:gd name="T15" fmla="*/ 23 h 26"/>
                <a:gd name="T16" fmla="*/ 0 w 73"/>
                <a:gd name="T17" fmla="*/ 23 h 26"/>
                <a:gd name="T18" fmla="*/ 65 w 73"/>
                <a:gd name="T19" fmla="*/ 4 h 26"/>
                <a:gd name="T20" fmla="*/ 71 w 7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26">
                  <a:moveTo>
                    <a:pt x="73" y="7"/>
                  </a:moveTo>
                  <a:cubicBezTo>
                    <a:pt x="72" y="9"/>
                    <a:pt x="70" y="10"/>
                    <a:pt x="67" y="11"/>
                  </a:cubicBezTo>
                  <a:cubicBezTo>
                    <a:pt x="17" y="26"/>
                    <a:pt x="17" y="26"/>
                    <a:pt x="17" y="26"/>
                  </a:cubicBezTo>
                  <a:cubicBezTo>
                    <a:pt x="67" y="11"/>
                    <a:pt x="67" y="11"/>
                    <a:pt x="67" y="11"/>
                  </a:cubicBezTo>
                  <a:cubicBezTo>
                    <a:pt x="70" y="10"/>
                    <a:pt x="72" y="9"/>
                    <a:pt x="73" y="7"/>
                  </a:cubicBezTo>
                  <a:moveTo>
                    <a:pt x="71" y="0"/>
                  </a:moveTo>
                  <a:cubicBezTo>
                    <a:pt x="69" y="2"/>
                    <a:pt x="68" y="3"/>
                    <a:pt x="65" y="4"/>
                  </a:cubicBezTo>
                  <a:cubicBezTo>
                    <a:pt x="0" y="23"/>
                    <a:pt x="0" y="23"/>
                    <a:pt x="0" y="23"/>
                  </a:cubicBezTo>
                  <a:cubicBezTo>
                    <a:pt x="0" y="23"/>
                    <a:pt x="0" y="23"/>
                    <a:pt x="0" y="23"/>
                  </a:cubicBezTo>
                  <a:cubicBezTo>
                    <a:pt x="65" y="4"/>
                    <a:pt x="65" y="4"/>
                    <a:pt x="65" y="4"/>
                  </a:cubicBezTo>
                  <a:cubicBezTo>
                    <a:pt x="68" y="3"/>
                    <a:pt x="69" y="2"/>
                    <a:pt x="71" y="0"/>
                  </a:cubicBezTo>
                </a:path>
              </a:pathLst>
            </a:custGeom>
            <a:solidFill>
              <a:srgbClr val="B90E0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11" name="Freeform 87"/>
            <p:cNvSpPr/>
            <p:nvPr/>
          </p:nvSpPr>
          <p:spPr bwMode="auto">
            <a:xfrm>
              <a:off x="3832583" y="3635757"/>
              <a:ext cx="1204913" cy="428625"/>
            </a:xfrm>
            <a:custGeom>
              <a:avLst/>
              <a:gdLst>
                <a:gd name="T0" fmla="*/ 0 w 321"/>
                <a:gd name="T1" fmla="*/ 0 h 114"/>
                <a:gd name="T2" fmla="*/ 0 w 321"/>
                <a:gd name="T3" fmla="*/ 0 h 114"/>
                <a:gd name="T4" fmla="*/ 8 w 321"/>
                <a:gd name="T5" fmla="*/ 29 h 114"/>
                <a:gd name="T6" fmla="*/ 19 w 321"/>
                <a:gd name="T7" fmla="*/ 65 h 114"/>
                <a:gd name="T8" fmla="*/ 19 w 321"/>
                <a:gd name="T9" fmla="*/ 65 h 114"/>
                <a:gd name="T10" fmla="*/ 96 w 321"/>
                <a:gd name="T11" fmla="*/ 60 h 114"/>
                <a:gd name="T12" fmla="*/ 321 w 321"/>
                <a:gd name="T13" fmla="*/ 114 h 114"/>
                <a:gd name="T14" fmla="*/ 321 w 321"/>
                <a:gd name="T15" fmla="*/ 114 h 114"/>
                <a:gd name="T16" fmla="*/ 96 w 321"/>
                <a:gd name="T17" fmla="*/ 60 h 114"/>
                <a:gd name="T18" fmla="*/ 19 w 321"/>
                <a:gd name="T19" fmla="*/ 65 h 114"/>
                <a:gd name="T20" fmla="*/ 0 w 321"/>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114">
                  <a:moveTo>
                    <a:pt x="0" y="0"/>
                  </a:moveTo>
                  <a:cubicBezTo>
                    <a:pt x="0" y="0"/>
                    <a:pt x="0" y="0"/>
                    <a:pt x="0" y="0"/>
                  </a:cubicBezTo>
                  <a:cubicBezTo>
                    <a:pt x="8" y="29"/>
                    <a:pt x="8" y="29"/>
                    <a:pt x="8" y="29"/>
                  </a:cubicBezTo>
                  <a:cubicBezTo>
                    <a:pt x="19" y="65"/>
                    <a:pt x="19" y="65"/>
                    <a:pt x="19" y="65"/>
                  </a:cubicBezTo>
                  <a:cubicBezTo>
                    <a:pt x="19" y="65"/>
                    <a:pt x="19" y="65"/>
                    <a:pt x="19" y="65"/>
                  </a:cubicBezTo>
                  <a:cubicBezTo>
                    <a:pt x="19" y="65"/>
                    <a:pt x="49" y="60"/>
                    <a:pt x="96" y="60"/>
                  </a:cubicBezTo>
                  <a:cubicBezTo>
                    <a:pt x="155" y="60"/>
                    <a:pt x="240" y="69"/>
                    <a:pt x="321" y="114"/>
                  </a:cubicBezTo>
                  <a:cubicBezTo>
                    <a:pt x="321" y="114"/>
                    <a:pt x="321" y="114"/>
                    <a:pt x="321" y="114"/>
                  </a:cubicBezTo>
                  <a:cubicBezTo>
                    <a:pt x="240" y="69"/>
                    <a:pt x="155" y="60"/>
                    <a:pt x="96" y="60"/>
                  </a:cubicBezTo>
                  <a:cubicBezTo>
                    <a:pt x="49" y="60"/>
                    <a:pt x="19" y="65"/>
                    <a:pt x="19" y="65"/>
                  </a:cubicBezTo>
                  <a:cubicBezTo>
                    <a:pt x="0" y="0"/>
                    <a:pt x="0" y="0"/>
                    <a:pt x="0"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12" name="Freeform 88"/>
            <p:cNvSpPr/>
            <p:nvPr/>
          </p:nvSpPr>
          <p:spPr bwMode="auto">
            <a:xfrm>
              <a:off x="3862746" y="3745295"/>
              <a:ext cx="41275" cy="134938"/>
            </a:xfrm>
            <a:custGeom>
              <a:avLst/>
              <a:gdLst>
                <a:gd name="T0" fmla="*/ 0 w 11"/>
                <a:gd name="T1" fmla="*/ 0 h 36"/>
                <a:gd name="T2" fmla="*/ 11 w 11"/>
                <a:gd name="T3" fmla="*/ 36 h 36"/>
                <a:gd name="T4" fmla="*/ 11 w 11"/>
                <a:gd name="T5" fmla="*/ 36 h 36"/>
                <a:gd name="T6" fmla="*/ 11 w 11"/>
                <a:gd name="T7" fmla="*/ 36 h 36"/>
                <a:gd name="T8" fmla="*/ 11 w 11"/>
                <a:gd name="T9" fmla="*/ 36 h 36"/>
                <a:gd name="T10" fmla="*/ 0 w 11"/>
                <a:gd name="T11" fmla="*/ 0 h 36"/>
              </a:gdLst>
              <a:ahLst/>
              <a:cxnLst>
                <a:cxn ang="0">
                  <a:pos x="T0" y="T1"/>
                </a:cxn>
                <a:cxn ang="0">
                  <a:pos x="T2" y="T3"/>
                </a:cxn>
                <a:cxn ang="0">
                  <a:pos x="T4" y="T5"/>
                </a:cxn>
                <a:cxn ang="0">
                  <a:pos x="T6" y="T7"/>
                </a:cxn>
                <a:cxn ang="0">
                  <a:pos x="T8" y="T9"/>
                </a:cxn>
                <a:cxn ang="0">
                  <a:pos x="T10" y="T11"/>
                </a:cxn>
              </a:cxnLst>
              <a:rect l="0" t="0" r="r" b="b"/>
              <a:pathLst>
                <a:path w="11" h="36">
                  <a:moveTo>
                    <a:pt x="0" y="0"/>
                  </a:moveTo>
                  <a:cubicBezTo>
                    <a:pt x="11" y="36"/>
                    <a:pt x="11" y="36"/>
                    <a:pt x="11" y="36"/>
                  </a:cubicBezTo>
                  <a:cubicBezTo>
                    <a:pt x="11" y="36"/>
                    <a:pt x="11" y="36"/>
                    <a:pt x="11" y="36"/>
                  </a:cubicBezTo>
                  <a:cubicBezTo>
                    <a:pt x="11" y="36"/>
                    <a:pt x="11" y="36"/>
                    <a:pt x="11" y="36"/>
                  </a:cubicBezTo>
                  <a:cubicBezTo>
                    <a:pt x="11" y="36"/>
                    <a:pt x="11" y="36"/>
                    <a:pt x="11" y="36"/>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13" name="Freeform 89"/>
            <p:cNvSpPr/>
            <p:nvPr/>
          </p:nvSpPr>
          <p:spPr bwMode="auto">
            <a:xfrm>
              <a:off x="3832583" y="3346832"/>
              <a:ext cx="1204913" cy="717550"/>
            </a:xfrm>
            <a:custGeom>
              <a:avLst/>
              <a:gdLst>
                <a:gd name="T0" fmla="*/ 265 w 321"/>
                <a:gd name="T1" fmla="*/ 0 h 191"/>
                <a:gd name="T2" fmla="*/ 241 w 321"/>
                <a:gd name="T3" fmla="*/ 7 h 191"/>
                <a:gd name="T4" fmla="*/ 0 w 321"/>
                <a:gd name="T5" fmla="*/ 77 h 191"/>
                <a:gd name="T6" fmla="*/ 19 w 321"/>
                <a:gd name="T7" fmla="*/ 142 h 191"/>
                <a:gd name="T8" fmla="*/ 96 w 321"/>
                <a:gd name="T9" fmla="*/ 137 h 191"/>
                <a:gd name="T10" fmla="*/ 321 w 321"/>
                <a:gd name="T11" fmla="*/ 191 h 191"/>
                <a:gd name="T12" fmla="*/ 321 w 321"/>
                <a:gd name="T13" fmla="*/ 191 h 191"/>
                <a:gd name="T14" fmla="*/ 309 w 321"/>
                <a:gd name="T15" fmla="*/ 147 h 191"/>
                <a:gd name="T16" fmla="*/ 290 w 321"/>
                <a:gd name="T17" fmla="*/ 83 h 191"/>
                <a:gd name="T18" fmla="*/ 267 w 321"/>
                <a:gd name="T19" fmla="*/ 5 h 191"/>
                <a:gd name="T20" fmla="*/ 265 w 321"/>
                <a:gd name="T2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191">
                  <a:moveTo>
                    <a:pt x="265" y="0"/>
                  </a:moveTo>
                  <a:cubicBezTo>
                    <a:pt x="241" y="7"/>
                    <a:pt x="241" y="7"/>
                    <a:pt x="241" y="7"/>
                  </a:cubicBezTo>
                  <a:cubicBezTo>
                    <a:pt x="0" y="77"/>
                    <a:pt x="0" y="77"/>
                    <a:pt x="0" y="77"/>
                  </a:cubicBezTo>
                  <a:cubicBezTo>
                    <a:pt x="19" y="142"/>
                    <a:pt x="19" y="142"/>
                    <a:pt x="19" y="142"/>
                  </a:cubicBezTo>
                  <a:cubicBezTo>
                    <a:pt x="19" y="142"/>
                    <a:pt x="49" y="137"/>
                    <a:pt x="96" y="137"/>
                  </a:cubicBezTo>
                  <a:cubicBezTo>
                    <a:pt x="155" y="137"/>
                    <a:pt x="240" y="146"/>
                    <a:pt x="321" y="191"/>
                  </a:cubicBezTo>
                  <a:cubicBezTo>
                    <a:pt x="321" y="191"/>
                    <a:pt x="321" y="191"/>
                    <a:pt x="321" y="191"/>
                  </a:cubicBezTo>
                  <a:cubicBezTo>
                    <a:pt x="309" y="147"/>
                    <a:pt x="309" y="147"/>
                    <a:pt x="309" y="147"/>
                  </a:cubicBezTo>
                  <a:cubicBezTo>
                    <a:pt x="290" y="83"/>
                    <a:pt x="290" y="83"/>
                    <a:pt x="290" y="83"/>
                  </a:cubicBezTo>
                  <a:cubicBezTo>
                    <a:pt x="267" y="5"/>
                    <a:pt x="267" y="5"/>
                    <a:pt x="267" y="5"/>
                  </a:cubicBezTo>
                  <a:cubicBezTo>
                    <a:pt x="265" y="0"/>
                    <a:pt x="265" y="0"/>
                    <a:pt x="265" y="0"/>
                  </a:cubicBezTo>
                </a:path>
              </a:pathLst>
            </a:custGeom>
            <a:solidFill>
              <a:schemeClr val="bg1">
                <a:lumMod val="85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114" name="Freeform 90"/>
            <p:cNvSpPr/>
            <p:nvPr/>
          </p:nvSpPr>
          <p:spPr bwMode="auto">
            <a:xfrm>
              <a:off x="5375633" y="2635632"/>
              <a:ext cx="436563" cy="1008063"/>
            </a:xfrm>
            <a:custGeom>
              <a:avLst/>
              <a:gdLst>
                <a:gd name="T0" fmla="*/ 0 w 116"/>
                <a:gd name="T1" fmla="*/ 0 h 268"/>
                <a:gd name="T2" fmla="*/ 12 w 116"/>
                <a:gd name="T3" fmla="*/ 6 h 268"/>
                <a:gd name="T4" fmla="*/ 18 w 116"/>
                <a:gd name="T5" fmla="*/ 9 h 268"/>
                <a:gd name="T6" fmla="*/ 26 w 116"/>
                <a:gd name="T7" fmla="*/ 13 h 268"/>
                <a:gd name="T8" fmla="*/ 34 w 116"/>
                <a:gd name="T9" fmla="*/ 18 h 268"/>
                <a:gd name="T10" fmla="*/ 43 w 116"/>
                <a:gd name="T11" fmla="*/ 24 h 268"/>
                <a:gd name="T12" fmla="*/ 52 w 116"/>
                <a:gd name="T13" fmla="*/ 32 h 268"/>
                <a:gd name="T14" fmla="*/ 61 w 116"/>
                <a:gd name="T15" fmla="*/ 40 h 268"/>
                <a:gd name="T16" fmla="*/ 66 w 116"/>
                <a:gd name="T17" fmla="*/ 45 h 268"/>
                <a:gd name="T18" fmla="*/ 70 w 116"/>
                <a:gd name="T19" fmla="*/ 50 h 268"/>
                <a:gd name="T20" fmla="*/ 79 w 116"/>
                <a:gd name="T21" fmla="*/ 61 h 268"/>
                <a:gd name="T22" fmla="*/ 94 w 116"/>
                <a:gd name="T23" fmla="*/ 86 h 268"/>
                <a:gd name="T24" fmla="*/ 106 w 116"/>
                <a:gd name="T25" fmla="*/ 113 h 268"/>
                <a:gd name="T26" fmla="*/ 113 w 116"/>
                <a:gd name="T27" fmla="*/ 143 h 268"/>
                <a:gd name="T28" fmla="*/ 115 w 116"/>
                <a:gd name="T29" fmla="*/ 157 h 268"/>
                <a:gd name="T30" fmla="*/ 116 w 116"/>
                <a:gd name="T31" fmla="*/ 172 h 268"/>
                <a:gd name="T32" fmla="*/ 116 w 116"/>
                <a:gd name="T33" fmla="*/ 186 h 268"/>
                <a:gd name="T34" fmla="*/ 115 w 116"/>
                <a:gd name="T35" fmla="*/ 192 h 268"/>
                <a:gd name="T36" fmla="*/ 114 w 116"/>
                <a:gd name="T37" fmla="*/ 199 h 268"/>
                <a:gd name="T38" fmla="*/ 113 w 116"/>
                <a:gd name="T39" fmla="*/ 211 h 268"/>
                <a:gd name="T40" fmla="*/ 110 w 116"/>
                <a:gd name="T41" fmla="*/ 223 h 268"/>
                <a:gd name="T42" fmla="*/ 107 w 116"/>
                <a:gd name="T43" fmla="*/ 233 h 268"/>
                <a:gd name="T44" fmla="*/ 103 w 116"/>
                <a:gd name="T45" fmla="*/ 242 h 268"/>
                <a:gd name="T46" fmla="*/ 100 w 116"/>
                <a:gd name="T47" fmla="*/ 250 h 268"/>
                <a:gd name="T48" fmla="*/ 97 w 116"/>
                <a:gd name="T49" fmla="*/ 256 h 268"/>
                <a:gd name="T50" fmla="*/ 90 w 116"/>
                <a:gd name="T51" fmla="*/ 268 h 268"/>
                <a:gd name="T52" fmla="*/ 94 w 116"/>
                <a:gd name="T53" fmla="*/ 255 h 268"/>
                <a:gd name="T54" fmla="*/ 97 w 116"/>
                <a:gd name="T55" fmla="*/ 248 h 268"/>
                <a:gd name="T56" fmla="*/ 99 w 116"/>
                <a:gd name="T57" fmla="*/ 240 h 268"/>
                <a:gd name="T58" fmla="*/ 101 w 116"/>
                <a:gd name="T59" fmla="*/ 231 h 268"/>
                <a:gd name="T60" fmla="*/ 103 w 116"/>
                <a:gd name="T61" fmla="*/ 221 h 268"/>
                <a:gd name="T62" fmla="*/ 104 w 116"/>
                <a:gd name="T63" fmla="*/ 210 h 268"/>
                <a:gd name="T64" fmla="*/ 105 w 116"/>
                <a:gd name="T65" fmla="*/ 198 h 268"/>
                <a:gd name="T66" fmla="*/ 106 w 116"/>
                <a:gd name="T67" fmla="*/ 192 h 268"/>
                <a:gd name="T68" fmla="*/ 105 w 116"/>
                <a:gd name="T69" fmla="*/ 185 h 268"/>
                <a:gd name="T70" fmla="*/ 105 w 116"/>
                <a:gd name="T71" fmla="*/ 172 h 268"/>
                <a:gd name="T72" fmla="*/ 102 w 116"/>
                <a:gd name="T73" fmla="*/ 145 h 268"/>
                <a:gd name="T74" fmla="*/ 94 w 116"/>
                <a:gd name="T75" fmla="*/ 117 h 268"/>
                <a:gd name="T76" fmla="*/ 83 w 116"/>
                <a:gd name="T77" fmla="*/ 91 h 268"/>
                <a:gd name="T78" fmla="*/ 70 w 116"/>
                <a:gd name="T79" fmla="*/ 67 h 268"/>
                <a:gd name="T80" fmla="*/ 62 w 116"/>
                <a:gd name="T81" fmla="*/ 56 h 268"/>
                <a:gd name="T82" fmla="*/ 58 w 116"/>
                <a:gd name="T83" fmla="*/ 51 h 268"/>
                <a:gd name="T84" fmla="*/ 54 w 116"/>
                <a:gd name="T85" fmla="*/ 47 h 268"/>
                <a:gd name="T86" fmla="*/ 46 w 116"/>
                <a:gd name="T87" fmla="*/ 38 h 268"/>
                <a:gd name="T88" fmla="*/ 38 w 116"/>
                <a:gd name="T89" fmla="*/ 30 h 268"/>
                <a:gd name="T90" fmla="*/ 30 w 116"/>
                <a:gd name="T91" fmla="*/ 23 h 268"/>
                <a:gd name="T92" fmla="*/ 23 w 116"/>
                <a:gd name="T93" fmla="*/ 17 h 268"/>
                <a:gd name="T94" fmla="*/ 17 w 116"/>
                <a:gd name="T95" fmla="*/ 12 h 268"/>
                <a:gd name="T96" fmla="*/ 11 w 116"/>
                <a:gd name="T97" fmla="*/ 8 h 268"/>
                <a:gd name="T98" fmla="*/ 0 w 116"/>
                <a:gd name="T9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6" h="268">
                  <a:moveTo>
                    <a:pt x="0" y="0"/>
                  </a:moveTo>
                  <a:cubicBezTo>
                    <a:pt x="0" y="0"/>
                    <a:pt x="4" y="2"/>
                    <a:pt x="12" y="6"/>
                  </a:cubicBezTo>
                  <a:cubicBezTo>
                    <a:pt x="14" y="6"/>
                    <a:pt x="16" y="7"/>
                    <a:pt x="18" y="9"/>
                  </a:cubicBezTo>
                  <a:cubicBezTo>
                    <a:pt x="21" y="10"/>
                    <a:pt x="23" y="11"/>
                    <a:pt x="26" y="13"/>
                  </a:cubicBezTo>
                  <a:cubicBezTo>
                    <a:pt x="28" y="14"/>
                    <a:pt x="31" y="16"/>
                    <a:pt x="34" y="18"/>
                  </a:cubicBezTo>
                  <a:cubicBezTo>
                    <a:pt x="37" y="20"/>
                    <a:pt x="40" y="22"/>
                    <a:pt x="43" y="24"/>
                  </a:cubicBezTo>
                  <a:cubicBezTo>
                    <a:pt x="46" y="27"/>
                    <a:pt x="49" y="29"/>
                    <a:pt x="52" y="32"/>
                  </a:cubicBezTo>
                  <a:cubicBezTo>
                    <a:pt x="55" y="34"/>
                    <a:pt x="58" y="37"/>
                    <a:pt x="61" y="40"/>
                  </a:cubicBezTo>
                  <a:cubicBezTo>
                    <a:pt x="62" y="42"/>
                    <a:pt x="64" y="43"/>
                    <a:pt x="66" y="45"/>
                  </a:cubicBezTo>
                  <a:cubicBezTo>
                    <a:pt x="67" y="47"/>
                    <a:pt x="69" y="48"/>
                    <a:pt x="70" y="50"/>
                  </a:cubicBezTo>
                  <a:cubicBezTo>
                    <a:pt x="73" y="54"/>
                    <a:pt x="76" y="57"/>
                    <a:pt x="79" y="61"/>
                  </a:cubicBezTo>
                  <a:cubicBezTo>
                    <a:pt x="84" y="69"/>
                    <a:pt x="90" y="77"/>
                    <a:pt x="94" y="86"/>
                  </a:cubicBezTo>
                  <a:cubicBezTo>
                    <a:pt x="99" y="94"/>
                    <a:pt x="102" y="104"/>
                    <a:pt x="106" y="113"/>
                  </a:cubicBezTo>
                  <a:cubicBezTo>
                    <a:pt x="109" y="123"/>
                    <a:pt x="112" y="133"/>
                    <a:pt x="113" y="143"/>
                  </a:cubicBezTo>
                  <a:cubicBezTo>
                    <a:pt x="114" y="147"/>
                    <a:pt x="115" y="152"/>
                    <a:pt x="115" y="157"/>
                  </a:cubicBezTo>
                  <a:cubicBezTo>
                    <a:pt x="116" y="162"/>
                    <a:pt x="116" y="167"/>
                    <a:pt x="116" y="172"/>
                  </a:cubicBezTo>
                  <a:cubicBezTo>
                    <a:pt x="116" y="176"/>
                    <a:pt x="116" y="181"/>
                    <a:pt x="116" y="186"/>
                  </a:cubicBezTo>
                  <a:cubicBezTo>
                    <a:pt x="116" y="188"/>
                    <a:pt x="116" y="190"/>
                    <a:pt x="115" y="192"/>
                  </a:cubicBezTo>
                  <a:cubicBezTo>
                    <a:pt x="115" y="194"/>
                    <a:pt x="115" y="197"/>
                    <a:pt x="114" y="199"/>
                  </a:cubicBezTo>
                  <a:cubicBezTo>
                    <a:pt x="114" y="203"/>
                    <a:pt x="113" y="207"/>
                    <a:pt x="113" y="211"/>
                  </a:cubicBezTo>
                  <a:cubicBezTo>
                    <a:pt x="111" y="215"/>
                    <a:pt x="110" y="219"/>
                    <a:pt x="110" y="223"/>
                  </a:cubicBezTo>
                  <a:cubicBezTo>
                    <a:pt x="108" y="226"/>
                    <a:pt x="108" y="230"/>
                    <a:pt x="107" y="233"/>
                  </a:cubicBezTo>
                  <a:cubicBezTo>
                    <a:pt x="105" y="236"/>
                    <a:pt x="104" y="239"/>
                    <a:pt x="103" y="242"/>
                  </a:cubicBezTo>
                  <a:cubicBezTo>
                    <a:pt x="102" y="245"/>
                    <a:pt x="101" y="247"/>
                    <a:pt x="100" y="250"/>
                  </a:cubicBezTo>
                  <a:cubicBezTo>
                    <a:pt x="99" y="252"/>
                    <a:pt x="98" y="254"/>
                    <a:pt x="97" y="256"/>
                  </a:cubicBezTo>
                  <a:cubicBezTo>
                    <a:pt x="92" y="264"/>
                    <a:pt x="90" y="268"/>
                    <a:pt x="90" y="268"/>
                  </a:cubicBezTo>
                  <a:cubicBezTo>
                    <a:pt x="90" y="268"/>
                    <a:pt x="92" y="263"/>
                    <a:pt x="94" y="255"/>
                  </a:cubicBezTo>
                  <a:cubicBezTo>
                    <a:pt x="95" y="253"/>
                    <a:pt x="96" y="251"/>
                    <a:pt x="97" y="248"/>
                  </a:cubicBezTo>
                  <a:cubicBezTo>
                    <a:pt x="97" y="246"/>
                    <a:pt x="98" y="243"/>
                    <a:pt x="99" y="240"/>
                  </a:cubicBezTo>
                  <a:cubicBezTo>
                    <a:pt x="99" y="238"/>
                    <a:pt x="100" y="234"/>
                    <a:pt x="101" y="231"/>
                  </a:cubicBezTo>
                  <a:cubicBezTo>
                    <a:pt x="102" y="228"/>
                    <a:pt x="102" y="225"/>
                    <a:pt x="103" y="221"/>
                  </a:cubicBezTo>
                  <a:cubicBezTo>
                    <a:pt x="103" y="217"/>
                    <a:pt x="104" y="214"/>
                    <a:pt x="104" y="210"/>
                  </a:cubicBezTo>
                  <a:cubicBezTo>
                    <a:pt x="105" y="206"/>
                    <a:pt x="105" y="202"/>
                    <a:pt x="105" y="198"/>
                  </a:cubicBezTo>
                  <a:cubicBezTo>
                    <a:pt x="105" y="196"/>
                    <a:pt x="105" y="194"/>
                    <a:pt x="106" y="192"/>
                  </a:cubicBezTo>
                  <a:cubicBezTo>
                    <a:pt x="106" y="190"/>
                    <a:pt x="106" y="187"/>
                    <a:pt x="105" y="185"/>
                  </a:cubicBezTo>
                  <a:cubicBezTo>
                    <a:pt x="105" y="181"/>
                    <a:pt x="105" y="176"/>
                    <a:pt x="105" y="172"/>
                  </a:cubicBezTo>
                  <a:cubicBezTo>
                    <a:pt x="104" y="163"/>
                    <a:pt x="104" y="154"/>
                    <a:pt x="102" y="145"/>
                  </a:cubicBezTo>
                  <a:cubicBezTo>
                    <a:pt x="100" y="135"/>
                    <a:pt x="97" y="126"/>
                    <a:pt x="94" y="117"/>
                  </a:cubicBezTo>
                  <a:cubicBezTo>
                    <a:pt x="91" y="108"/>
                    <a:pt x="88" y="99"/>
                    <a:pt x="83" y="91"/>
                  </a:cubicBezTo>
                  <a:cubicBezTo>
                    <a:pt x="80" y="83"/>
                    <a:pt x="74" y="75"/>
                    <a:pt x="70" y="67"/>
                  </a:cubicBezTo>
                  <a:cubicBezTo>
                    <a:pt x="67" y="64"/>
                    <a:pt x="65" y="60"/>
                    <a:pt x="62" y="56"/>
                  </a:cubicBezTo>
                  <a:cubicBezTo>
                    <a:pt x="61" y="55"/>
                    <a:pt x="60" y="53"/>
                    <a:pt x="58" y="51"/>
                  </a:cubicBezTo>
                  <a:cubicBezTo>
                    <a:pt x="57" y="50"/>
                    <a:pt x="56" y="48"/>
                    <a:pt x="54" y="47"/>
                  </a:cubicBezTo>
                  <a:cubicBezTo>
                    <a:pt x="51" y="44"/>
                    <a:pt x="49" y="41"/>
                    <a:pt x="46" y="38"/>
                  </a:cubicBezTo>
                  <a:cubicBezTo>
                    <a:pt x="43" y="35"/>
                    <a:pt x="41" y="32"/>
                    <a:pt x="38" y="30"/>
                  </a:cubicBezTo>
                  <a:cubicBezTo>
                    <a:pt x="35" y="27"/>
                    <a:pt x="33" y="25"/>
                    <a:pt x="30" y="23"/>
                  </a:cubicBezTo>
                  <a:cubicBezTo>
                    <a:pt x="28" y="21"/>
                    <a:pt x="25" y="19"/>
                    <a:pt x="23" y="17"/>
                  </a:cubicBezTo>
                  <a:cubicBezTo>
                    <a:pt x="21" y="15"/>
                    <a:pt x="19" y="13"/>
                    <a:pt x="17" y="12"/>
                  </a:cubicBezTo>
                  <a:cubicBezTo>
                    <a:pt x="15" y="10"/>
                    <a:pt x="13" y="9"/>
                    <a:pt x="11" y="8"/>
                  </a:cubicBezTo>
                  <a:cubicBezTo>
                    <a:pt x="4" y="3"/>
                    <a:pt x="0" y="0"/>
                    <a:pt x="0" y="0"/>
                  </a:cubicBezTo>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115" name="Freeform 91"/>
            <p:cNvSpPr/>
            <p:nvPr/>
          </p:nvSpPr>
          <p:spPr bwMode="auto">
            <a:xfrm>
              <a:off x="5639158" y="2311782"/>
              <a:ext cx="619125" cy="1430338"/>
            </a:xfrm>
            <a:custGeom>
              <a:avLst/>
              <a:gdLst>
                <a:gd name="T0" fmla="*/ 0 w 165"/>
                <a:gd name="T1" fmla="*/ 0 h 380"/>
                <a:gd name="T2" fmla="*/ 5 w 165"/>
                <a:gd name="T3" fmla="*/ 2 h 380"/>
                <a:gd name="T4" fmla="*/ 18 w 165"/>
                <a:gd name="T5" fmla="*/ 7 h 380"/>
                <a:gd name="T6" fmla="*/ 27 w 165"/>
                <a:gd name="T7" fmla="*/ 12 h 380"/>
                <a:gd name="T8" fmla="*/ 37 w 165"/>
                <a:gd name="T9" fmla="*/ 18 h 380"/>
                <a:gd name="T10" fmla="*/ 49 w 165"/>
                <a:gd name="T11" fmla="*/ 25 h 380"/>
                <a:gd name="T12" fmla="*/ 61 w 165"/>
                <a:gd name="T13" fmla="*/ 34 h 380"/>
                <a:gd name="T14" fmla="*/ 74 w 165"/>
                <a:gd name="T15" fmla="*/ 45 h 380"/>
                <a:gd name="T16" fmla="*/ 87 w 165"/>
                <a:gd name="T17" fmla="*/ 57 h 380"/>
                <a:gd name="T18" fmla="*/ 112 w 165"/>
                <a:gd name="T19" fmla="*/ 86 h 380"/>
                <a:gd name="T20" fmla="*/ 134 w 165"/>
                <a:gd name="T21" fmla="*/ 121 h 380"/>
                <a:gd name="T22" fmla="*/ 151 w 165"/>
                <a:gd name="T23" fmla="*/ 161 h 380"/>
                <a:gd name="T24" fmla="*/ 162 w 165"/>
                <a:gd name="T25" fmla="*/ 202 h 380"/>
                <a:gd name="T26" fmla="*/ 165 w 165"/>
                <a:gd name="T27" fmla="*/ 243 h 380"/>
                <a:gd name="T28" fmla="*/ 163 w 165"/>
                <a:gd name="T29" fmla="*/ 282 h 380"/>
                <a:gd name="T30" fmla="*/ 160 w 165"/>
                <a:gd name="T31" fmla="*/ 299 h 380"/>
                <a:gd name="T32" fmla="*/ 156 w 165"/>
                <a:gd name="T33" fmla="*/ 316 h 380"/>
                <a:gd name="T34" fmla="*/ 152 w 165"/>
                <a:gd name="T35" fmla="*/ 330 h 380"/>
                <a:gd name="T36" fmla="*/ 147 w 165"/>
                <a:gd name="T37" fmla="*/ 343 h 380"/>
                <a:gd name="T38" fmla="*/ 142 w 165"/>
                <a:gd name="T39" fmla="*/ 354 h 380"/>
                <a:gd name="T40" fmla="*/ 138 w 165"/>
                <a:gd name="T41" fmla="*/ 363 h 380"/>
                <a:gd name="T42" fmla="*/ 131 w 165"/>
                <a:gd name="T43" fmla="*/ 376 h 380"/>
                <a:gd name="T44" fmla="*/ 128 w 165"/>
                <a:gd name="T45" fmla="*/ 380 h 380"/>
                <a:gd name="T46" fmla="*/ 130 w 165"/>
                <a:gd name="T47" fmla="*/ 375 h 380"/>
                <a:gd name="T48" fmla="*/ 134 w 165"/>
                <a:gd name="T49" fmla="*/ 362 h 380"/>
                <a:gd name="T50" fmla="*/ 138 w 165"/>
                <a:gd name="T51" fmla="*/ 352 h 380"/>
                <a:gd name="T52" fmla="*/ 141 w 165"/>
                <a:gd name="T53" fmla="*/ 341 h 380"/>
                <a:gd name="T54" fmla="*/ 146 w 165"/>
                <a:gd name="T55" fmla="*/ 313 h 380"/>
                <a:gd name="T56" fmla="*/ 149 w 165"/>
                <a:gd name="T57" fmla="*/ 298 h 380"/>
                <a:gd name="T58" fmla="*/ 150 w 165"/>
                <a:gd name="T59" fmla="*/ 281 h 380"/>
                <a:gd name="T60" fmla="*/ 150 w 165"/>
                <a:gd name="T61" fmla="*/ 272 h 380"/>
                <a:gd name="T62" fmla="*/ 150 w 165"/>
                <a:gd name="T63" fmla="*/ 263 h 380"/>
                <a:gd name="T64" fmla="*/ 150 w 165"/>
                <a:gd name="T65" fmla="*/ 244 h 380"/>
                <a:gd name="T66" fmla="*/ 145 w 165"/>
                <a:gd name="T67" fmla="*/ 205 h 380"/>
                <a:gd name="T68" fmla="*/ 135 w 165"/>
                <a:gd name="T69" fmla="*/ 166 h 380"/>
                <a:gd name="T70" fmla="*/ 119 w 165"/>
                <a:gd name="T71" fmla="*/ 129 h 380"/>
                <a:gd name="T72" fmla="*/ 100 w 165"/>
                <a:gd name="T73" fmla="*/ 95 h 380"/>
                <a:gd name="T74" fmla="*/ 78 w 165"/>
                <a:gd name="T75" fmla="*/ 66 h 380"/>
                <a:gd name="T76" fmla="*/ 66 w 165"/>
                <a:gd name="T77" fmla="*/ 53 h 380"/>
                <a:gd name="T78" fmla="*/ 55 w 165"/>
                <a:gd name="T79" fmla="*/ 42 h 380"/>
                <a:gd name="T80" fmla="*/ 34 w 165"/>
                <a:gd name="T81" fmla="*/ 23 h 380"/>
                <a:gd name="T82" fmla="*/ 24 w 165"/>
                <a:gd name="T83" fmla="*/ 16 h 380"/>
                <a:gd name="T84" fmla="*/ 16 w 165"/>
                <a:gd name="T85" fmla="*/ 10 h 380"/>
                <a:gd name="T86" fmla="*/ 4 w 165"/>
                <a:gd name="T87" fmla="*/ 3 h 380"/>
                <a:gd name="T88" fmla="*/ 0 w 165"/>
                <a:gd name="T89"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5" h="380">
                  <a:moveTo>
                    <a:pt x="0" y="0"/>
                  </a:moveTo>
                  <a:cubicBezTo>
                    <a:pt x="0" y="0"/>
                    <a:pt x="2" y="0"/>
                    <a:pt x="5" y="2"/>
                  </a:cubicBezTo>
                  <a:cubicBezTo>
                    <a:pt x="8" y="3"/>
                    <a:pt x="12" y="5"/>
                    <a:pt x="18" y="7"/>
                  </a:cubicBezTo>
                  <a:cubicBezTo>
                    <a:pt x="20" y="9"/>
                    <a:pt x="24" y="10"/>
                    <a:pt x="27" y="12"/>
                  </a:cubicBezTo>
                  <a:cubicBezTo>
                    <a:pt x="30" y="14"/>
                    <a:pt x="34" y="16"/>
                    <a:pt x="37" y="18"/>
                  </a:cubicBezTo>
                  <a:cubicBezTo>
                    <a:pt x="41" y="20"/>
                    <a:pt x="45" y="23"/>
                    <a:pt x="49" y="25"/>
                  </a:cubicBezTo>
                  <a:cubicBezTo>
                    <a:pt x="53" y="28"/>
                    <a:pt x="57" y="31"/>
                    <a:pt x="61" y="34"/>
                  </a:cubicBezTo>
                  <a:cubicBezTo>
                    <a:pt x="66" y="37"/>
                    <a:pt x="70" y="41"/>
                    <a:pt x="74" y="45"/>
                  </a:cubicBezTo>
                  <a:cubicBezTo>
                    <a:pt x="78" y="49"/>
                    <a:pt x="83" y="52"/>
                    <a:pt x="87" y="57"/>
                  </a:cubicBezTo>
                  <a:cubicBezTo>
                    <a:pt x="96" y="66"/>
                    <a:pt x="104" y="75"/>
                    <a:pt x="112" y="86"/>
                  </a:cubicBezTo>
                  <a:cubicBezTo>
                    <a:pt x="120" y="97"/>
                    <a:pt x="128" y="109"/>
                    <a:pt x="134" y="121"/>
                  </a:cubicBezTo>
                  <a:cubicBezTo>
                    <a:pt x="141" y="134"/>
                    <a:pt x="146" y="147"/>
                    <a:pt x="151" y="161"/>
                  </a:cubicBezTo>
                  <a:cubicBezTo>
                    <a:pt x="156" y="174"/>
                    <a:pt x="159" y="188"/>
                    <a:pt x="162" y="202"/>
                  </a:cubicBezTo>
                  <a:cubicBezTo>
                    <a:pt x="164" y="216"/>
                    <a:pt x="165" y="230"/>
                    <a:pt x="165" y="243"/>
                  </a:cubicBezTo>
                  <a:cubicBezTo>
                    <a:pt x="165" y="257"/>
                    <a:pt x="165" y="270"/>
                    <a:pt x="163" y="282"/>
                  </a:cubicBezTo>
                  <a:cubicBezTo>
                    <a:pt x="162" y="288"/>
                    <a:pt x="161" y="294"/>
                    <a:pt x="160" y="299"/>
                  </a:cubicBezTo>
                  <a:cubicBezTo>
                    <a:pt x="159" y="305"/>
                    <a:pt x="158" y="310"/>
                    <a:pt x="156" y="316"/>
                  </a:cubicBezTo>
                  <a:cubicBezTo>
                    <a:pt x="155" y="321"/>
                    <a:pt x="153" y="326"/>
                    <a:pt x="152" y="330"/>
                  </a:cubicBezTo>
                  <a:cubicBezTo>
                    <a:pt x="150" y="335"/>
                    <a:pt x="149" y="339"/>
                    <a:pt x="147" y="343"/>
                  </a:cubicBezTo>
                  <a:cubicBezTo>
                    <a:pt x="145" y="347"/>
                    <a:pt x="144" y="351"/>
                    <a:pt x="142" y="354"/>
                  </a:cubicBezTo>
                  <a:cubicBezTo>
                    <a:pt x="141" y="357"/>
                    <a:pt x="139" y="360"/>
                    <a:pt x="138" y="363"/>
                  </a:cubicBezTo>
                  <a:cubicBezTo>
                    <a:pt x="135" y="369"/>
                    <a:pt x="132" y="373"/>
                    <a:pt x="131" y="376"/>
                  </a:cubicBezTo>
                  <a:cubicBezTo>
                    <a:pt x="129" y="378"/>
                    <a:pt x="128" y="380"/>
                    <a:pt x="128" y="380"/>
                  </a:cubicBezTo>
                  <a:cubicBezTo>
                    <a:pt x="128" y="380"/>
                    <a:pt x="129" y="378"/>
                    <a:pt x="130" y="375"/>
                  </a:cubicBezTo>
                  <a:cubicBezTo>
                    <a:pt x="131" y="372"/>
                    <a:pt x="133" y="368"/>
                    <a:pt x="134" y="362"/>
                  </a:cubicBezTo>
                  <a:cubicBezTo>
                    <a:pt x="135" y="359"/>
                    <a:pt x="136" y="356"/>
                    <a:pt x="138" y="352"/>
                  </a:cubicBezTo>
                  <a:cubicBezTo>
                    <a:pt x="138" y="349"/>
                    <a:pt x="139" y="345"/>
                    <a:pt x="141" y="341"/>
                  </a:cubicBezTo>
                  <a:cubicBezTo>
                    <a:pt x="143" y="333"/>
                    <a:pt x="145" y="323"/>
                    <a:pt x="146" y="313"/>
                  </a:cubicBezTo>
                  <a:cubicBezTo>
                    <a:pt x="147" y="308"/>
                    <a:pt x="148" y="303"/>
                    <a:pt x="149" y="298"/>
                  </a:cubicBezTo>
                  <a:cubicBezTo>
                    <a:pt x="149" y="292"/>
                    <a:pt x="150" y="286"/>
                    <a:pt x="150" y="281"/>
                  </a:cubicBezTo>
                  <a:cubicBezTo>
                    <a:pt x="150" y="278"/>
                    <a:pt x="150" y="275"/>
                    <a:pt x="150" y="272"/>
                  </a:cubicBezTo>
                  <a:cubicBezTo>
                    <a:pt x="150" y="269"/>
                    <a:pt x="150" y="266"/>
                    <a:pt x="150" y="263"/>
                  </a:cubicBezTo>
                  <a:cubicBezTo>
                    <a:pt x="150" y="256"/>
                    <a:pt x="150" y="250"/>
                    <a:pt x="150" y="244"/>
                  </a:cubicBezTo>
                  <a:cubicBezTo>
                    <a:pt x="149" y="231"/>
                    <a:pt x="147" y="218"/>
                    <a:pt x="145" y="205"/>
                  </a:cubicBezTo>
                  <a:cubicBezTo>
                    <a:pt x="142" y="192"/>
                    <a:pt x="139" y="179"/>
                    <a:pt x="135" y="166"/>
                  </a:cubicBezTo>
                  <a:cubicBezTo>
                    <a:pt x="130" y="153"/>
                    <a:pt x="125" y="141"/>
                    <a:pt x="119" y="129"/>
                  </a:cubicBezTo>
                  <a:cubicBezTo>
                    <a:pt x="113" y="117"/>
                    <a:pt x="107" y="106"/>
                    <a:pt x="100" y="95"/>
                  </a:cubicBezTo>
                  <a:cubicBezTo>
                    <a:pt x="92" y="85"/>
                    <a:pt x="85" y="75"/>
                    <a:pt x="78" y="66"/>
                  </a:cubicBezTo>
                  <a:cubicBezTo>
                    <a:pt x="74" y="61"/>
                    <a:pt x="70" y="57"/>
                    <a:pt x="66" y="53"/>
                  </a:cubicBezTo>
                  <a:cubicBezTo>
                    <a:pt x="62" y="49"/>
                    <a:pt x="59" y="45"/>
                    <a:pt x="55" y="42"/>
                  </a:cubicBezTo>
                  <a:cubicBezTo>
                    <a:pt x="47" y="35"/>
                    <a:pt x="40" y="29"/>
                    <a:pt x="34" y="23"/>
                  </a:cubicBezTo>
                  <a:cubicBezTo>
                    <a:pt x="30" y="21"/>
                    <a:pt x="27" y="18"/>
                    <a:pt x="24" y="16"/>
                  </a:cubicBezTo>
                  <a:cubicBezTo>
                    <a:pt x="21" y="14"/>
                    <a:pt x="18" y="12"/>
                    <a:pt x="16" y="10"/>
                  </a:cubicBezTo>
                  <a:cubicBezTo>
                    <a:pt x="11" y="7"/>
                    <a:pt x="7" y="4"/>
                    <a:pt x="4" y="3"/>
                  </a:cubicBezTo>
                  <a:cubicBezTo>
                    <a:pt x="1" y="1"/>
                    <a:pt x="0" y="0"/>
                    <a:pt x="0" y="0"/>
                  </a:cubicBezTo>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solidFill>
                  <a:schemeClr val="bg1"/>
                </a:solidFill>
              </a:endParaRPr>
            </a:p>
          </p:txBody>
        </p:sp>
        <p:sp>
          <p:nvSpPr>
            <p:cNvPr id="116" name="Freeform 92"/>
            <p:cNvSpPr/>
            <p:nvPr/>
          </p:nvSpPr>
          <p:spPr bwMode="auto">
            <a:xfrm>
              <a:off x="5496283" y="2465770"/>
              <a:ext cx="536575" cy="1241425"/>
            </a:xfrm>
            <a:custGeom>
              <a:avLst/>
              <a:gdLst>
                <a:gd name="T0" fmla="*/ 0 w 143"/>
                <a:gd name="T1" fmla="*/ 0 h 330"/>
                <a:gd name="T2" fmla="*/ 4 w 143"/>
                <a:gd name="T3" fmla="*/ 1 h 330"/>
                <a:gd name="T4" fmla="*/ 15 w 143"/>
                <a:gd name="T5" fmla="*/ 6 h 330"/>
                <a:gd name="T6" fmla="*/ 23 w 143"/>
                <a:gd name="T7" fmla="*/ 10 h 330"/>
                <a:gd name="T8" fmla="*/ 32 w 143"/>
                <a:gd name="T9" fmla="*/ 15 h 330"/>
                <a:gd name="T10" fmla="*/ 53 w 143"/>
                <a:gd name="T11" fmla="*/ 30 h 330"/>
                <a:gd name="T12" fmla="*/ 64 w 143"/>
                <a:gd name="T13" fmla="*/ 39 h 330"/>
                <a:gd name="T14" fmla="*/ 75 w 143"/>
                <a:gd name="T15" fmla="*/ 49 h 330"/>
                <a:gd name="T16" fmla="*/ 97 w 143"/>
                <a:gd name="T17" fmla="*/ 75 h 330"/>
                <a:gd name="T18" fmla="*/ 116 w 143"/>
                <a:gd name="T19" fmla="*/ 105 h 330"/>
                <a:gd name="T20" fmla="*/ 131 w 143"/>
                <a:gd name="T21" fmla="*/ 139 h 330"/>
                <a:gd name="T22" fmla="*/ 140 w 143"/>
                <a:gd name="T23" fmla="*/ 175 h 330"/>
                <a:gd name="T24" fmla="*/ 143 w 143"/>
                <a:gd name="T25" fmla="*/ 211 h 330"/>
                <a:gd name="T26" fmla="*/ 141 w 143"/>
                <a:gd name="T27" fmla="*/ 244 h 330"/>
                <a:gd name="T28" fmla="*/ 139 w 143"/>
                <a:gd name="T29" fmla="*/ 260 h 330"/>
                <a:gd name="T30" fmla="*/ 135 w 143"/>
                <a:gd name="T31" fmla="*/ 274 h 330"/>
                <a:gd name="T32" fmla="*/ 127 w 143"/>
                <a:gd name="T33" fmla="*/ 297 h 330"/>
                <a:gd name="T34" fmla="*/ 123 w 143"/>
                <a:gd name="T35" fmla="*/ 307 h 330"/>
                <a:gd name="T36" fmla="*/ 119 w 143"/>
                <a:gd name="T37" fmla="*/ 315 h 330"/>
                <a:gd name="T38" fmla="*/ 113 w 143"/>
                <a:gd name="T39" fmla="*/ 326 h 330"/>
                <a:gd name="T40" fmla="*/ 111 w 143"/>
                <a:gd name="T41" fmla="*/ 330 h 330"/>
                <a:gd name="T42" fmla="*/ 112 w 143"/>
                <a:gd name="T43" fmla="*/ 325 h 330"/>
                <a:gd name="T44" fmla="*/ 116 w 143"/>
                <a:gd name="T45" fmla="*/ 314 h 330"/>
                <a:gd name="T46" fmla="*/ 119 w 143"/>
                <a:gd name="T47" fmla="*/ 306 h 330"/>
                <a:gd name="T48" fmla="*/ 122 w 143"/>
                <a:gd name="T49" fmla="*/ 296 h 330"/>
                <a:gd name="T50" fmla="*/ 127 w 143"/>
                <a:gd name="T51" fmla="*/ 272 h 330"/>
                <a:gd name="T52" fmla="*/ 129 w 143"/>
                <a:gd name="T53" fmla="*/ 258 h 330"/>
                <a:gd name="T54" fmla="*/ 130 w 143"/>
                <a:gd name="T55" fmla="*/ 243 h 330"/>
                <a:gd name="T56" fmla="*/ 130 w 143"/>
                <a:gd name="T57" fmla="*/ 211 h 330"/>
                <a:gd name="T58" fmla="*/ 125 w 143"/>
                <a:gd name="T59" fmla="*/ 178 h 330"/>
                <a:gd name="T60" fmla="*/ 116 w 143"/>
                <a:gd name="T61" fmla="*/ 144 h 330"/>
                <a:gd name="T62" fmla="*/ 103 w 143"/>
                <a:gd name="T63" fmla="*/ 112 h 330"/>
                <a:gd name="T64" fmla="*/ 86 w 143"/>
                <a:gd name="T65" fmla="*/ 82 h 330"/>
                <a:gd name="T66" fmla="*/ 67 w 143"/>
                <a:gd name="T67" fmla="*/ 57 h 330"/>
                <a:gd name="T68" fmla="*/ 57 w 143"/>
                <a:gd name="T69" fmla="*/ 46 h 330"/>
                <a:gd name="T70" fmla="*/ 47 w 143"/>
                <a:gd name="T71" fmla="*/ 36 h 330"/>
                <a:gd name="T72" fmla="*/ 29 w 143"/>
                <a:gd name="T73" fmla="*/ 20 h 330"/>
                <a:gd name="T74" fmla="*/ 21 w 143"/>
                <a:gd name="T75" fmla="*/ 14 h 330"/>
                <a:gd name="T76" fmla="*/ 14 w 143"/>
                <a:gd name="T77" fmla="*/ 9 h 330"/>
                <a:gd name="T78" fmla="*/ 3 w 143"/>
                <a:gd name="T79" fmla="*/ 2 h 330"/>
                <a:gd name="T80" fmla="*/ 0 w 143"/>
                <a:gd name="T81"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330">
                  <a:moveTo>
                    <a:pt x="0" y="0"/>
                  </a:moveTo>
                  <a:cubicBezTo>
                    <a:pt x="0" y="0"/>
                    <a:pt x="1" y="0"/>
                    <a:pt x="4" y="1"/>
                  </a:cubicBezTo>
                  <a:cubicBezTo>
                    <a:pt x="6" y="3"/>
                    <a:pt x="10" y="4"/>
                    <a:pt x="15" y="6"/>
                  </a:cubicBezTo>
                  <a:cubicBezTo>
                    <a:pt x="17" y="8"/>
                    <a:pt x="20" y="9"/>
                    <a:pt x="23" y="10"/>
                  </a:cubicBezTo>
                  <a:cubicBezTo>
                    <a:pt x="26" y="12"/>
                    <a:pt x="29" y="14"/>
                    <a:pt x="32" y="15"/>
                  </a:cubicBezTo>
                  <a:cubicBezTo>
                    <a:pt x="38" y="19"/>
                    <a:pt x="46" y="24"/>
                    <a:pt x="53" y="30"/>
                  </a:cubicBezTo>
                  <a:cubicBezTo>
                    <a:pt x="57" y="32"/>
                    <a:pt x="60" y="36"/>
                    <a:pt x="64" y="39"/>
                  </a:cubicBezTo>
                  <a:cubicBezTo>
                    <a:pt x="68" y="42"/>
                    <a:pt x="72" y="45"/>
                    <a:pt x="75" y="49"/>
                  </a:cubicBezTo>
                  <a:cubicBezTo>
                    <a:pt x="83" y="57"/>
                    <a:pt x="90" y="65"/>
                    <a:pt x="97" y="75"/>
                  </a:cubicBezTo>
                  <a:cubicBezTo>
                    <a:pt x="104" y="84"/>
                    <a:pt x="111" y="94"/>
                    <a:pt x="116" y="105"/>
                  </a:cubicBezTo>
                  <a:cubicBezTo>
                    <a:pt x="122" y="116"/>
                    <a:pt x="127" y="127"/>
                    <a:pt x="131" y="139"/>
                  </a:cubicBezTo>
                  <a:cubicBezTo>
                    <a:pt x="135" y="151"/>
                    <a:pt x="138" y="163"/>
                    <a:pt x="140" y="175"/>
                  </a:cubicBezTo>
                  <a:cubicBezTo>
                    <a:pt x="142" y="187"/>
                    <a:pt x="143" y="199"/>
                    <a:pt x="143" y="211"/>
                  </a:cubicBezTo>
                  <a:cubicBezTo>
                    <a:pt x="143" y="223"/>
                    <a:pt x="143" y="234"/>
                    <a:pt x="141" y="244"/>
                  </a:cubicBezTo>
                  <a:cubicBezTo>
                    <a:pt x="141" y="250"/>
                    <a:pt x="139" y="255"/>
                    <a:pt x="139" y="260"/>
                  </a:cubicBezTo>
                  <a:cubicBezTo>
                    <a:pt x="137" y="264"/>
                    <a:pt x="136" y="269"/>
                    <a:pt x="135" y="274"/>
                  </a:cubicBezTo>
                  <a:cubicBezTo>
                    <a:pt x="133" y="283"/>
                    <a:pt x="130" y="291"/>
                    <a:pt x="127" y="297"/>
                  </a:cubicBezTo>
                  <a:cubicBezTo>
                    <a:pt x="126" y="301"/>
                    <a:pt x="124" y="304"/>
                    <a:pt x="123" y="307"/>
                  </a:cubicBezTo>
                  <a:cubicBezTo>
                    <a:pt x="122" y="310"/>
                    <a:pt x="120" y="313"/>
                    <a:pt x="119" y="315"/>
                  </a:cubicBezTo>
                  <a:cubicBezTo>
                    <a:pt x="117" y="320"/>
                    <a:pt x="115" y="323"/>
                    <a:pt x="113" y="326"/>
                  </a:cubicBezTo>
                  <a:cubicBezTo>
                    <a:pt x="112" y="328"/>
                    <a:pt x="111" y="330"/>
                    <a:pt x="111" y="330"/>
                  </a:cubicBezTo>
                  <a:cubicBezTo>
                    <a:pt x="111" y="330"/>
                    <a:pt x="111" y="328"/>
                    <a:pt x="112" y="325"/>
                  </a:cubicBezTo>
                  <a:cubicBezTo>
                    <a:pt x="113" y="323"/>
                    <a:pt x="115" y="319"/>
                    <a:pt x="116" y="314"/>
                  </a:cubicBezTo>
                  <a:cubicBezTo>
                    <a:pt x="117" y="311"/>
                    <a:pt x="118" y="309"/>
                    <a:pt x="119" y="306"/>
                  </a:cubicBezTo>
                  <a:cubicBezTo>
                    <a:pt x="120" y="302"/>
                    <a:pt x="121" y="299"/>
                    <a:pt x="122" y="296"/>
                  </a:cubicBezTo>
                  <a:cubicBezTo>
                    <a:pt x="123" y="289"/>
                    <a:pt x="125" y="281"/>
                    <a:pt x="127" y="272"/>
                  </a:cubicBezTo>
                  <a:cubicBezTo>
                    <a:pt x="127" y="267"/>
                    <a:pt x="128" y="263"/>
                    <a:pt x="129" y="258"/>
                  </a:cubicBezTo>
                  <a:cubicBezTo>
                    <a:pt x="129" y="253"/>
                    <a:pt x="130" y="248"/>
                    <a:pt x="130" y="243"/>
                  </a:cubicBezTo>
                  <a:cubicBezTo>
                    <a:pt x="130" y="233"/>
                    <a:pt x="130" y="222"/>
                    <a:pt x="130" y="211"/>
                  </a:cubicBezTo>
                  <a:cubicBezTo>
                    <a:pt x="129" y="200"/>
                    <a:pt x="127" y="189"/>
                    <a:pt x="125" y="178"/>
                  </a:cubicBezTo>
                  <a:cubicBezTo>
                    <a:pt x="123" y="167"/>
                    <a:pt x="120" y="155"/>
                    <a:pt x="116" y="144"/>
                  </a:cubicBezTo>
                  <a:cubicBezTo>
                    <a:pt x="113" y="133"/>
                    <a:pt x="108" y="122"/>
                    <a:pt x="103" y="112"/>
                  </a:cubicBezTo>
                  <a:cubicBezTo>
                    <a:pt x="98" y="101"/>
                    <a:pt x="92" y="92"/>
                    <a:pt x="86" y="82"/>
                  </a:cubicBezTo>
                  <a:cubicBezTo>
                    <a:pt x="80" y="73"/>
                    <a:pt x="74" y="65"/>
                    <a:pt x="67" y="57"/>
                  </a:cubicBezTo>
                  <a:cubicBezTo>
                    <a:pt x="64" y="53"/>
                    <a:pt x="60" y="50"/>
                    <a:pt x="57" y="46"/>
                  </a:cubicBezTo>
                  <a:cubicBezTo>
                    <a:pt x="54" y="43"/>
                    <a:pt x="50" y="39"/>
                    <a:pt x="47" y="36"/>
                  </a:cubicBezTo>
                  <a:cubicBezTo>
                    <a:pt x="41" y="30"/>
                    <a:pt x="34" y="25"/>
                    <a:pt x="29" y="20"/>
                  </a:cubicBezTo>
                  <a:cubicBezTo>
                    <a:pt x="26" y="18"/>
                    <a:pt x="23" y="16"/>
                    <a:pt x="21" y="14"/>
                  </a:cubicBezTo>
                  <a:cubicBezTo>
                    <a:pt x="18" y="12"/>
                    <a:pt x="16" y="11"/>
                    <a:pt x="14" y="9"/>
                  </a:cubicBezTo>
                  <a:cubicBezTo>
                    <a:pt x="9" y="6"/>
                    <a:pt x="6" y="4"/>
                    <a:pt x="3" y="2"/>
                  </a:cubicBezTo>
                  <a:cubicBezTo>
                    <a:pt x="1" y="1"/>
                    <a:pt x="0" y="0"/>
                    <a:pt x="0" y="0"/>
                  </a:cubicBezTo>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solidFill>
                  <a:schemeClr val="bg1"/>
                </a:solidFill>
              </a:endParaRPr>
            </a:p>
          </p:txBody>
        </p:sp>
      </p:grpSp>
      <p:sp>
        <p:nvSpPr>
          <p:cNvPr id="117" name="TextBox 66"/>
          <p:cNvSpPr txBox="1"/>
          <p:nvPr/>
        </p:nvSpPr>
        <p:spPr>
          <a:xfrm>
            <a:off x="7303792" y="2046997"/>
            <a:ext cx="4283545" cy="461665"/>
          </a:xfrm>
          <a:prstGeom prst="rect">
            <a:avLst/>
          </a:prstGeom>
          <a:noFill/>
        </p:spPr>
        <p:txBody>
          <a:bodyPr wrap="none" lIns="91440" tIns="45720" rIns="91440" bIns="45720" rtlCol="0">
            <a:spAutoFit/>
          </a:bodyPr>
          <a:lstStyle/>
          <a:p>
            <a:r>
              <a:rPr lang="id-ID" sz="2400" dirty="0">
                <a:solidFill>
                  <a:schemeClr val="bg1"/>
                </a:solidFill>
                <a:latin typeface="Coolvetica Rg" panose="020B0603030602020004" pitchFamily="34" charset="0"/>
                <a:cs typeface="Clear Sans" panose="020B0503030202020304" pitchFamily="34" charset="0"/>
              </a:rPr>
              <a:t>Online and offline advertising</a:t>
            </a:r>
            <a:endParaRPr lang="id-ID" sz="2400" dirty="0">
              <a:solidFill>
                <a:schemeClr val="bg1"/>
              </a:solidFill>
              <a:latin typeface="Coolvetica Rg" panose="020B0603030602020004" pitchFamily="34" charset="0"/>
              <a:cs typeface="Clear Sans" panose="020B0503030202020304" pitchFamily="34" charset="0"/>
            </a:endParaRPr>
          </a:p>
        </p:txBody>
      </p:sp>
      <p:sp>
        <p:nvSpPr>
          <p:cNvPr id="118" name="TextBox 67"/>
          <p:cNvSpPr txBox="1"/>
          <p:nvPr/>
        </p:nvSpPr>
        <p:spPr>
          <a:xfrm>
            <a:off x="7303792" y="2491477"/>
            <a:ext cx="4011501" cy="3847207"/>
          </a:xfrm>
          <a:prstGeom prst="rect">
            <a:avLst/>
          </a:prstGeom>
          <a:noFill/>
        </p:spPr>
        <p:txBody>
          <a:bodyPr wrap="square" lIns="91440" tIns="45720" rIns="91440" bIns="45720" rtlCol="0">
            <a:spAutoFit/>
          </a:bodyPr>
          <a:lstStyle/>
          <a:p>
            <a:pPr algn="just">
              <a:lnSpc>
                <a:spcPct val="150000"/>
              </a:lnSpc>
              <a:spcAft>
                <a:spcPts val="600"/>
              </a:spcAft>
            </a:pPr>
            <a:r>
              <a:rPr lang="id-ID" sz="1200" dirty="0">
                <a:solidFill>
                  <a:schemeClr val="bg1"/>
                </a:solidFill>
                <a:ea typeface="Open Sans" panose="020B0606030504020204" pitchFamily="34" charset="0"/>
                <a:cs typeface="Open Sans" panose="020B0606030504020204" pitchFamily="34" charset="0"/>
              </a:rPr>
              <a:t>Joula paribus eteca vuram qui para quam dalar eritrea gurayya huora volput vlaar boit dolro sit amet kalori joula paribus eteca vuram joula paribus eteca vuram qui para quam dalar eritrea gurayya huora volput vlaar boit dolro sit amet kalori joula.</a:t>
            </a:r>
            <a:endParaRPr lang="id-ID" sz="1200" dirty="0">
              <a:solidFill>
                <a:schemeClr val="bg1"/>
              </a:solidFill>
              <a:ea typeface="Open Sans" panose="020B0606030504020204" pitchFamily="34" charset="0"/>
              <a:cs typeface="Open Sans" panose="020B0606030504020204" pitchFamily="34" charset="0"/>
            </a:endParaRPr>
          </a:p>
          <a:p>
            <a:pPr algn="just">
              <a:lnSpc>
                <a:spcPct val="150000"/>
              </a:lnSpc>
              <a:spcAft>
                <a:spcPts val="600"/>
              </a:spcAft>
            </a:pPr>
            <a:r>
              <a:rPr lang="id-ID" sz="1200" dirty="0">
                <a:solidFill>
                  <a:schemeClr val="bg1"/>
                </a:solidFill>
                <a:ea typeface="Open Sans" panose="020B0606030504020204" pitchFamily="34" charset="0"/>
                <a:cs typeface="Open Sans" panose="020B0606030504020204" pitchFamily="34" charset="0"/>
              </a:rPr>
              <a:t>Lorem paribus eteca vuram joula paribus eteca vuram qui para quam dalar eritrea gurayya huora volput vlaar boit dolro sit amet kalori joula paribus eteca vuram joula paribus eteca.</a:t>
            </a:r>
            <a:endParaRPr lang="id-ID" sz="1200" dirty="0">
              <a:solidFill>
                <a:schemeClr val="bg1"/>
              </a:solidFill>
              <a:ea typeface="Open Sans" panose="020B0606030504020204" pitchFamily="34" charset="0"/>
              <a:cs typeface="Open Sans" panose="020B0606030504020204" pitchFamily="34" charset="0"/>
            </a:endParaRPr>
          </a:p>
          <a:p>
            <a:pPr algn="just">
              <a:lnSpc>
                <a:spcPct val="150000"/>
              </a:lnSpc>
            </a:pPr>
            <a:r>
              <a:rPr lang="id-ID" sz="1200" dirty="0">
                <a:solidFill>
                  <a:schemeClr val="bg1"/>
                </a:solidFill>
                <a:ea typeface="Open Sans" panose="020B0606030504020204" pitchFamily="34" charset="0"/>
                <a:cs typeface="Open Sans" panose="020B0606030504020204" pitchFamily="34" charset="0"/>
              </a:rPr>
              <a:t>Ver vuram qui para quam dalar eritrea gurayya huora volput vlaar boit dolro sit amet kalori joula paribus eteca vuram </a:t>
            </a:r>
            <a:endParaRPr lang="en-US" sz="1200" dirty="0">
              <a:solidFill>
                <a:schemeClr val="bg1"/>
              </a:solidFill>
            </a:endParaRPr>
          </a:p>
        </p:txBody>
      </p:sp>
      <p:grpSp>
        <p:nvGrpSpPr>
          <p:cNvPr id="119" name="Group 68"/>
          <p:cNvGrpSpPr/>
          <p:nvPr/>
        </p:nvGrpSpPr>
        <p:grpSpPr>
          <a:xfrm>
            <a:off x="4093798" y="1858706"/>
            <a:ext cx="2376431" cy="1288508"/>
            <a:chOff x="4093797" y="1858706"/>
            <a:chExt cx="2376431" cy="1288508"/>
          </a:xfrm>
        </p:grpSpPr>
        <p:sp>
          <p:nvSpPr>
            <p:cNvPr id="120" name="Freeform 5"/>
            <p:cNvSpPr/>
            <p:nvPr/>
          </p:nvSpPr>
          <p:spPr bwMode="auto">
            <a:xfrm rot="20876378" flipH="1">
              <a:off x="4093797" y="1858706"/>
              <a:ext cx="2376431" cy="128850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a:noFill/>
            <a:ln>
              <a:solidFill>
                <a:schemeClr val="accent1"/>
              </a:solidFill>
            </a:ln>
          </p:spPr>
          <p:txBody>
            <a:bodyPr vert="horz" wrap="square" lIns="121920" tIns="60960" rIns="121920" bIns="60960" numCol="1" anchor="t" anchorCtr="0" compatLnSpc="1"/>
            <a:lstStyle/>
            <a:p>
              <a:endParaRPr lang="en-US" sz="2400">
                <a:solidFill>
                  <a:schemeClr val="bg1"/>
                </a:solidFill>
              </a:endParaRPr>
            </a:p>
          </p:txBody>
        </p:sp>
        <p:grpSp>
          <p:nvGrpSpPr>
            <p:cNvPr id="121" name="Group 70"/>
            <p:cNvGrpSpPr/>
            <p:nvPr/>
          </p:nvGrpSpPr>
          <p:grpSpPr>
            <a:xfrm rot="20885946">
              <a:off x="4398205" y="1911898"/>
              <a:ext cx="2013460" cy="923920"/>
              <a:chOff x="1603804" y="2282243"/>
              <a:chExt cx="2013460" cy="923920"/>
            </a:xfrm>
          </p:grpSpPr>
          <p:sp>
            <p:nvSpPr>
              <p:cNvPr id="122" name="Text Placeholder 2"/>
              <p:cNvSpPr txBox="1"/>
              <p:nvPr/>
            </p:nvSpPr>
            <p:spPr>
              <a:xfrm>
                <a:off x="1603804" y="2282243"/>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id-ID" sz="1600" dirty="0">
                    <a:solidFill>
                      <a:schemeClr val="bg1"/>
                    </a:solidFill>
                    <a:latin typeface="Coolvetica Rg" panose="020B0603030602020004" pitchFamily="34" charset="0"/>
                    <a:ea typeface="Fira Sans SemiBold Italic" panose="00000700000000000000" pitchFamily="50" charset="0"/>
                    <a:cs typeface="Clear Sans" panose="020B0503030202020304" pitchFamily="34" charset="0"/>
                  </a:rPr>
                  <a:t>TV</a:t>
                </a:r>
                <a:endParaRPr lang="en-GB" sz="1600" dirty="0">
                  <a:solidFill>
                    <a:schemeClr val="bg1"/>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123" name="TextBox 72"/>
              <p:cNvSpPr txBox="1"/>
              <p:nvPr/>
            </p:nvSpPr>
            <p:spPr>
              <a:xfrm>
                <a:off x="1679271" y="2652165"/>
                <a:ext cx="1875501" cy="553998"/>
              </a:xfrm>
              <a:prstGeom prst="rect">
                <a:avLst/>
              </a:prstGeom>
              <a:noFill/>
            </p:spPr>
            <p:txBody>
              <a:bodyPr wrap="square" lIns="0" tIns="0" rIns="0" bIns="0" rtlCol="0">
                <a:spAutoFit/>
              </a:bodyPr>
              <a:lstStyle/>
              <a:p>
                <a:r>
                  <a:rPr lang="id-ID" sz="1200" dirty="0">
                    <a:solidFill>
                      <a:schemeClr val="bg1"/>
                    </a:solidFill>
                    <a:ea typeface="Open Sans" panose="020B0606030504020204" pitchFamily="34" charset="0"/>
                    <a:cs typeface="Open Sans" panose="020B0606030504020204" pitchFamily="34" charset="0"/>
                  </a:rPr>
                  <a:t>Eritrea gurayya huora volput vlaar boit dolro sit amet kalori</a:t>
                </a:r>
                <a:endParaRPr lang="en-US" sz="1200" dirty="0">
                  <a:solidFill>
                    <a:schemeClr val="bg1"/>
                  </a:solidFill>
                  <a:cs typeface="Clear Sans Light" panose="020B0303030202020304" pitchFamily="34" charset="0"/>
                </a:endParaRPr>
              </a:p>
            </p:txBody>
          </p:sp>
        </p:grpSp>
      </p:grpSp>
      <p:grpSp>
        <p:nvGrpSpPr>
          <p:cNvPr id="124" name="Group 73"/>
          <p:cNvGrpSpPr/>
          <p:nvPr/>
        </p:nvGrpSpPr>
        <p:grpSpPr>
          <a:xfrm>
            <a:off x="4093798" y="4856833"/>
            <a:ext cx="2376431" cy="1288508"/>
            <a:chOff x="4093797" y="4856832"/>
            <a:chExt cx="2376431" cy="1288508"/>
          </a:xfrm>
        </p:grpSpPr>
        <p:sp>
          <p:nvSpPr>
            <p:cNvPr id="125" name="Freeform 5"/>
            <p:cNvSpPr/>
            <p:nvPr/>
          </p:nvSpPr>
          <p:spPr bwMode="auto">
            <a:xfrm rot="723622" flipH="1" flipV="1">
              <a:off x="4093797" y="4856832"/>
              <a:ext cx="2376431" cy="128850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a:noFill/>
            <a:ln>
              <a:solidFill>
                <a:schemeClr val="accent2"/>
              </a:solidFill>
            </a:ln>
          </p:spPr>
          <p:txBody>
            <a:bodyPr vert="horz" wrap="square" lIns="121920" tIns="60960" rIns="121920" bIns="60960" numCol="1" anchor="t" anchorCtr="0" compatLnSpc="1"/>
            <a:lstStyle/>
            <a:p>
              <a:endParaRPr lang="en-US" sz="2400">
                <a:solidFill>
                  <a:schemeClr val="bg1"/>
                </a:solidFill>
              </a:endParaRPr>
            </a:p>
          </p:txBody>
        </p:sp>
        <p:grpSp>
          <p:nvGrpSpPr>
            <p:cNvPr id="126" name="Group 75"/>
            <p:cNvGrpSpPr/>
            <p:nvPr/>
          </p:nvGrpSpPr>
          <p:grpSpPr>
            <a:xfrm rot="714054" flipH="1">
              <a:off x="4445202" y="4979040"/>
              <a:ext cx="2013460" cy="923920"/>
              <a:chOff x="1603804" y="2282243"/>
              <a:chExt cx="2013460" cy="923920"/>
            </a:xfrm>
          </p:grpSpPr>
          <p:sp>
            <p:nvSpPr>
              <p:cNvPr id="127" name="Text Placeholder 2"/>
              <p:cNvSpPr txBox="1"/>
              <p:nvPr/>
            </p:nvSpPr>
            <p:spPr>
              <a:xfrm>
                <a:off x="1603804" y="2282243"/>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id-ID" sz="1600" dirty="0">
                    <a:solidFill>
                      <a:schemeClr val="bg1"/>
                    </a:solidFill>
                    <a:latin typeface="Coolvetica Rg" panose="020B0603030602020004" pitchFamily="34" charset="0"/>
                    <a:ea typeface="Fira Sans SemiBold Italic" panose="00000700000000000000" pitchFamily="50" charset="0"/>
                    <a:cs typeface="Clear Sans" panose="020B0503030202020304" pitchFamily="34" charset="0"/>
                  </a:rPr>
                  <a:t>Radio</a:t>
                </a:r>
                <a:endParaRPr lang="en-GB" sz="1600" b="1" dirty="0">
                  <a:solidFill>
                    <a:schemeClr val="bg1"/>
                  </a:solidFill>
                  <a:latin typeface="Signika" panose="02010003020600000004" pitchFamily="50" charset="0"/>
                  <a:ea typeface="Fira Sans SemiBold Italic" panose="00000700000000000000" pitchFamily="50" charset="0"/>
                  <a:cs typeface="Clear Sans" panose="020B0503030202020304" pitchFamily="34" charset="0"/>
                </a:endParaRPr>
              </a:p>
            </p:txBody>
          </p:sp>
          <p:sp>
            <p:nvSpPr>
              <p:cNvPr id="128" name="TextBox 77"/>
              <p:cNvSpPr txBox="1"/>
              <p:nvPr/>
            </p:nvSpPr>
            <p:spPr>
              <a:xfrm>
                <a:off x="1679270" y="2652165"/>
                <a:ext cx="1875501" cy="553998"/>
              </a:xfrm>
              <a:prstGeom prst="rect">
                <a:avLst/>
              </a:prstGeom>
              <a:noFill/>
            </p:spPr>
            <p:txBody>
              <a:bodyPr wrap="square" lIns="0" tIns="0" rIns="0" bIns="0" rtlCol="0">
                <a:spAutoFit/>
              </a:bodyPr>
              <a:lstStyle/>
              <a:p>
                <a:r>
                  <a:rPr lang="id-ID" sz="1200" dirty="0">
                    <a:solidFill>
                      <a:schemeClr val="bg1"/>
                    </a:solidFill>
                    <a:ea typeface="Open Sans" panose="020B0606030504020204" pitchFamily="34" charset="0"/>
                    <a:cs typeface="Open Sans" panose="020B0606030504020204" pitchFamily="34" charset="0"/>
                  </a:rPr>
                  <a:t>Eritrea gurayya huora volput vlaar boit dolro sit amet kalori</a:t>
                </a:r>
                <a:endParaRPr lang="en-US" sz="1200" dirty="0">
                  <a:solidFill>
                    <a:schemeClr val="bg1"/>
                  </a:solidFill>
                  <a:cs typeface="Clear Sans Light" panose="020B0303030202020304" pitchFamily="34" charset="0"/>
                </a:endParaRPr>
              </a:p>
            </p:txBody>
          </p:sp>
        </p:grpSp>
      </p:grpSp>
      <p:grpSp>
        <p:nvGrpSpPr>
          <p:cNvPr id="129" name="Group 78"/>
          <p:cNvGrpSpPr/>
          <p:nvPr/>
        </p:nvGrpSpPr>
        <p:grpSpPr>
          <a:xfrm>
            <a:off x="4283391" y="3343567"/>
            <a:ext cx="2376431" cy="1288508"/>
            <a:chOff x="4283390" y="3343567"/>
            <a:chExt cx="2376431" cy="1288508"/>
          </a:xfrm>
        </p:grpSpPr>
        <p:sp>
          <p:nvSpPr>
            <p:cNvPr id="130" name="Freeform 5"/>
            <p:cNvSpPr/>
            <p:nvPr/>
          </p:nvSpPr>
          <p:spPr bwMode="auto">
            <a:xfrm flipH="1">
              <a:off x="4283390" y="3343567"/>
              <a:ext cx="2376431" cy="128850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a:noFill/>
            <a:ln>
              <a:solidFill>
                <a:schemeClr val="accent4"/>
              </a:solidFill>
            </a:ln>
          </p:spPr>
          <p:txBody>
            <a:bodyPr vert="horz" wrap="square" lIns="121920" tIns="60960" rIns="121920" bIns="60960" numCol="1" anchor="t" anchorCtr="0" compatLnSpc="1"/>
            <a:lstStyle/>
            <a:p>
              <a:endParaRPr lang="en-US" sz="2400">
                <a:solidFill>
                  <a:schemeClr val="bg1"/>
                </a:solidFill>
              </a:endParaRPr>
            </a:p>
          </p:txBody>
        </p:sp>
        <p:grpSp>
          <p:nvGrpSpPr>
            <p:cNvPr id="131" name="Group 80"/>
            <p:cNvGrpSpPr/>
            <p:nvPr/>
          </p:nvGrpSpPr>
          <p:grpSpPr>
            <a:xfrm>
              <a:off x="4618951" y="3448648"/>
              <a:ext cx="2013460" cy="907787"/>
              <a:chOff x="1603804" y="2282243"/>
              <a:chExt cx="2013460" cy="907787"/>
            </a:xfrm>
          </p:grpSpPr>
          <p:sp>
            <p:nvSpPr>
              <p:cNvPr id="132" name="Text Placeholder 2"/>
              <p:cNvSpPr txBox="1"/>
              <p:nvPr/>
            </p:nvSpPr>
            <p:spPr>
              <a:xfrm>
                <a:off x="1603804" y="2282243"/>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id-ID" sz="1600" dirty="0">
                    <a:solidFill>
                      <a:schemeClr val="bg1"/>
                    </a:solidFill>
                    <a:latin typeface="Coolvetica Rg" panose="020B0603030602020004" pitchFamily="34" charset="0"/>
                    <a:ea typeface="Fira Sans SemiBold Italic" panose="00000700000000000000" pitchFamily="50" charset="0"/>
                    <a:cs typeface="Clear Sans" panose="020B0503030202020304" pitchFamily="34" charset="0"/>
                  </a:rPr>
                  <a:t>Website</a:t>
                </a:r>
                <a:endParaRPr lang="en-GB" sz="1600" b="1" dirty="0">
                  <a:solidFill>
                    <a:schemeClr val="bg1"/>
                  </a:solidFill>
                  <a:latin typeface="Signika" panose="02010003020600000004" pitchFamily="50" charset="0"/>
                  <a:ea typeface="Fira Sans SemiBold Italic" panose="00000700000000000000" pitchFamily="50" charset="0"/>
                  <a:cs typeface="Clear Sans" panose="020B0503030202020304" pitchFamily="34" charset="0"/>
                </a:endParaRPr>
              </a:p>
            </p:txBody>
          </p:sp>
          <p:sp>
            <p:nvSpPr>
              <p:cNvPr id="133" name="TextBox 82"/>
              <p:cNvSpPr txBox="1"/>
              <p:nvPr/>
            </p:nvSpPr>
            <p:spPr>
              <a:xfrm>
                <a:off x="1679271" y="2636032"/>
                <a:ext cx="1875501" cy="553998"/>
              </a:xfrm>
              <a:prstGeom prst="rect">
                <a:avLst/>
              </a:prstGeom>
              <a:noFill/>
            </p:spPr>
            <p:txBody>
              <a:bodyPr wrap="square" lIns="0" tIns="0" rIns="0" bIns="0" rtlCol="0">
                <a:spAutoFit/>
              </a:bodyPr>
              <a:lstStyle/>
              <a:p>
                <a:r>
                  <a:rPr lang="id-ID" sz="1200" dirty="0">
                    <a:solidFill>
                      <a:schemeClr val="bg1"/>
                    </a:solidFill>
                    <a:ea typeface="Open Sans" panose="020B0606030504020204" pitchFamily="34" charset="0"/>
                    <a:cs typeface="Open Sans" panose="020B0606030504020204" pitchFamily="34" charset="0"/>
                  </a:rPr>
                  <a:t>Eritrea gurayya huora volput vlaar boit dolro sit amet kalori</a:t>
                </a:r>
                <a:endParaRPr lang="en-US" sz="1200" dirty="0">
                  <a:solidFill>
                    <a:schemeClr val="bg1"/>
                  </a:solidFill>
                  <a:cs typeface="Clear Sans Light" panose="020B03030302020203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19"/>
                                        </p:tgtEl>
                                        <p:attrNameLst>
                                          <p:attrName>style.visibility</p:attrName>
                                        </p:attrNameLst>
                                      </p:cBhvr>
                                      <p:to>
                                        <p:strVal val="visible"/>
                                      </p:to>
                                    </p:set>
                                    <p:animEffect transition="in" filter="wipe(left)">
                                      <p:cBhvr>
                                        <p:cTn id="12" dur="500"/>
                                        <p:tgtEl>
                                          <p:spTgt spid="119"/>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29"/>
                                        </p:tgtEl>
                                        <p:attrNameLst>
                                          <p:attrName>style.visibility</p:attrName>
                                        </p:attrNameLst>
                                      </p:cBhvr>
                                      <p:to>
                                        <p:strVal val="visible"/>
                                      </p:to>
                                    </p:set>
                                    <p:animEffect transition="in" filter="wipe(left)">
                                      <p:cBhvr>
                                        <p:cTn id="16" dur="500"/>
                                        <p:tgtEl>
                                          <p:spTgt spid="129"/>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24"/>
                                        </p:tgtEl>
                                        <p:attrNameLst>
                                          <p:attrName>style.visibility</p:attrName>
                                        </p:attrNameLst>
                                      </p:cBhvr>
                                      <p:to>
                                        <p:strVal val="visible"/>
                                      </p:to>
                                    </p:set>
                                    <p:animEffect transition="in" filter="wipe(left)">
                                      <p:cBhvr>
                                        <p:cTn id="20" dur="500"/>
                                        <p:tgtEl>
                                          <p:spTgt spid="12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7"/>
                                        </p:tgtEl>
                                        <p:attrNameLst>
                                          <p:attrName>style.visibility</p:attrName>
                                        </p:attrNameLst>
                                      </p:cBhvr>
                                      <p:to>
                                        <p:strVal val="visible"/>
                                      </p:to>
                                    </p:set>
                                    <p:animEffect transition="in" filter="wipe(left)">
                                      <p:cBhvr>
                                        <p:cTn id="24" dur="500"/>
                                        <p:tgtEl>
                                          <p:spTgt spid="117"/>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5400" y="3185166"/>
            <a:ext cx="12598400" cy="700120"/>
          </a:xfrm>
          <a:custGeom>
            <a:avLst/>
            <a:gdLst>
              <a:gd name="connsiteX0" fmla="*/ 0 w 12598400"/>
              <a:gd name="connsiteY0" fmla="*/ 1059474 h 1961762"/>
              <a:gd name="connsiteX1" fmla="*/ 1574800 w 12598400"/>
              <a:gd name="connsiteY1" fmla="*/ 221274 h 1961762"/>
              <a:gd name="connsiteX2" fmla="*/ 3441700 w 12598400"/>
              <a:gd name="connsiteY2" fmla="*/ 1961174 h 1961762"/>
              <a:gd name="connsiteX3" fmla="*/ 8940800 w 12598400"/>
              <a:gd name="connsiteY3" fmla="*/ 5374 h 1961762"/>
              <a:gd name="connsiteX4" fmla="*/ 11303000 w 12598400"/>
              <a:gd name="connsiteY4" fmla="*/ 1376974 h 1961762"/>
              <a:gd name="connsiteX5" fmla="*/ 12598400 w 12598400"/>
              <a:gd name="connsiteY5" fmla="*/ 1288074 h 1961762"/>
              <a:gd name="connsiteX0-1" fmla="*/ 0 w 12598400"/>
              <a:gd name="connsiteY0-2" fmla="*/ 1059474 h 1961762"/>
              <a:gd name="connsiteX1-3" fmla="*/ 1320800 w 12598400"/>
              <a:gd name="connsiteY1-4" fmla="*/ 221273 h 1961762"/>
              <a:gd name="connsiteX2-5" fmla="*/ 3441700 w 12598400"/>
              <a:gd name="connsiteY2-6" fmla="*/ 1961174 h 1961762"/>
              <a:gd name="connsiteX3-7" fmla="*/ 8940800 w 12598400"/>
              <a:gd name="connsiteY3-8" fmla="*/ 5374 h 1961762"/>
              <a:gd name="connsiteX4-9" fmla="*/ 11303000 w 12598400"/>
              <a:gd name="connsiteY4-10" fmla="*/ 1376974 h 1961762"/>
              <a:gd name="connsiteX5-11" fmla="*/ 12598400 w 12598400"/>
              <a:gd name="connsiteY5-12" fmla="*/ 1288074 h 1961762"/>
              <a:gd name="connsiteX0-13" fmla="*/ 0 w 12598400"/>
              <a:gd name="connsiteY0-14" fmla="*/ 1068645 h 2389813"/>
              <a:gd name="connsiteX1-15" fmla="*/ 1320800 w 12598400"/>
              <a:gd name="connsiteY1-16" fmla="*/ 230444 h 2389813"/>
              <a:gd name="connsiteX2-17" fmla="*/ 4203700 w 12598400"/>
              <a:gd name="connsiteY2-18" fmla="*/ 2389329 h 2389813"/>
              <a:gd name="connsiteX3-19" fmla="*/ 8940800 w 12598400"/>
              <a:gd name="connsiteY3-20" fmla="*/ 14545 h 2389813"/>
              <a:gd name="connsiteX4-21" fmla="*/ 11303000 w 12598400"/>
              <a:gd name="connsiteY4-22" fmla="*/ 1386145 h 2389813"/>
              <a:gd name="connsiteX5-23" fmla="*/ 12598400 w 12598400"/>
              <a:gd name="connsiteY5-24" fmla="*/ 1297245 h 2389813"/>
              <a:gd name="connsiteX0-25" fmla="*/ 0 w 12598400"/>
              <a:gd name="connsiteY0-26" fmla="*/ 1253444 h 2575771"/>
              <a:gd name="connsiteX1-27" fmla="*/ 1320800 w 12598400"/>
              <a:gd name="connsiteY1-28" fmla="*/ 415243 h 2575771"/>
              <a:gd name="connsiteX2-29" fmla="*/ 4203700 w 12598400"/>
              <a:gd name="connsiteY2-30" fmla="*/ 2574128 h 2575771"/>
              <a:gd name="connsiteX3-31" fmla="*/ 8140700 w 12598400"/>
              <a:gd name="connsiteY3-32" fmla="*/ 13130 h 2575771"/>
              <a:gd name="connsiteX4-33" fmla="*/ 11303000 w 12598400"/>
              <a:gd name="connsiteY4-34" fmla="*/ 1570944 h 2575771"/>
              <a:gd name="connsiteX5-35" fmla="*/ 12598400 w 12598400"/>
              <a:gd name="connsiteY5-36" fmla="*/ 1482044 h 2575771"/>
              <a:gd name="connsiteX0-37" fmla="*/ 0 w 12598400"/>
              <a:gd name="connsiteY0-38" fmla="*/ 1244064 h 2566387"/>
              <a:gd name="connsiteX1-39" fmla="*/ 1320800 w 12598400"/>
              <a:gd name="connsiteY1-40" fmla="*/ 405863 h 2566387"/>
              <a:gd name="connsiteX2-41" fmla="*/ 4203700 w 12598400"/>
              <a:gd name="connsiteY2-42" fmla="*/ 2564748 h 2566387"/>
              <a:gd name="connsiteX3-43" fmla="*/ 8140700 w 12598400"/>
              <a:gd name="connsiteY3-44" fmla="*/ 3750 h 2566387"/>
              <a:gd name="connsiteX4-45" fmla="*/ 11404600 w 12598400"/>
              <a:gd name="connsiteY4-46" fmla="*/ 1980545 h 2566387"/>
              <a:gd name="connsiteX5-47" fmla="*/ 12598400 w 12598400"/>
              <a:gd name="connsiteY5-48" fmla="*/ 1472664 h 25663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598400" h="2566387">
                <a:moveTo>
                  <a:pt x="0" y="1244064"/>
                </a:moveTo>
                <a:cubicBezTo>
                  <a:pt x="500591" y="749822"/>
                  <a:pt x="620183" y="185749"/>
                  <a:pt x="1320800" y="405863"/>
                </a:cubicBezTo>
                <a:cubicBezTo>
                  <a:pt x="2021417" y="625977"/>
                  <a:pt x="3067050" y="2631767"/>
                  <a:pt x="4203700" y="2564748"/>
                </a:cubicBezTo>
                <a:cubicBezTo>
                  <a:pt x="5340350" y="2497729"/>
                  <a:pt x="6940550" y="101117"/>
                  <a:pt x="8140700" y="3750"/>
                </a:cubicBezTo>
                <a:cubicBezTo>
                  <a:pt x="9340850" y="-93617"/>
                  <a:pt x="10661650" y="1735726"/>
                  <a:pt x="11404600" y="1980545"/>
                </a:cubicBezTo>
                <a:cubicBezTo>
                  <a:pt x="12147550" y="2225364"/>
                  <a:pt x="12255500" y="1624005"/>
                  <a:pt x="12598400" y="1472664"/>
                </a:cubicBezTo>
              </a:path>
            </a:pathLst>
          </a:custGeom>
          <a:noFill/>
          <a:ln>
            <a:solidFill>
              <a:schemeClr val="accent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50800" y="3263900"/>
            <a:ext cx="12255500" cy="683821"/>
          </a:xfrm>
          <a:custGeom>
            <a:avLst/>
            <a:gdLst>
              <a:gd name="connsiteX0" fmla="*/ 0 w 12255500"/>
              <a:gd name="connsiteY0" fmla="*/ 764016 h 764016"/>
              <a:gd name="connsiteX1" fmla="*/ 1955800 w 12255500"/>
              <a:gd name="connsiteY1" fmla="*/ 497316 h 764016"/>
              <a:gd name="connsiteX2" fmla="*/ 3987800 w 12255500"/>
              <a:gd name="connsiteY2" fmla="*/ 2016 h 764016"/>
              <a:gd name="connsiteX3" fmla="*/ 8509000 w 12255500"/>
              <a:gd name="connsiteY3" fmla="*/ 700516 h 764016"/>
              <a:gd name="connsiteX4" fmla="*/ 12255500 w 12255500"/>
              <a:gd name="connsiteY4" fmla="*/ 40116 h 764016"/>
              <a:gd name="connsiteX0-1" fmla="*/ 0 w 12255500"/>
              <a:gd name="connsiteY0-2" fmla="*/ 762025 h 762025"/>
              <a:gd name="connsiteX1-3" fmla="*/ 1879600 w 12255500"/>
              <a:gd name="connsiteY1-4" fmla="*/ 673125 h 762025"/>
              <a:gd name="connsiteX2-5" fmla="*/ 3987800 w 12255500"/>
              <a:gd name="connsiteY2-6" fmla="*/ 25 h 762025"/>
              <a:gd name="connsiteX3-7" fmla="*/ 8509000 w 12255500"/>
              <a:gd name="connsiteY3-8" fmla="*/ 698525 h 762025"/>
              <a:gd name="connsiteX4-9" fmla="*/ 12255500 w 12255500"/>
              <a:gd name="connsiteY4-10" fmla="*/ 38125 h 762025"/>
              <a:gd name="connsiteX0-11" fmla="*/ 0 w 12255500"/>
              <a:gd name="connsiteY0-12" fmla="*/ 635024 h 703112"/>
              <a:gd name="connsiteX1-13" fmla="*/ 1879600 w 12255500"/>
              <a:gd name="connsiteY1-14" fmla="*/ 673124 h 703112"/>
              <a:gd name="connsiteX2-15" fmla="*/ 3987800 w 12255500"/>
              <a:gd name="connsiteY2-16" fmla="*/ 24 h 703112"/>
              <a:gd name="connsiteX3-17" fmla="*/ 8509000 w 12255500"/>
              <a:gd name="connsiteY3-18" fmla="*/ 698524 h 703112"/>
              <a:gd name="connsiteX4-19" fmla="*/ 12255500 w 12255500"/>
              <a:gd name="connsiteY4-20" fmla="*/ 38124 h 703112"/>
              <a:gd name="connsiteX0-21" fmla="*/ 0 w 12255500"/>
              <a:gd name="connsiteY0-22" fmla="*/ 635024 h 732866"/>
              <a:gd name="connsiteX1-23" fmla="*/ 1879600 w 12255500"/>
              <a:gd name="connsiteY1-24" fmla="*/ 673124 h 732866"/>
              <a:gd name="connsiteX2-25" fmla="*/ 3987800 w 12255500"/>
              <a:gd name="connsiteY2-26" fmla="*/ 24 h 732866"/>
              <a:gd name="connsiteX3-27" fmla="*/ 8509000 w 12255500"/>
              <a:gd name="connsiteY3-28" fmla="*/ 698524 h 732866"/>
              <a:gd name="connsiteX4-29" fmla="*/ 12255500 w 12255500"/>
              <a:gd name="connsiteY4-30" fmla="*/ 38124 h 732866"/>
              <a:gd name="connsiteX0-31" fmla="*/ 0 w 12255500"/>
              <a:gd name="connsiteY0-32" fmla="*/ 596900 h 683821"/>
              <a:gd name="connsiteX1-33" fmla="*/ 1879600 w 12255500"/>
              <a:gd name="connsiteY1-34" fmla="*/ 635000 h 683821"/>
              <a:gd name="connsiteX2-35" fmla="*/ 4356100 w 12255500"/>
              <a:gd name="connsiteY2-36" fmla="*/ 114300 h 683821"/>
              <a:gd name="connsiteX3-37" fmla="*/ 8509000 w 12255500"/>
              <a:gd name="connsiteY3-38" fmla="*/ 660400 h 683821"/>
              <a:gd name="connsiteX4-39" fmla="*/ 12255500 w 12255500"/>
              <a:gd name="connsiteY4-40" fmla="*/ 0 h 6838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55500" h="683821">
                <a:moveTo>
                  <a:pt x="0" y="596900"/>
                </a:moveTo>
                <a:cubicBezTo>
                  <a:pt x="391583" y="692150"/>
                  <a:pt x="1153583" y="715433"/>
                  <a:pt x="1879600" y="635000"/>
                </a:cubicBezTo>
                <a:cubicBezTo>
                  <a:pt x="2605617" y="554567"/>
                  <a:pt x="3251200" y="110067"/>
                  <a:pt x="4356100" y="114300"/>
                </a:cubicBezTo>
                <a:cubicBezTo>
                  <a:pt x="5461000" y="118533"/>
                  <a:pt x="7192433" y="679450"/>
                  <a:pt x="8509000" y="660400"/>
                </a:cubicBezTo>
                <a:cubicBezTo>
                  <a:pt x="9825567" y="641350"/>
                  <a:pt x="11071225" y="333375"/>
                  <a:pt x="12255500" y="0"/>
                </a:cubicBezTo>
              </a:path>
            </a:pathLst>
          </a:custGeom>
          <a:no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p:cNvGrpSpPr/>
          <p:nvPr/>
        </p:nvGrpSpPr>
        <p:grpSpPr>
          <a:xfrm>
            <a:off x="4094696" y="1539303"/>
            <a:ext cx="4002606" cy="4002606"/>
            <a:chOff x="4094696" y="1539303"/>
            <a:chExt cx="4002606" cy="4002606"/>
          </a:xfrm>
        </p:grpSpPr>
        <p:sp useBgFill="1">
          <p:nvSpPr>
            <p:cNvPr id="5" name="椭圆 4"/>
            <p:cNvSpPr/>
            <p:nvPr/>
          </p:nvSpPr>
          <p:spPr>
            <a:xfrm>
              <a:off x="4094696" y="1539303"/>
              <a:ext cx="4002606" cy="4002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椭圆 5"/>
            <p:cNvSpPr/>
            <p:nvPr/>
          </p:nvSpPr>
          <p:spPr>
            <a:xfrm>
              <a:off x="4094696" y="1539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椭圆 6"/>
            <p:cNvSpPr/>
            <p:nvPr/>
          </p:nvSpPr>
          <p:spPr>
            <a:xfrm>
              <a:off x="4175669" y="1620276"/>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椭圆 7"/>
            <p:cNvSpPr/>
            <p:nvPr/>
          </p:nvSpPr>
          <p:spPr>
            <a:xfrm>
              <a:off x="4248149" y="1692756"/>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9" name="组合 8"/>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770726" y="3803671"/>
            <a:ext cx="292390" cy="292390"/>
            <a:chOff x="3450426" y="5754470"/>
            <a:chExt cx="292390" cy="292390"/>
          </a:xfrm>
        </p:grpSpPr>
        <p:sp useBgFill="1">
          <p:nvSpPr>
            <p:cNvPr id="14" name="椭圆 13"/>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450426" y="5754470"/>
              <a:ext cx="292390" cy="29239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213095" y="3197795"/>
            <a:ext cx="224954" cy="224954"/>
            <a:chOff x="3450426" y="5754470"/>
            <a:chExt cx="292390" cy="292390"/>
          </a:xfrm>
        </p:grpSpPr>
        <p:sp useBgFill="1">
          <p:nvSpPr>
            <p:cNvPr id="17" name="椭圆 16"/>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450426" y="5754470"/>
              <a:ext cx="292390" cy="29239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959553" y="3539161"/>
            <a:ext cx="133298" cy="133298"/>
            <a:chOff x="3450426" y="5754470"/>
            <a:chExt cx="292390" cy="292390"/>
          </a:xfrm>
        </p:grpSpPr>
        <p:sp useBgFill="1">
          <p:nvSpPr>
            <p:cNvPr id="20" name="椭圆 19"/>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450426" y="5754470"/>
              <a:ext cx="292390" cy="292390"/>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8630949" y="3805830"/>
            <a:ext cx="224954" cy="224954"/>
            <a:chOff x="3450426" y="5754470"/>
            <a:chExt cx="292390" cy="292390"/>
          </a:xfrm>
        </p:grpSpPr>
        <p:sp useBgFill="1">
          <p:nvSpPr>
            <p:cNvPr id="23" name="椭圆 22"/>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3450426" y="5754470"/>
              <a:ext cx="292390" cy="29239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5" name="组合 24"/>
          <p:cNvGrpSpPr/>
          <p:nvPr/>
        </p:nvGrpSpPr>
        <p:grpSpPr>
          <a:xfrm>
            <a:off x="9614504" y="3182064"/>
            <a:ext cx="133298" cy="133298"/>
            <a:chOff x="3450426" y="5754470"/>
            <a:chExt cx="292390" cy="292390"/>
          </a:xfrm>
        </p:grpSpPr>
        <p:sp useBgFill="1">
          <p:nvSpPr>
            <p:cNvPr id="26" name="椭圆 25"/>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450426" y="5754470"/>
              <a:ext cx="292390" cy="292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V="1">
            <a:off x="11553242" y="3567101"/>
            <a:ext cx="105358" cy="105358"/>
            <a:chOff x="3450426" y="5754470"/>
            <a:chExt cx="292390" cy="292390"/>
          </a:xfrm>
        </p:grpSpPr>
        <p:sp useBgFill="1">
          <p:nvSpPr>
            <p:cNvPr id="29" name="椭圆 28"/>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450426" y="5754470"/>
              <a:ext cx="292390" cy="29239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4775234" y="2560393"/>
            <a:ext cx="2641530" cy="633187"/>
          </a:xfrm>
          <a:prstGeom prst="rect">
            <a:avLst/>
          </a:prstGeom>
          <a:noFill/>
        </p:spPr>
        <p:txBody>
          <a:bodyPr wrap="square" rtlCol="0">
            <a:spAutoFit/>
          </a:bodyPr>
          <a:lstStyle/>
          <a:p>
            <a:pPr fontAlgn="base">
              <a:lnSpc>
                <a:spcPct val="120000"/>
              </a:lnSpc>
            </a:pP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矩形 34"/>
          <p:cNvSpPr/>
          <p:nvPr/>
        </p:nvSpPr>
        <p:spPr>
          <a:xfrm>
            <a:off x="5342197" y="3453104"/>
            <a:ext cx="1511952" cy="1200329"/>
          </a:xfrm>
          <a:prstGeom prst="rect">
            <a:avLst/>
          </a:prstGeom>
        </p:spPr>
        <p:txBody>
          <a:bodyPr wrap="square">
            <a:spAutoFit/>
          </a:bodyPr>
          <a:lstStyle/>
          <a:p>
            <a:pPr fontAlgn="base">
              <a:lnSpc>
                <a:spcPct val="120000"/>
              </a:lnSpc>
            </a:pPr>
            <a:r>
              <a:rPr lang="zh-CN" altLang="en-US" sz="2000" dirty="0">
                <a:solidFill>
                  <a:schemeClr val="bg1"/>
                </a:solidFill>
                <a:latin typeface="微软雅黑" panose="020B0503020204020204" pitchFamily="34" charset="-122"/>
                <a:ea typeface="微软雅黑" panose="020B0503020204020204" pitchFamily="34" charset="-122"/>
              </a:rPr>
              <a:t>项目展示一</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sz="2000" dirty="0">
                <a:solidFill>
                  <a:schemeClr val="bg1"/>
                </a:solidFill>
                <a:latin typeface="微软雅黑" panose="020B0503020204020204" pitchFamily="34" charset="-122"/>
                <a:ea typeface="微软雅黑" panose="020B0503020204020204" pitchFamily="34" charset="-122"/>
              </a:rPr>
              <a:t>项目展示二</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sz="2000" dirty="0">
                <a:solidFill>
                  <a:schemeClr val="bg1"/>
                </a:solidFill>
                <a:latin typeface="微软雅黑" panose="020B0503020204020204" pitchFamily="34" charset="-122"/>
                <a:ea typeface="微软雅黑" panose="020B0503020204020204" pitchFamily="34" charset="-122"/>
              </a:rPr>
              <a:t>项目展示三</a:t>
            </a:r>
            <a:endParaRPr lang="zh-CN" altLang="en-US" sz="2000" dirty="0">
              <a:solidFill>
                <a:schemeClr val="bg1"/>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5803391" y="4693920"/>
            <a:ext cx="58521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accel="50000" decel="50000" fill="hold" nodeType="withEffect">
                                  <p:stCondLst>
                                    <p:cond delay="0"/>
                                  </p:stCondLst>
                                  <p:childTnLst>
                                    <p:animMotion origin="layout" path="M 0 -3.7037E-6 L -0.5 -0.5162 " pathEditMode="relative" rAng="0" ptsTypes="AA">
                                      <p:cBhvr>
                                        <p:cTn id="9" dur="500" spd="-100000" fill="hold"/>
                                        <p:tgtEl>
                                          <p:spTgt spid="4"/>
                                        </p:tgtEl>
                                        <p:attrNameLst>
                                          <p:attrName>ppt_x</p:attrName>
                                          <p:attrName>ppt_y</p:attrName>
                                        </p:attrNameLst>
                                      </p:cBhvr>
                                      <p:rCtr x="-25000" y="-25810"/>
                                    </p:animMotion>
                                  </p:childTnLst>
                                </p:cTn>
                              </p:par>
                              <p:par>
                                <p:cTn id="10" presetID="10" presetClass="exit" presetSubtype="0" fill="hold" nodeType="with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42" presetClass="path" presetSubtype="0" accel="50000" decel="50000" fill="hold" nodeType="withEffect">
                                  <p:stCondLst>
                                    <p:cond delay="0"/>
                                  </p:stCondLst>
                                  <p:childTnLst>
                                    <p:animMotion origin="layout" path="M 0 0 L 0.50001 0.51621 " pathEditMode="relative" rAng="0" ptsTypes="AA">
                                      <p:cBhvr>
                                        <p:cTn id="14" dur="500" fill="hold"/>
                                        <p:tgtEl>
                                          <p:spTgt spid="9"/>
                                        </p:tgtEl>
                                        <p:attrNameLst>
                                          <p:attrName>ppt_x</p:attrName>
                                          <p:attrName>ppt_y</p:attrName>
                                        </p:attrNameLst>
                                      </p:cBhvr>
                                      <p:rCtr x="24844" y="25833"/>
                                    </p:animMotion>
                                  </p:childTnLst>
                                </p:cTn>
                              </p:par>
                              <p:par>
                                <p:cTn id="15" presetID="6" presetClass="emph" presetSubtype="0" fill="hold" nodeType="withEffect">
                                  <p:stCondLst>
                                    <p:cond delay="0"/>
                                  </p:stCondLst>
                                  <p:childTnLst>
                                    <p:animScale>
                                      <p:cBhvr>
                                        <p:cTn id="16" dur="500" fill="hold"/>
                                        <p:tgtEl>
                                          <p:spTgt spid="9"/>
                                        </p:tgtEl>
                                      </p:cBhvr>
                                      <p:by x="50000" y="50000"/>
                                    </p:animScale>
                                  </p:childTnLst>
                                </p:cTn>
                              </p:par>
                              <p:par>
                                <p:cTn id="17" presetID="22" presetClass="entr" presetSubtype="8" fill="hold" grpId="0" nodeType="withEffect">
                                  <p:stCondLst>
                                    <p:cond delay="75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750"/>
                                        <p:tgtEl>
                                          <p:spTgt spid="3"/>
                                        </p:tgtEl>
                                      </p:cBhvr>
                                    </p:animEffect>
                                  </p:childTnLst>
                                </p:cTn>
                              </p:par>
                              <p:par>
                                <p:cTn id="23" presetID="16" presetClass="entr" presetSubtype="37" fill="hold" nodeType="withEffect">
                                  <p:stCondLst>
                                    <p:cond delay="1750"/>
                                  </p:stCondLst>
                                  <p:childTnLst>
                                    <p:set>
                                      <p:cBhvr>
                                        <p:cTn id="24" dur="1" fill="hold">
                                          <p:stCondLst>
                                            <p:cond delay="0"/>
                                          </p:stCondLst>
                                        </p:cTn>
                                        <p:tgtEl>
                                          <p:spTgt spid="36"/>
                                        </p:tgtEl>
                                        <p:attrNameLst>
                                          <p:attrName>style.visibility</p:attrName>
                                        </p:attrNameLst>
                                      </p:cBhvr>
                                      <p:to>
                                        <p:strVal val="visible"/>
                                      </p:to>
                                    </p:set>
                                    <p:animEffect transition="in" filter="barn(outVertical)">
                                      <p:cBhvr>
                                        <p:cTn id="25" dur="500"/>
                                        <p:tgtEl>
                                          <p:spTgt spid="36"/>
                                        </p:tgtEl>
                                      </p:cBhvr>
                                    </p:animEffect>
                                  </p:childTnLst>
                                </p:cTn>
                              </p:par>
                              <p:par>
                                <p:cTn id="26" presetID="12" presetClass="entr" presetSubtype="4" fill="hold" grpId="0" nodeType="withEffect">
                                  <p:stCondLst>
                                    <p:cond delay="175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p:tgtEl>
                                          <p:spTgt spid="35"/>
                                        </p:tgtEl>
                                        <p:attrNameLst>
                                          <p:attrName>ppt_y</p:attrName>
                                        </p:attrNameLst>
                                      </p:cBhvr>
                                      <p:tavLst>
                                        <p:tav tm="0">
                                          <p:val>
                                            <p:strVal val="#ppt_y+#ppt_h*1.125000"/>
                                          </p:val>
                                        </p:tav>
                                        <p:tav tm="100000">
                                          <p:val>
                                            <p:strVal val="#ppt_y"/>
                                          </p:val>
                                        </p:tav>
                                      </p:tavLst>
                                    </p:anim>
                                    <p:animEffect transition="in" filter="wipe(up)">
                                      <p:cBhvr>
                                        <p:cTn id="29" dur="500"/>
                                        <p:tgtEl>
                                          <p:spTgt spid="35"/>
                                        </p:tgtEl>
                                      </p:cBhvr>
                                    </p:animEffect>
                                  </p:childTnLst>
                                </p:cTn>
                              </p:par>
                              <p:par>
                                <p:cTn id="30" presetID="53" presetClass="entr" presetSubtype="16" fill="hold" grpId="0" nodeType="withEffect">
                                  <p:stCondLst>
                                    <p:cond delay="175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10" presetClass="entr" presetSubtype="0" fill="hold" nodeType="withEffect">
                                  <p:stCondLst>
                                    <p:cond delay="85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childTnLst>
                                </p:cTn>
                              </p:par>
                              <p:par>
                                <p:cTn id="38" presetID="0" presetClass="path" presetSubtype="0" decel="21000" fill="hold" nodeType="withEffect">
                                  <p:stCondLst>
                                    <p:cond delay="850"/>
                                  </p:stCondLst>
                                  <p:childTnLst>
                                    <p:animMotion origin="layout" path="M -0.14635 -0.02131 C -0.1293 -0.02825 -0.11237 -0.03543 -0.08802 -0.03172 C -0.06367 -0.02825 -0.0319 -0.01413 -1.66667E-6 -5.18519E-6 " pathEditMode="relative" ptsTypes="AAA">
                                      <p:cBhvr>
                                        <p:cTn id="39" dur="1250" fill="hold"/>
                                        <p:tgtEl>
                                          <p:spTgt spid="13"/>
                                        </p:tgtEl>
                                        <p:attrNameLst>
                                          <p:attrName>ppt_x</p:attrName>
                                          <p:attrName>ppt_y</p:attrName>
                                        </p:attrNameLst>
                                      </p:cBhvr>
                                    </p:animMotion>
                                  </p:childTnLst>
                                </p:cTn>
                              </p:par>
                              <p:par>
                                <p:cTn id="40" presetID="10" presetClass="entr" presetSubtype="0" fill="hold" nodeType="withEffect">
                                  <p:stCondLst>
                                    <p:cond delay="9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250"/>
                                        <p:tgtEl>
                                          <p:spTgt spid="16"/>
                                        </p:tgtEl>
                                      </p:cBhvr>
                                    </p:animEffect>
                                  </p:childTnLst>
                                </p:cTn>
                              </p:par>
                              <p:par>
                                <p:cTn id="43" presetID="0" presetClass="path" presetSubtype="0" decel="21000" fill="hold" nodeType="withEffect">
                                  <p:stCondLst>
                                    <p:cond delay="900"/>
                                  </p:stCondLst>
                                  <p:childTnLst>
                                    <p:animMotion origin="layout" path="M -0.31433 -0.0507 C -0.27944 -0.02338 -0.2448 0.00393 -0.20365 0.00856 C -0.16264 0.01319 -0.10183 -0.02176 -0.06798 -0.02338 C -0.03399 -0.02477 -0.01707 -0.01227 -5.41667E-6 1.48148E-6 " pathEditMode="relative" ptsTypes="AAAA">
                                      <p:cBhvr>
                                        <p:cTn id="44" dur="1250" fill="hold"/>
                                        <p:tgtEl>
                                          <p:spTgt spid="16"/>
                                        </p:tgtEl>
                                        <p:attrNameLst>
                                          <p:attrName>ppt_x</p:attrName>
                                          <p:attrName>ppt_y</p:attrName>
                                        </p:attrNameLst>
                                      </p:cBhvr>
                                    </p:animMotion>
                                  </p:childTnLst>
                                </p:cTn>
                              </p:par>
                              <p:par>
                                <p:cTn id="45" presetID="10" presetClass="entr" presetSubtype="0" fill="hold" nodeType="withEffect">
                                  <p:stCondLst>
                                    <p:cond delay="75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250"/>
                                        <p:tgtEl>
                                          <p:spTgt spid="19"/>
                                        </p:tgtEl>
                                      </p:cBhvr>
                                    </p:animEffect>
                                  </p:childTnLst>
                                </p:cTn>
                              </p:par>
                              <p:par>
                                <p:cTn id="48" presetID="0" presetClass="path" presetSubtype="0" decel="21000" fill="hold" nodeType="withEffect">
                                  <p:stCondLst>
                                    <p:cond delay="750"/>
                                  </p:stCondLst>
                                  <p:childTnLst>
                                    <p:animMotion origin="layout" path="M -0.21042 0.10139 C -0.21237 0.09908 -0.2142 0.09676 -0.20092 0.10348 C -0.18763 0.11019 -0.15365 0.15 -0.13086 0.14144 C -0.10808 0.13311 -0.08607 0.07639 -0.0642 0.05278 C -0.04232 0.02917 -0.0211 0.01459 0.00013 1.11111E-6 " pathEditMode="relative" ptsTypes="AAAAA">
                                      <p:cBhvr>
                                        <p:cTn id="49" dur="1250" fill="hold"/>
                                        <p:tgtEl>
                                          <p:spTgt spid="19"/>
                                        </p:tgtEl>
                                        <p:attrNameLst>
                                          <p:attrName>ppt_x</p:attrName>
                                          <p:attrName>ppt_y</p:attrName>
                                        </p:attrNameLst>
                                      </p:cBhvr>
                                    </p:animMotion>
                                  </p:childTnLst>
                                </p:cTn>
                              </p:par>
                              <p:par>
                                <p:cTn id="50" presetID="10" presetClass="entr" presetSubtype="0" fill="hold" nodeType="withEffect">
                                  <p:stCondLst>
                                    <p:cond delay="85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250"/>
                                        <p:tgtEl>
                                          <p:spTgt spid="22"/>
                                        </p:tgtEl>
                                      </p:cBhvr>
                                    </p:animEffect>
                                  </p:childTnLst>
                                </p:cTn>
                              </p:par>
                              <p:par>
                                <p:cTn id="53" presetID="0" presetClass="path" presetSubtype="0" decel="21000" fill="hold" nodeType="withEffect">
                                  <p:stCondLst>
                                    <p:cond delay="850"/>
                                  </p:stCondLst>
                                  <p:childTnLst>
                                    <p:animMotion origin="layout" path="M 0.32982 -0.01042 C 0.28177 0.01458 0.23386 0.03958 0.19401 0.04027 C 0.15417 0.0412 0.12279 0.00046 0.09037 -0.00626 C 0.05808 -0.01297 0.02904 -0.00649 -4.79167E-6 -6.66667E-6 " pathEditMode="relative" ptsTypes="AAAA">
                                      <p:cBhvr>
                                        <p:cTn id="54" dur="1250" fill="hold"/>
                                        <p:tgtEl>
                                          <p:spTgt spid="22"/>
                                        </p:tgtEl>
                                        <p:attrNameLst>
                                          <p:attrName>ppt_x</p:attrName>
                                          <p:attrName>ppt_y</p:attrName>
                                        </p:attrNameLst>
                                      </p:cBhvr>
                                    </p:animMotion>
                                  </p:childTnLst>
                                </p:cTn>
                              </p:par>
                              <p:par>
                                <p:cTn id="55" presetID="10" presetClass="entr" presetSubtype="0" fill="hold" nodeType="withEffect">
                                  <p:stCondLst>
                                    <p:cond delay="75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childTnLst>
                                </p:cTn>
                              </p:par>
                              <p:par>
                                <p:cTn id="58" presetID="0" presetClass="path" presetSubtype="0" decel="21000" fill="hold" nodeType="withEffect">
                                  <p:stCondLst>
                                    <p:cond delay="750"/>
                                  </p:stCondLst>
                                  <p:childTnLst>
                                    <p:animMotion origin="layout" path="M 0.22982 -0.06088 C 0.19987 -0.04259 0.17005 -0.02407 0.14167 -0.01875 C 0.11328 -0.01342 0.08216 -0.03287 0.05951 -0.02917 C 0.03685 -0.02569 0.02135 -0.01157 0.00599 0.00255 " pathEditMode="relative" ptsTypes="AAAA">
                                      <p:cBhvr>
                                        <p:cTn id="59" dur="1250" fill="hold"/>
                                        <p:tgtEl>
                                          <p:spTgt spid="25"/>
                                        </p:tgtEl>
                                        <p:attrNameLst>
                                          <p:attrName>ppt_x</p:attrName>
                                          <p:attrName>ppt_y</p:attrName>
                                        </p:attrNameLst>
                                      </p:cBhvr>
                                    </p:animMotion>
                                  </p:childTnLst>
                                </p:cTn>
                              </p:par>
                              <p:par>
                                <p:cTn id="60" presetID="10" presetClass="entr" presetSubtype="0" fill="hold" nodeType="withEffect">
                                  <p:stCondLst>
                                    <p:cond delay="90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250"/>
                                        <p:tgtEl>
                                          <p:spTgt spid="28"/>
                                        </p:tgtEl>
                                      </p:cBhvr>
                                    </p:animEffect>
                                  </p:childTnLst>
                                </p:cTn>
                              </p:par>
                              <p:par>
                                <p:cTn id="63" presetID="0" presetClass="path" presetSubtype="0" decel="21000" fill="hold" nodeType="withEffect">
                                  <p:stCondLst>
                                    <p:cond delay="900"/>
                                  </p:stCondLst>
                                  <p:childTnLst>
                                    <p:animMotion origin="layout" path="M 0.09414 -0.02963 C 0.06914 -0.02894 0.04427 -0.02824 0.02852 -0.02338 C 0.01289 -0.01852 0.00638 -0.00926 -6.25E-7 -2.22222E-6 " pathEditMode="relative" ptsTypes="AAA">
                                      <p:cBhvr>
                                        <p:cTn id="64" dur="1250" fill="hold"/>
                                        <p:tgtEl>
                                          <p:spTgt spid="2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94696" y="1539303"/>
            <a:ext cx="4002606" cy="4002606"/>
            <a:chOff x="4094696" y="1539303"/>
            <a:chExt cx="4002606" cy="4002606"/>
          </a:xfrm>
        </p:grpSpPr>
        <p:sp useBgFill="1">
          <p:nvSpPr>
            <p:cNvPr id="3" name="椭圆 2"/>
            <p:cNvSpPr/>
            <p:nvPr/>
          </p:nvSpPr>
          <p:spPr>
            <a:xfrm>
              <a:off x="4094696" y="1539303"/>
              <a:ext cx="4002606" cy="4002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094696" y="1539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175669" y="1620276"/>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248149" y="1692756"/>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21" name="椭圆 20"/>
          <p:cNvSpPr/>
          <p:nvPr/>
        </p:nvSpPr>
        <p:spPr>
          <a:xfrm>
            <a:off x="3950207" y="1394814"/>
            <a:ext cx="4291584" cy="42915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683657" y="-1683657"/>
            <a:ext cx="3367314" cy="3367314"/>
            <a:chOff x="4094696" y="-2001303"/>
            <a:chExt cx="4002606" cy="4002606"/>
          </a:xfrm>
        </p:grpSpPr>
        <p:sp>
          <p:nvSpPr>
            <p:cNvPr id="8" name="椭圆 7"/>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01</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12" name="文本框 11"/>
          <p:cNvSpPr txBox="1"/>
          <p:nvPr/>
        </p:nvSpPr>
        <p:spPr>
          <a:xfrm>
            <a:off x="2172606" y="415900"/>
            <a:ext cx="4151086" cy="633187"/>
          </a:xfrm>
          <a:prstGeom prst="rect">
            <a:avLst/>
          </a:prstGeom>
          <a:noFill/>
        </p:spPr>
        <p:txBody>
          <a:bodyPr wrap="square" rtlCol="0">
            <a:spAutoFit/>
          </a:bodyPr>
          <a:lstStyle/>
          <a:p>
            <a:pPr fontAlgn="base">
              <a:lnSpc>
                <a:spcPct val="120000"/>
              </a:lnSpc>
            </a:pP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椭圆 12"/>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437756" y="2537677"/>
            <a:ext cx="293886" cy="293886"/>
          </a:xfrm>
          <a:prstGeom prst="ellipse">
            <a:avLst/>
          </a:prstGeom>
          <a:solidFill>
            <a:schemeClr val="accent1">
              <a:alpha val="10000"/>
            </a:schemeClr>
          </a:solidFill>
          <a:ln w="3175">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782684" y="2537677"/>
            <a:ext cx="293886" cy="293886"/>
          </a:xfrm>
          <a:prstGeom prst="ellipse">
            <a:avLst/>
          </a:prstGeom>
          <a:solidFill>
            <a:schemeClr val="accent1">
              <a:alpha val="10000"/>
            </a:schemeClr>
          </a:solidFill>
          <a:ln w="3175">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131602" y="2537677"/>
            <a:ext cx="293886" cy="293886"/>
          </a:xfrm>
          <a:prstGeom prst="ellipse">
            <a:avLst/>
          </a:prstGeom>
          <a:solidFill>
            <a:schemeClr val="accent1">
              <a:alpha val="10000"/>
            </a:schemeClr>
          </a:solidFill>
          <a:ln w="3175">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9476530" y="2537677"/>
            <a:ext cx="293886" cy="293886"/>
          </a:xfrm>
          <a:prstGeom prst="ellipse">
            <a:avLst/>
          </a:prstGeom>
          <a:solidFill>
            <a:schemeClr val="accent1">
              <a:alpha val="10000"/>
            </a:schemeClr>
          </a:solidFill>
          <a:ln w="3175">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411965" y="2513205"/>
            <a:ext cx="345468" cy="345468"/>
          </a:xfrm>
          <a:prstGeom prst="ellipse">
            <a:avLst/>
          </a:prstGeom>
          <a:solidFill>
            <a:schemeClr val="accent1">
              <a:alpha val="10000"/>
            </a:schemeClr>
          </a:solidFill>
          <a:ln w="3175">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4756893" y="2513205"/>
            <a:ext cx="345468" cy="345468"/>
          </a:xfrm>
          <a:prstGeom prst="ellipse">
            <a:avLst/>
          </a:prstGeom>
          <a:solidFill>
            <a:schemeClr val="accent1">
              <a:alpha val="10000"/>
            </a:schemeClr>
          </a:solidFill>
          <a:ln w="3175">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105811" y="2513205"/>
            <a:ext cx="345468" cy="345468"/>
          </a:xfrm>
          <a:prstGeom prst="ellipse">
            <a:avLst/>
          </a:prstGeom>
          <a:solidFill>
            <a:schemeClr val="accent1">
              <a:alpha val="10000"/>
            </a:schemeClr>
          </a:solidFill>
          <a:ln w="3175">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9450739" y="2513205"/>
            <a:ext cx="345468" cy="345468"/>
          </a:xfrm>
          <a:prstGeom prst="ellipse">
            <a:avLst/>
          </a:prstGeom>
          <a:solidFill>
            <a:schemeClr val="accent1">
              <a:alpha val="10000"/>
            </a:schemeClr>
          </a:solidFill>
          <a:ln w="3175">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同心圆 29"/>
          <p:cNvSpPr/>
          <p:nvPr/>
        </p:nvSpPr>
        <p:spPr>
          <a:xfrm>
            <a:off x="2035047" y="2145665"/>
            <a:ext cx="1099305" cy="1099305"/>
          </a:xfrm>
          <a:prstGeom prst="donut">
            <a:avLst>
              <a:gd name="adj" fmla="val 7119"/>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同心圆 30"/>
          <p:cNvSpPr/>
          <p:nvPr/>
        </p:nvSpPr>
        <p:spPr>
          <a:xfrm>
            <a:off x="4379975" y="2145665"/>
            <a:ext cx="1099305" cy="1099305"/>
          </a:xfrm>
          <a:prstGeom prst="donut">
            <a:avLst>
              <a:gd name="adj" fmla="val 7119"/>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同心圆 31"/>
          <p:cNvSpPr/>
          <p:nvPr/>
        </p:nvSpPr>
        <p:spPr>
          <a:xfrm>
            <a:off x="6724903" y="2145665"/>
            <a:ext cx="1099305" cy="1099305"/>
          </a:xfrm>
          <a:prstGeom prst="donut">
            <a:avLst>
              <a:gd name="adj" fmla="val 7119"/>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同心圆 32"/>
          <p:cNvSpPr/>
          <p:nvPr/>
        </p:nvSpPr>
        <p:spPr>
          <a:xfrm>
            <a:off x="9069831" y="2145665"/>
            <a:ext cx="1099305" cy="1099305"/>
          </a:xfrm>
          <a:prstGeom prst="donut">
            <a:avLst>
              <a:gd name="adj" fmla="val 7119"/>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aphicFrame>
        <p:nvGraphicFramePr>
          <p:cNvPr id="17" name="图表 16"/>
          <p:cNvGraphicFramePr/>
          <p:nvPr/>
        </p:nvGraphicFramePr>
        <p:xfrm>
          <a:off x="1424304" y="1921721"/>
          <a:ext cx="2320790" cy="1547192"/>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8" name="图表 17"/>
          <p:cNvGraphicFramePr/>
          <p:nvPr/>
        </p:nvGraphicFramePr>
        <p:xfrm>
          <a:off x="3769232" y="1921721"/>
          <a:ext cx="2320790" cy="15471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图表 18"/>
          <p:cNvGraphicFramePr/>
          <p:nvPr/>
        </p:nvGraphicFramePr>
        <p:xfrm>
          <a:off x="6114160" y="1921721"/>
          <a:ext cx="2320790" cy="15471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图表 19"/>
          <p:cNvGraphicFramePr/>
          <p:nvPr/>
        </p:nvGraphicFramePr>
        <p:xfrm>
          <a:off x="8459088" y="1921721"/>
          <a:ext cx="2320790" cy="1547192"/>
        </p:xfrm>
        <a:graphic>
          <a:graphicData uri="http://schemas.openxmlformats.org/drawingml/2006/chart">
            <c:chart xmlns:c="http://schemas.openxmlformats.org/drawingml/2006/chart" xmlns:r="http://schemas.openxmlformats.org/officeDocument/2006/relationships" r:id="rId4"/>
          </a:graphicData>
        </a:graphic>
      </p:graphicFrame>
      <p:sp>
        <p:nvSpPr>
          <p:cNvPr id="35" name="弧形 34"/>
          <p:cNvSpPr/>
          <p:nvPr/>
        </p:nvSpPr>
        <p:spPr>
          <a:xfrm>
            <a:off x="2075617" y="2186235"/>
            <a:ext cx="1018165" cy="1018165"/>
          </a:xfrm>
          <a:prstGeom prst="arc">
            <a:avLst>
              <a:gd name="adj1" fmla="val 16200000"/>
              <a:gd name="adj2" fmla="val 11863963"/>
            </a:avLst>
          </a:prstGeom>
          <a:ln w="3175" cap="rnd">
            <a:solidFill>
              <a:srgbClr val="0070C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p:cNvSpPr/>
          <p:nvPr/>
        </p:nvSpPr>
        <p:spPr>
          <a:xfrm>
            <a:off x="4420545" y="2186235"/>
            <a:ext cx="1018165" cy="1018165"/>
          </a:xfrm>
          <a:prstGeom prst="arc">
            <a:avLst>
              <a:gd name="adj1" fmla="val 16200000"/>
              <a:gd name="adj2" fmla="val 1980264"/>
            </a:avLst>
          </a:prstGeom>
          <a:ln w="3175" cap="rnd">
            <a:solidFill>
              <a:srgbClr val="0070C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弧形 36"/>
          <p:cNvSpPr/>
          <p:nvPr/>
        </p:nvSpPr>
        <p:spPr>
          <a:xfrm>
            <a:off x="6765473" y="2186235"/>
            <a:ext cx="1018165" cy="1018165"/>
          </a:xfrm>
          <a:prstGeom prst="arc">
            <a:avLst>
              <a:gd name="adj1" fmla="val 16200000"/>
              <a:gd name="adj2" fmla="val 8464293"/>
            </a:avLst>
          </a:prstGeom>
          <a:ln w="3175" cap="rnd">
            <a:solidFill>
              <a:srgbClr val="0070C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a:off x="9110401" y="2186235"/>
            <a:ext cx="1018165" cy="1018165"/>
          </a:xfrm>
          <a:prstGeom prst="arc">
            <a:avLst>
              <a:gd name="adj1" fmla="val 16200000"/>
              <a:gd name="adj2" fmla="val 6486525"/>
            </a:avLst>
          </a:prstGeom>
          <a:ln w="3175" cap="rnd">
            <a:solidFill>
              <a:srgbClr val="0070C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39" name="直接连接符 38"/>
          <p:cNvCxnSpPr/>
          <p:nvPr/>
        </p:nvCxnSpPr>
        <p:spPr>
          <a:xfrm>
            <a:off x="1975751" y="2495142"/>
            <a:ext cx="148150" cy="4869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334681" y="2954725"/>
            <a:ext cx="126695" cy="78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6772616" y="3003744"/>
            <a:ext cx="126695" cy="96643"/>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417844" y="3152507"/>
            <a:ext cx="49162" cy="133033"/>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075617" y="3986784"/>
            <a:ext cx="8093519" cy="0"/>
          </a:xfrm>
          <a:prstGeom prst="line">
            <a:avLst/>
          </a:prstGeom>
          <a:ln cmpd="sng">
            <a:prstDash val="solid"/>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1868926" y="3413881"/>
            <a:ext cx="1431545" cy="400110"/>
          </a:xfrm>
          <a:prstGeom prst="rect">
            <a:avLst/>
          </a:prstGeom>
          <a:noFill/>
        </p:spPr>
        <p:txBody>
          <a:bodyPr wrap="square" rtlCol="0">
            <a:spAutoFit/>
          </a:bodyPr>
          <a:lstStyle/>
          <a:p>
            <a:pPr algn="ctr"/>
            <a:r>
              <a:rPr lang="zh-CN" altLang="en-US" sz="2000" dirty="0">
                <a:solidFill>
                  <a:schemeClr val="bg1">
                    <a:alpha val="90000"/>
                  </a:schemeClr>
                </a:solidFill>
                <a:latin typeface="方正黑体简体" panose="03000509000000000000" pitchFamily="65" charset="-122"/>
                <a:ea typeface="方正黑体简体" panose="03000509000000000000" pitchFamily="65" charset="-122"/>
              </a:rPr>
              <a:t>第一季度</a:t>
            </a:r>
            <a:endParaRPr lang="zh-CN" altLang="en-US" sz="20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45" name="文本框 44"/>
          <p:cNvSpPr txBox="1"/>
          <p:nvPr/>
        </p:nvSpPr>
        <p:spPr>
          <a:xfrm>
            <a:off x="4213854" y="3413881"/>
            <a:ext cx="1431545" cy="400110"/>
          </a:xfrm>
          <a:prstGeom prst="rect">
            <a:avLst/>
          </a:prstGeom>
          <a:noFill/>
        </p:spPr>
        <p:txBody>
          <a:bodyPr wrap="square" rtlCol="0">
            <a:spAutoFit/>
          </a:bodyPr>
          <a:lstStyle/>
          <a:p>
            <a:pPr algn="ctr"/>
            <a:r>
              <a:rPr lang="zh-CN" altLang="en-US" sz="2000" dirty="0">
                <a:solidFill>
                  <a:schemeClr val="bg1">
                    <a:alpha val="90000"/>
                  </a:schemeClr>
                </a:solidFill>
                <a:latin typeface="方正黑体简体" panose="03000509000000000000" pitchFamily="65" charset="-122"/>
                <a:ea typeface="方正黑体简体" panose="03000509000000000000" pitchFamily="65" charset="-122"/>
              </a:rPr>
              <a:t>第二季度</a:t>
            </a:r>
            <a:endParaRPr lang="zh-CN" altLang="en-US" sz="20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46" name="文本框 45"/>
          <p:cNvSpPr txBox="1"/>
          <p:nvPr/>
        </p:nvSpPr>
        <p:spPr>
          <a:xfrm>
            <a:off x="6558782" y="3413881"/>
            <a:ext cx="1431545" cy="400110"/>
          </a:xfrm>
          <a:prstGeom prst="rect">
            <a:avLst/>
          </a:prstGeom>
          <a:noFill/>
        </p:spPr>
        <p:txBody>
          <a:bodyPr wrap="square" rtlCol="0">
            <a:spAutoFit/>
          </a:bodyPr>
          <a:lstStyle/>
          <a:p>
            <a:pPr algn="ctr"/>
            <a:r>
              <a:rPr lang="zh-CN" altLang="en-US" sz="2000" dirty="0">
                <a:solidFill>
                  <a:schemeClr val="bg1">
                    <a:alpha val="90000"/>
                  </a:schemeClr>
                </a:solidFill>
                <a:latin typeface="方正黑体简体" panose="03000509000000000000" pitchFamily="65" charset="-122"/>
                <a:ea typeface="方正黑体简体" panose="03000509000000000000" pitchFamily="65" charset="-122"/>
              </a:rPr>
              <a:t>第三季度</a:t>
            </a:r>
            <a:endParaRPr lang="zh-CN" altLang="en-US" sz="20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47" name="文本框 46"/>
          <p:cNvSpPr txBox="1"/>
          <p:nvPr/>
        </p:nvSpPr>
        <p:spPr>
          <a:xfrm>
            <a:off x="8903710" y="3413881"/>
            <a:ext cx="1431545" cy="400110"/>
          </a:xfrm>
          <a:prstGeom prst="rect">
            <a:avLst/>
          </a:prstGeom>
          <a:noFill/>
        </p:spPr>
        <p:txBody>
          <a:bodyPr wrap="square" rtlCol="0">
            <a:spAutoFit/>
          </a:bodyPr>
          <a:lstStyle/>
          <a:p>
            <a:pPr algn="ctr"/>
            <a:r>
              <a:rPr lang="zh-CN" altLang="en-US" sz="2000" dirty="0">
                <a:solidFill>
                  <a:schemeClr val="bg1">
                    <a:alpha val="90000"/>
                  </a:schemeClr>
                </a:solidFill>
                <a:latin typeface="方正黑体简体" panose="03000509000000000000" pitchFamily="65" charset="-122"/>
                <a:ea typeface="方正黑体简体" panose="03000509000000000000" pitchFamily="65" charset="-122"/>
              </a:rPr>
              <a:t>第四季度</a:t>
            </a:r>
            <a:endParaRPr lang="zh-CN" altLang="en-US" sz="20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48" name="矩形 47"/>
          <p:cNvSpPr/>
          <p:nvPr/>
        </p:nvSpPr>
        <p:spPr>
          <a:xfrm>
            <a:off x="1975751" y="4171770"/>
            <a:ext cx="2031325" cy="461665"/>
          </a:xfrm>
          <a:prstGeom prst="rect">
            <a:avLst/>
          </a:prstGeom>
        </p:spPr>
        <p:txBody>
          <a:bodyPr wrap="none">
            <a:spAutoFit/>
          </a:bodyPr>
          <a:lstStyle/>
          <a:p>
            <a:r>
              <a:rPr lang="zh-CN" altLang="en-US" sz="2400" dirty="0">
                <a:solidFill>
                  <a:schemeClr val="bg1"/>
                </a:solidFill>
                <a:latin typeface="方正黑体简体" panose="03000509000000000000" pitchFamily="65" charset="-122"/>
                <a:ea typeface="方正黑体简体" panose="03000509000000000000" pitchFamily="65" charset="-122"/>
              </a:rPr>
              <a:t>输入你的内容</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sp>
        <p:nvSpPr>
          <p:cNvPr id="49" name="矩形 48"/>
          <p:cNvSpPr/>
          <p:nvPr/>
        </p:nvSpPr>
        <p:spPr>
          <a:xfrm>
            <a:off x="1975751" y="4598332"/>
            <a:ext cx="8193385" cy="1384995"/>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hidden"/>
                                      </p:to>
                                    </p:set>
                                  </p:childTnLst>
                                </p:cTn>
                              </p:par>
                              <p:par>
                                <p:cTn id="7" presetID="10" presetClass="exit" presetSubtype="0" fill="hold" nodeType="withEffect">
                                  <p:stCondLst>
                                    <p:cond delay="0"/>
                                  </p:stCondLst>
                                  <p:childTnLst>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par>
                                <p:cTn id="10" presetID="42" presetClass="path" presetSubtype="0" accel="50000" decel="50000" fill="hold" nodeType="withEffect">
                                  <p:stCondLst>
                                    <p:cond delay="0"/>
                                  </p:stCondLst>
                                  <p:childTnLst>
                                    <p:animMotion origin="layout" path="M 0 -3.7037E-6 L -0.5 -0.5162 " pathEditMode="relative" rAng="0" ptsTypes="AA">
                                      <p:cBhvr>
                                        <p:cTn id="11" dur="500" fill="hold"/>
                                        <p:tgtEl>
                                          <p:spTgt spid="2"/>
                                        </p:tgtEl>
                                        <p:attrNameLst>
                                          <p:attrName>ppt_x</p:attrName>
                                          <p:attrName>ppt_y</p:attrName>
                                        </p:attrNameLst>
                                      </p:cBhvr>
                                      <p:rCtr x="-25000" y="-25810"/>
                                    </p:animMotion>
                                  </p:childTnLst>
                                </p:cTn>
                              </p:par>
                              <p:par>
                                <p:cTn id="12" presetID="6" presetClass="emph" presetSubtype="0" fill="hold" nodeType="withEffect">
                                  <p:stCondLst>
                                    <p:cond delay="150"/>
                                  </p:stCondLst>
                                  <p:childTnLst>
                                    <p:animScale>
                                      <p:cBhvr>
                                        <p:cTn id="13" dur="350" fill="hold"/>
                                        <p:tgtEl>
                                          <p:spTgt spid="2"/>
                                        </p:tgtEl>
                                      </p:cBhvr>
                                      <p:by x="50000" y="50000"/>
                                    </p:animScale>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42" presetClass="path" presetSubtype="0" accel="50000" decel="50000" fill="hold" nodeType="withEffect">
                                  <p:stCondLst>
                                    <p:cond delay="0"/>
                                  </p:stCondLst>
                                  <p:childTnLst>
                                    <p:animMotion origin="layout" path="M 0 0 L 0.50001 0.51621 " pathEditMode="relative" rAng="0" ptsTypes="AA">
                                      <p:cBhvr>
                                        <p:cTn id="18" dur="500" spd="-100000" fill="hold"/>
                                        <p:tgtEl>
                                          <p:spTgt spid="7"/>
                                        </p:tgtEl>
                                        <p:attrNameLst>
                                          <p:attrName>ppt_x</p:attrName>
                                          <p:attrName>ppt_y</p:attrName>
                                        </p:attrNameLst>
                                      </p:cBhvr>
                                      <p:rCtr x="24844" y="25833"/>
                                    </p:animMotion>
                                  </p:childTnLst>
                                </p:cTn>
                              </p:par>
                              <p:par>
                                <p:cTn id="19" presetID="53" presetClass="entr" presetSubtype="16" fill="hold" grpId="0" nodeType="withEffect">
                                  <p:stCondLst>
                                    <p:cond delay="75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22" presetClass="entr" presetSubtype="8" fill="hold" grpId="0" nodeType="withEffect">
                                  <p:stCondLst>
                                    <p:cond delay="75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25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53" presetClass="entr" presetSubtype="16" fill="hold" grpId="0" nodeType="withEffect">
                                  <p:stCondLst>
                                    <p:cond delay="25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par>
                                <p:cTn id="47" presetID="53" presetClass="entr" presetSubtype="528" fill="hold" grpId="0" nodeType="withEffect">
                                  <p:stCondLst>
                                    <p:cond delay="75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anim calcmode="lin" valueType="num">
                                      <p:cBhvr>
                                        <p:cTn id="52" dur="500" fill="hold"/>
                                        <p:tgtEl>
                                          <p:spTgt spid="22"/>
                                        </p:tgtEl>
                                        <p:attrNameLst>
                                          <p:attrName>ppt_x</p:attrName>
                                        </p:attrNameLst>
                                      </p:cBhvr>
                                      <p:tavLst>
                                        <p:tav tm="0">
                                          <p:val>
                                            <p:fltVal val="0.5"/>
                                          </p:val>
                                        </p:tav>
                                        <p:tav tm="100000">
                                          <p:val>
                                            <p:strVal val="#ppt_x"/>
                                          </p:val>
                                        </p:tav>
                                      </p:tavLst>
                                    </p:anim>
                                    <p:anim calcmode="lin" valueType="num">
                                      <p:cBhvr>
                                        <p:cTn id="53" dur="500" fill="hold"/>
                                        <p:tgtEl>
                                          <p:spTgt spid="22"/>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75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fltVal val="0.5"/>
                                          </p:val>
                                        </p:tav>
                                        <p:tav tm="100000">
                                          <p:val>
                                            <p:strVal val="#ppt_x"/>
                                          </p:val>
                                        </p:tav>
                                      </p:tavLst>
                                    </p:anim>
                                    <p:anim calcmode="lin" valueType="num">
                                      <p:cBhvr>
                                        <p:cTn id="60" dur="500" fill="hold"/>
                                        <p:tgtEl>
                                          <p:spTgt spid="23"/>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75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anim calcmode="lin" valueType="num">
                                      <p:cBhvr>
                                        <p:cTn id="66" dur="500" fill="hold"/>
                                        <p:tgtEl>
                                          <p:spTgt spid="24"/>
                                        </p:tgtEl>
                                        <p:attrNameLst>
                                          <p:attrName>ppt_x</p:attrName>
                                        </p:attrNameLst>
                                      </p:cBhvr>
                                      <p:tavLst>
                                        <p:tav tm="0">
                                          <p:val>
                                            <p:fltVal val="0.5"/>
                                          </p:val>
                                        </p:tav>
                                        <p:tav tm="100000">
                                          <p:val>
                                            <p:strVal val="#ppt_x"/>
                                          </p:val>
                                        </p:tav>
                                      </p:tavLst>
                                    </p:anim>
                                    <p:anim calcmode="lin" valueType="num">
                                      <p:cBhvr>
                                        <p:cTn id="67" dur="500" fill="hold"/>
                                        <p:tgtEl>
                                          <p:spTgt spid="24"/>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75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fltVal val="0"/>
                                          </p:val>
                                        </p:tav>
                                        <p:tav tm="100000">
                                          <p:val>
                                            <p:strVal val="#ppt_w"/>
                                          </p:val>
                                        </p:tav>
                                      </p:tavLst>
                                    </p:anim>
                                    <p:anim calcmode="lin" valueType="num">
                                      <p:cBhvr>
                                        <p:cTn id="71" dur="500" fill="hold"/>
                                        <p:tgtEl>
                                          <p:spTgt spid="25"/>
                                        </p:tgtEl>
                                        <p:attrNameLst>
                                          <p:attrName>ppt_h</p:attrName>
                                        </p:attrNameLst>
                                      </p:cBhvr>
                                      <p:tavLst>
                                        <p:tav tm="0">
                                          <p:val>
                                            <p:fltVal val="0"/>
                                          </p:val>
                                        </p:tav>
                                        <p:tav tm="100000">
                                          <p:val>
                                            <p:strVal val="#ppt_h"/>
                                          </p:val>
                                        </p:tav>
                                      </p:tavLst>
                                    </p:anim>
                                    <p:animEffect transition="in" filter="fade">
                                      <p:cBhvr>
                                        <p:cTn id="72" dur="500"/>
                                        <p:tgtEl>
                                          <p:spTgt spid="25"/>
                                        </p:tgtEl>
                                      </p:cBhvr>
                                    </p:animEffect>
                                    <p:anim calcmode="lin" valueType="num">
                                      <p:cBhvr>
                                        <p:cTn id="73" dur="500" fill="hold"/>
                                        <p:tgtEl>
                                          <p:spTgt spid="25"/>
                                        </p:tgtEl>
                                        <p:attrNameLst>
                                          <p:attrName>ppt_x</p:attrName>
                                        </p:attrNameLst>
                                      </p:cBhvr>
                                      <p:tavLst>
                                        <p:tav tm="0">
                                          <p:val>
                                            <p:fltVal val="0.5"/>
                                          </p:val>
                                        </p:tav>
                                        <p:tav tm="100000">
                                          <p:val>
                                            <p:strVal val="#ppt_x"/>
                                          </p:val>
                                        </p:tav>
                                      </p:tavLst>
                                    </p:anim>
                                    <p:anim calcmode="lin" valueType="num">
                                      <p:cBhvr>
                                        <p:cTn id="74" dur="500" fill="hold"/>
                                        <p:tgtEl>
                                          <p:spTgt spid="25"/>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100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anim calcmode="lin" valueType="num">
                                      <p:cBhvr>
                                        <p:cTn id="80" dur="500" fill="hold"/>
                                        <p:tgtEl>
                                          <p:spTgt spid="26"/>
                                        </p:tgtEl>
                                        <p:attrNameLst>
                                          <p:attrName>ppt_x</p:attrName>
                                        </p:attrNameLst>
                                      </p:cBhvr>
                                      <p:tavLst>
                                        <p:tav tm="0">
                                          <p:val>
                                            <p:fltVal val="0.5"/>
                                          </p:val>
                                        </p:tav>
                                        <p:tav tm="100000">
                                          <p:val>
                                            <p:strVal val="#ppt_x"/>
                                          </p:val>
                                        </p:tav>
                                      </p:tavLst>
                                    </p:anim>
                                    <p:anim calcmode="lin" valueType="num">
                                      <p:cBhvr>
                                        <p:cTn id="81" dur="500" fill="hold"/>
                                        <p:tgtEl>
                                          <p:spTgt spid="26"/>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1000"/>
                                  </p:stCondLst>
                                  <p:childTnLst>
                                    <p:set>
                                      <p:cBhvr>
                                        <p:cTn id="83" dur="1" fill="hold">
                                          <p:stCondLst>
                                            <p:cond delay="0"/>
                                          </p:stCondLst>
                                        </p:cTn>
                                        <p:tgtEl>
                                          <p:spTgt spid="27"/>
                                        </p:tgtEl>
                                        <p:attrNameLst>
                                          <p:attrName>style.visibility</p:attrName>
                                        </p:attrNameLst>
                                      </p:cBhvr>
                                      <p:to>
                                        <p:strVal val="visible"/>
                                      </p:to>
                                    </p:set>
                                    <p:anim calcmode="lin" valueType="num">
                                      <p:cBhvr>
                                        <p:cTn id="84" dur="500" fill="hold"/>
                                        <p:tgtEl>
                                          <p:spTgt spid="27"/>
                                        </p:tgtEl>
                                        <p:attrNameLst>
                                          <p:attrName>ppt_w</p:attrName>
                                        </p:attrNameLst>
                                      </p:cBhvr>
                                      <p:tavLst>
                                        <p:tav tm="0">
                                          <p:val>
                                            <p:fltVal val="0"/>
                                          </p:val>
                                        </p:tav>
                                        <p:tav tm="100000">
                                          <p:val>
                                            <p:strVal val="#ppt_w"/>
                                          </p:val>
                                        </p:tav>
                                      </p:tavLst>
                                    </p:anim>
                                    <p:anim calcmode="lin" valueType="num">
                                      <p:cBhvr>
                                        <p:cTn id="85" dur="500" fill="hold"/>
                                        <p:tgtEl>
                                          <p:spTgt spid="27"/>
                                        </p:tgtEl>
                                        <p:attrNameLst>
                                          <p:attrName>ppt_h</p:attrName>
                                        </p:attrNameLst>
                                      </p:cBhvr>
                                      <p:tavLst>
                                        <p:tav tm="0">
                                          <p:val>
                                            <p:fltVal val="0"/>
                                          </p:val>
                                        </p:tav>
                                        <p:tav tm="100000">
                                          <p:val>
                                            <p:strVal val="#ppt_h"/>
                                          </p:val>
                                        </p:tav>
                                      </p:tavLst>
                                    </p:anim>
                                    <p:animEffect transition="in" filter="fade">
                                      <p:cBhvr>
                                        <p:cTn id="86" dur="500"/>
                                        <p:tgtEl>
                                          <p:spTgt spid="27"/>
                                        </p:tgtEl>
                                      </p:cBhvr>
                                    </p:animEffect>
                                    <p:anim calcmode="lin" valueType="num">
                                      <p:cBhvr>
                                        <p:cTn id="87" dur="500" fill="hold"/>
                                        <p:tgtEl>
                                          <p:spTgt spid="27"/>
                                        </p:tgtEl>
                                        <p:attrNameLst>
                                          <p:attrName>ppt_x</p:attrName>
                                        </p:attrNameLst>
                                      </p:cBhvr>
                                      <p:tavLst>
                                        <p:tav tm="0">
                                          <p:val>
                                            <p:fltVal val="0.5"/>
                                          </p:val>
                                        </p:tav>
                                        <p:tav tm="100000">
                                          <p:val>
                                            <p:strVal val="#ppt_x"/>
                                          </p:val>
                                        </p:tav>
                                      </p:tavLst>
                                    </p:anim>
                                    <p:anim calcmode="lin" valueType="num">
                                      <p:cBhvr>
                                        <p:cTn id="88" dur="500" fill="hold"/>
                                        <p:tgtEl>
                                          <p:spTgt spid="27"/>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1000"/>
                                  </p:stCondLst>
                                  <p:childTnLst>
                                    <p:set>
                                      <p:cBhvr>
                                        <p:cTn id="90" dur="1" fill="hold">
                                          <p:stCondLst>
                                            <p:cond delay="0"/>
                                          </p:stCondLst>
                                        </p:cTn>
                                        <p:tgtEl>
                                          <p:spTgt spid="28"/>
                                        </p:tgtEl>
                                        <p:attrNameLst>
                                          <p:attrName>style.visibility</p:attrName>
                                        </p:attrNameLst>
                                      </p:cBhvr>
                                      <p:to>
                                        <p:strVal val="visible"/>
                                      </p:to>
                                    </p:set>
                                    <p:anim calcmode="lin" valueType="num">
                                      <p:cBhvr>
                                        <p:cTn id="91" dur="500" fill="hold"/>
                                        <p:tgtEl>
                                          <p:spTgt spid="28"/>
                                        </p:tgtEl>
                                        <p:attrNameLst>
                                          <p:attrName>ppt_w</p:attrName>
                                        </p:attrNameLst>
                                      </p:cBhvr>
                                      <p:tavLst>
                                        <p:tav tm="0">
                                          <p:val>
                                            <p:fltVal val="0"/>
                                          </p:val>
                                        </p:tav>
                                        <p:tav tm="100000">
                                          <p:val>
                                            <p:strVal val="#ppt_w"/>
                                          </p:val>
                                        </p:tav>
                                      </p:tavLst>
                                    </p:anim>
                                    <p:anim calcmode="lin" valueType="num">
                                      <p:cBhvr>
                                        <p:cTn id="92" dur="500" fill="hold"/>
                                        <p:tgtEl>
                                          <p:spTgt spid="28"/>
                                        </p:tgtEl>
                                        <p:attrNameLst>
                                          <p:attrName>ppt_h</p:attrName>
                                        </p:attrNameLst>
                                      </p:cBhvr>
                                      <p:tavLst>
                                        <p:tav tm="0">
                                          <p:val>
                                            <p:fltVal val="0"/>
                                          </p:val>
                                        </p:tav>
                                        <p:tav tm="100000">
                                          <p:val>
                                            <p:strVal val="#ppt_h"/>
                                          </p:val>
                                        </p:tav>
                                      </p:tavLst>
                                    </p:anim>
                                    <p:animEffect transition="in" filter="fade">
                                      <p:cBhvr>
                                        <p:cTn id="93" dur="500"/>
                                        <p:tgtEl>
                                          <p:spTgt spid="28"/>
                                        </p:tgtEl>
                                      </p:cBhvr>
                                    </p:animEffect>
                                    <p:anim calcmode="lin" valueType="num">
                                      <p:cBhvr>
                                        <p:cTn id="94" dur="500" fill="hold"/>
                                        <p:tgtEl>
                                          <p:spTgt spid="28"/>
                                        </p:tgtEl>
                                        <p:attrNameLst>
                                          <p:attrName>ppt_x</p:attrName>
                                        </p:attrNameLst>
                                      </p:cBhvr>
                                      <p:tavLst>
                                        <p:tav tm="0">
                                          <p:val>
                                            <p:fltVal val="0.5"/>
                                          </p:val>
                                        </p:tav>
                                        <p:tav tm="100000">
                                          <p:val>
                                            <p:strVal val="#ppt_x"/>
                                          </p:val>
                                        </p:tav>
                                      </p:tavLst>
                                    </p:anim>
                                    <p:anim calcmode="lin" valueType="num">
                                      <p:cBhvr>
                                        <p:cTn id="95" dur="500" fill="hold"/>
                                        <p:tgtEl>
                                          <p:spTgt spid="28"/>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1000"/>
                                  </p:stCondLst>
                                  <p:childTnLst>
                                    <p:set>
                                      <p:cBhvr>
                                        <p:cTn id="97" dur="1" fill="hold">
                                          <p:stCondLst>
                                            <p:cond delay="0"/>
                                          </p:stCondLst>
                                        </p:cTn>
                                        <p:tgtEl>
                                          <p:spTgt spid="29"/>
                                        </p:tgtEl>
                                        <p:attrNameLst>
                                          <p:attrName>style.visibility</p:attrName>
                                        </p:attrNameLst>
                                      </p:cBhvr>
                                      <p:to>
                                        <p:strVal val="visible"/>
                                      </p:to>
                                    </p:set>
                                    <p:anim calcmode="lin" valueType="num">
                                      <p:cBhvr>
                                        <p:cTn id="98" dur="500" fill="hold"/>
                                        <p:tgtEl>
                                          <p:spTgt spid="29"/>
                                        </p:tgtEl>
                                        <p:attrNameLst>
                                          <p:attrName>ppt_w</p:attrName>
                                        </p:attrNameLst>
                                      </p:cBhvr>
                                      <p:tavLst>
                                        <p:tav tm="0">
                                          <p:val>
                                            <p:fltVal val="0"/>
                                          </p:val>
                                        </p:tav>
                                        <p:tav tm="100000">
                                          <p:val>
                                            <p:strVal val="#ppt_w"/>
                                          </p:val>
                                        </p:tav>
                                      </p:tavLst>
                                    </p:anim>
                                    <p:anim calcmode="lin" valueType="num">
                                      <p:cBhvr>
                                        <p:cTn id="99" dur="500" fill="hold"/>
                                        <p:tgtEl>
                                          <p:spTgt spid="29"/>
                                        </p:tgtEl>
                                        <p:attrNameLst>
                                          <p:attrName>ppt_h</p:attrName>
                                        </p:attrNameLst>
                                      </p:cBhvr>
                                      <p:tavLst>
                                        <p:tav tm="0">
                                          <p:val>
                                            <p:fltVal val="0"/>
                                          </p:val>
                                        </p:tav>
                                        <p:tav tm="100000">
                                          <p:val>
                                            <p:strVal val="#ppt_h"/>
                                          </p:val>
                                        </p:tav>
                                      </p:tavLst>
                                    </p:anim>
                                    <p:animEffect transition="in" filter="fade">
                                      <p:cBhvr>
                                        <p:cTn id="100" dur="500"/>
                                        <p:tgtEl>
                                          <p:spTgt spid="29"/>
                                        </p:tgtEl>
                                      </p:cBhvr>
                                    </p:animEffect>
                                    <p:anim calcmode="lin" valueType="num">
                                      <p:cBhvr>
                                        <p:cTn id="101" dur="500" fill="hold"/>
                                        <p:tgtEl>
                                          <p:spTgt spid="29"/>
                                        </p:tgtEl>
                                        <p:attrNameLst>
                                          <p:attrName>ppt_x</p:attrName>
                                        </p:attrNameLst>
                                      </p:cBhvr>
                                      <p:tavLst>
                                        <p:tav tm="0">
                                          <p:val>
                                            <p:fltVal val="0.5"/>
                                          </p:val>
                                        </p:tav>
                                        <p:tav tm="100000">
                                          <p:val>
                                            <p:strVal val="#ppt_x"/>
                                          </p:val>
                                        </p:tav>
                                      </p:tavLst>
                                    </p:anim>
                                    <p:anim calcmode="lin" valueType="num">
                                      <p:cBhvr>
                                        <p:cTn id="102" dur="500" fill="hold"/>
                                        <p:tgtEl>
                                          <p:spTgt spid="29"/>
                                        </p:tgtEl>
                                        <p:attrNameLst>
                                          <p:attrName>ppt_y</p:attrName>
                                        </p:attrNameLst>
                                      </p:cBhvr>
                                      <p:tavLst>
                                        <p:tav tm="0">
                                          <p:val>
                                            <p:fltVal val="0.5"/>
                                          </p:val>
                                        </p:tav>
                                        <p:tav tm="100000">
                                          <p:val>
                                            <p:strVal val="#ppt_y"/>
                                          </p:val>
                                        </p:tav>
                                      </p:tavLst>
                                    </p:anim>
                                  </p:childTnLst>
                                </p:cTn>
                              </p:par>
                              <p:par>
                                <p:cTn id="103" presetID="21" presetClass="entr" presetSubtype="1" fill="hold" grpId="0" nodeType="withEffect">
                                  <p:stCondLst>
                                    <p:cond delay="1500"/>
                                  </p:stCondLst>
                                  <p:childTnLst>
                                    <p:set>
                                      <p:cBhvr>
                                        <p:cTn id="104" dur="1" fill="hold">
                                          <p:stCondLst>
                                            <p:cond delay="0"/>
                                          </p:stCondLst>
                                        </p:cTn>
                                        <p:tgtEl>
                                          <p:spTgt spid="19"/>
                                        </p:tgtEl>
                                        <p:attrNameLst>
                                          <p:attrName>style.visibility</p:attrName>
                                        </p:attrNameLst>
                                      </p:cBhvr>
                                      <p:to>
                                        <p:strVal val="visible"/>
                                      </p:to>
                                    </p:set>
                                    <p:animEffect transition="in" filter="wheel(1)">
                                      <p:cBhvr>
                                        <p:cTn id="105" dur="500"/>
                                        <p:tgtEl>
                                          <p:spTgt spid="19"/>
                                        </p:tgtEl>
                                      </p:cBhvr>
                                    </p:animEffect>
                                  </p:childTnLst>
                                </p:cTn>
                              </p:par>
                              <p:par>
                                <p:cTn id="106" presetID="21" presetClass="entr" presetSubtype="1" fill="hold" grpId="0" nodeType="withEffect">
                                  <p:stCondLst>
                                    <p:cond delay="1500"/>
                                  </p:stCondLst>
                                  <p:childTnLst>
                                    <p:set>
                                      <p:cBhvr>
                                        <p:cTn id="107" dur="1" fill="hold">
                                          <p:stCondLst>
                                            <p:cond delay="0"/>
                                          </p:stCondLst>
                                        </p:cTn>
                                        <p:tgtEl>
                                          <p:spTgt spid="18"/>
                                        </p:tgtEl>
                                        <p:attrNameLst>
                                          <p:attrName>style.visibility</p:attrName>
                                        </p:attrNameLst>
                                      </p:cBhvr>
                                      <p:to>
                                        <p:strVal val="visible"/>
                                      </p:to>
                                    </p:set>
                                    <p:animEffect transition="in" filter="wheel(1)">
                                      <p:cBhvr>
                                        <p:cTn id="108" dur="500"/>
                                        <p:tgtEl>
                                          <p:spTgt spid="18"/>
                                        </p:tgtEl>
                                      </p:cBhvr>
                                    </p:animEffect>
                                  </p:childTnLst>
                                </p:cTn>
                              </p:par>
                              <p:par>
                                <p:cTn id="109" presetID="21" presetClass="entr" presetSubtype="1" fill="hold" grpId="0" nodeType="withEffect">
                                  <p:stCondLst>
                                    <p:cond delay="1500"/>
                                  </p:stCondLst>
                                  <p:childTnLst>
                                    <p:set>
                                      <p:cBhvr>
                                        <p:cTn id="110" dur="1" fill="hold">
                                          <p:stCondLst>
                                            <p:cond delay="0"/>
                                          </p:stCondLst>
                                        </p:cTn>
                                        <p:tgtEl>
                                          <p:spTgt spid="17"/>
                                        </p:tgtEl>
                                        <p:attrNameLst>
                                          <p:attrName>style.visibility</p:attrName>
                                        </p:attrNameLst>
                                      </p:cBhvr>
                                      <p:to>
                                        <p:strVal val="visible"/>
                                      </p:to>
                                    </p:set>
                                    <p:animEffect transition="in" filter="wheel(1)">
                                      <p:cBhvr>
                                        <p:cTn id="111" dur="500"/>
                                        <p:tgtEl>
                                          <p:spTgt spid="17"/>
                                        </p:tgtEl>
                                      </p:cBhvr>
                                    </p:animEffect>
                                  </p:childTnLst>
                                </p:cTn>
                              </p:par>
                              <p:par>
                                <p:cTn id="112" presetID="21" presetClass="entr" presetSubtype="1" fill="hold" grpId="0" nodeType="withEffect">
                                  <p:stCondLst>
                                    <p:cond delay="1500"/>
                                  </p:stCondLst>
                                  <p:childTnLst>
                                    <p:set>
                                      <p:cBhvr>
                                        <p:cTn id="113" dur="1" fill="hold">
                                          <p:stCondLst>
                                            <p:cond delay="0"/>
                                          </p:stCondLst>
                                        </p:cTn>
                                        <p:tgtEl>
                                          <p:spTgt spid="20"/>
                                        </p:tgtEl>
                                        <p:attrNameLst>
                                          <p:attrName>style.visibility</p:attrName>
                                        </p:attrNameLst>
                                      </p:cBhvr>
                                      <p:to>
                                        <p:strVal val="visible"/>
                                      </p:to>
                                    </p:set>
                                    <p:animEffect transition="in" filter="wheel(1)">
                                      <p:cBhvr>
                                        <p:cTn id="114" dur="500"/>
                                        <p:tgtEl>
                                          <p:spTgt spid="20"/>
                                        </p:tgtEl>
                                      </p:cBhvr>
                                    </p:animEffect>
                                  </p:childTnLst>
                                </p:cTn>
                              </p:par>
                              <p:par>
                                <p:cTn id="115" presetID="21" presetClass="entr" presetSubtype="1" fill="hold" grpId="0" nodeType="withEffect">
                                  <p:stCondLst>
                                    <p:cond delay="1750"/>
                                  </p:stCondLst>
                                  <p:childTnLst>
                                    <p:set>
                                      <p:cBhvr>
                                        <p:cTn id="116" dur="1" fill="hold">
                                          <p:stCondLst>
                                            <p:cond delay="0"/>
                                          </p:stCondLst>
                                        </p:cTn>
                                        <p:tgtEl>
                                          <p:spTgt spid="31"/>
                                        </p:tgtEl>
                                        <p:attrNameLst>
                                          <p:attrName>style.visibility</p:attrName>
                                        </p:attrNameLst>
                                      </p:cBhvr>
                                      <p:to>
                                        <p:strVal val="visible"/>
                                      </p:to>
                                    </p:set>
                                    <p:animEffect transition="in" filter="wheel(1)">
                                      <p:cBhvr>
                                        <p:cTn id="117" dur="500"/>
                                        <p:tgtEl>
                                          <p:spTgt spid="31"/>
                                        </p:tgtEl>
                                      </p:cBhvr>
                                    </p:animEffect>
                                  </p:childTnLst>
                                </p:cTn>
                              </p:par>
                              <p:par>
                                <p:cTn id="118" presetID="21" presetClass="entr" presetSubtype="1" fill="hold" grpId="0" nodeType="withEffect">
                                  <p:stCondLst>
                                    <p:cond delay="1750"/>
                                  </p:stCondLst>
                                  <p:childTnLst>
                                    <p:set>
                                      <p:cBhvr>
                                        <p:cTn id="119" dur="1" fill="hold">
                                          <p:stCondLst>
                                            <p:cond delay="0"/>
                                          </p:stCondLst>
                                        </p:cTn>
                                        <p:tgtEl>
                                          <p:spTgt spid="30"/>
                                        </p:tgtEl>
                                        <p:attrNameLst>
                                          <p:attrName>style.visibility</p:attrName>
                                        </p:attrNameLst>
                                      </p:cBhvr>
                                      <p:to>
                                        <p:strVal val="visible"/>
                                      </p:to>
                                    </p:set>
                                    <p:animEffect transition="in" filter="wheel(1)">
                                      <p:cBhvr>
                                        <p:cTn id="120" dur="500"/>
                                        <p:tgtEl>
                                          <p:spTgt spid="30"/>
                                        </p:tgtEl>
                                      </p:cBhvr>
                                    </p:animEffect>
                                  </p:childTnLst>
                                </p:cTn>
                              </p:par>
                              <p:par>
                                <p:cTn id="121" presetID="21" presetClass="entr" presetSubtype="1" fill="hold" grpId="0" nodeType="withEffect">
                                  <p:stCondLst>
                                    <p:cond delay="1750"/>
                                  </p:stCondLst>
                                  <p:childTnLst>
                                    <p:set>
                                      <p:cBhvr>
                                        <p:cTn id="122" dur="1" fill="hold">
                                          <p:stCondLst>
                                            <p:cond delay="0"/>
                                          </p:stCondLst>
                                        </p:cTn>
                                        <p:tgtEl>
                                          <p:spTgt spid="32"/>
                                        </p:tgtEl>
                                        <p:attrNameLst>
                                          <p:attrName>style.visibility</p:attrName>
                                        </p:attrNameLst>
                                      </p:cBhvr>
                                      <p:to>
                                        <p:strVal val="visible"/>
                                      </p:to>
                                    </p:set>
                                    <p:animEffect transition="in" filter="wheel(1)">
                                      <p:cBhvr>
                                        <p:cTn id="123" dur="500"/>
                                        <p:tgtEl>
                                          <p:spTgt spid="32"/>
                                        </p:tgtEl>
                                      </p:cBhvr>
                                    </p:animEffect>
                                  </p:childTnLst>
                                </p:cTn>
                              </p:par>
                              <p:par>
                                <p:cTn id="124" presetID="21" presetClass="entr" presetSubtype="1" fill="hold" grpId="0" nodeType="withEffect">
                                  <p:stCondLst>
                                    <p:cond delay="1750"/>
                                  </p:stCondLst>
                                  <p:childTnLst>
                                    <p:set>
                                      <p:cBhvr>
                                        <p:cTn id="125" dur="1" fill="hold">
                                          <p:stCondLst>
                                            <p:cond delay="0"/>
                                          </p:stCondLst>
                                        </p:cTn>
                                        <p:tgtEl>
                                          <p:spTgt spid="33"/>
                                        </p:tgtEl>
                                        <p:attrNameLst>
                                          <p:attrName>style.visibility</p:attrName>
                                        </p:attrNameLst>
                                      </p:cBhvr>
                                      <p:to>
                                        <p:strVal val="visible"/>
                                      </p:to>
                                    </p:set>
                                    <p:animEffect transition="in" filter="wheel(1)">
                                      <p:cBhvr>
                                        <p:cTn id="126" dur="500"/>
                                        <p:tgtEl>
                                          <p:spTgt spid="33"/>
                                        </p:tgtEl>
                                      </p:cBhvr>
                                    </p:animEffect>
                                  </p:childTnLst>
                                </p:cTn>
                              </p:par>
                              <p:par>
                                <p:cTn id="127" presetID="21" presetClass="entr" presetSubtype="1" fill="hold" grpId="0" nodeType="withEffect">
                                  <p:stCondLst>
                                    <p:cond delay="2000"/>
                                  </p:stCondLst>
                                  <p:childTnLst>
                                    <p:set>
                                      <p:cBhvr>
                                        <p:cTn id="128" dur="1" fill="hold">
                                          <p:stCondLst>
                                            <p:cond delay="0"/>
                                          </p:stCondLst>
                                        </p:cTn>
                                        <p:tgtEl>
                                          <p:spTgt spid="35"/>
                                        </p:tgtEl>
                                        <p:attrNameLst>
                                          <p:attrName>style.visibility</p:attrName>
                                        </p:attrNameLst>
                                      </p:cBhvr>
                                      <p:to>
                                        <p:strVal val="visible"/>
                                      </p:to>
                                    </p:set>
                                    <p:animEffect transition="in" filter="wheel(1)">
                                      <p:cBhvr>
                                        <p:cTn id="129" dur="500"/>
                                        <p:tgtEl>
                                          <p:spTgt spid="35"/>
                                        </p:tgtEl>
                                      </p:cBhvr>
                                    </p:animEffect>
                                  </p:childTnLst>
                                </p:cTn>
                              </p:par>
                              <p:par>
                                <p:cTn id="130" presetID="21" presetClass="entr" presetSubtype="1" fill="hold" grpId="0" nodeType="withEffect">
                                  <p:stCondLst>
                                    <p:cond delay="2000"/>
                                  </p:stCondLst>
                                  <p:childTnLst>
                                    <p:set>
                                      <p:cBhvr>
                                        <p:cTn id="131" dur="1" fill="hold">
                                          <p:stCondLst>
                                            <p:cond delay="0"/>
                                          </p:stCondLst>
                                        </p:cTn>
                                        <p:tgtEl>
                                          <p:spTgt spid="36"/>
                                        </p:tgtEl>
                                        <p:attrNameLst>
                                          <p:attrName>style.visibility</p:attrName>
                                        </p:attrNameLst>
                                      </p:cBhvr>
                                      <p:to>
                                        <p:strVal val="visible"/>
                                      </p:to>
                                    </p:set>
                                    <p:animEffect transition="in" filter="wheel(1)">
                                      <p:cBhvr>
                                        <p:cTn id="132" dur="500"/>
                                        <p:tgtEl>
                                          <p:spTgt spid="36"/>
                                        </p:tgtEl>
                                      </p:cBhvr>
                                    </p:animEffect>
                                  </p:childTnLst>
                                </p:cTn>
                              </p:par>
                              <p:par>
                                <p:cTn id="133" presetID="21" presetClass="entr" presetSubtype="1" fill="hold" grpId="0" nodeType="withEffect">
                                  <p:stCondLst>
                                    <p:cond delay="2000"/>
                                  </p:stCondLst>
                                  <p:childTnLst>
                                    <p:set>
                                      <p:cBhvr>
                                        <p:cTn id="134" dur="1" fill="hold">
                                          <p:stCondLst>
                                            <p:cond delay="0"/>
                                          </p:stCondLst>
                                        </p:cTn>
                                        <p:tgtEl>
                                          <p:spTgt spid="37"/>
                                        </p:tgtEl>
                                        <p:attrNameLst>
                                          <p:attrName>style.visibility</p:attrName>
                                        </p:attrNameLst>
                                      </p:cBhvr>
                                      <p:to>
                                        <p:strVal val="visible"/>
                                      </p:to>
                                    </p:set>
                                    <p:animEffect transition="in" filter="wheel(1)">
                                      <p:cBhvr>
                                        <p:cTn id="135" dur="500"/>
                                        <p:tgtEl>
                                          <p:spTgt spid="37"/>
                                        </p:tgtEl>
                                      </p:cBhvr>
                                    </p:animEffect>
                                  </p:childTnLst>
                                </p:cTn>
                              </p:par>
                              <p:par>
                                <p:cTn id="136" presetID="21" presetClass="entr" presetSubtype="1" fill="hold" grpId="0" nodeType="withEffect">
                                  <p:stCondLst>
                                    <p:cond delay="2000"/>
                                  </p:stCondLst>
                                  <p:childTnLst>
                                    <p:set>
                                      <p:cBhvr>
                                        <p:cTn id="137" dur="1" fill="hold">
                                          <p:stCondLst>
                                            <p:cond delay="0"/>
                                          </p:stCondLst>
                                        </p:cTn>
                                        <p:tgtEl>
                                          <p:spTgt spid="38"/>
                                        </p:tgtEl>
                                        <p:attrNameLst>
                                          <p:attrName>style.visibility</p:attrName>
                                        </p:attrNameLst>
                                      </p:cBhvr>
                                      <p:to>
                                        <p:strVal val="visible"/>
                                      </p:to>
                                    </p:set>
                                    <p:animEffect transition="in" filter="wheel(1)">
                                      <p:cBhvr>
                                        <p:cTn id="138" dur="500"/>
                                        <p:tgtEl>
                                          <p:spTgt spid="38"/>
                                        </p:tgtEl>
                                      </p:cBhvr>
                                    </p:animEffect>
                                  </p:childTnLst>
                                </p:cTn>
                              </p:par>
                              <p:par>
                                <p:cTn id="139" presetID="22" presetClass="entr" presetSubtype="2" fill="hold" nodeType="withEffect">
                                  <p:stCondLst>
                                    <p:cond delay="2000"/>
                                  </p:stCondLst>
                                  <p:childTnLst>
                                    <p:set>
                                      <p:cBhvr>
                                        <p:cTn id="140" dur="1" fill="hold">
                                          <p:stCondLst>
                                            <p:cond delay="0"/>
                                          </p:stCondLst>
                                        </p:cTn>
                                        <p:tgtEl>
                                          <p:spTgt spid="39"/>
                                        </p:tgtEl>
                                        <p:attrNameLst>
                                          <p:attrName>style.visibility</p:attrName>
                                        </p:attrNameLst>
                                      </p:cBhvr>
                                      <p:to>
                                        <p:strVal val="visible"/>
                                      </p:to>
                                    </p:set>
                                    <p:animEffect transition="in" filter="wipe(right)">
                                      <p:cBhvr>
                                        <p:cTn id="141" dur="500"/>
                                        <p:tgtEl>
                                          <p:spTgt spid="39"/>
                                        </p:tgtEl>
                                      </p:cBhvr>
                                    </p:animEffect>
                                  </p:childTnLst>
                                </p:cTn>
                              </p:par>
                              <p:par>
                                <p:cTn id="142" presetID="22" presetClass="entr" presetSubtype="1" fill="hold" nodeType="withEffect">
                                  <p:stCondLst>
                                    <p:cond delay="2000"/>
                                  </p:stCondLst>
                                  <p:childTnLst>
                                    <p:set>
                                      <p:cBhvr>
                                        <p:cTn id="143" dur="1" fill="hold">
                                          <p:stCondLst>
                                            <p:cond delay="0"/>
                                          </p:stCondLst>
                                        </p:cTn>
                                        <p:tgtEl>
                                          <p:spTgt spid="40"/>
                                        </p:tgtEl>
                                        <p:attrNameLst>
                                          <p:attrName>style.visibility</p:attrName>
                                        </p:attrNameLst>
                                      </p:cBhvr>
                                      <p:to>
                                        <p:strVal val="visible"/>
                                      </p:to>
                                    </p:set>
                                    <p:animEffect transition="in" filter="wipe(up)">
                                      <p:cBhvr>
                                        <p:cTn id="144" dur="500"/>
                                        <p:tgtEl>
                                          <p:spTgt spid="40"/>
                                        </p:tgtEl>
                                      </p:cBhvr>
                                    </p:animEffect>
                                  </p:childTnLst>
                                </p:cTn>
                              </p:par>
                              <p:par>
                                <p:cTn id="145" presetID="22" presetClass="entr" presetSubtype="1" fill="hold" nodeType="withEffect">
                                  <p:stCondLst>
                                    <p:cond delay="2000"/>
                                  </p:stCondLst>
                                  <p:childTnLst>
                                    <p:set>
                                      <p:cBhvr>
                                        <p:cTn id="146" dur="1" fill="hold">
                                          <p:stCondLst>
                                            <p:cond delay="0"/>
                                          </p:stCondLst>
                                        </p:cTn>
                                        <p:tgtEl>
                                          <p:spTgt spid="41"/>
                                        </p:tgtEl>
                                        <p:attrNameLst>
                                          <p:attrName>style.visibility</p:attrName>
                                        </p:attrNameLst>
                                      </p:cBhvr>
                                      <p:to>
                                        <p:strVal val="visible"/>
                                      </p:to>
                                    </p:set>
                                    <p:animEffect transition="in" filter="wipe(up)">
                                      <p:cBhvr>
                                        <p:cTn id="147" dur="500"/>
                                        <p:tgtEl>
                                          <p:spTgt spid="41"/>
                                        </p:tgtEl>
                                      </p:cBhvr>
                                    </p:animEffect>
                                  </p:childTnLst>
                                </p:cTn>
                              </p:par>
                              <p:par>
                                <p:cTn id="148" presetID="22" presetClass="entr" presetSubtype="1" fill="hold" nodeType="withEffect">
                                  <p:stCondLst>
                                    <p:cond delay="2000"/>
                                  </p:stCondLst>
                                  <p:childTnLst>
                                    <p:set>
                                      <p:cBhvr>
                                        <p:cTn id="149" dur="1" fill="hold">
                                          <p:stCondLst>
                                            <p:cond delay="0"/>
                                          </p:stCondLst>
                                        </p:cTn>
                                        <p:tgtEl>
                                          <p:spTgt spid="42"/>
                                        </p:tgtEl>
                                        <p:attrNameLst>
                                          <p:attrName>style.visibility</p:attrName>
                                        </p:attrNameLst>
                                      </p:cBhvr>
                                      <p:to>
                                        <p:strVal val="visible"/>
                                      </p:to>
                                    </p:set>
                                    <p:animEffect transition="in" filter="wipe(up)">
                                      <p:cBhvr>
                                        <p:cTn id="150" dur="500"/>
                                        <p:tgtEl>
                                          <p:spTgt spid="42"/>
                                        </p:tgtEl>
                                      </p:cBhvr>
                                    </p:animEffect>
                                  </p:childTnLst>
                                </p:cTn>
                              </p:par>
                              <p:par>
                                <p:cTn id="151" presetID="53" presetClass="entr" presetSubtype="16" fill="hold" grpId="0" nodeType="withEffect">
                                  <p:stCondLst>
                                    <p:cond delay="2500"/>
                                  </p:stCondLst>
                                  <p:childTnLst>
                                    <p:set>
                                      <p:cBhvr>
                                        <p:cTn id="152" dur="1" fill="hold">
                                          <p:stCondLst>
                                            <p:cond delay="0"/>
                                          </p:stCondLst>
                                        </p:cTn>
                                        <p:tgtEl>
                                          <p:spTgt spid="44"/>
                                        </p:tgtEl>
                                        <p:attrNameLst>
                                          <p:attrName>style.visibility</p:attrName>
                                        </p:attrNameLst>
                                      </p:cBhvr>
                                      <p:to>
                                        <p:strVal val="visible"/>
                                      </p:to>
                                    </p:set>
                                    <p:anim calcmode="lin" valueType="num">
                                      <p:cBhvr>
                                        <p:cTn id="153" dur="500" fill="hold"/>
                                        <p:tgtEl>
                                          <p:spTgt spid="44"/>
                                        </p:tgtEl>
                                        <p:attrNameLst>
                                          <p:attrName>ppt_w</p:attrName>
                                        </p:attrNameLst>
                                      </p:cBhvr>
                                      <p:tavLst>
                                        <p:tav tm="0">
                                          <p:val>
                                            <p:fltVal val="0"/>
                                          </p:val>
                                        </p:tav>
                                        <p:tav tm="100000">
                                          <p:val>
                                            <p:strVal val="#ppt_w"/>
                                          </p:val>
                                        </p:tav>
                                      </p:tavLst>
                                    </p:anim>
                                    <p:anim calcmode="lin" valueType="num">
                                      <p:cBhvr>
                                        <p:cTn id="154" dur="500" fill="hold"/>
                                        <p:tgtEl>
                                          <p:spTgt spid="44"/>
                                        </p:tgtEl>
                                        <p:attrNameLst>
                                          <p:attrName>ppt_h</p:attrName>
                                        </p:attrNameLst>
                                      </p:cBhvr>
                                      <p:tavLst>
                                        <p:tav tm="0">
                                          <p:val>
                                            <p:fltVal val="0"/>
                                          </p:val>
                                        </p:tav>
                                        <p:tav tm="100000">
                                          <p:val>
                                            <p:strVal val="#ppt_h"/>
                                          </p:val>
                                        </p:tav>
                                      </p:tavLst>
                                    </p:anim>
                                    <p:animEffect transition="in" filter="fade">
                                      <p:cBhvr>
                                        <p:cTn id="155" dur="500"/>
                                        <p:tgtEl>
                                          <p:spTgt spid="44"/>
                                        </p:tgtEl>
                                      </p:cBhvr>
                                    </p:animEffect>
                                  </p:childTnLst>
                                </p:cTn>
                              </p:par>
                              <p:par>
                                <p:cTn id="156" presetID="53" presetClass="entr" presetSubtype="16" fill="hold" grpId="0" nodeType="withEffect">
                                  <p:stCondLst>
                                    <p:cond delay="2500"/>
                                  </p:stCondLst>
                                  <p:childTnLst>
                                    <p:set>
                                      <p:cBhvr>
                                        <p:cTn id="157" dur="1" fill="hold">
                                          <p:stCondLst>
                                            <p:cond delay="0"/>
                                          </p:stCondLst>
                                        </p:cTn>
                                        <p:tgtEl>
                                          <p:spTgt spid="45"/>
                                        </p:tgtEl>
                                        <p:attrNameLst>
                                          <p:attrName>style.visibility</p:attrName>
                                        </p:attrNameLst>
                                      </p:cBhvr>
                                      <p:to>
                                        <p:strVal val="visible"/>
                                      </p:to>
                                    </p:set>
                                    <p:anim calcmode="lin" valueType="num">
                                      <p:cBhvr>
                                        <p:cTn id="158" dur="500" fill="hold"/>
                                        <p:tgtEl>
                                          <p:spTgt spid="45"/>
                                        </p:tgtEl>
                                        <p:attrNameLst>
                                          <p:attrName>ppt_w</p:attrName>
                                        </p:attrNameLst>
                                      </p:cBhvr>
                                      <p:tavLst>
                                        <p:tav tm="0">
                                          <p:val>
                                            <p:fltVal val="0"/>
                                          </p:val>
                                        </p:tav>
                                        <p:tav tm="100000">
                                          <p:val>
                                            <p:strVal val="#ppt_w"/>
                                          </p:val>
                                        </p:tav>
                                      </p:tavLst>
                                    </p:anim>
                                    <p:anim calcmode="lin" valueType="num">
                                      <p:cBhvr>
                                        <p:cTn id="159" dur="500" fill="hold"/>
                                        <p:tgtEl>
                                          <p:spTgt spid="45"/>
                                        </p:tgtEl>
                                        <p:attrNameLst>
                                          <p:attrName>ppt_h</p:attrName>
                                        </p:attrNameLst>
                                      </p:cBhvr>
                                      <p:tavLst>
                                        <p:tav tm="0">
                                          <p:val>
                                            <p:fltVal val="0"/>
                                          </p:val>
                                        </p:tav>
                                        <p:tav tm="100000">
                                          <p:val>
                                            <p:strVal val="#ppt_h"/>
                                          </p:val>
                                        </p:tav>
                                      </p:tavLst>
                                    </p:anim>
                                    <p:animEffect transition="in" filter="fade">
                                      <p:cBhvr>
                                        <p:cTn id="160" dur="500"/>
                                        <p:tgtEl>
                                          <p:spTgt spid="45"/>
                                        </p:tgtEl>
                                      </p:cBhvr>
                                    </p:animEffect>
                                  </p:childTnLst>
                                </p:cTn>
                              </p:par>
                              <p:par>
                                <p:cTn id="161" presetID="53" presetClass="entr" presetSubtype="16" fill="hold" grpId="0" nodeType="withEffect">
                                  <p:stCondLst>
                                    <p:cond delay="2500"/>
                                  </p:stCondLst>
                                  <p:childTnLst>
                                    <p:set>
                                      <p:cBhvr>
                                        <p:cTn id="162" dur="1" fill="hold">
                                          <p:stCondLst>
                                            <p:cond delay="0"/>
                                          </p:stCondLst>
                                        </p:cTn>
                                        <p:tgtEl>
                                          <p:spTgt spid="46"/>
                                        </p:tgtEl>
                                        <p:attrNameLst>
                                          <p:attrName>style.visibility</p:attrName>
                                        </p:attrNameLst>
                                      </p:cBhvr>
                                      <p:to>
                                        <p:strVal val="visible"/>
                                      </p:to>
                                    </p:set>
                                    <p:anim calcmode="lin" valueType="num">
                                      <p:cBhvr>
                                        <p:cTn id="163" dur="500" fill="hold"/>
                                        <p:tgtEl>
                                          <p:spTgt spid="46"/>
                                        </p:tgtEl>
                                        <p:attrNameLst>
                                          <p:attrName>ppt_w</p:attrName>
                                        </p:attrNameLst>
                                      </p:cBhvr>
                                      <p:tavLst>
                                        <p:tav tm="0">
                                          <p:val>
                                            <p:fltVal val="0"/>
                                          </p:val>
                                        </p:tav>
                                        <p:tav tm="100000">
                                          <p:val>
                                            <p:strVal val="#ppt_w"/>
                                          </p:val>
                                        </p:tav>
                                      </p:tavLst>
                                    </p:anim>
                                    <p:anim calcmode="lin" valueType="num">
                                      <p:cBhvr>
                                        <p:cTn id="164" dur="500" fill="hold"/>
                                        <p:tgtEl>
                                          <p:spTgt spid="46"/>
                                        </p:tgtEl>
                                        <p:attrNameLst>
                                          <p:attrName>ppt_h</p:attrName>
                                        </p:attrNameLst>
                                      </p:cBhvr>
                                      <p:tavLst>
                                        <p:tav tm="0">
                                          <p:val>
                                            <p:fltVal val="0"/>
                                          </p:val>
                                        </p:tav>
                                        <p:tav tm="100000">
                                          <p:val>
                                            <p:strVal val="#ppt_h"/>
                                          </p:val>
                                        </p:tav>
                                      </p:tavLst>
                                    </p:anim>
                                    <p:animEffect transition="in" filter="fade">
                                      <p:cBhvr>
                                        <p:cTn id="165" dur="500"/>
                                        <p:tgtEl>
                                          <p:spTgt spid="46"/>
                                        </p:tgtEl>
                                      </p:cBhvr>
                                    </p:animEffect>
                                  </p:childTnLst>
                                </p:cTn>
                              </p:par>
                              <p:par>
                                <p:cTn id="166" presetID="53" presetClass="entr" presetSubtype="16" fill="hold" grpId="0" nodeType="withEffect">
                                  <p:stCondLst>
                                    <p:cond delay="2500"/>
                                  </p:stCondLst>
                                  <p:childTnLst>
                                    <p:set>
                                      <p:cBhvr>
                                        <p:cTn id="167" dur="1" fill="hold">
                                          <p:stCondLst>
                                            <p:cond delay="0"/>
                                          </p:stCondLst>
                                        </p:cTn>
                                        <p:tgtEl>
                                          <p:spTgt spid="47"/>
                                        </p:tgtEl>
                                        <p:attrNameLst>
                                          <p:attrName>style.visibility</p:attrName>
                                        </p:attrNameLst>
                                      </p:cBhvr>
                                      <p:to>
                                        <p:strVal val="visible"/>
                                      </p:to>
                                    </p:set>
                                    <p:anim calcmode="lin" valueType="num">
                                      <p:cBhvr>
                                        <p:cTn id="168" dur="500" fill="hold"/>
                                        <p:tgtEl>
                                          <p:spTgt spid="47"/>
                                        </p:tgtEl>
                                        <p:attrNameLst>
                                          <p:attrName>ppt_w</p:attrName>
                                        </p:attrNameLst>
                                      </p:cBhvr>
                                      <p:tavLst>
                                        <p:tav tm="0">
                                          <p:val>
                                            <p:fltVal val="0"/>
                                          </p:val>
                                        </p:tav>
                                        <p:tav tm="100000">
                                          <p:val>
                                            <p:strVal val="#ppt_w"/>
                                          </p:val>
                                        </p:tav>
                                      </p:tavLst>
                                    </p:anim>
                                    <p:anim calcmode="lin" valueType="num">
                                      <p:cBhvr>
                                        <p:cTn id="169" dur="500" fill="hold"/>
                                        <p:tgtEl>
                                          <p:spTgt spid="47"/>
                                        </p:tgtEl>
                                        <p:attrNameLst>
                                          <p:attrName>ppt_h</p:attrName>
                                        </p:attrNameLst>
                                      </p:cBhvr>
                                      <p:tavLst>
                                        <p:tav tm="0">
                                          <p:val>
                                            <p:fltVal val="0"/>
                                          </p:val>
                                        </p:tav>
                                        <p:tav tm="100000">
                                          <p:val>
                                            <p:strVal val="#ppt_h"/>
                                          </p:val>
                                        </p:tav>
                                      </p:tavLst>
                                    </p:anim>
                                    <p:animEffect transition="in" filter="fade">
                                      <p:cBhvr>
                                        <p:cTn id="170" dur="500"/>
                                        <p:tgtEl>
                                          <p:spTgt spid="47"/>
                                        </p:tgtEl>
                                      </p:cBhvr>
                                    </p:animEffect>
                                  </p:childTnLst>
                                </p:cTn>
                              </p:par>
                              <p:par>
                                <p:cTn id="171" presetID="22" presetClass="entr" presetSubtype="8" fill="hold" nodeType="withEffect">
                                  <p:stCondLst>
                                    <p:cond delay="3000"/>
                                  </p:stCondLst>
                                  <p:childTnLst>
                                    <p:set>
                                      <p:cBhvr>
                                        <p:cTn id="172" dur="1" fill="hold">
                                          <p:stCondLst>
                                            <p:cond delay="0"/>
                                          </p:stCondLst>
                                        </p:cTn>
                                        <p:tgtEl>
                                          <p:spTgt spid="43"/>
                                        </p:tgtEl>
                                        <p:attrNameLst>
                                          <p:attrName>style.visibility</p:attrName>
                                        </p:attrNameLst>
                                      </p:cBhvr>
                                      <p:to>
                                        <p:strVal val="visible"/>
                                      </p:to>
                                    </p:set>
                                    <p:animEffect transition="in" filter="wipe(left)">
                                      <p:cBhvr>
                                        <p:cTn id="173" dur="500"/>
                                        <p:tgtEl>
                                          <p:spTgt spid="43"/>
                                        </p:tgtEl>
                                      </p:cBhvr>
                                    </p:animEffect>
                                  </p:childTnLst>
                                </p:cTn>
                              </p:par>
                              <p:par>
                                <p:cTn id="174" presetID="22" presetClass="entr" presetSubtype="8" fill="hold" grpId="0" nodeType="withEffect">
                                  <p:stCondLst>
                                    <p:cond delay="3000"/>
                                  </p:stCondLst>
                                  <p:childTnLst>
                                    <p:set>
                                      <p:cBhvr>
                                        <p:cTn id="175" dur="1" fill="hold">
                                          <p:stCondLst>
                                            <p:cond delay="0"/>
                                          </p:stCondLst>
                                        </p:cTn>
                                        <p:tgtEl>
                                          <p:spTgt spid="48"/>
                                        </p:tgtEl>
                                        <p:attrNameLst>
                                          <p:attrName>style.visibility</p:attrName>
                                        </p:attrNameLst>
                                      </p:cBhvr>
                                      <p:to>
                                        <p:strVal val="visible"/>
                                      </p:to>
                                    </p:set>
                                    <p:animEffect transition="in" filter="wipe(left)">
                                      <p:cBhvr>
                                        <p:cTn id="176" dur="500"/>
                                        <p:tgtEl>
                                          <p:spTgt spid="48"/>
                                        </p:tgtEl>
                                      </p:cBhvr>
                                    </p:animEffect>
                                  </p:childTnLst>
                                </p:cTn>
                              </p:par>
                              <p:par>
                                <p:cTn id="177" presetID="22" presetClass="entr" presetSubtype="8" fill="hold" grpId="0" nodeType="withEffect">
                                  <p:stCondLst>
                                    <p:cond delay="3000"/>
                                  </p:stCondLst>
                                  <p:childTnLst>
                                    <p:set>
                                      <p:cBhvr>
                                        <p:cTn id="178" dur="1" fill="hold">
                                          <p:stCondLst>
                                            <p:cond delay="0"/>
                                          </p:stCondLst>
                                        </p:cTn>
                                        <p:tgtEl>
                                          <p:spTgt spid="49"/>
                                        </p:tgtEl>
                                        <p:attrNameLst>
                                          <p:attrName>style.visibility</p:attrName>
                                        </p:attrNameLst>
                                      </p:cBhvr>
                                      <p:to>
                                        <p:strVal val="visible"/>
                                      </p:to>
                                    </p:set>
                                    <p:animEffect transition="in" filter="wipe(left)">
                                      <p:cBhvr>
                                        <p:cTn id="17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1" grpId="0"/>
      <p:bldP spid="12" grpId="0"/>
      <p:bldP spid="13" grpId="0" animBg="1"/>
      <p:bldP spid="14" grpId="0" animBg="1"/>
      <p:bldP spid="15" grpId="0" animBg="1"/>
      <p:bldP spid="16"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Graphic spid="17" grpId="0">
        <p:bldAsOne/>
      </p:bldGraphic>
      <p:bldGraphic spid="18" grpId="0">
        <p:bldAsOne/>
      </p:bldGraphic>
      <p:bldGraphic spid="19" grpId="0">
        <p:bldAsOne/>
      </p:bldGraphic>
      <p:bldGraphic spid="20" grpId="0">
        <p:bldAsOne/>
      </p:bldGraphic>
      <p:bldP spid="35" grpId="0" animBg="1"/>
      <p:bldP spid="36" grpId="0" animBg="1"/>
      <p:bldP spid="37" grpId="0" animBg="1"/>
      <p:bldP spid="38" grpId="0" animBg="1"/>
      <p:bldP spid="44" grpId="0"/>
      <p:bldP spid="45" grpId="0"/>
      <p:bldP spid="46" grpId="0"/>
      <p:bldP spid="47" grpId="0"/>
      <p:bldP spid="48" grpId="0"/>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83657" y="-1683657"/>
            <a:ext cx="7907479" cy="3401107"/>
            <a:chOff x="-1683657" y="-1683657"/>
            <a:chExt cx="7907479"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02</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072736" y="406399"/>
              <a:ext cx="4151086" cy="633187"/>
            </a:xfrm>
            <a:prstGeom prst="rect">
              <a:avLst/>
            </a:prstGeom>
            <a:noFill/>
          </p:spPr>
          <p:txBody>
            <a:bodyPr wrap="square" rtlCol="0">
              <a:spAutoFit/>
            </a:bodyPr>
            <a:lstStyle/>
            <a:p>
              <a:pPr fontAlgn="base">
                <a:lnSpc>
                  <a:spcPct val="120000"/>
                </a:lnSpc>
              </a:pP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3" name="图表 12"/>
          <p:cNvGraphicFramePr/>
          <p:nvPr/>
        </p:nvGraphicFramePr>
        <p:xfrm>
          <a:off x="1461983" y="1541950"/>
          <a:ext cx="6892544" cy="3161863"/>
        </p:xfrm>
        <a:graphic>
          <a:graphicData uri="http://schemas.openxmlformats.org/drawingml/2006/chart">
            <c:chart xmlns:c="http://schemas.openxmlformats.org/drawingml/2006/chart" xmlns:r="http://schemas.openxmlformats.org/officeDocument/2006/relationships" r:id="rId1"/>
          </a:graphicData>
        </a:graphic>
      </p:graphicFrame>
      <p:grpSp>
        <p:nvGrpSpPr>
          <p:cNvPr id="14" name="组合 13"/>
          <p:cNvGrpSpPr/>
          <p:nvPr/>
        </p:nvGrpSpPr>
        <p:grpSpPr>
          <a:xfrm>
            <a:off x="8747203" y="2272328"/>
            <a:ext cx="238864" cy="238864"/>
            <a:chOff x="1575594" y="2308904"/>
            <a:chExt cx="238864" cy="238864"/>
          </a:xfrm>
        </p:grpSpPr>
        <p:sp>
          <p:nvSpPr>
            <p:cNvPr id="15" name="椭圆 14"/>
            <p:cNvSpPr/>
            <p:nvPr/>
          </p:nvSpPr>
          <p:spPr>
            <a:xfrm>
              <a:off x="1575594" y="2308904"/>
              <a:ext cx="238864" cy="238864"/>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612482" y="2345791"/>
              <a:ext cx="165089" cy="16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594473" y="2327783"/>
              <a:ext cx="201106" cy="201106"/>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8767208" y="2931859"/>
            <a:ext cx="198854" cy="200843"/>
            <a:chOff x="1556335" y="2799942"/>
            <a:chExt cx="198854" cy="200843"/>
          </a:xfrm>
        </p:grpSpPr>
        <p:sp>
          <p:nvSpPr>
            <p:cNvPr id="19" name="矩形 18"/>
            <p:cNvSpPr/>
            <p:nvPr/>
          </p:nvSpPr>
          <p:spPr>
            <a:xfrm>
              <a:off x="1556335" y="2799942"/>
              <a:ext cx="198854" cy="200843"/>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590675" y="2835275"/>
              <a:ext cx="130175" cy="1301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574060" y="2817844"/>
              <a:ext cx="163404" cy="165038"/>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8731965" y="3553369"/>
            <a:ext cx="269340" cy="232190"/>
            <a:chOff x="943384" y="2830098"/>
            <a:chExt cx="185110" cy="159578"/>
          </a:xfrm>
        </p:grpSpPr>
        <p:sp>
          <p:nvSpPr>
            <p:cNvPr id="23" name="等腰三角形 22"/>
            <p:cNvSpPr/>
            <p:nvPr/>
          </p:nvSpPr>
          <p:spPr>
            <a:xfrm>
              <a:off x="943384" y="2830098"/>
              <a:ext cx="185110" cy="159578"/>
            </a:xfrm>
            <a:prstGeom prst="triangl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a:off x="963235" y="2854354"/>
              <a:ext cx="145408" cy="125352"/>
            </a:xfrm>
            <a:prstGeom prst="triangl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a:off x="983456" y="2878929"/>
              <a:ext cx="104966" cy="9048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圆角矩形 25"/>
          <p:cNvSpPr/>
          <p:nvPr/>
        </p:nvSpPr>
        <p:spPr>
          <a:xfrm>
            <a:off x="5074498" y="1338120"/>
            <a:ext cx="1011936" cy="432912"/>
          </a:xfrm>
          <a:prstGeom prst="roundRect">
            <a:avLst>
              <a:gd name="adj" fmla="val 896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0070C0"/>
                </a:solidFill>
              </a:rPr>
              <a:t>你的内容</a:t>
            </a:r>
            <a:endParaRPr lang="zh-CN" altLang="en-US" sz="1400" dirty="0">
              <a:solidFill>
                <a:srgbClr val="0070C0"/>
              </a:solidFill>
            </a:endParaRPr>
          </a:p>
        </p:txBody>
      </p:sp>
      <p:sp>
        <p:nvSpPr>
          <p:cNvPr id="27" name="文本框 26"/>
          <p:cNvSpPr txBox="1"/>
          <p:nvPr/>
        </p:nvSpPr>
        <p:spPr>
          <a:xfrm>
            <a:off x="9030190" y="2239319"/>
            <a:ext cx="2410443" cy="523220"/>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en-US" altLang="zh-CN" sz="1400" dirty="0">
              <a:solidFill>
                <a:schemeClr val="bg1"/>
              </a:solidFill>
            </a:endParaRPr>
          </a:p>
        </p:txBody>
      </p:sp>
      <p:sp>
        <p:nvSpPr>
          <p:cNvPr id="28" name="文本框 27"/>
          <p:cNvSpPr txBox="1"/>
          <p:nvPr/>
        </p:nvSpPr>
        <p:spPr>
          <a:xfrm>
            <a:off x="9030188" y="2881591"/>
            <a:ext cx="2325383" cy="523220"/>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en-US" altLang="zh-CN" sz="1400" dirty="0">
              <a:solidFill>
                <a:schemeClr val="bg1"/>
              </a:solidFill>
            </a:endParaRPr>
          </a:p>
        </p:txBody>
      </p:sp>
      <p:sp>
        <p:nvSpPr>
          <p:cNvPr id="29" name="文本框 28"/>
          <p:cNvSpPr txBox="1"/>
          <p:nvPr/>
        </p:nvSpPr>
        <p:spPr>
          <a:xfrm>
            <a:off x="9030189" y="3525968"/>
            <a:ext cx="2325382" cy="523220"/>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en-US" altLang="zh-CN" sz="1400" dirty="0">
              <a:solidFill>
                <a:schemeClr val="bg1"/>
              </a:solidFill>
            </a:endParaRPr>
          </a:p>
        </p:txBody>
      </p:sp>
      <p:sp>
        <p:nvSpPr>
          <p:cNvPr id="30" name="矩形 29"/>
          <p:cNvSpPr/>
          <p:nvPr/>
        </p:nvSpPr>
        <p:spPr>
          <a:xfrm>
            <a:off x="5080337" y="4882665"/>
            <a:ext cx="2031326" cy="461665"/>
          </a:xfrm>
          <a:prstGeom prst="rect">
            <a:avLst/>
          </a:prstGeom>
        </p:spPr>
        <p:txBody>
          <a:bodyPr wrap="none">
            <a:spAutoFit/>
          </a:bodyPr>
          <a:lstStyle/>
          <a:p>
            <a:pPr algn="ctr"/>
            <a:r>
              <a:rPr lang="zh-CN" altLang="en-US" sz="2400" dirty="0">
                <a:solidFill>
                  <a:schemeClr val="bg1"/>
                </a:solidFill>
                <a:latin typeface="方正黑体简体" panose="03000509000000000000" pitchFamily="65" charset="-122"/>
                <a:ea typeface="方正黑体简体" panose="03000509000000000000" pitchFamily="65" charset="-122"/>
              </a:rPr>
              <a:t>输入你的内容</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sp>
        <p:nvSpPr>
          <p:cNvPr id="31" name="矩形 30"/>
          <p:cNvSpPr/>
          <p:nvPr/>
        </p:nvSpPr>
        <p:spPr>
          <a:xfrm>
            <a:off x="1461985" y="5309227"/>
            <a:ext cx="9268030"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wipe(left)">
                                      <p:cBhvr>
                                        <p:cTn id="7" dur="500"/>
                                        <p:tgtEl>
                                          <p:spTgt spid="13">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graphicEl>
                                              <a:chart seriesIdx="0" categoryIdx="-4" bldStep="series"/>
                                            </p:graphicEl>
                                          </p:spTgt>
                                        </p:tgtEl>
                                        <p:attrNameLst>
                                          <p:attrName>style.visibility</p:attrName>
                                        </p:attrNameLst>
                                      </p:cBhvr>
                                      <p:to>
                                        <p:strVal val="visible"/>
                                      </p:to>
                                    </p:set>
                                    <p:animEffect transition="in" filter="wipe(left)">
                                      <p:cBhvr>
                                        <p:cTn id="10" dur="500"/>
                                        <p:tgtEl>
                                          <p:spTgt spid="13">
                                            <p:graphicEl>
                                              <a:chart seriesIdx="0" categoryIdx="-4" bldStep="series"/>
                                            </p:graphicEl>
                                          </p:spTgt>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3">
                                            <p:graphicEl>
                                              <a:chart seriesIdx="1" categoryIdx="-4" bldStep="series"/>
                                            </p:graphicEl>
                                          </p:spTgt>
                                        </p:tgtEl>
                                        <p:attrNameLst>
                                          <p:attrName>style.visibility</p:attrName>
                                        </p:attrNameLst>
                                      </p:cBhvr>
                                      <p:to>
                                        <p:strVal val="visible"/>
                                      </p:to>
                                    </p:set>
                                    <p:animEffect transition="in" filter="wipe(left)">
                                      <p:cBhvr>
                                        <p:cTn id="13" dur="500"/>
                                        <p:tgtEl>
                                          <p:spTgt spid="13">
                                            <p:graphicEl>
                                              <a:chart seriesIdx="1" categoryIdx="-4" bldStep="series"/>
                                            </p:graphicEl>
                                          </p:spTgt>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13">
                                            <p:graphicEl>
                                              <a:chart seriesIdx="2" categoryIdx="-4" bldStep="series"/>
                                            </p:graphicEl>
                                          </p:spTgt>
                                        </p:tgtEl>
                                        <p:attrNameLst>
                                          <p:attrName>style.visibility</p:attrName>
                                        </p:attrNameLst>
                                      </p:cBhvr>
                                      <p:to>
                                        <p:strVal val="visible"/>
                                      </p:to>
                                    </p:set>
                                    <p:animEffect transition="in" filter="wipe(left)">
                                      <p:cBhvr>
                                        <p:cTn id="16" dur="500"/>
                                        <p:tgtEl>
                                          <p:spTgt spid="13">
                                            <p:graphicEl>
                                              <a:chart seriesIdx="2" categoryIdx="-4" bldStep="series"/>
                                            </p:graphicEl>
                                          </p:spTgt>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p:tgtEl>
                                          <p:spTgt spid="26"/>
                                        </p:tgtEl>
                                        <p:attrNameLst>
                                          <p:attrName>ppt_y</p:attrName>
                                        </p:attrNameLst>
                                      </p:cBhvr>
                                      <p:tavLst>
                                        <p:tav tm="0">
                                          <p:val>
                                            <p:strVal val="#ppt_y+#ppt_h*1.125000"/>
                                          </p:val>
                                        </p:tav>
                                        <p:tav tm="100000">
                                          <p:val>
                                            <p:strVal val="#ppt_y"/>
                                          </p:val>
                                        </p:tav>
                                      </p:tavLst>
                                    </p:anim>
                                    <p:animEffect transition="in" filter="wipe(up)">
                                      <p:cBhvr>
                                        <p:cTn id="20" dur="500"/>
                                        <p:tgtEl>
                                          <p:spTgt spid="26"/>
                                        </p:tgtEl>
                                      </p:cBhvr>
                                    </p:animEffect>
                                  </p:childTnLst>
                                </p:cTn>
                              </p:par>
                              <p:par>
                                <p:cTn id="21" presetID="53" presetClass="entr" presetSubtype="16" fill="hold" nodeType="withEffect">
                                  <p:stCondLst>
                                    <p:cond delay="200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par>
                                <p:cTn id="26" presetID="53" presetClass="entr" presetSubtype="16" fill="hold" nodeType="withEffect">
                                  <p:stCondLst>
                                    <p:cond delay="200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par>
                                <p:cTn id="31" presetID="53" presetClass="entr" presetSubtype="16" fill="hold" nodeType="withEffect">
                                  <p:stCondLst>
                                    <p:cond delay="20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22" presetClass="entr" presetSubtype="8" fill="hold" grpId="0" nodeType="withEffect">
                                  <p:stCondLst>
                                    <p:cond delay="250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250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250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12" presetClass="entr" presetSubtype="4" fill="hold" grpId="0" nodeType="withEffect">
                                  <p:stCondLst>
                                    <p:cond delay="300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p:tgtEl>
                                          <p:spTgt spid="30"/>
                                        </p:tgtEl>
                                        <p:attrNameLst>
                                          <p:attrName>ppt_y</p:attrName>
                                        </p:attrNameLst>
                                      </p:cBhvr>
                                      <p:tavLst>
                                        <p:tav tm="0">
                                          <p:val>
                                            <p:strVal val="#ppt_y+#ppt_h*1.125000"/>
                                          </p:val>
                                        </p:tav>
                                        <p:tav tm="100000">
                                          <p:val>
                                            <p:strVal val="#ppt_y"/>
                                          </p:val>
                                        </p:tav>
                                      </p:tavLst>
                                    </p:anim>
                                    <p:animEffect transition="in" filter="wipe(up)">
                                      <p:cBhvr>
                                        <p:cTn id="48" dur="500"/>
                                        <p:tgtEl>
                                          <p:spTgt spid="30"/>
                                        </p:tgtEl>
                                      </p:cBhvr>
                                    </p:animEffect>
                                  </p:childTnLst>
                                </p:cTn>
                              </p:par>
                              <p:par>
                                <p:cTn id="49" presetID="16" presetClass="entr" presetSubtype="37" fill="hold" grpId="0" nodeType="withEffect">
                                  <p:stCondLst>
                                    <p:cond delay="3500"/>
                                  </p:stCondLst>
                                  <p:childTnLst>
                                    <p:set>
                                      <p:cBhvr>
                                        <p:cTn id="50" dur="1" fill="hold">
                                          <p:stCondLst>
                                            <p:cond delay="0"/>
                                          </p:stCondLst>
                                        </p:cTn>
                                        <p:tgtEl>
                                          <p:spTgt spid="31"/>
                                        </p:tgtEl>
                                        <p:attrNameLst>
                                          <p:attrName>style.visibility</p:attrName>
                                        </p:attrNameLst>
                                      </p:cBhvr>
                                      <p:to>
                                        <p:strVal val="visible"/>
                                      </p:to>
                                    </p:set>
                                    <p:animEffect transition="in" filter="barn(outVertical)">
                                      <p:cBhvr>
                                        <p:cTn id="5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Chart bld="series"/>
        </p:bldSub>
      </p:bldGraphic>
      <p:bldP spid="26" grpId="0" animBg="1"/>
      <p:bldP spid="27"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83657" y="-1683657"/>
            <a:ext cx="7919865" cy="3401107"/>
            <a:chOff x="-1683657" y="-1683657"/>
            <a:chExt cx="7919865"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03</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085122" y="406399"/>
              <a:ext cx="4151086" cy="633187"/>
            </a:xfrm>
            <a:prstGeom prst="rect">
              <a:avLst/>
            </a:prstGeom>
            <a:noFill/>
          </p:spPr>
          <p:txBody>
            <a:bodyPr wrap="square" rtlCol="0">
              <a:spAutoFit/>
            </a:bodyPr>
            <a:lstStyle/>
            <a:p>
              <a:pPr fontAlgn="base">
                <a:lnSpc>
                  <a:spcPct val="120000"/>
                </a:lnSpc>
              </a:pP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3" name="图表 12"/>
          <p:cNvGraphicFramePr/>
          <p:nvPr/>
        </p:nvGraphicFramePr>
        <p:xfrm>
          <a:off x="3543808" y="2010058"/>
          <a:ext cx="5271008" cy="3514006"/>
        </p:xfrm>
        <a:graphic>
          <a:graphicData uri="http://schemas.openxmlformats.org/drawingml/2006/chart">
            <c:chart xmlns:c="http://schemas.openxmlformats.org/drawingml/2006/chart" xmlns:r="http://schemas.openxmlformats.org/officeDocument/2006/relationships" r:id="rId1"/>
          </a:graphicData>
        </a:graphic>
      </p:graphicFrame>
      <p:sp>
        <p:nvSpPr>
          <p:cNvPr id="14" name="文本框 13"/>
          <p:cNvSpPr txBox="1"/>
          <p:nvPr/>
        </p:nvSpPr>
        <p:spPr>
          <a:xfrm>
            <a:off x="6238223" y="3738935"/>
            <a:ext cx="1333009" cy="461665"/>
          </a:xfrm>
          <a:prstGeom prst="rect">
            <a:avLst/>
          </a:prstGeom>
          <a:noFill/>
        </p:spPr>
        <p:txBody>
          <a:bodyPr wrap="square" rtlCol="0">
            <a:spAutoFit/>
          </a:bodyPr>
          <a:lstStyle/>
          <a:p>
            <a:pPr>
              <a:lnSpc>
                <a:spcPct val="150000"/>
              </a:lnSpc>
            </a:pPr>
            <a:r>
              <a:rPr lang="zh-CN" altLang="en-US" sz="1600" dirty="0">
                <a:solidFill>
                  <a:srgbClr val="0070C0">
                    <a:alpha val="90000"/>
                  </a:srgbClr>
                </a:solidFill>
                <a:latin typeface="方正黑体简体" panose="03000509000000000000" pitchFamily="65" charset="-122"/>
                <a:ea typeface="方正黑体简体" panose="03000509000000000000" pitchFamily="65" charset="-122"/>
              </a:rPr>
              <a:t>你的内容</a:t>
            </a:r>
            <a:endParaRPr lang="en-US" altLang="zh-CN" sz="1600" dirty="0">
              <a:solidFill>
                <a:srgbClr val="0070C0">
                  <a:alpha val="90000"/>
                </a:srgbClr>
              </a:solidFill>
              <a:latin typeface="方正黑体简体" panose="03000509000000000000" pitchFamily="65" charset="-122"/>
              <a:ea typeface="方正黑体简体" panose="03000509000000000000" pitchFamily="65" charset="-122"/>
            </a:endParaRPr>
          </a:p>
        </p:txBody>
      </p:sp>
      <p:sp>
        <p:nvSpPr>
          <p:cNvPr id="15" name="任意多边形 14"/>
          <p:cNvSpPr/>
          <p:nvPr/>
        </p:nvSpPr>
        <p:spPr>
          <a:xfrm>
            <a:off x="7376160" y="2474976"/>
            <a:ext cx="963168" cy="609600"/>
          </a:xfrm>
          <a:custGeom>
            <a:avLst/>
            <a:gdLst>
              <a:gd name="connsiteX0" fmla="*/ 0 w 963168"/>
              <a:gd name="connsiteY0" fmla="*/ 609600 h 609600"/>
              <a:gd name="connsiteX1" fmla="*/ 609600 w 963168"/>
              <a:gd name="connsiteY1" fmla="*/ 0 h 609600"/>
              <a:gd name="connsiteX2" fmla="*/ 963168 w 963168"/>
              <a:gd name="connsiteY2" fmla="*/ 0 h 609600"/>
            </a:gdLst>
            <a:ahLst/>
            <a:cxnLst>
              <a:cxn ang="0">
                <a:pos x="connsiteX0" y="connsiteY0"/>
              </a:cxn>
              <a:cxn ang="0">
                <a:pos x="connsiteX1" y="connsiteY1"/>
              </a:cxn>
              <a:cxn ang="0">
                <a:pos x="connsiteX2" y="connsiteY2"/>
              </a:cxn>
            </a:cxnLst>
            <a:rect l="l" t="t" r="r" b="b"/>
            <a:pathLst>
              <a:path w="963168" h="609600">
                <a:moveTo>
                  <a:pt x="0" y="609600"/>
                </a:moveTo>
                <a:lnTo>
                  <a:pt x="609600" y="0"/>
                </a:lnTo>
                <a:lnTo>
                  <a:pt x="963168" y="0"/>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8461248" y="2274921"/>
            <a:ext cx="2380923" cy="461665"/>
          </a:xfrm>
          <a:prstGeom prst="rect">
            <a:avLst/>
          </a:prstGeom>
          <a:noFill/>
        </p:spPr>
        <p:txBody>
          <a:bodyPr wrap="square" rtlCol="0">
            <a:spAutoFit/>
          </a:bodyPr>
          <a:lstStyle/>
          <a:p>
            <a:pPr algn="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17" name="矩形 16"/>
          <p:cNvSpPr/>
          <p:nvPr/>
        </p:nvSpPr>
        <p:spPr>
          <a:xfrm>
            <a:off x="8461248" y="2703036"/>
            <a:ext cx="2649303" cy="2031325"/>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bg1"/>
              </a:solidFill>
            </a:endParaRPr>
          </a:p>
        </p:txBody>
      </p:sp>
      <p:sp>
        <p:nvSpPr>
          <p:cNvPr id="18" name="任意多边形 17"/>
          <p:cNvSpPr/>
          <p:nvPr/>
        </p:nvSpPr>
        <p:spPr>
          <a:xfrm>
            <a:off x="3998976" y="4145280"/>
            <a:ext cx="865632" cy="207264"/>
          </a:xfrm>
          <a:custGeom>
            <a:avLst/>
            <a:gdLst>
              <a:gd name="connsiteX0" fmla="*/ 865632 w 865632"/>
              <a:gd name="connsiteY0" fmla="*/ 0 h 207264"/>
              <a:gd name="connsiteX1" fmla="*/ 207264 w 865632"/>
              <a:gd name="connsiteY1" fmla="*/ 0 h 207264"/>
              <a:gd name="connsiteX2" fmla="*/ 0 w 865632"/>
              <a:gd name="connsiteY2" fmla="*/ 207264 h 207264"/>
            </a:gdLst>
            <a:ahLst/>
            <a:cxnLst>
              <a:cxn ang="0">
                <a:pos x="connsiteX0" y="connsiteY0"/>
              </a:cxn>
              <a:cxn ang="0">
                <a:pos x="connsiteX1" y="connsiteY1"/>
              </a:cxn>
              <a:cxn ang="0">
                <a:pos x="connsiteX2" y="connsiteY2"/>
              </a:cxn>
            </a:cxnLst>
            <a:rect l="l" t="t" r="r" b="b"/>
            <a:pathLst>
              <a:path w="865632" h="207264">
                <a:moveTo>
                  <a:pt x="865632" y="0"/>
                </a:moveTo>
                <a:lnTo>
                  <a:pt x="207264" y="0"/>
                </a:lnTo>
                <a:lnTo>
                  <a:pt x="0" y="207264"/>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731264" y="4171718"/>
            <a:ext cx="2157984" cy="461665"/>
          </a:xfrm>
          <a:prstGeom prst="rect">
            <a:avLst/>
          </a:prstGeom>
          <a:noFill/>
        </p:spPr>
        <p:txBody>
          <a:bodyPr wrap="square" rtlCol="0">
            <a:spAutoFit/>
          </a:bodyPr>
          <a:lstStyle/>
          <a:p>
            <a:pPr algn="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0" name="文本框 19"/>
          <p:cNvSpPr txBox="1"/>
          <p:nvPr/>
        </p:nvSpPr>
        <p:spPr>
          <a:xfrm>
            <a:off x="1731264" y="2185963"/>
            <a:ext cx="2481180" cy="461665"/>
          </a:xfrm>
          <a:prstGeom prst="rect">
            <a:avLst/>
          </a:prstGeom>
          <a:noFill/>
        </p:spPr>
        <p:txBody>
          <a:bodyPr wrap="square" rtlCol="0">
            <a:spAutoFit/>
          </a:bodyPr>
          <a:lstStyle/>
          <a:p>
            <a:pPr algn="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21" name="矩形 20"/>
          <p:cNvSpPr/>
          <p:nvPr/>
        </p:nvSpPr>
        <p:spPr>
          <a:xfrm>
            <a:off x="1348212" y="4594562"/>
            <a:ext cx="2541036" cy="1061829"/>
          </a:xfrm>
          <a:prstGeom prst="rect">
            <a:avLst/>
          </a:prstGeom>
        </p:spPr>
        <p:txBody>
          <a:bodyPr wrap="square">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
        <p:nvSpPr>
          <p:cNvPr id="22" name="任意多边形 21"/>
          <p:cNvSpPr/>
          <p:nvPr/>
        </p:nvSpPr>
        <p:spPr>
          <a:xfrm>
            <a:off x="4328160" y="2414016"/>
            <a:ext cx="768096" cy="426720"/>
          </a:xfrm>
          <a:custGeom>
            <a:avLst/>
            <a:gdLst>
              <a:gd name="connsiteX0" fmla="*/ 768096 w 768096"/>
              <a:gd name="connsiteY0" fmla="*/ 426720 h 426720"/>
              <a:gd name="connsiteX1" fmla="*/ 341376 w 768096"/>
              <a:gd name="connsiteY1" fmla="*/ 0 h 426720"/>
              <a:gd name="connsiteX2" fmla="*/ 0 w 768096"/>
              <a:gd name="connsiteY2" fmla="*/ 0 h 426720"/>
            </a:gdLst>
            <a:ahLst/>
            <a:cxnLst>
              <a:cxn ang="0">
                <a:pos x="connsiteX0" y="connsiteY0"/>
              </a:cxn>
              <a:cxn ang="0">
                <a:pos x="connsiteX1" y="connsiteY1"/>
              </a:cxn>
              <a:cxn ang="0">
                <a:pos x="connsiteX2" y="connsiteY2"/>
              </a:cxn>
            </a:cxnLst>
            <a:rect l="l" t="t" r="r" b="b"/>
            <a:pathLst>
              <a:path w="768096" h="426720">
                <a:moveTo>
                  <a:pt x="768096" y="426720"/>
                </a:moveTo>
                <a:lnTo>
                  <a:pt x="341376" y="0"/>
                </a:lnTo>
                <a:lnTo>
                  <a:pt x="0" y="0"/>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348212" y="2591939"/>
            <a:ext cx="2864232"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
        <p:nvSpPr>
          <p:cNvPr id="24" name="文本框 23"/>
          <p:cNvSpPr txBox="1"/>
          <p:nvPr/>
        </p:nvSpPr>
        <p:spPr>
          <a:xfrm>
            <a:off x="5191620" y="5462484"/>
            <a:ext cx="2336800" cy="400110"/>
          </a:xfrm>
          <a:prstGeom prst="rect">
            <a:avLst/>
          </a:prstGeom>
          <a:solidFill>
            <a:schemeClr val="bg1">
              <a:alpha val="90000"/>
            </a:schemeClr>
          </a:solidFill>
        </p:spPr>
        <p:txBody>
          <a:bodyPr wrap="square" rtlCol="0">
            <a:spAutoFit/>
          </a:bodyPr>
          <a:lstStyle/>
          <a:p>
            <a:pPr algn="ctr"/>
            <a:r>
              <a:rPr lang="zh-CN" altLang="en-US" sz="2000" dirty="0">
                <a:solidFill>
                  <a:srgbClr val="0070C0">
                    <a:alpha val="90000"/>
                  </a:srgbClr>
                </a:solidFill>
                <a:latin typeface="方正黑体简体" panose="03000509000000000000" pitchFamily="65" charset="-122"/>
                <a:ea typeface="方正黑体简体" panose="03000509000000000000" pitchFamily="65" charset="-122"/>
              </a:rPr>
              <a:t>输入你的内容</a:t>
            </a:r>
            <a:endParaRPr lang="en-US" altLang="zh-CN" sz="2000" dirty="0">
              <a:solidFill>
                <a:srgbClr val="0070C0">
                  <a:alpha val="90000"/>
                </a:srgbClr>
              </a:solidFill>
              <a:latin typeface="方正黑体简体" panose="03000509000000000000" pitchFamily="65" charset="-122"/>
              <a:ea typeface="方正黑体简体" panose="03000509000000000000" pitchFamily="65" charset="-122"/>
            </a:endParaRPr>
          </a:p>
        </p:txBody>
      </p:sp>
      <p:sp useBgFill="1">
        <p:nvSpPr>
          <p:cNvPr id="25" name="矩形 24"/>
          <p:cNvSpPr/>
          <p:nvPr/>
        </p:nvSpPr>
        <p:spPr>
          <a:xfrm>
            <a:off x="4986528" y="5874786"/>
            <a:ext cx="2499360" cy="5242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 calcmode="lin" valueType="num">
                                      <p:cBhvr>
                                        <p:cTn id="7" dur="500" fill="hold"/>
                                        <p:tgtEl>
                                          <p:spTgt spid="13">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8" dur="500" fill="hold"/>
                                        <p:tgtEl>
                                          <p:spTgt spid="13">
                                            <p:graphicEl>
                                              <a:chart seriesIdx="-3" categoryIdx="-3" bldStep="gridLegend"/>
                                            </p:graphicEl>
                                          </p:spTgt>
                                        </p:tgtEl>
                                        <p:attrNameLst>
                                          <p:attrName>ppt_h</p:attrName>
                                        </p:attrNameLst>
                                      </p:cBhvr>
                                      <p:tavLst>
                                        <p:tav tm="0">
                                          <p:val>
                                            <p:fltVal val="0"/>
                                          </p:val>
                                        </p:tav>
                                        <p:tav tm="100000">
                                          <p:val>
                                            <p:strVal val="#ppt_h"/>
                                          </p:val>
                                        </p:tav>
                                      </p:tavLst>
                                    </p:anim>
                                    <p:animEffect transition="in" filter="fade">
                                      <p:cBhvr>
                                        <p:cTn id="9" dur="500"/>
                                        <p:tgtEl>
                                          <p:spTgt spid="13">
                                            <p:graphicEl>
                                              <a:chart seriesIdx="-3" categoryIdx="-3" bldStep="gridLegend"/>
                                            </p:graphic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graphicEl>
                                              <a:chart seriesIdx="-4" categoryIdx="0" bldStep="category"/>
                                            </p:graphicEl>
                                          </p:spTgt>
                                        </p:tgtEl>
                                        <p:attrNameLst>
                                          <p:attrName>style.visibility</p:attrName>
                                        </p:attrNameLst>
                                      </p:cBhvr>
                                      <p:to>
                                        <p:strVal val="visible"/>
                                      </p:to>
                                    </p:set>
                                    <p:anim calcmode="lin" valueType="num">
                                      <p:cBhvr>
                                        <p:cTn id="12" dur="500" fill="hold"/>
                                        <p:tgtEl>
                                          <p:spTgt spid="13">
                                            <p:graphicEl>
                                              <a:chart seriesIdx="-4" categoryIdx="0" bldStep="category"/>
                                            </p:graphicEl>
                                          </p:spTgt>
                                        </p:tgtEl>
                                        <p:attrNameLst>
                                          <p:attrName>ppt_w</p:attrName>
                                        </p:attrNameLst>
                                      </p:cBhvr>
                                      <p:tavLst>
                                        <p:tav tm="0">
                                          <p:val>
                                            <p:fltVal val="0"/>
                                          </p:val>
                                        </p:tav>
                                        <p:tav tm="100000">
                                          <p:val>
                                            <p:strVal val="#ppt_w"/>
                                          </p:val>
                                        </p:tav>
                                      </p:tavLst>
                                    </p:anim>
                                    <p:anim calcmode="lin" valueType="num">
                                      <p:cBhvr>
                                        <p:cTn id="13" dur="500" fill="hold"/>
                                        <p:tgtEl>
                                          <p:spTgt spid="13">
                                            <p:graphicEl>
                                              <a:chart seriesIdx="-4" categoryIdx="0" bldStep="category"/>
                                            </p:graphicEl>
                                          </p:spTgt>
                                        </p:tgtEl>
                                        <p:attrNameLst>
                                          <p:attrName>ppt_h</p:attrName>
                                        </p:attrNameLst>
                                      </p:cBhvr>
                                      <p:tavLst>
                                        <p:tav tm="0">
                                          <p:val>
                                            <p:fltVal val="0"/>
                                          </p:val>
                                        </p:tav>
                                        <p:tav tm="100000">
                                          <p:val>
                                            <p:strVal val="#ppt_h"/>
                                          </p:val>
                                        </p:tav>
                                      </p:tavLst>
                                    </p:anim>
                                    <p:animEffect transition="in" filter="fade">
                                      <p:cBhvr>
                                        <p:cTn id="14" dur="500"/>
                                        <p:tgtEl>
                                          <p:spTgt spid="13">
                                            <p:graphicEl>
                                              <a:chart seriesIdx="-4" categoryIdx="0" bldStep="category"/>
                                            </p:graphicEl>
                                          </p:spTgt>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3">
                                            <p:graphicEl>
                                              <a:chart seriesIdx="-4" categoryIdx="1" bldStep="category"/>
                                            </p:graphicEl>
                                          </p:spTgt>
                                        </p:tgtEl>
                                        <p:attrNameLst>
                                          <p:attrName>style.visibility</p:attrName>
                                        </p:attrNameLst>
                                      </p:cBhvr>
                                      <p:to>
                                        <p:strVal val="visible"/>
                                      </p:to>
                                    </p:set>
                                    <p:anim calcmode="lin" valueType="num">
                                      <p:cBhvr>
                                        <p:cTn id="17" dur="500" fill="hold"/>
                                        <p:tgtEl>
                                          <p:spTgt spid="13">
                                            <p:graphicEl>
                                              <a:chart seriesIdx="-4" categoryIdx="1" bldStep="category"/>
                                            </p:graphicEl>
                                          </p:spTgt>
                                        </p:tgtEl>
                                        <p:attrNameLst>
                                          <p:attrName>ppt_w</p:attrName>
                                        </p:attrNameLst>
                                      </p:cBhvr>
                                      <p:tavLst>
                                        <p:tav tm="0">
                                          <p:val>
                                            <p:fltVal val="0"/>
                                          </p:val>
                                        </p:tav>
                                        <p:tav tm="100000">
                                          <p:val>
                                            <p:strVal val="#ppt_w"/>
                                          </p:val>
                                        </p:tav>
                                      </p:tavLst>
                                    </p:anim>
                                    <p:anim calcmode="lin" valueType="num">
                                      <p:cBhvr>
                                        <p:cTn id="18" dur="500" fill="hold"/>
                                        <p:tgtEl>
                                          <p:spTgt spid="13">
                                            <p:graphicEl>
                                              <a:chart seriesIdx="-4" categoryIdx="1" bldStep="category"/>
                                            </p:graphicEl>
                                          </p:spTgt>
                                        </p:tgtEl>
                                        <p:attrNameLst>
                                          <p:attrName>ppt_h</p:attrName>
                                        </p:attrNameLst>
                                      </p:cBhvr>
                                      <p:tavLst>
                                        <p:tav tm="0">
                                          <p:val>
                                            <p:fltVal val="0"/>
                                          </p:val>
                                        </p:tav>
                                        <p:tav tm="100000">
                                          <p:val>
                                            <p:strVal val="#ppt_h"/>
                                          </p:val>
                                        </p:tav>
                                      </p:tavLst>
                                    </p:anim>
                                    <p:animEffect transition="in" filter="fade">
                                      <p:cBhvr>
                                        <p:cTn id="19" dur="500"/>
                                        <p:tgtEl>
                                          <p:spTgt spid="13">
                                            <p:graphicEl>
                                              <a:chart seriesIdx="-4" categoryIdx="1" bldStep="category"/>
                                            </p:graphicEl>
                                          </p:spTgt>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13">
                                            <p:graphicEl>
                                              <a:chart seriesIdx="-4" categoryIdx="2" bldStep="category"/>
                                            </p:graphicEl>
                                          </p:spTgt>
                                        </p:tgtEl>
                                        <p:attrNameLst>
                                          <p:attrName>style.visibility</p:attrName>
                                        </p:attrNameLst>
                                      </p:cBhvr>
                                      <p:to>
                                        <p:strVal val="visible"/>
                                      </p:to>
                                    </p:set>
                                    <p:anim calcmode="lin" valueType="num">
                                      <p:cBhvr>
                                        <p:cTn id="25" dur="500" fill="hold"/>
                                        <p:tgtEl>
                                          <p:spTgt spid="13">
                                            <p:graphicEl>
                                              <a:chart seriesIdx="-4" categoryIdx="2" bldStep="category"/>
                                            </p:graphicEl>
                                          </p:spTgt>
                                        </p:tgtEl>
                                        <p:attrNameLst>
                                          <p:attrName>ppt_w</p:attrName>
                                        </p:attrNameLst>
                                      </p:cBhvr>
                                      <p:tavLst>
                                        <p:tav tm="0">
                                          <p:val>
                                            <p:fltVal val="0"/>
                                          </p:val>
                                        </p:tav>
                                        <p:tav tm="100000">
                                          <p:val>
                                            <p:strVal val="#ppt_w"/>
                                          </p:val>
                                        </p:tav>
                                      </p:tavLst>
                                    </p:anim>
                                    <p:anim calcmode="lin" valueType="num">
                                      <p:cBhvr>
                                        <p:cTn id="26" dur="500" fill="hold"/>
                                        <p:tgtEl>
                                          <p:spTgt spid="13">
                                            <p:graphicEl>
                                              <a:chart seriesIdx="-4" categoryIdx="2" bldStep="category"/>
                                            </p:graphicEl>
                                          </p:spTgt>
                                        </p:tgtEl>
                                        <p:attrNameLst>
                                          <p:attrName>ppt_h</p:attrName>
                                        </p:attrNameLst>
                                      </p:cBhvr>
                                      <p:tavLst>
                                        <p:tav tm="0">
                                          <p:val>
                                            <p:fltVal val="0"/>
                                          </p:val>
                                        </p:tav>
                                        <p:tav tm="100000">
                                          <p:val>
                                            <p:strVal val="#ppt_h"/>
                                          </p:val>
                                        </p:tav>
                                      </p:tavLst>
                                    </p:anim>
                                    <p:animEffect transition="in" filter="fade">
                                      <p:cBhvr>
                                        <p:cTn id="27" dur="500"/>
                                        <p:tgtEl>
                                          <p:spTgt spid="13">
                                            <p:graphicEl>
                                              <a:chart seriesIdx="-4" categoryIdx="2" bldStep="category"/>
                                            </p:graphicEl>
                                          </p:spTgt>
                                        </p:tgtEl>
                                      </p:cBhvr>
                                    </p:animEffect>
                                  </p:childTnLst>
                                </p:cTn>
                              </p:par>
                              <p:par>
                                <p:cTn id="28" presetID="53" presetClass="entr" presetSubtype="16" fill="hold" grpId="0" nodeType="withEffect">
                                  <p:stCondLst>
                                    <p:cond delay="750"/>
                                  </p:stCondLst>
                                  <p:childTnLst>
                                    <p:set>
                                      <p:cBhvr>
                                        <p:cTn id="29" dur="1" fill="hold">
                                          <p:stCondLst>
                                            <p:cond delay="0"/>
                                          </p:stCondLst>
                                        </p:cTn>
                                        <p:tgtEl>
                                          <p:spTgt spid="13">
                                            <p:graphicEl>
                                              <a:chart seriesIdx="-4" categoryIdx="3" bldStep="category"/>
                                            </p:graphicEl>
                                          </p:spTgt>
                                        </p:tgtEl>
                                        <p:attrNameLst>
                                          <p:attrName>style.visibility</p:attrName>
                                        </p:attrNameLst>
                                      </p:cBhvr>
                                      <p:to>
                                        <p:strVal val="visible"/>
                                      </p:to>
                                    </p:set>
                                    <p:anim calcmode="lin" valueType="num">
                                      <p:cBhvr>
                                        <p:cTn id="30" dur="500" fill="hold"/>
                                        <p:tgtEl>
                                          <p:spTgt spid="13">
                                            <p:graphicEl>
                                              <a:chart seriesIdx="-4" categoryIdx="3" bldStep="category"/>
                                            </p:graphicEl>
                                          </p:spTgt>
                                        </p:tgtEl>
                                        <p:attrNameLst>
                                          <p:attrName>ppt_w</p:attrName>
                                        </p:attrNameLst>
                                      </p:cBhvr>
                                      <p:tavLst>
                                        <p:tav tm="0">
                                          <p:val>
                                            <p:fltVal val="0"/>
                                          </p:val>
                                        </p:tav>
                                        <p:tav tm="100000">
                                          <p:val>
                                            <p:strVal val="#ppt_w"/>
                                          </p:val>
                                        </p:tav>
                                      </p:tavLst>
                                    </p:anim>
                                    <p:anim calcmode="lin" valueType="num">
                                      <p:cBhvr>
                                        <p:cTn id="31" dur="500" fill="hold"/>
                                        <p:tgtEl>
                                          <p:spTgt spid="13">
                                            <p:graphicEl>
                                              <a:chart seriesIdx="-4" categoryIdx="3" bldStep="category"/>
                                            </p:graphicEl>
                                          </p:spTgt>
                                        </p:tgtEl>
                                        <p:attrNameLst>
                                          <p:attrName>ppt_h</p:attrName>
                                        </p:attrNameLst>
                                      </p:cBhvr>
                                      <p:tavLst>
                                        <p:tav tm="0">
                                          <p:val>
                                            <p:fltVal val="0"/>
                                          </p:val>
                                        </p:tav>
                                        <p:tav tm="100000">
                                          <p:val>
                                            <p:strVal val="#ppt_h"/>
                                          </p:val>
                                        </p:tav>
                                      </p:tavLst>
                                    </p:anim>
                                    <p:animEffect transition="in" filter="fade">
                                      <p:cBhvr>
                                        <p:cTn id="32" dur="500"/>
                                        <p:tgtEl>
                                          <p:spTgt spid="13">
                                            <p:graphicEl>
                                              <a:chart seriesIdx="-4" categoryIdx="3" bldStep="category"/>
                                            </p:graphicEl>
                                          </p:spTgt>
                                        </p:tgtEl>
                                      </p:cBhvr>
                                    </p:animEffect>
                                  </p:childTnLst>
                                </p:cTn>
                              </p:par>
                              <p:par>
                                <p:cTn id="33" presetID="12" presetClass="entr" presetSubtype="4" fill="hold" grpId="0" nodeType="withEffect">
                                  <p:stCondLst>
                                    <p:cond delay="75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ppt_y</p:attrName>
                                        </p:attrNameLst>
                                      </p:cBhvr>
                                      <p:tavLst>
                                        <p:tav tm="0">
                                          <p:val>
                                            <p:strVal val="#ppt_y+#ppt_h*1.125000"/>
                                          </p:val>
                                        </p:tav>
                                        <p:tav tm="100000">
                                          <p:val>
                                            <p:strVal val="#ppt_y"/>
                                          </p:val>
                                        </p:tav>
                                      </p:tavLst>
                                    </p:anim>
                                    <p:animEffect transition="in" filter="wipe(up)">
                                      <p:cBhvr>
                                        <p:cTn id="36" dur="500"/>
                                        <p:tgtEl>
                                          <p:spTgt spid="24"/>
                                        </p:tgtEl>
                                      </p:cBhvr>
                                    </p:animEffect>
                                  </p:childTnLst>
                                </p:cTn>
                              </p:par>
                              <p:par>
                                <p:cTn id="37" presetID="22" presetClass="entr" presetSubtype="2" fill="hold" grpId="0" nodeType="withEffect">
                                  <p:stCondLst>
                                    <p:cond delay="125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500"/>
                                        <p:tgtEl>
                                          <p:spTgt spid="22"/>
                                        </p:tgtEl>
                                      </p:cBhvr>
                                    </p:animEffect>
                                  </p:childTnLst>
                                </p:cTn>
                              </p:par>
                              <p:par>
                                <p:cTn id="40" presetID="22" presetClass="entr" presetSubtype="8" fill="hold" grpId="0" nodeType="withEffect">
                                  <p:stCondLst>
                                    <p:cond delay="125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par>
                                <p:cTn id="43" presetID="22" presetClass="entr" presetSubtype="2" fill="hold" grpId="0" nodeType="withEffect">
                                  <p:stCondLst>
                                    <p:cond delay="1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12" presetClass="entr" presetSubtype="4" fill="hold" grpId="0" nodeType="withEffect">
                                  <p:stCondLst>
                                    <p:cond delay="175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ppt_y</p:attrName>
                                        </p:attrNameLst>
                                      </p:cBhvr>
                                      <p:tavLst>
                                        <p:tav tm="0">
                                          <p:val>
                                            <p:strVal val="#ppt_y+#ppt_h*1.125000"/>
                                          </p:val>
                                        </p:tav>
                                        <p:tav tm="100000">
                                          <p:val>
                                            <p:strVal val="#ppt_y"/>
                                          </p:val>
                                        </p:tav>
                                      </p:tavLst>
                                    </p:anim>
                                    <p:animEffect transition="in" filter="wipe(up)">
                                      <p:cBhvr>
                                        <p:cTn id="49" dur="500"/>
                                        <p:tgtEl>
                                          <p:spTgt spid="16"/>
                                        </p:tgtEl>
                                      </p:cBhvr>
                                    </p:animEffect>
                                  </p:childTnLst>
                                </p:cTn>
                              </p:par>
                              <p:par>
                                <p:cTn id="50" presetID="12" presetClass="entr" presetSubtype="4" fill="hold" grpId="0" nodeType="withEffect">
                                  <p:stCondLst>
                                    <p:cond delay="175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ppt_y</p:attrName>
                                        </p:attrNameLst>
                                      </p:cBhvr>
                                      <p:tavLst>
                                        <p:tav tm="0">
                                          <p:val>
                                            <p:strVal val="#ppt_y+#ppt_h*1.125000"/>
                                          </p:val>
                                        </p:tav>
                                        <p:tav tm="100000">
                                          <p:val>
                                            <p:strVal val="#ppt_y"/>
                                          </p:val>
                                        </p:tav>
                                      </p:tavLst>
                                    </p:anim>
                                    <p:animEffect transition="in" filter="wipe(up)">
                                      <p:cBhvr>
                                        <p:cTn id="53" dur="500"/>
                                        <p:tgtEl>
                                          <p:spTgt spid="20"/>
                                        </p:tgtEl>
                                      </p:cBhvr>
                                    </p:animEffect>
                                  </p:childTnLst>
                                </p:cTn>
                              </p:par>
                              <p:par>
                                <p:cTn id="54" presetID="12" presetClass="entr" presetSubtype="4" fill="hold" grpId="0" nodeType="withEffect">
                                  <p:stCondLst>
                                    <p:cond delay="175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p:tgtEl>
                                          <p:spTgt spid="19"/>
                                        </p:tgtEl>
                                        <p:attrNameLst>
                                          <p:attrName>ppt_y</p:attrName>
                                        </p:attrNameLst>
                                      </p:cBhvr>
                                      <p:tavLst>
                                        <p:tav tm="0">
                                          <p:val>
                                            <p:strVal val="#ppt_y+#ppt_h*1.125000"/>
                                          </p:val>
                                        </p:tav>
                                        <p:tav tm="100000">
                                          <p:val>
                                            <p:strVal val="#ppt_y"/>
                                          </p:val>
                                        </p:tav>
                                      </p:tavLst>
                                    </p:anim>
                                    <p:animEffect transition="in" filter="wipe(up)">
                                      <p:cBhvr>
                                        <p:cTn id="57" dur="500"/>
                                        <p:tgtEl>
                                          <p:spTgt spid="19"/>
                                        </p:tgtEl>
                                      </p:cBhvr>
                                    </p:animEffect>
                                  </p:childTnLst>
                                </p:cTn>
                              </p:par>
                              <p:par>
                                <p:cTn id="58" presetID="22" presetClass="entr" presetSubtype="8" fill="hold" grpId="0" nodeType="withEffect">
                                  <p:stCondLst>
                                    <p:cond delay="225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par>
                                <p:cTn id="61" presetID="22" presetClass="entr" presetSubtype="2" fill="hold" grpId="0" nodeType="withEffect">
                                  <p:stCondLst>
                                    <p:cond delay="2250"/>
                                  </p:stCondLst>
                                  <p:childTnLst>
                                    <p:set>
                                      <p:cBhvr>
                                        <p:cTn id="62" dur="1" fill="hold">
                                          <p:stCondLst>
                                            <p:cond delay="0"/>
                                          </p:stCondLst>
                                        </p:cTn>
                                        <p:tgtEl>
                                          <p:spTgt spid="23"/>
                                        </p:tgtEl>
                                        <p:attrNameLst>
                                          <p:attrName>style.visibility</p:attrName>
                                        </p:attrNameLst>
                                      </p:cBhvr>
                                      <p:to>
                                        <p:strVal val="visible"/>
                                      </p:to>
                                    </p:set>
                                    <p:animEffect transition="in" filter="wipe(right)">
                                      <p:cBhvr>
                                        <p:cTn id="63" dur="500"/>
                                        <p:tgtEl>
                                          <p:spTgt spid="23"/>
                                        </p:tgtEl>
                                      </p:cBhvr>
                                    </p:animEffect>
                                  </p:childTnLst>
                                </p:cTn>
                              </p:par>
                              <p:par>
                                <p:cTn id="64" presetID="22" presetClass="entr" presetSubtype="2" fill="hold" grpId="0" nodeType="withEffect">
                                  <p:stCondLst>
                                    <p:cond delay="225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Chart bld="category"/>
        </p:bldSub>
      </p:bldGraphic>
      <p:bldP spid="14" grpId="0"/>
      <p:bldP spid="15" grpId="0" animBg="1"/>
      <p:bldP spid="16" grpId="0"/>
      <p:bldP spid="17" grpId="0"/>
      <p:bldP spid="18" grpId="0" animBg="1"/>
      <p:bldP spid="19" grpId="0"/>
      <p:bldP spid="20" grpId="0"/>
      <p:bldP spid="21" grpId="0"/>
      <p:bldP spid="22" grpId="0" animBg="1"/>
      <p:bldP spid="23" grpId="0"/>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5400" y="3185166"/>
            <a:ext cx="12598400" cy="700120"/>
          </a:xfrm>
          <a:custGeom>
            <a:avLst/>
            <a:gdLst>
              <a:gd name="connsiteX0" fmla="*/ 0 w 12598400"/>
              <a:gd name="connsiteY0" fmla="*/ 1059474 h 1961762"/>
              <a:gd name="connsiteX1" fmla="*/ 1574800 w 12598400"/>
              <a:gd name="connsiteY1" fmla="*/ 221274 h 1961762"/>
              <a:gd name="connsiteX2" fmla="*/ 3441700 w 12598400"/>
              <a:gd name="connsiteY2" fmla="*/ 1961174 h 1961762"/>
              <a:gd name="connsiteX3" fmla="*/ 8940800 w 12598400"/>
              <a:gd name="connsiteY3" fmla="*/ 5374 h 1961762"/>
              <a:gd name="connsiteX4" fmla="*/ 11303000 w 12598400"/>
              <a:gd name="connsiteY4" fmla="*/ 1376974 h 1961762"/>
              <a:gd name="connsiteX5" fmla="*/ 12598400 w 12598400"/>
              <a:gd name="connsiteY5" fmla="*/ 1288074 h 1961762"/>
              <a:gd name="connsiteX0-1" fmla="*/ 0 w 12598400"/>
              <a:gd name="connsiteY0-2" fmla="*/ 1059474 h 1961762"/>
              <a:gd name="connsiteX1-3" fmla="*/ 1320800 w 12598400"/>
              <a:gd name="connsiteY1-4" fmla="*/ 221273 h 1961762"/>
              <a:gd name="connsiteX2-5" fmla="*/ 3441700 w 12598400"/>
              <a:gd name="connsiteY2-6" fmla="*/ 1961174 h 1961762"/>
              <a:gd name="connsiteX3-7" fmla="*/ 8940800 w 12598400"/>
              <a:gd name="connsiteY3-8" fmla="*/ 5374 h 1961762"/>
              <a:gd name="connsiteX4-9" fmla="*/ 11303000 w 12598400"/>
              <a:gd name="connsiteY4-10" fmla="*/ 1376974 h 1961762"/>
              <a:gd name="connsiteX5-11" fmla="*/ 12598400 w 12598400"/>
              <a:gd name="connsiteY5-12" fmla="*/ 1288074 h 1961762"/>
              <a:gd name="connsiteX0-13" fmla="*/ 0 w 12598400"/>
              <a:gd name="connsiteY0-14" fmla="*/ 1068645 h 2389813"/>
              <a:gd name="connsiteX1-15" fmla="*/ 1320800 w 12598400"/>
              <a:gd name="connsiteY1-16" fmla="*/ 230444 h 2389813"/>
              <a:gd name="connsiteX2-17" fmla="*/ 4203700 w 12598400"/>
              <a:gd name="connsiteY2-18" fmla="*/ 2389329 h 2389813"/>
              <a:gd name="connsiteX3-19" fmla="*/ 8940800 w 12598400"/>
              <a:gd name="connsiteY3-20" fmla="*/ 14545 h 2389813"/>
              <a:gd name="connsiteX4-21" fmla="*/ 11303000 w 12598400"/>
              <a:gd name="connsiteY4-22" fmla="*/ 1386145 h 2389813"/>
              <a:gd name="connsiteX5-23" fmla="*/ 12598400 w 12598400"/>
              <a:gd name="connsiteY5-24" fmla="*/ 1297245 h 2389813"/>
              <a:gd name="connsiteX0-25" fmla="*/ 0 w 12598400"/>
              <a:gd name="connsiteY0-26" fmla="*/ 1253444 h 2575771"/>
              <a:gd name="connsiteX1-27" fmla="*/ 1320800 w 12598400"/>
              <a:gd name="connsiteY1-28" fmla="*/ 415243 h 2575771"/>
              <a:gd name="connsiteX2-29" fmla="*/ 4203700 w 12598400"/>
              <a:gd name="connsiteY2-30" fmla="*/ 2574128 h 2575771"/>
              <a:gd name="connsiteX3-31" fmla="*/ 8140700 w 12598400"/>
              <a:gd name="connsiteY3-32" fmla="*/ 13130 h 2575771"/>
              <a:gd name="connsiteX4-33" fmla="*/ 11303000 w 12598400"/>
              <a:gd name="connsiteY4-34" fmla="*/ 1570944 h 2575771"/>
              <a:gd name="connsiteX5-35" fmla="*/ 12598400 w 12598400"/>
              <a:gd name="connsiteY5-36" fmla="*/ 1482044 h 2575771"/>
              <a:gd name="connsiteX0-37" fmla="*/ 0 w 12598400"/>
              <a:gd name="connsiteY0-38" fmla="*/ 1244064 h 2566387"/>
              <a:gd name="connsiteX1-39" fmla="*/ 1320800 w 12598400"/>
              <a:gd name="connsiteY1-40" fmla="*/ 405863 h 2566387"/>
              <a:gd name="connsiteX2-41" fmla="*/ 4203700 w 12598400"/>
              <a:gd name="connsiteY2-42" fmla="*/ 2564748 h 2566387"/>
              <a:gd name="connsiteX3-43" fmla="*/ 8140700 w 12598400"/>
              <a:gd name="connsiteY3-44" fmla="*/ 3750 h 2566387"/>
              <a:gd name="connsiteX4-45" fmla="*/ 11404600 w 12598400"/>
              <a:gd name="connsiteY4-46" fmla="*/ 1980545 h 2566387"/>
              <a:gd name="connsiteX5-47" fmla="*/ 12598400 w 12598400"/>
              <a:gd name="connsiteY5-48" fmla="*/ 1472664 h 25663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598400" h="2566387">
                <a:moveTo>
                  <a:pt x="0" y="1244064"/>
                </a:moveTo>
                <a:cubicBezTo>
                  <a:pt x="500591" y="749822"/>
                  <a:pt x="620183" y="185749"/>
                  <a:pt x="1320800" y="405863"/>
                </a:cubicBezTo>
                <a:cubicBezTo>
                  <a:pt x="2021417" y="625977"/>
                  <a:pt x="3067050" y="2631767"/>
                  <a:pt x="4203700" y="2564748"/>
                </a:cubicBezTo>
                <a:cubicBezTo>
                  <a:pt x="5340350" y="2497729"/>
                  <a:pt x="6940550" y="101117"/>
                  <a:pt x="8140700" y="3750"/>
                </a:cubicBezTo>
                <a:cubicBezTo>
                  <a:pt x="9340850" y="-93617"/>
                  <a:pt x="10661650" y="1735726"/>
                  <a:pt x="11404600" y="1980545"/>
                </a:cubicBezTo>
                <a:cubicBezTo>
                  <a:pt x="12147550" y="2225364"/>
                  <a:pt x="12255500" y="1624005"/>
                  <a:pt x="12598400" y="1472664"/>
                </a:cubicBezTo>
              </a:path>
            </a:pathLst>
          </a:custGeom>
          <a:noFill/>
          <a:ln>
            <a:solidFill>
              <a:schemeClr val="accent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50800" y="3263900"/>
            <a:ext cx="12255500" cy="683821"/>
          </a:xfrm>
          <a:custGeom>
            <a:avLst/>
            <a:gdLst>
              <a:gd name="connsiteX0" fmla="*/ 0 w 12255500"/>
              <a:gd name="connsiteY0" fmla="*/ 764016 h 764016"/>
              <a:gd name="connsiteX1" fmla="*/ 1955800 w 12255500"/>
              <a:gd name="connsiteY1" fmla="*/ 497316 h 764016"/>
              <a:gd name="connsiteX2" fmla="*/ 3987800 w 12255500"/>
              <a:gd name="connsiteY2" fmla="*/ 2016 h 764016"/>
              <a:gd name="connsiteX3" fmla="*/ 8509000 w 12255500"/>
              <a:gd name="connsiteY3" fmla="*/ 700516 h 764016"/>
              <a:gd name="connsiteX4" fmla="*/ 12255500 w 12255500"/>
              <a:gd name="connsiteY4" fmla="*/ 40116 h 764016"/>
              <a:gd name="connsiteX0-1" fmla="*/ 0 w 12255500"/>
              <a:gd name="connsiteY0-2" fmla="*/ 762025 h 762025"/>
              <a:gd name="connsiteX1-3" fmla="*/ 1879600 w 12255500"/>
              <a:gd name="connsiteY1-4" fmla="*/ 673125 h 762025"/>
              <a:gd name="connsiteX2-5" fmla="*/ 3987800 w 12255500"/>
              <a:gd name="connsiteY2-6" fmla="*/ 25 h 762025"/>
              <a:gd name="connsiteX3-7" fmla="*/ 8509000 w 12255500"/>
              <a:gd name="connsiteY3-8" fmla="*/ 698525 h 762025"/>
              <a:gd name="connsiteX4-9" fmla="*/ 12255500 w 12255500"/>
              <a:gd name="connsiteY4-10" fmla="*/ 38125 h 762025"/>
              <a:gd name="connsiteX0-11" fmla="*/ 0 w 12255500"/>
              <a:gd name="connsiteY0-12" fmla="*/ 635024 h 703112"/>
              <a:gd name="connsiteX1-13" fmla="*/ 1879600 w 12255500"/>
              <a:gd name="connsiteY1-14" fmla="*/ 673124 h 703112"/>
              <a:gd name="connsiteX2-15" fmla="*/ 3987800 w 12255500"/>
              <a:gd name="connsiteY2-16" fmla="*/ 24 h 703112"/>
              <a:gd name="connsiteX3-17" fmla="*/ 8509000 w 12255500"/>
              <a:gd name="connsiteY3-18" fmla="*/ 698524 h 703112"/>
              <a:gd name="connsiteX4-19" fmla="*/ 12255500 w 12255500"/>
              <a:gd name="connsiteY4-20" fmla="*/ 38124 h 703112"/>
              <a:gd name="connsiteX0-21" fmla="*/ 0 w 12255500"/>
              <a:gd name="connsiteY0-22" fmla="*/ 635024 h 732866"/>
              <a:gd name="connsiteX1-23" fmla="*/ 1879600 w 12255500"/>
              <a:gd name="connsiteY1-24" fmla="*/ 673124 h 732866"/>
              <a:gd name="connsiteX2-25" fmla="*/ 3987800 w 12255500"/>
              <a:gd name="connsiteY2-26" fmla="*/ 24 h 732866"/>
              <a:gd name="connsiteX3-27" fmla="*/ 8509000 w 12255500"/>
              <a:gd name="connsiteY3-28" fmla="*/ 698524 h 732866"/>
              <a:gd name="connsiteX4-29" fmla="*/ 12255500 w 12255500"/>
              <a:gd name="connsiteY4-30" fmla="*/ 38124 h 732866"/>
              <a:gd name="connsiteX0-31" fmla="*/ 0 w 12255500"/>
              <a:gd name="connsiteY0-32" fmla="*/ 596900 h 683821"/>
              <a:gd name="connsiteX1-33" fmla="*/ 1879600 w 12255500"/>
              <a:gd name="connsiteY1-34" fmla="*/ 635000 h 683821"/>
              <a:gd name="connsiteX2-35" fmla="*/ 4356100 w 12255500"/>
              <a:gd name="connsiteY2-36" fmla="*/ 114300 h 683821"/>
              <a:gd name="connsiteX3-37" fmla="*/ 8509000 w 12255500"/>
              <a:gd name="connsiteY3-38" fmla="*/ 660400 h 683821"/>
              <a:gd name="connsiteX4-39" fmla="*/ 12255500 w 12255500"/>
              <a:gd name="connsiteY4-40" fmla="*/ 0 h 6838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55500" h="683821">
                <a:moveTo>
                  <a:pt x="0" y="596900"/>
                </a:moveTo>
                <a:cubicBezTo>
                  <a:pt x="391583" y="692150"/>
                  <a:pt x="1153583" y="715433"/>
                  <a:pt x="1879600" y="635000"/>
                </a:cubicBezTo>
                <a:cubicBezTo>
                  <a:pt x="2605617" y="554567"/>
                  <a:pt x="3251200" y="110067"/>
                  <a:pt x="4356100" y="114300"/>
                </a:cubicBezTo>
                <a:cubicBezTo>
                  <a:pt x="5461000" y="118533"/>
                  <a:pt x="7192433" y="679450"/>
                  <a:pt x="8509000" y="660400"/>
                </a:cubicBezTo>
                <a:cubicBezTo>
                  <a:pt x="9825567" y="641350"/>
                  <a:pt x="11071225" y="333375"/>
                  <a:pt x="12255500" y="0"/>
                </a:cubicBezTo>
              </a:path>
            </a:pathLst>
          </a:custGeom>
          <a:no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p:cNvGrpSpPr/>
          <p:nvPr/>
        </p:nvGrpSpPr>
        <p:grpSpPr>
          <a:xfrm>
            <a:off x="4094696" y="1539303"/>
            <a:ext cx="4002606" cy="4002606"/>
            <a:chOff x="4094696" y="1539303"/>
            <a:chExt cx="4002606" cy="4002606"/>
          </a:xfrm>
        </p:grpSpPr>
        <p:sp useBgFill="1">
          <p:nvSpPr>
            <p:cNvPr id="5" name="椭圆 4"/>
            <p:cNvSpPr/>
            <p:nvPr/>
          </p:nvSpPr>
          <p:spPr>
            <a:xfrm>
              <a:off x="4094696" y="1539303"/>
              <a:ext cx="4002606" cy="4002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椭圆 5"/>
            <p:cNvSpPr/>
            <p:nvPr/>
          </p:nvSpPr>
          <p:spPr>
            <a:xfrm>
              <a:off x="4094696" y="1539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椭圆 6"/>
            <p:cNvSpPr/>
            <p:nvPr/>
          </p:nvSpPr>
          <p:spPr>
            <a:xfrm>
              <a:off x="4175669" y="1620276"/>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椭圆 7"/>
            <p:cNvSpPr/>
            <p:nvPr/>
          </p:nvSpPr>
          <p:spPr>
            <a:xfrm>
              <a:off x="4248149" y="1692756"/>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9" name="组合 8"/>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770726" y="3803671"/>
            <a:ext cx="292390" cy="292390"/>
            <a:chOff x="3450426" y="5754470"/>
            <a:chExt cx="292390" cy="292390"/>
          </a:xfrm>
        </p:grpSpPr>
        <p:sp useBgFill="1">
          <p:nvSpPr>
            <p:cNvPr id="14" name="椭圆 13"/>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450426" y="5754470"/>
              <a:ext cx="292390" cy="29239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213095" y="3197795"/>
            <a:ext cx="224954" cy="224954"/>
            <a:chOff x="3450426" y="5754470"/>
            <a:chExt cx="292390" cy="292390"/>
          </a:xfrm>
        </p:grpSpPr>
        <p:sp useBgFill="1">
          <p:nvSpPr>
            <p:cNvPr id="17" name="椭圆 16"/>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椭圆 17"/>
            <p:cNvSpPr/>
            <p:nvPr/>
          </p:nvSpPr>
          <p:spPr>
            <a:xfrm>
              <a:off x="3450426" y="5754470"/>
              <a:ext cx="292390" cy="29239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9" name="组合 18"/>
          <p:cNvGrpSpPr/>
          <p:nvPr/>
        </p:nvGrpSpPr>
        <p:grpSpPr>
          <a:xfrm>
            <a:off x="1959553" y="3539161"/>
            <a:ext cx="133298" cy="133298"/>
            <a:chOff x="3450426" y="5754470"/>
            <a:chExt cx="292390" cy="292390"/>
          </a:xfrm>
        </p:grpSpPr>
        <p:sp useBgFill="1">
          <p:nvSpPr>
            <p:cNvPr id="20" name="椭圆 19"/>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450426" y="5754470"/>
              <a:ext cx="292390" cy="292390"/>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8630949" y="3805830"/>
            <a:ext cx="224954" cy="224954"/>
            <a:chOff x="3450426" y="5754470"/>
            <a:chExt cx="292390" cy="292390"/>
          </a:xfrm>
        </p:grpSpPr>
        <p:sp useBgFill="1">
          <p:nvSpPr>
            <p:cNvPr id="23" name="椭圆 22"/>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3450426" y="5754470"/>
              <a:ext cx="292390" cy="29239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5" name="组合 24"/>
          <p:cNvGrpSpPr/>
          <p:nvPr/>
        </p:nvGrpSpPr>
        <p:grpSpPr>
          <a:xfrm>
            <a:off x="9614504" y="3182064"/>
            <a:ext cx="133298" cy="133298"/>
            <a:chOff x="3450426" y="5754470"/>
            <a:chExt cx="292390" cy="292390"/>
          </a:xfrm>
        </p:grpSpPr>
        <p:sp useBgFill="1">
          <p:nvSpPr>
            <p:cNvPr id="26" name="椭圆 25"/>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450426" y="5754470"/>
              <a:ext cx="292390" cy="292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V="1">
            <a:off x="11553242" y="3567101"/>
            <a:ext cx="105358" cy="105358"/>
            <a:chOff x="3450426" y="5754470"/>
            <a:chExt cx="292390" cy="292390"/>
          </a:xfrm>
        </p:grpSpPr>
        <p:sp useBgFill="1">
          <p:nvSpPr>
            <p:cNvPr id="29" name="椭圆 28"/>
            <p:cNvSpPr/>
            <p:nvPr/>
          </p:nvSpPr>
          <p:spPr>
            <a:xfrm>
              <a:off x="3450426" y="5754470"/>
              <a:ext cx="292390" cy="292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450426" y="5754470"/>
              <a:ext cx="292390" cy="29239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4450941" y="2891608"/>
            <a:ext cx="3290116" cy="633187"/>
          </a:xfrm>
          <a:prstGeom prst="rect">
            <a:avLst/>
          </a:prstGeom>
          <a:noFill/>
        </p:spPr>
        <p:txBody>
          <a:bodyPr wrap="square" rtlCol="0">
            <a:spAutoFit/>
          </a:bodyPr>
          <a:lstStyle/>
          <a:p>
            <a:pPr fontAlgn="base">
              <a:lnSpc>
                <a:spcPct val="120000"/>
              </a:lnSpc>
            </a:pPr>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2019</a:t>
            </a: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矩形 34"/>
          <p:cNvSpPr/>
          <p:nvPr/>
        </p:nvSpPr>
        <p:spPr>
          <a:xfrm>
            <a:off x="4389118" y="3755060"/>
            <a:ext cx="3413762" cy="830997"/>
          </a:xfrm>
          <a:prstGeom prst="rect">
            <a:avLst/>
          </a:prstGeom>
        </p:spPr>
        <p:txBody>
          <a:bodyPr wrap="square">
            <a:spAutoFit/>
          </a:bodyPr>
          <a:lstStyle/>
          <a:p>
            <a:pPr algn="ctr" fontAlgn="base">
              <a:lnSpc>
                <a:spcPct val="120000"/>
              </a:lnSpc>
            </a:pPr>
            <a:r>
              <a:rPr lang="en-US" altLang="zh-CN" sz="2000" dirty="0">
                <a:solidFill>
                  <a:schemeClr val="bg1"/>
                </a:solidFill>
                <a:latin typeface="微软雅黑" panose="020B0503020204020204" pitchFamily="34" charset="-122"/>
                <a:ea typeface="微软雅黑" panose="020B0503020204020204" pitchFamily="34" charset="-122"/>
              </a:rPr>
              <a:t>2019</a:t>
            </a:r>
            <a:r>
              <a:rPr lang="zh-CN" altLang="en-US" sz="2000" dirty="0">
                <a:solidFill>
                  <a:schemeClr val="bg1"/>
                </a:solidFill>
                <a:latin typeface="微软雅黑" panose="020B0503020204020204" pitchFamily="34" charset="-122"/>
                <a:ea typeface="微软雅黑" panose="020B0503020204020204" pitchFamily="34" charset="-122"/>
              </a:rPr>
              <a:t>年工作计划</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fontAlgn="base">
              <a:lnSpc>
                <a:spcPct val="120000"/>
              </a:lnSpc>
            </a:pPr>
            <a:r>
              <a:rPr lang="zh-CN" altLang="en-US" sz="2000" dirty="0">
                <a:solidFill>
                  <a:schemeClr val="bg1"/>
                </a:solidFill>
                <a:latin typeface="微软雅黑" panose="020B0503020204020204" pitchFamily="34" charset="-122"/>
                <a:ea typeface="微软雅黑" panose="020B0503020204020204" pitchFamily="34" charset="-122"/>
              </a:rPr>
              <a:t>工作目标</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其他</a:t>
            </a:r>
            <a:endParaRPr lang="zh-CN" altLang="en-US" sz="2000" dirty="0">
              <a:solidFill>
                <a:schemeClr val="bg1"/>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5803391" y="4693920"/>
            <a:ext cx="58521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accel="50000" decel="50000" fill="hold" nodeType="withEffect">
                                  <p:stCondLst>
                                    <p:cond delay="0"/>
                                  </p:stCondLst>
                                  <p:childTnLst>
                                    <p:animMotion origin="layout" path="M 0 -3.7037E-6 L -0.5 -0.5162 " pathEditMode="relative" rAng="0" ptsTypes="AA">
                                      <p:cBhvr>
                                        <p:cTn id="9" dur="500" spd="-100000" fill="hold"/>
                                        <p:tgtEl>
                                          <p:spTgt spid="4"/>
                                        </p:tgtEl>
                                        <p:attrNameLst>
                                          <p:attrName>ppt_x</p:attrName>
                                          <p:attrName>ppt_y</p:attrName>
                                        </p:attrNameLst>
                                      </p:cBhvr>
                                      <p:rCtr x="-25000" y="-25810"/>
                                    </p:animMotion>
                                  </p:childTnLst>
                                </p:cTn>
                              </p:par>
                              <p:par>
                                <p:cTn id="10" presetID="10" presetClass="exit" presetSubtype="0" fill="hold" nodeType="with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42" presetClass="path" presetSubtype="0" accel="50000" decel="50000" fill="hold" nodeType="withEffect">
                                  <p:stCondLst>
                                    <p:cond delay="0"/>
                                  </p:stCondLst>
                                  <p:childTnLst>
                                    <p:animMotion origin="layout" path="M 0 0 L 0.50001 0.51621 " pathEditMode="relative" rAng="0" ptsTypes="AA">
                                      <p:cBhvr>
                                        <p:cTn id="14" dur="500" fill="hold"/>
                                        <p:tgtEl>
                                          <p:spTgt spid="9"/>
                                        </p:tgtEl>
                                        <p:attrNameLst>
                                          <p:attrName>ppt_x</p:attrName>
                                          <p:attrName>ppt_y</p:attrName>
                                        </p:attrNameLst>
                                      </p:cBhvr>
                                      <p:rCtr x="24844" y="25833"/>
                                    </p:animMotion>
                                  </p:childTnLst>
                                </p:cTn>
                              </p:par>
                              <p:par>
                                <p:cTn id="15" presetID="6" presetClass="emph" presetSubtype="0" fill="hold" nodeType="withEffect">
                                  <p:stCondLst>
                                    <p:cond delay="0"/>
                                  </p:stCondLst>
                                  <p:childTnLst>
                                    <p:animScale>
                                      <p:cBhvr>
                                        <p:cTn id="16" dur="500" fill="hold"/>
                                        <p:tgtEl>
                                          <p:spTgt spid="9"/>
                                        </p:tgtEl>
                                      </p:cBhvr>
                                      <p:by x="50000" y="50000"/>
                                    </p:animScale>
                                  </p:childTnLst>
                                </p:cTn>
                              </p:par>
                              <p:par>
                                <p:cTn id="17" presetID="22" presetClass="entr" presetSubtype="8" fill="hold" grpId="0" nodeType="withEffect">
                                  <p:stCondLst>
                                    <p:cond delay="75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750"/>
                                        <p:tgtEl>
                                          <p:spTgt spid="3"/>
                                        </p:tgtEl>
                                      </p:cBhvr>
                                    </p:animEffect>
                                  </p:childTnLst>
                                </p:cTn>
                              </p:par>
                              <p:par>
                                <p:cTn id="23" presetID="16" presetClass="entr" presetSubtype="37" fill="hold" nodeType="withEffect">
                                  <p:stCondLst>
                                    <p:cond delay="1750"/>
                                  </p:stCondLst>
                                  <p:childTnLst>
                                    <p:set>
                                      <p:cBhvr>
                                        <p:cTn id="24" dur="1" fill="hold">
                                          <p:stCondLst>
                                            <p:cond delay="0"/>
                                          </p:stCondLst>
                                        </p:cTn>
                                        <p:tgtEl>
                                          <p:spTgt spid="36"/>
                                        </p:tgtEl>
                                        <p:attrNameLst>
                                          <p:attrName>style.visibility</p:attrName>
                                        </p:attrNameLst>
                                      </p:cBhvr>
                                      <p:to>
                                        <p:strVal val="visible"/>
                                      </p:to>
                                    </p:set>
                                    <p:animEffect transition="in" filter="barn(outVertical)">
                                      <p:cBhvr>
                                        <p:cTn id="25" dur="500"/>
                                        <p:tgtEl>
                                          <p:spTgt spid="36"/>
                                        </p:tgtEl>
                                      </p:cBhvr>
                                    </p:animEffect>
                                  </p:childTnLst>
                                </p:cTn>
                              </p:par>
                              <p:par>
                                <p:cTn id="26" presetID="12" presetClass="entr" presetSubtype="4" fill="hold" grpId="0" nodeType="withEffect">
                                  <p:stCondLst>
                                    <p:cond delay="175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p:tgtEl>
                                          <p:spTgt spid="35"/>
                                        </p:tgtEl>
                                        <p:attrNameLst>
                                          <p:attrName>ppt_y</p:attrName>
                                        </p:attrNameLst>
                                      </p:cBhvr>
                                      <p:tavLst>
                                        <p:tav tm="0">
                                          <p:val>
                                            <p:strVal val="#ppt_y+#ppt_h*1.125000"/>
                                          </p:val>
                                        </p:tav>
                                        <p:tav tm="100000">
                                          <p:val>
                                            <p:strVal val="#ppt_y"/>
                                          </p:val>
                                        </p:tav>
                                      </p:tavLst>
                                    </p:anim>
                                    <p:animEffect transition="in" filter="wipe(up)">
                                      <p:cBhvr>
                                        <p:cTn id="29" dur="500"/>
                                        <p:tgtEl>
                                          <p:spTgt spid="35"/>
                                        </p:tgtEl>
                                      </p:cBhvr>
                                    </p:animEffect>
                                  </p:childTnLst>
                                </p:cTn>
                              </p:par>
                              <p:par>
                                <p:cTn id="30" presetID="53" presetClass="entr" presetSubtype="16" fill="hold" grpId="0" nodeType="withEffect">
                                  <p:stCondLst>
                                    <p:cond delay="175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10" presetClass="entr" presetSubtype="0" fill="hold" nodeType="withEffect">
                                  <p:stCondLst>
                                    <p:cond delay="85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childTnLst>
                                </p:cTn>
                              </p:par>
                              <p:par>
                                <p:cTn id="38" presetID="0" presetClass="path" presetSubtype="0" decel="21000" fill="hold" nodeType="withEffect">
                                  <p:stCondLst>
                                    <p:cond delay="850"/>
                                  </p:stCondLst>
                                  <p:childTnLst>
                                    <p:animMotion origin="layout" path="M -0.14635 -0.02131 C -0.1293 -0.02825 -0.11237 -0.03543 -0.08802 -0.03172 C -0.06367 -0.02825 -0.0319 -0.01413 -1.66667E-6 -5.18519E-6 " pathEditMode="relative" ptsTypes="AAA">
                                      <p:cBhvr>
                                        <p:cTn id="39" dur="1250" fill="hold"/>
                                        <p:tgtEl>
                                          <p:spTgt spid="13"/>
                                        </p:tgtEl>
                                        <p:attrNameLst>
                                          <p:attrName>ppt_x</p:attrName>
                                          <p:attrName>ppt_y</p:attrName>
                                        </p:attrNameLst>
                                      </p:cBhvr>
                                    </p:animMotion>
                                  </p:childTnLst>
                                </p:cTn>
                              </p:par>
                              <p:par>
                                <p:cTn id="40" presetID="10" presetClass="entr" presetSubtype="0" fill="hold" nodeType="withEffect">
                                  <p:stCondLst>
                                    <p:cond delay="9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250"/>
                                        <p:tgtEl>
                                          <p:spTgt spid="16"/>
                                        </p:tgtEl>
                                      </p:cBhvr>
                                    </p:animEffect>
                                  </p:childTnLst>
                                </p:cTn>
                              </p:par>
                              <p:par>
                                <p:cTn id="43" presetID="0" presetClass="path" presetSubtype="0" decel="21000" fill="hold" nodeType="withEffect">
                                  <p:stCondLst>
                                    <p:cond delay="900"/>
                                  </p:stCondLst>
                                  <p:childTnLst>
                                    <p:animMotion origin="layout" path="M -0.31433 -0.0507 C -0.27944 -0.02338 -0.2448 0.00393 -0.20365 0.00856 C -0.16264 0.01319 -0.10183 -0.02176 -0.06798 -0.02338 C -0.03399 -0.02477 -0.01707 -0.01227 -5.41667E-6 1.48148E-6 " pathEditMode="relative" ptsTypes="AAAA">
                                      <p:cBhvr>
                                        <p:cTn id="44" dur="1250" fill="hold"/>
                                        <p:tgtEl>
                                          <p:spTgt spid="16"/>
                                        </p:tgtEl>
                                        <p:attrNameLst>
                                          <p:attrName>ppt_x</p:attrName>
                                          <p:attrName>ppt_y</p:attrName>
                                        </p:attrNameLst>
                                      </p:cBhvr>
                                    </p:animMotion>
                                  </p:childTnLst>
                                </p:cTn>
                              </p:par>
                              <p:par>
                                <p:cTn id="45" presetID="10" presetClass="entr" presetSubtype="0" fill="hold" nodeType="withEffect">
                                  <p:stCondLst>
                                    <p:cond delay="75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250"/>
                                        <p:tgtEl>
                                          <p:spTgt spid="19"/>
                                        </p:tgtEl>
                                      </p:cBhvr>
                                    </p:animEffect>
                                  </p:childTnLst>
                                </p:cTn>
                              </p:par>
                              <p:par>
                                <p:cTn id="48" presetID="0" presetClass="path" presetSubtype="0" decel="21000" fill="hold" nodeType="withEffect">
                                  <p:stCondLst>
                                    <p:cond delay="750"/>
                                  </p:stCondLst>
                                  <p:childTnLst>
                                    <p:animMotion origin="layout" path="M -0.21042 0.10139 C -0.21237 0.09908 -0.2142 0.09676 -0.20092 0.10348 C -0.18763 0.11019 -0.15365 0.15 -0.13086 0.14144 C -0.10808 0.13311 -0.08607 0.07639 -0.0642 0.05278 C -0.04232 0.02917 -0.0211 0.01459 0.00013 1.11111E-6 " pathEditMode="relative" ptsTypes="AAAAA">
                                      <p:cBhvr>
                                        <p:cTn id="49" dur="1250" fill="hold"/>
                                        <p:tgtEl>
                                          <p:spTgt spid="19"/>
                                        </p:tgtEl>
                                        <p:attrNameLst>
                                          <p:attrName>ppt_x</p:attrName>
                                          <p:attrName>ppt_y</p:attrName>
                                        </p:attrNameLst>
                                      </p:cBhvr>
                                    </p:animMotion>
                                  </p:childTnLst>
                                </p:cTn>
                              </p:par>
                              <p:par>
                                <p:cTn id="50" presetID="10" presetClass="entr" presetSubtype="0" fill="hold" nodeType="withEffect">
                                  <p:stCondLst>
                                    <p:cond delay="85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250"/>
                                        <p:tgtEl>
                                          <p:spTgt spid="22"/>
                                        </p:tgtEl>
                                      </p:cBhvr>
                                    </p:animEffect>
                                  </p:childTnLst>
                                </p:cTn>
                              </p:par>
                              <p:par>
                                <p:cTn id="53" presetID="0" presetClass="path" presetSubtype="0" decel="21000" fill="hold" nodeType="withEffect">
                                  <p:stCondLst>
                                    <p:cond delay="850"/>
                                  </p:stCondLst>
                                  <p:childTnLst>
                                    <p:animMotion origin="layout" path="M 0.32982 -0.01042 C 0.28177 0.01458 0.23386 0.03958 0.19401 0.04027 C 0.15417 0.0412 0.12279 0.00046 0.09037 -0.00626 C 0.05808 -0.01297 0.02904 -0.00649 -4.79167E-6 -6.66667E-6 " pathEditMode="relative" ptsTypes="AAAA">
                                      <p:cBhvr>
                                        <p:cTn id="54" dur="1250" fill="hold"/>
                                        <p:tgtEl>
                                          <p:spTgt spid="22"/>
                                        </p:tgtEl>
                                        <p:attrNameLst>
                                          <p:attrName>ppt_x</p:attrName>
                                          <p:attrName>ppt_y</p:attrName>
                                        </p:attrNameLst>
                                      </p:cBhvr>
                                    </p:animMotion>
                                  </p:childTnLst>
                                </p:cTn>
                              </p:par>
                              <p:par>
                                <p:cTn id="55" presetID="10" presetClass="entr" presetSubtype="0" fill="hold" nodeType="withEffect">
                                  <p:stCondLst>
                                    <p:cond delay="75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childTnLst>
                                </p:cTn>
                              </p:par>
                              <p:par>
                                <p:cTn id="58" presetID="0" presetClass="path" presetSubtype="0" decel="21000" fill="hold" nodeType="withEffect">
                                  <p:stCondLst>
                                    <p:cond delay="750"/>
                                  </p:stCondLst>
                                  <p:childTnLst>
                                    <p:animMotion origin="layout" path="M 0.22982 -0.06088 C 0.19987 -0.04259 0.17005 -0.02407 0.14167 -0.01875 C 0.11328 -0.01342 0.08216 -0.03287 0.05951 -0.02917 C 0.03685 -0.02569 0.02135 -0.01157 0.00599 0.00255 " pathEditMode="relative" ptsTypes="AAAA">
                                      <p:cBhvr>
                                        <p:cTn id="59" dur="1250" fill="hold"/>
                                        <p:tgtEl>
                                          <p:spTgt spid="25"/>
                                        </p:tgtEl>
                                        <p:attrNameLst>
                                          <p:attrName>ppt_x</p:attrName>
                                          <p:attrName>ppt_y</p:attrName>
                                        </p:attrNameLst>
                                      </p:cBhvr>
                                    </p:animMotion>
                                  </p:childTnLst>
                                </p:cTn>
                              </p:par>
                              <p:par>
                                <p:cTn id="60" presetID="10" presetClass="entr" presetSubtype="0" fill="hold" nodeType="withEffect">
                                  <p:stCondLst>
                                    <p:cond delay="90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250"/>
                                        <p:tgtEl>
                                          <p:spTgt spid="28"/>
                                        </p:tgtEl>
                                      </p:cBhvr>
                                    </p:animEffect>
                                  </p:childTnLst>
                                </p:cTn>
                              </p:par>
                              <p:par>
                                <p:cTn id="63" presetID="0" presetClass="path" presetSubtype="0" decel="21000" fill="hold" nodeType="withEffect">
                                  <p:stCondLst>
                                    <p:cond delay="900"/>
                                  </p:stCondLst>
                                  <p:childTnLst>
                                    <p:animMotion origin="layout" path="M 0.09414 -0.02963 C 0.06914 -0.02894 0.04427 -0.02824 0.02852 -0.02338 C 0.01289 -0.01852 0.00638 -0.00926 -6.25E-7 -2.22222E-6 " pathEditMode="relative" ptsTypes="AAA">
                                      <p:cBhvr>
                                        <p:cTn id="64" dur="1250" fill="hold"/>
                                        <p:tgtEl>
                                          <p:spTgt spid="2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4"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683657" y="-1683657"/>
            <a:ext cx="3367314" cy="3367314"/>
            <a:chOff x="4094696" y="-2001303"/>
            <a:chExt cx="4002606" cy="4002606"/>
          </a:xfrm>
        </p:grpSpPr>
        <p:sp>
          <p:nvSpPr>
            <p:cNvPr id="21" name="椭圆 20"/>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01</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25" name="文本框 24"/>
          <p:cNvSpPr txBox="1"/>
          <p:nvPr/>
        </p:nvSpPr>
        <p:spPr>
          <a:xfrm>
            <a:off x="1911277" y="406399"/>
            <a:ext cx="4151086" cy="633187"/>
          </a:xfrm>
          <a:prstGeom prst="rect">
            <a:avLst/>
          </a:prstGeom>
          <a:noFill/>
        </p:spPr>
        <p:txBody>
          <a:bodyPr wrap="square" rtlCol="0">
            <a:spAutoFit/>
          </a:bodyPr>
          <a:lstStyle/>
          <a:p>
            <a:pPr fontAlgn="base">
              <a:lnSpc>
                <a:spcPct val="120000"/>
              </a:lnSpc>
            </a:pPr>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2018</a:t>
            </a: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椭圆 27"/>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Group 13"/>
          <p:cNvGrpSpPr/>
          <p:nvPr/>
        </p:nvGrpSpPr>
        <p:grpSpPr bwMode="auto">
          <a:xfrm>
            <a:off x="1" y="4605339"/>
            <a:ext cx="1433334" cy="2274887"/>
            <a:chOff x="0" y="4605643"/>
            <a:chExt cx="1433249" cy="2274997"/>
          </a:xfrm>
        </p:grpSpPr>
        <p:sp>
          <p:nvSpPr>
            <p:cNvPr id="37" name="Freeform 96"/>
            <p:cNvSpPr/>
            <p:nvPr/>
          </p:nvSpPr>
          <p:spPr bwMode="auto">
            <a:xfrm>
              <a:off x="0" y="4605643"/>
              <a:ext cx="471460" cy="2274997"/>
            </a:xfrm>
            <a:custGeom>
              <a:avLst/>
              <a:gdLst>
                <a:gd name="connsiteX0" fmla="*/ 0 w 472045"/>
                <a:gd name="connsiteY0" fmla="*/ 0 h 2274997"/>
                <a:gd name="connsiteX1" fmla="*/ 472045 w 472045"/>
                <a:gd name="connsiteY1" fmla="*/ 545256 h 2274997"/>
                <a:gd name="connsiteX2" fmla="*/ 472045 w 472045"/>
                <a:gd name="connsiteY2" fmla="*/ 1168092 h 2274997"/>
                <a:gd name="connsiteX3" fmla="*/ 472045 w 472045"/>
                <a:gd name="connsiteY3" fmla="*/ 2267347 h 2274997"/>
                <a:gd name="connsiteX4" fmla="*/ 472045 w 472045"/>
                <a:gd name="connsiteY4" fmla="*/ 2274997 h 2274997"/>
                <a:gd name="connsiteX5" fmla="*/ 0 w 472045"/>
                <a:gd name="connsiteY5" fmla="*/ 2274997 h 2274997"/>
                <a:gd name="connsiteX6" fmla="*/ 0 w 472045"/>
                <a:gd name="connsiteY6" fmla="*/ 1722091 h 2274997"/>
                <a:gd name="connsiteX7" fmla="*/ 0 w 472045"/>
                <a:gd name="connsiteY7" fmla="*/ 1168092 h 2274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045" h="2274997">
                  <a:moveTo>
                    <a:pt x="0" y="0"/>
                  </a:moveTo>
                  <a:lnTo>
                    <a:pt x="472045" y="545256"/>
                  </a:lnTo>
                  <a:lnTo>
                    <a:pt x="472045" y="1168092"/>
                  </a:lnTo>
                  <a:lnTo>
                    <a:pt x="472045" y="2267347"/>
                  </a:lnTo>
                  <a:lnTo>
                    <a:pt x="472045" y="2274997"/>
                  </a:lnTo>
                  <a:lnTo>
                    <a:pt x="0" y="2274997"/>
                  </a:lnTo>
                  <a:lnTo>
                    <a:pt x="0" y="1722091"/>
                  </a:lnTo>
                  <a:lnTo>
                    <a:pt x="0" y="1168092"/>
                  </a:lnTo>
                  <a:close/>
                </a:path>
              </a:pathLst>
            </a:custGeom>
            <a:solidFill>
              <a:schemeClr val="accent1">
                <a:lumMod val="75000"/>
              </a:schemeClr>
            </a:solidFill>
            <a:ln>
              <a:noFill/>
            </a:ln>
          </p:spPr>
          <p:txBody>
            <a:bodyPr/>
            <a:lstStyle/>
            <a:p>
              <a:pPr>
                <a:defRPr/>
              </a:pPr>
              <a:endParaRPr lang="id-ID" sz="2400">
                <a:solidFill>
                  <a:schemeClr val="bg1"/>
                </a:solidFill>
              </a:endParaRPr>
            </a:p>
          </p:txBody>
        </p:sp>
        <p:sp>
          <p:nvSpPr>
            <p:cNvPr id="38" name="Freeform 20"/>
            <p:cNvSpPr/>
            <p:nvPr/>
          </p:nvSpPr>
          <p:spPr bwMode="auto">
            <a:xfrm>
              <a:off x="0" y="4605643"/>
              <a:ext cx="1415966" cy="544538"/>
            </a:xfrm>
            <a:custGeom>
              <a:avLst/>
              <a:gdLst>
                <a:gd name="T0" fmla="*/ 865 w 1296"/>
                <a:gd name="T1" fmla="*/ 0 h 499"/>
                <a:gd name="T2" fmla="*/ 0 w 1296"/>
                <a:gd name="T3" fmla="*/ 0 h 499"/>
                <a:gd name="T4" fmla="*/ 432 w 1296"/>
                <a:gd name="T5" fmla="*/ 499 h 499"/>
                <a:gd name="T6" fmla="*/ 1296 w 1296"/>
                <a:gd name="T7" fmla="*/ 499 h 499"/>
                <a:gd name="T8" fmla="*/ 865 w 1296"/>
                <a:gd name="T9" fmla="*/ 0 h 499"/>
              </a:gdLst>
              <a:ahLst/>
              <a:cxnLst>
                <a:cxn ang="0">
                  <a:pos x="T0" y="T1"/>
                </a:cxn>
                <a:cxn ang="0">
                  <a:pos x="T2" y="T3"/>
                </a:cxn>
                <a:cxn ang="0">
                  <a:pos x="T4" y="T5"/>
                </a:cxn>
                <a:cxn ang="0">
                  <a:pos x="T6" y="T7"/>
                </a:cxn>
                <a:cxn ang="0">
                  <a:pos x="T8" y="T9"/>
                </a:cxn>
              </a:cxnLst>
              <a:rect l="0" t="0" r="r" b="b"/>
              <a:pathLst>
                <a:path w="1296" h="499">
                  <a:moveTo>
                    <a:pt x="865" y="0"/>
                  </a:moveTo>
                  <a:lnTo>
                    <a:pt x="0" y="0"/>
                  </a:lnTo>
                  <a:lnTo>
                    <a:pt x="432" y="499"/>
                  </a:lnTo>
                  <a:lnTo>
                    <a:pt x="1296" y="499"/>
                  </a:lnTo>
                  <a:lnTo>
                    <a:pt x="865" y="0"/>
                  </a:lnTo>
                  <a:close/>
                </a:path>
              </a:pathLst>
            </a:custGeom>
            <a:solidFill>
              <a:schemeClr val="accent1">
                <a:lumMod val="60000"/>
                <a:lumOff val="40000"/>
              </a:schemeClr>
            </a:solidFill>
            <a:ln>
              <a:noFill/>
            </a:ln>
          </p:spPr>
          <p:txBody>
            <a:bodyPr/>
            <a:lstStyle/>
            <a:p>
              <a:pPr>
                <a:defRPr/>
              </a:pPr>
              <a:endParaRPr lang="id-ID" sz="2400">
                <a:solidFill>
                  <a:schemeClr val="bg1"/>
                </a:solidFill>
              </a:endParaRPr>
            </a:p>
          </p:txBody>
        </p:sp>
        <p:sp>
          <p:nvSpPr>
            <p:cNvPr id="39" name="Rectangle 21"/>
            <p:cNvSpPr>
              <a:spLocks noChangeArrowheads="1"/>
            </p:cNvSpPr>
            <p:nvPr/>
          </p:nvSpPr>
          <p:spPr bwMode="auto">
            <a:xfrm>
              <a:off x="472045" y="5150898"/>
              <a:ext cx="944091" cy="17220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sz="2400">
                <a:solidFill>
                  <a:schemeClr val="bg1"/>
                </a:solidFill>
              </a:endParaRPr>
            </a:p>
          </p:txBody>
        </p:sp>
        <p:sp>
          <p:nvSpPr>
            <p:cNvPr id="40" name="Freeform 23"/>
            <p:cNvSpPr/>
            <p:nvPr/>
          </p:nvSpPr>
          <p:spPr bwMode="auto">
            <a:xfrm>
              <a:off x="472045" y="5319174"/>
              <a:ext cx="492212" cy="286287"/>
            </a:xfrm>
            <a:custGeom>
              <a:avLst/>
              <a:gdLst>
                <a:gd name="T0" fmla="*/ 0 w 587"/>
                <a:gd name="T1" fmla="*/ 95065 h 262"/>
                <a:gd name="T2" fmla="*/ 351340 w 587"/>
                <a:gd name="T3" fmla="*/ 95065 h 262"/>
                <a:gd name="T4" fmla="*/ 351340 w 587"/>
                <a:gd name="T5" fmla="*/ 0 h 262"/>
                <a:gd name="T6" fmla="*/ 492212 w 587"/>
                <a:gd name="T7" fmla="*/ 142051 h 262"/>
                <a:gd name="T8" fmla="*/ 351340 w 587"/>
                <a:gd name="T9" fmla="*/ 286287 h 262"/>
                <a:gd name="T10" fmla="*/ 351340 w 587"/>
                <a:gd name="T11" fmla="*/ 191222 h 262"/>
                <a:gd name="T12" fmla="*/ 0 w 587"/>
                <a:gd name="T13" fmla="*/ 191222 h 262"/>
                <a:gd name="T14" fmla="*/ 0 w 587"/>
                <a:gd name="T15" fmla="*/ 95065 h 2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7" h="262">
                  <a:moveTo>
                    <a:pt x="0" y="87"/>
                  </a:moveTo>
                  <a:lnTo>
                    <a:pt x="419" y="87"/>
                  </a:lnTo>
                  <a:lnTo>
                    <a:pt x="419" y="0"/>
                  </a:lnTo>
                  <a:lnTo>
                    <a:pt x="587" y="130"/>
                  </a:lnTo>
                  <a:lnTo>
                    <a:pt x="419" y="262"/>
                  </a:lnTo>
                  <a:lnTo>
                    <a:pt x="419" y="175"/>
                  </a:lnTo>
                  <a:lnTo>
                    <a:pt x="0" y="175"/>
                  </a:lnTo>
                  <a:lnTo>
                    <a:pt x="0" y="87"/>
                  </a:lnTo>
                  <a:close/>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41" name="Freeform 24"/>
            <p:cNvSpPr/>
            <p:nvPr/>
          </p:nvSpPr>
          <p:spPr bwMode="auto">
            <a:xfrm>
              <a:off x="0" y="4868982"/>
              <a:ext cx="472045" cy="641413"/>
            </a:xfrm>
            <a:custGeom>
              <a:avLst/>
              <a:gdLst>
                <a:gd name="T0" fmla="*/ 472045 w 432"/>
                <a:gd name="T1" fmla="*/ 545256 h 587"/>
                <a:gd name="T2" fmla="*/ 0 w 432"/>
                <a:gd name="T3" fmla="*/ 0 h 587"/>
                <a:gd name="T4" fmla="*/ 0 w 432"/>
                <a:gd name="T5" fmla="*/ 96157 h 587"/>
                <a:gd name="T6" fmla="*/ 472045 w 432"/>
                <a:gd name="T7" fmla="*/ 641413 h 587"/>
                <a:gd name="T8" fmla="*/ 472045 w 432"/>
                <a:gd name="T9" fmla="*/ 545256 h 5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587">
                  <a:moveTo>
                    <a:pt x="432" y="499"/>
                  </a:moveTo>
                  <a:lnTo>
                    <a:pt x="0" y="0"/>
                  </a:lnTo>
                  <a:lnTo>
                    <a:pt x="0" y="88"/>
                  </a:lnTo>
                  <a:lnTo>
                    <a:pt x="432" y="587"/>
                  </a:lnTo>
                  <a:lnTo>
                    <a:pt x="432" y="499"/>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nvGrpSpPr>
            <p:cNvPr id="42" name="Group 117"/>
            <p:cNvGrpSpPr/>
            <p:nvPr/>
          </p:nvGrpSpPr>
          <p:grpSpPr>
            <a:xfrm>
              <a:off x="789601" y="6200955"/>
              <a:ext cx="334344" cy="487377"/>
              <a:chOff x="3582988" y="3510757"/>
              <a:chExt cx="319088" cy="465138"/>
            </a:xfrm>
            <a:solidFill>
              <a:schemeClr val="bg1"/>
            </a:solidFill>
          </p:grpSpPr>
          <p:sp>
            <p:nvSpPr>
              <p:cNvPr id="4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4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sp>
          <p:nvSpPr>
            <p:cNvPr id="43" name="TextBox 4"/>
            <p:cNvSpPr txBox="1"/>
            <p:nvPr/>
          </p:nvSpPr>
          <p:spPr>
            <a:xfrm>
              <a:off x="992129" y="5083504"/>
              <a:ext cx="441120" cy="707920"/>
            </a:xfrm>
            <a:prstGeom prst="rect">
              <a:avLst/>
            </a:prstGeom>
            <a:noFill/>
          </p:spPr>
          <p:txBody>
            <a:bodyPr wrap="none">
              <a:spAutoFit/>
            </a:bodyPr>
            <a:lstStyle/>
            <a:p>
              <a:pPr>
                <a:defRPr/>
              </a:pPr>
              <a:r>
                <a:rPr lang="en-US" sz="4000">
                  <a:solidFill>
                    <a:schemeClr val="bg1"/>
                  </a:solidFill>
                  <a:latin typeface="+mj-lt"/>
                </a:rPr>
                <a:t>1</a:t>
              </a:r>
              <a:endParaRPr lang="en-US" sz="4000">
                <a:solidFill>
                  <a:schemeClr val="bg1"/>
                </a:solidFill>
                <a:latin typeface="+mj-lt"/>
              </a:endParaRPr>
            </a:p>
          </p:txBody>
        </p:sp>
      </p:grpSp>
      <p:grpSp>
        <p:nvGrpSpPr>
          <p:cNvPr id="46" name="Group 8"/>
          <p:cNvGrpSpPr/>
          <p:nvPr/>
        </p:nvGrpSpPr>
        <p:grpSpPr bwMode="auto">
          <a:xfrm>
            <a:off x="944565" y="4051301"/>
            <a:ext cx="1417638" cy="2820988"/>
            <a:chOff x="945184" y="4051644"/>
            <a:chExt cx="1417229" cy="2821346"/>
          </a:xfrm>
        </p:grpSpPr>
        <p:grpSp>
          <p:nvGrpSpPr>
            <p:cNvPr id="47" name="Group 81"/>
            <p:cNvGrpSpPr/>
            <p:nvPr/>
          </p:nvGrpSpPr>
          <p:grpSpPr bwMode="auto">
            <a:xfrm>
              <a:off x="945184" y="4051644"/>
              <a:ext cx="1417229" cy="2821346"/>
              <a:chOff x="7941407" y="4036654"/>
              <a:chExt cx="1417229" cy="2821346"/>
            </a:xfrm>
          </p:grpSpPr>
          <p:sp>
            <p:nvSpPr>
              <p:cNvPr id="75" name="Rectangle 25"/>
              <p:cNvSpPr>
                <a:spLocks noChangeArrowheads="1"/>
              </p:cNvSpPr>
              <p:nvPr/>
            </p:nvSpPr>
            <p:spPr bwMode="auto">
              <a:xfrm>
                <a:off x="8412359" y="4583003"/>
                <a:ext cx="946276" cy="22749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sz="2400">
                  <a:solidFill>
                    <a:schemeClr val="bg1"/>
                  </a:solidFill>
                </a:endParaRPr>
              </a:p>
            </p:txBody>
          </p:sp>
          <p:sp>
            <p:nvSpPr>
              <p:cNvPr id="76" name="Freeform 26"/>
              <p:cNvSpPr/>
              <p:nvPr/>
            </p:nvSpPr>
            <p:spPr bwMode="auto">
              <a:xfrm>
                <a:off x="7941407" y="4036654"/>
                <a:ext cx="471351" cy="1098689"/>
              </a:xfrm>
              <a:custGeom>
                <a:avLst/>
                <a:gdLst>
                  <a:gd name="T0" fmla="*/ 431 w 431"/>
                  <a:gd name="T1" fmla="*/ 500 h 1006"/>
                  <a:gd name="T2" fmla="*/ 0 w 431"/>
                  <a:gd name="T3" fmla="*/ 0 h 1006"/>
                  <a:gd name="T4" fmla="*/ 0 w 431"/>
                  <a:gd name="T5" fmla="*/ 507 h 1006"/>
                  <a:gd name="T6" fmla="*/ 431 w 431"/>
                  <a:gd name="T7" fmla="*/ 1006 h 1006"/>
                  <a:gd name="T8" fmla="*/ 431 w 431"/>
                  <a:gd name="T9" fmla="*/ 500 h 1006"/>
                </a:gdLst>
                <a:ahLst/>
                <a:cxnLst>
                  <a:cxn ang="0">
                    <a:pos x="T0" y="T1"/>
                  </a:cxn>
                  <a:cxn ang="0">
                    <a:pos x="T2" y="T3"/>
                  </a:cxn>
                  <a:cxn ang="0">
                    <a:pos x="T4" y="T5"/>
                  </a:cxn>
                  <a:cxn ang="0">
                    <a:pos x="T6" y="T7"/>
                  </a:cxn>
                  <a:cxn ang="0">
                    <a:pos x="T8" y="T9"/>
                  </a:cxn>
                </a:cxnLst>
                <a:rect l="0" t="0" r="r" b="b"/>
                <a:pathLst>
                  <a:path w="431" h="1006">
                    <a:moveTo>
                      <a:pt x="431" y="500"/>
                    </a:moveTo>
                    <a:lnTo>
                      <a:pt x="0" y="0"/>
                    </a:lnTo>
                    <a:lnTo>
                      <a:pt x="0" y="507"/>
                    </a:lnTo>
                    <a:lnTo>
                      <a:pt x="431" y="1006"/>
                    </a:lnTo>
                    <a:lnTo>
                      <a:pt x="431" y="500"/>
                    </a:lnTo>
                    <a:close/>
                  </a:path>
                </a:pathLst>
              </a:custGeom>
              <a:solidFill>
                <a:schemeClr val="accent2">
                  <a:lumMod val="75000"/>
                </a:schemeClr>
              </a:solidFill>
              <a:ln>
                <a:noFill/>
              </a:ln>
            </p:spPr>
            <p:txBody>
              <a:bodyPr/>
              <a:lstStyle/>
              <a:p>
                <a:pPr>
                  <a:defRPr/>
                </a:pPr>
                <a:endParaRPr lang="id-ID" sz="2400">
                  <a:solidFill>
                    <a:schemeClr val="bg1"/>
                  </a:solidFill>
                </a:endParaRPr>
              </a:p>
            </p:txBody>
          </p:sp>
          <p:sp>
            <p:nvSpPr>
              <p:cNvPr id="77" name="Freeform 27"/>
              <p:cNvSpPr/>
              <p:nvPr/>
            </p:nvSpPr>
            <p:spPr bwMode="auto">
              <a:xfrm>
                <a:off x="7941407" y="4036654"/>
                <a:ext cx="1417229" cy="546169"/>
              </a:xfrm>
              <a:custGeom>
                <a:avLst/>
                <a:gdLst>
                  <a:gd name="T0" fmla="*/ 864 w 1297"/>
                  <a:gd name="T1" fmla="*/ 0 h 500"/>
                  <a:gd name="T2" fmla="*/ 0 w 1297"/>
                  <a:gd name="T3" fmla="*/ 0 h 500"/>
                  <a:gd name="T4" fmla="*/ 431 w 1297"/>
                  <a:gd name="T5" fmla="*/ 500 h 500"/>
                  <a:gd name="T6" fmla="*/ 1297 w 1297"/>
                  <a:gd name="T7" fmla="*/ 500 h 500"/>
                  <a:gd name="T8" fmla="*/ 864 w 1297"/>
                  <a:gd name="T9" fmla="*/ 0 h 500"/>
                </a:gdLst>
                <a:ahLst/>
                <a:cxnLst>
                  <a:cxn ang="0">
                    <a:pos x="T0" y="T1"/>
                  </a:cxn>
                  <a:cxn ang="0">
                    <a:pos x="T2" y="T3"/>
                  </a:cxn>
                  <a:cxn ang="0">
                    <a:pos x="T4" y="T5"/>
                  </a:cxn>
                  <a:cxn ang="0">
                    <a:pos x="T6" y="T7"/>
                  </a:cxn>
                  <a:cxn ang="0">
                    <a:pos x="T8" y="T9"/>
                  </a:cxn>
                </a:cxnLst>
                <a:rect l="0" t="0" r="r" b="b"/>
                <a:pathLst>
                  <a:path w="1297" h="500">
                    <a:moveTo>
                      <a:pt x="864" y="0"/>
                    </a:moveTo>
                    <a:lnTo>
                      <a:pt x="0" y="0"/>
                    </a:lnTo>
                    <a:lnTo>
                      <a:pt x="431" y="500"/>
                    </a:lnTo>
                    <a:lnTo>
                      <a:pt x="1297" y="500"/>
                    </a:lnTo>
                    <a:lnTo>
                      <a:pt x="864" y="0"/>
                    </a:lnTo>
                    <a:close/>
                  </a:path>
                </a:pathLst>
              </a:custGeom>
              <a:solidFill>
                <a:schemeClr val="accent2">
                  <a:lumMod val="40000"/>
                  <a:lumOff val="60000"/>
                </a:schemeClr>
              </a:solidFill>
              <a:ln>
                <a:noFill/>
              </a:ln>
            </p:spPr>
            <p:txBody>
              <a:bodyPr/>
              <a:lstStyle/>
              <a:p>
                <a:pPr>
                  <a:defRPr/>
                </a:pPr>
                <a:endParaRPr lang="id-ID" sz="2400">
                  <a:solidFill>
                    <a:schemeClr val="bg1"/>
                  </a:solidFill>
                </a:endParaRPr>
              </a:p>
            </p:txBody>
          </p:sp>
          <p:sp>
            <p:nvSpPr>
              <p:cNvPr id="78" name="Freeform 28"/>
              <p:cNvSpPr/>
              <p:nvPr/>
            </p:nvSpPr>
            <p:spPr bwMode="auto">
              <a:xfrm>
                <a:off x="7941407" y="4301087"/>
                <a:ext cx="470953" cy="641413"/>
              </a:xfrm>
              <a:custGeom>
                <a:avLst/>
                <a:gdLst>
                  <a:gd name="T0" fmla="*/ 470953 w 431"/>
                  <a:gd name="T1" fmla="*/ 545256 h 587"/>
                  <a:gd name="T2" fmla="*/ 0 w 431"/>
                  <a:gd name="T3" fmla="*/ 0 h 587"/>
                  <a:gd name="T4" fmla="*/ 0 w 431"/>
                  <a:gd name="T5" fmla="*/ 95065 h 587"/>
                  <a:gd name="T6" fmla="*/ 470953 w 431"/>
                  <a:gd name="T7" fmla="*/ 641413 h 587"/>
                  <a:gd name="T8" fmla="*/ 470953 w 431"/>
                  <a:gd name="T9" fmla="*/ 545256 h 5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 h="587">
                    <a:moveTo>
                      <a:pt x="431" y="499"/>
                    </a:moveTo>
                    <a:lnTo>
                      <a:pt x="0" y="0"/>
                    </a:lnTo>
                    <a:lnTo>
                      <a:pt x="0" y="87"/>
                    </a:lnTo>
                    <a:lnTo>
                      <a:pt x="431" y="587"/>
                    </a:lnTo>
                    <a:lnTo>
                      <a:pt x="431" y="499"/>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79" name="Freeform 29"/>
              <p:cNvSpPr/>
              <p:nvPr/>
            </p:nvSpPr>
            <p:spPr bwMode="auto">
              <a:xfrm>
                <a:off x="8412359" y="4750186"/>
                <a:ext cx="470953" cy="287379"/>
              </a:xfrm>
              <a:custGeom>
                <a:avLst/>
                <a:gdLst>
                  <a:gd name="T0" fmla="*/ 0 w 587"/>
                  <a:gd name="T1" fmla="*/ 96157 h 263"/>
                  <a:gd name="T2" fmla="*/ 336166 w 587"/>
                  <a:gd name="T3" fmla="*/ 96157 h 263"/>
                  <a:gd name="T4" fmla="*/ 336166 w 587"/>
                  <a:gd name="T5" fmla="*/ 0 h 263"/>
                  <a:gd name="T6" fmla="*/ 470953 w 587"/>
                  <a:gd name="T7" fmla="*/ 143143 h 263"/>
                  <a:gd name="T8" fmla="*/ 336166 w 587"/>
                  <a:gd name="T9" fmla="*/ 287379 h 263"/>
                  <a:gd name="T10" fmla="*/ 336166 w 587"/>
                  <a:gd name="T11" fmla="*/ 192314 h 263"/>
                  <a:gd name="T12" fmla="*/ 0 w 587"/>
                  <a:gd name="T13" fmla="*/ 192314 h 263"/>
                  <a:gd name="T14" fmla="*/ 0 w 587"/>
                  <a:gd name="T15" fmla="*/ 96157 h 2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7" h="263">
                    <a:moveTo>
                      <a:pt x="0" y="88"/>
                    </a:moveTo>
                    <a:lnTo>
                      <a:pt x="419" y="88"/>
                    </a:lnTo>
                    <a:lnTo>
                      <a:pt x="419" y="0"/>
                    </a:lnTo>
                    <a:lnTo>
                      <a:pt x="587" y="131"/>
                    </a:lnTo>
                    <a:lnTo>
                      <a:pt x="419" y="263"/>
                    </a:lnTo>
                    <a:lnTo>
                      <a:pt x="419" y="176"/>
                    </a:lnTo>
                    <a:lnTo>
                      <a:pt x="0" y="176"/>
                    </a:lnTo>
                    <a:lnTo>
                      <a:pt x="0" y="88"/>
                    </a:lnTo>
                    <a:close/>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48" name="Group 120"/>
            <p:cNvGrpSpPr/>
            <p:nvPr/>
          </p:nvGrpSpPr>
          <p:grpSpPr>
            <a:xfrm>
              <a:off x="1637830" y="6270923"/>
              <a:ext cx="486545" cy="380087"/>
              <a:chOff x="2581275" y="1710532"/>
              <a:chExt cx="464344" cy="362744"/>
            </a:xfrm>
            <a:solidFill>
              <a:schemeClr val="bg1"/>
            </a:solidFill>
          </p:grpSpPr>
          <p:sp>
            <p:nvSpPr>
              <p:cNvPr id="68"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69"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70"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71"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72"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73"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74"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sp>
          <p:nvSpPr>
            <p:cNvPr id="67" name="TextBox 131"/>
            <p:cNvSpPr txBox="1"/>
            <p:nvPr/>
          </p:nvSpPr>
          <p:spPr>
            <a:xfrm>
              <a:off x="1886301" y="4551770"/>
              <a:ext cx="441019" cy="707976"/>
            </a:xfrm>
            <a:prstGeom prst="rect">
              <a:avLst/>
            </a:prstGeom>
            <a:noFill/>
          </p:spPr>
          <p:txBody>
            <a:bodyPr wrap="none">
              <a:spAutoFit/>
            </a:bodyPr>
            <a:lstStyle/>
            <a:p>
              <a:pPr>
                <a:defRPr/>
              </a:pPr>
              <a:r>
                <a:rPr lang="en-US" sz="4000">
                  <a:solidFill>
                    <a:schemeClr val="bg1"/>
                  </a:solidFill>
                  <a:latin typeface="+mj-lt"/>
                </a:rPr>
                <a:t>2</a:t>
              </a:r>
              <a:endParaRPr lang="en-US" sz="4000">
                <a:solidFill>
                  <a:schemeClr val="bg1"/>
                </a:solidFill>
                <a:latin typeface="+mj-lt"/>
              </a:endParaRPr>
            </a:p>
          </p:txBody>
        </p:sp>
      </p:grpSp>
      <p:grpSp>
        <p:nvGrpSpPr>
          <p:cNvPr id="80" name="Group 9"/>
          <p:cNvGrpSpPr/>
          <p:nvPr/>
        </p:nvGrpSpPr>
        <p:grpSpPr bwMode="auto">
          <a:xfrm>
            <a:off x="1889125" y="3498850"/>
            <a:ext cx="1416051" cy="3373439"/>
            <a:chOff x="1889274" y="3498739"/>
            <a:chExt cx="1416136" cy="3374251"/>
          </a:xfrm>
        </p:grpSpPr>
        <p:grpSp>
          <p:nvGrpSpPr>
            <p:cNvPr id="81" name="Group 70"/>
            <p:cNvGrpSpPr/>
            <p:nvPr/>
          </p:nvGrpSpPr>
          <p:grpSpPr bwMode="auto">
            <a:xfrm>
              <a:off x="1889274" y="3498739"/>
              <a:ext cx="1416136" cy="3374251"/>
              <a:chOff x="8885497" y="3483749"/>
              <a:chExt cx="1416136" cy="3374251"/>
            </a:xfrm>
          </p:grpSpPr>
          <p:sp>
            <p:nvSpPr>
              <p:cNvPr id="90" name="Freeform 15"/>
              <p:cNvSpPr/>
              <p:nvPr/>
            </p:nvSpPr>
            <p:spPr bwMode="auto">
              <a:xfrm>
                <a:off x="8885497" y="3483749"/>
                <a:ext cx="473104" cy="1098815"/>
              </a:xfrm>
              <a:custGeom>
                <a:avLst/>
                <a:gdLst>
                  <a:gd name="T0" fmla="*/ 433 w 433"/>
                  <a:gd name="T1" fmla="*/ 499 h 1006"/>
                  <a:gd name="T2" fmla="*/ 0 w 433"/>
                  <a:gd name="T3" fmla="*/ 0 h 1006"/>
                  <a:gd name="T4" fmla="*/ 0 w 433"/>
                  <a:gd name="T5" fmla="*/ 506 h 1006"/>
                  <a:gd name="T6" fmla="*/ 433 w 433"/>
                  <a:gd name="T7" fmla="*/ 1006 h 1006"/>
                  <a:gd name="T8" fmla="*/ 433 w 433"/>
                  <a:gd name="T9" fmla="*/ 499 h 1006"/>
                </a:gdLst>
                <a:ahLst/>
                <a:cxnLst>
                  <a:cxn ang="0">
                    <a:pos x="T0" y="T1"/>
                  </a:cxn>
                  <a:cxn ang="0">
                    <a:pos x="T2" y="T3"/>
                  </a:cxn>
                  <a:cxn ang="0">
                    <a:pos x="T4" y="T5"/>
                  </a:cxn>
                  <a:cxn ang="0">
                    <a:pos x="T6" y="T7"/>
                  </a:cxn>
                  <a:cxn ang="0">
                    <a:pos x="T8" y="T9"/>
                  </a:cxn>
                </a:cxnLst>
                <a:rect l="0" t="0" r="r" b="b"/>
                <a:pathLst>
                  <a:path w="433" h="1006">
                    <a:moveTo>
                      <a:pt x="433" y="499"/>
                    </a:moveTo>
                    <a:lnTo>
                      <a:pt x="0" y="0"/>
                    </a:lnTo>
                    <a:lnTo>
                      <a:pt x="0" y="506"/>
                    </a:lnTo>
                    <a:lnTo>
                      <a:pt x="433" y="1006"/>
                    </a:lnTo>
                    <a:lnTo>
                      <a:pt x="433" y="499"/>
                    </a:lnTo>
                    <a:close/>
                  </a:path>
                </a:pathLst>
              </a:custGeom>
              <a:solidFill>
                <a:schemeClr val="accent3">
                  <a:lumMod val="75000"/>
                </a:schemeClr>
              </a:solidFill>
              <a:ln>
                <a:noFill/>
              </a:ln>
            </p:spPr>
            <p:txBody>
              <a:bodyPr/>
              <a:lstStyle/>
              <a:p>
                <a:pPr>
                  <a:defRPr/>
                </a:pPr>
                <a:endParaRPr lang="id-ID" sz="2400">
                  <a:solidFill>
                    <a:schemeClr val="bg1"/>
                  </a:solidFill>
                </a:endParaRPr>
              </a:p>
            </p:txBody>
          </p:sp>
          <p:grpSp>
            <p:nvGrpSpPr>
              <p:cNvPr id="91" name="Group 72"/>
              <p:cNvGrpSpPr/>
              <p:nvPr/>
            </p:nvGrpSpPr>
            <p:grpSpPr bwMode="auto">
              <a:xfrm>
                <a:off x="8885497" y="3483749"/>
                <a:ext cx="1416136" cy="3374251"/>
                <a:chOff x="8885497" y="3483749"/>
                <a:chExt cx="1416136" cy="3374251"/>
              </a:xfrm>
            </p:grpSpPr>
            <p:sp>
              <p:nvSpPr>
                <p:cNvPr id="92" name="Rectangle 16"/>
                <p:cNvSpPr>
                  <a:spLocks noChangeArrowheads="1"/>
                </p:cNvSpPr>
                <p:nvPr/>
              </p:nvSpPr>
              <p:spPr bwMode="auto">
                <a:xfrm>
                  <a:off x="9358601" y="4028393"/>
                  <a:ext cx="943032" cy="2829607"/>
                </a:xfrm>
                <a:prstGeom prst="rect">
                  <a:avLst/>
                </a:prstGeom>
                <a:solidFill>
                  <a:schemeClr val="accent3"/>
                </a:solidFill>
                <a:ln>
                  <a:noFill/>
                </a:ln>
              </p:spPr>
              <p:txBody>
                <a:bodyPr/>
                <a:lstStyle/>
                <a:p>
                  <a:pPr eaLnBrk="1" hangingPunct="1"/>
                  <a:endParaRPr lang="id-ID" sz="2400">
                    <a:solidFill>
                      <a:schemeClr val="bg1"/>
                    </a:solidFill>
                  </a:endParaRPr>
                </a:p>
              </p:txBody>
            </p:sp>
            <p:sp>
              <p:nvSpPr>
                <p:cNvPr id="93" name="Freeform 17"/>
                <p:cNvSpPr/>
                <p:nvPr/>
              </p:nvSpPr>
              <p:spPr bwMode="auto">
                <a:xfrm>
                  <a:off x="8885497" y="3483749"/>
                  <a:ext cx="1416136" cy="544644"/>
                </a:xfrm>
                <a:custGeom>
                  <a:avLst/>
                  <a:gdLst>
                    <a:gd name="T0" fmla="*/ 863 w 1296"/>
                    <a:gd name="T1" fmla="*/ 0 h 499"/>
                    <a:gd name="T2" fmla="*/ 0 w 1296"/>
                    <a:gd name="T3" fmla="*/ 0 h 499"/>
                    <a:gd name="T4" fmla="*/ 433 w 1296"/>
                    <a:gd name="T5" fmla="*/ 499 h 499"/>
                    <a:gd name="T6" fmla="*/ 1296 w 1296"/>
                    <a:gd name="T7" fmla="*/ 499 h 499"/>
                    <a:gd name="T8" fmla="*/ 863 w 1296"/>
                    <a:gd name="T9" fmla="*/ 0 h 499"/>
                  </a:gdLst>
                  <a:ahLst/>
                  <a:cxnLst>
                    <a:cxn ang="0">
                      <a:pos x="T0" y="T1"/>
                    </a:cxn>
                    <a:cxn ang="0">
                      <a:pos x="T2" y="T3"/>
                    </a:cxn>
                    <a:cxn ang="0">
                      <a:pos x="T4" y="T5"/>
                    </a:cxn>
                    <a:cxn ang="0">
                      <a:pos x="T6" y="T7"/>
                    </a:cxn>
                    <a:cxn ang="0">
                      <a:pos x="T8" y="T9"/>
                    </a:cxn>
                  </a:cxnLst>
                  <a:rect l="0" t="0" r="r" b="b"/>
                  <a:pathLst>
                    <a:path w="1296" h="499">
                      <a:moveTo>
                        <a:pt x="863" y="0"/>
                      </a:moveTo>
                      <a:lnTo>
                        <a:pt x="0" y="0"/>
                      </a:lnTo>
                      <a:lnTo>
                        <a:pt x="433" y="499"/>
                      </a:lnTo>
                      <a:lnTo>
                        <a:pt x="1296" y="499"/>
                      </a:lnTo>
                      <a:lnTo>
                        <a:pt x="863" y="0"/>
                      </a:lnTo>
                      <a:close/>
                    </a:path>
                  </a:pathLst>
                </a:custGeom>
                <a:solidFill>
                  <a:schemeClr val="accent3">
                    <a:lumMod val="60000"/>
                    <a:lumOff val="40000"/>
                  </a:schemeClr>
                </a:solidFill>
                <a:ln>
                  <a:noFill/>
                </a:ln>
              </p:spPr>
              <p:txBody>
                <a:bodyPr/>
                <a:lstStyle/>
                <a:p>
                  <a:pPr>
                    <a:defRPr/>
                  </a:pPr>
                  <a:endParaRPr lang="id-ID" sz="2400">
                    <a:solidFill>
                      <a:schemeClr val="bg1"/>
                    </a:solidFill>
                  </a:endParaRPr>
                </a:p>
              </p:txBody>
            </p:sp>
            <p:sp>
              <p:nvSpPr>
                <p:cNvPr id="94" name="Freeform 18"/>
                <p:cNvSpPr/>
                <p:nvPr/>
              </p:nvSpPr>
              <p:spPr bwMode="auto">
                <a:xfrm>
                  <a:off x="8885497" y="3747090"/>
                  <a:ext cx="473138" cy="641413"/>
                </a:xfrm>
                <a:custGeom>
                  <a:avLst/>
                  <a:gdLst>
                    <a:gd name="T0" fmla="*/ 473138 w 433"/>
                    <a:gd name="T1" fmla="*/ 546348 h 587"/>
                    <a:gd name="T2" fmla="*/ 0 w 433"/>
                    <a:gd name="T3" fmla="*/ 0 h 587"/>
                    <a:gd name="T4" fmla="*/ 0 w 433"/>
                    <a:gd name="T5" fmla="*/ 96157 h 587"/>
                    <a:gd name="T6" fmla="*/ 473138 w 433"/>
                    <a:gd name="T7" fmla="*/ 641413 h 587"/>
                    <a:gd name="T8" fmla="*/ 473138 w 433"/>
                    <a:gd name="T9" fmla="*/ 546348 h 5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3" h="587">
                      <a:moveTo>
                        <a:pt x="433" y="500"/>
                      </a:moveTo>
                      <a:lnTo>
                        <a:pt x="0" y="0"/>
                      </a:lnTo>
                      <a:lnTo>
                        <a:pt x="0" y="88"/>
                      </a:lnTo>
                      <a:lnTo>
                        <a:pt x="433" y="587"/>
                      </a:lnTo>
                      <a:lnTo>
                        <a:pt x="433" y="500"/>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95" name="Freeform 19"/>
                <p:cNvSpPr/>
                <p:nvPr/>
              </p:nvSpPr>
              <p:spPr bwMode="auto">
                <a:xfrm>
                  <a:off x="9358636" y="4195096"/>
                  <a:ext cx="517520" cy="289565"/>
                </a:xfrm>
                <a:custGeom>
                  <a:avLst/>
                  <a:gdLst>
                    <a:gd name="T0" fmla="*/ 0 w 586"/>
                    <a:gd name="T1" fmla="*/ 98343 h 265"/>
                    <a:gd name="T2" fmla="*/ 370036 w 586"/>
                    <a:gd name="T3" fmla="*/ 98343 h 265"/>
                    <a:gd name="T4" fmla="*/ 370036 w 586"/>
                    <a:gd name="T5" fmla="*/ 0 h 265"/>
                    <a:gd name="T6" fmla="*/ 517520 w 586"/>
                    <a:gd name="T7" fmla="*/ 144236 h 265"/>
                    <a:gd name="T8" fmla="*/ 370036 w 586"/>
                    <a:gd name="T9" fmla="*/ 289565 h 265"/>
                    <a:gd name="T10" fmla="*/ 370036 w 586"/>
                    <a:gd name="T11" fmla="*/ 193408 h 265"/>
                    <a:gd name="T12" fmla="*/ 0 w 586"/>
                    <a:gd name="T13" fmla="*/ 193408 h 265"/>
                    <a:gd name="T14" fmla="*/ 0 w 586"/>
                    <a:gd name="T15" fmla="*/ 98343 h 2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6" h="265">
                      <a:moveTo>
                        <a:pt x="0" y="90"/>
                      </a:moveTo>
                      <a:lnTo>
                        <a:pt x="419" y="90"/>
                      </a:lnTo>
                      <a:lnTo>
                        <a:pt x="419" y="0"/>
                      </a:lnTo>
                      <a:lnTo>
                        <a:pt x="586" y="132"/>
                      </a:lnTo>
                      <a:lnTo>
                        <a:pt x="419" y="265"/>
                      </a:lnTo>
                      <a:lnTo>
                        <a:pt x="419" y="177"/>
                      </a:lnTo>
                      <a:lnTo>
                        <a:pt x="0" y="177"/>
                      </a:lnTo>
                      <a:lnTo>
                        <a:pt x="0" y="90"/>
                      </a:lnTo>
                      <a:close/>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grpSp>
          <p:nvGrpSpPr>
            <p:cNvPr id="82" name="Group 106"/>
            <p:cNvGrpSpPr/>
            <p:nvPr/>
          </p:nvGrpSpPr>
          <p:grpSpPr>
            <a:xfrm>
              <a:off x="2591333" y="6179021"/>
              <a:ext cx="486545" cy="487377"/>
              <a:chOff x="7275629" y="3973834"/>
              <a:chExt cx="464344" cy="465138"/>
            </a:xfrm>
            <a:solidFill>
              <a:schemeClr val="bg1"/>
            </a:solidFill>
          </p:grpSpPr>
          <p:sp>
            <p:nvSpPr>
              <p:cNvPr id="84"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85"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86"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87"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88"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89"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sp>
          <p:nvSpPr>
            <p:cNvPr id="83" name="TextBox 132"/>
            <p:cNvSpPr txBox="1"/>
            <p:nvPr/>
          </p:nvSpPr>
          <p:spPr>
            <a:xfrm>
              <a:off x="2852945" y="3975104"/>
              <a:ext cx="441172" cy="708056"/>
            </a:xfrm>
            <a:prstGeom prst="rect">
              <a:avLst/>
            </a:prstGeom>
            <a:noFill/>
          </p:spPr>
          <p:txBody>
            <a:bodyPr wrap="none">
              <a:spAutoFit/>
            </a:bodyPr>
            <a:lstStyle/>
            <a:p>
              <a:pPr>
                <a:defRPr/>
              </a:pPr>
              <a:r>
                <a:rPr lang="en-US" sz="4000">
                  <a:solidFill>
                    <a:schemeClr val="bg1"/>
                  </a:solidFill>
                  <a:latin typeface="+mj-lt"/>
                </a:rPr>
                <a:t>3</a:t>
              </a:r>
              <a:endParaRPr lang="en-US" sz="4000">
                <a:solidFill>
                  <a:schemeClr val="bg1"/>
                </a:solidFill>
                <a:latin typeface="+mj-lt"/>
              </a:endParaRPr>
            </a:p>
          </p:txBody>
        </p:sp>
      </p:grpSp>
      <p:grpSp>
        <p:nvGrpSpPr>
          <p:cNvPr id="96" name="Group 10"/>
          <p:cNvGrpSpPr/>
          <p:nvPr/>
        </p:nvGrpSpPr>
        <p:grpSpPr bwMode="auto">
          <a:xfrm>
            <a:off x="2832100" y="2946400"/>
            <a:ext cx="1417638" cy="3925888"/>
            <a:chOff x="2832272" y="2945834"/>
            <a:chExt cx="1417229" cy="3927156"/>
          </a:xfrm>
        </p:grpSpPr>
        <p:grpSp>
          <p:nvGrpSpPr>
            <p:cNvPr id="97" name="Group 64"/>
            <p:cNvGrpSpPr/>
            <p:nvPr/>
          </p:nvGrpSpPr>
          <p:grpSpPr bwMode="auto">
            <a:xfrm>
              <a:off x="2832272" y="2945834"/>
              <a:ext cx="1417229" cy="3927156"/>
              <a:chOff x="9828495" y="2930844"/>
              <a:chExt cx="1417229" cy="3927156"/>
            </a:xfrm>
          </p:grpSpPr>
          <p:sp>
            <p:nvSpPr>
              <p:cNvPr id="100" name="Rectangle 10"/>
              <p:cNvSpPr>
                <a:spLocks noChangeArrowheads="1"/>
              </p:cNvSpPr>
              <p:nvPr/>
            </p:nvSpPr>
            <p:spPr bwMode="auto">
              <a:xfrm>
                <a:off x="10301434" y="3475533"/>
                <a:ext cx="944290" cy="3382467"/>
              </a:xfrm>
              <a:prstGeom prst="rect">
                <a:avLst/>
              </a:prstGeom>
              <a:solidFill>
                <a:schemeClr val="accent4"/>
              </a:solidFill>
              <a:ln>
                <a:noFill/>
              </a:ln>
            </p:spPr>
            <p:txBody>
              <a:bodyPr/>
              <a:lstStyle/>
              <a:p>
                <a:pPr eaLnBrk="1" hangingPunct="1"/>
                <a:endParaRPr lang="id-ID" sz="2400">
                  <a:solidFill>
                    <a:schemeClr val="bg1"/>
                  </a:solidFill>
                </a:endParaRPr>
              </a:p>
            </p:txBody>
          </p:sp>
          <p:sp>
            <p:nvSpPr>
              <p:cNvPr id="101" name="Freeform 11"/>
              <p:cNvSpPr/>
              <p:nvPr/>
            </p:nvSpPr>
            <p:spPr bwMode="auto">
              <a:xfrm>
                <a:off x="9828495" y="2930844"/>
                <a:ext cx="472939" cy="1098905"/>
              </a:xfrm>
              <a:custGeom>
                <a:avLst/>
                <a:gdLst>
                  <a:gd name="T0" fmla="*/ 433 w 433"/>
                  <a:gd name="T1" fmla="*/ 499 h 1005"/>
                  <a:gd name="T2" fmla="*/ 0 w 433"/>
                  <a:gd name="T3" fmla="*/ 0 h 1005"/>
                  <a:gd name="T4" fmla="*/ 0 w 433"/>
                  <a:gd name="T5" fmla="*/ 506 h 1005"/>
                  <a:gd name="T6" fmla="*/ 433 w 433"/>
                  <a:gd name="T7" fmla="*/ 1005 h 1005"/>
                  <a:gd name="T8" fmla="*/ 433 w 433"/>
                  <a:gd name="T9" fmla="*/ 499 h 1005"/>
                </a:gdLst>
                <a:ahLst/>
                <a:cxnLst>
                  <a:cxn ang="0">
                    <a:pos x="T0" y="T1"/>
                  </a:cxn>
                  <a:cxn ang="0">
                    <a:pos x="T2" y="T3"/>
                  </a:cxn>
                  <a:cxn ang="0">
                    <a:pos x="T4" y="T5"/>
                  </a:cxn>
                  <a:cxn ang="0">
                    <a:pos x="T6" y="T7"/>
                  </a:cxn>
                  <a:cxn ang="0">
                    <a:pos x="T8" y="T9"/>
                  </a:cxn>
                </a:cxnLst>
                <a:rect l="0" t="0" r="r" b="b"/>
                <a:pathLst>
                  <a:path w="433" h="1005">
                    <a:moveTo>
                      <a:pt x="433" y="499"/>
                    </a:moveTo>
                    <a:lnTo>
                      <a:pt x="0" y="0"/>
                    </a:lnTo>
                    <a:lnTo>
                      <a:pt x="0" y="506"/>
                    </a:lnTo>
                    <a:lnTo>
                      <a:pt x="433" y="1005"/>
                    </a:lnTo>
                    <a:lnTo>
                      <a:pt x="433" y="499"/>
                    </a:lnTo>
                    <a:close/>
                  </a:path>
                </a:pathLst>
              </a:custGeom>
              <a:solidFill>
                <a:schemeClr val="accent4">
                  <a:lumMod val="75000"/>
                </a:schemeClr>
              </a:solidFill>
              <a:ln>
                <a:noFill/>
              </a:ln>
            </p:spPr>
            <p:txBody>
              <a:bodyPr/>
              <a:lstStyle/>
              <a:p>
                <a:pPr>
                  <a:defRPr/>
                </a:pPr>
                <a:endParaRPr lang="id-ID" sz="2400">
                  <a:solidFill>
                    <a:schemeClr val="bg1"/>
                  </a:solidFill>
                </a:endParaRPr>
              </a:p>
            </p:txBody>
          </p:sp>
          <p:sp>
            <p:nvSpPr>
              <p:cNvPr id="102" name="Freeform 12"/>
              <p:cNvSpPr/>
              <p:nvPr/>
            </p:nvSpPr>
            <p:spPr bwMode="auto">
              <a:xfrm>
                <a:off x="9828495" y="2930844"/>
                <a:ext cx="1417229" cy="544689"/>
              </a:xfrm>
              <a:custGeom>
                <a:avLst/>
                <a:gdLst>
                  <a:gd name="T0" fmla="*/ 866 w 1297"/>
                  <a:gd name="T1" fmla="*/ 0 h 499"/>
                  <a:gd name="T2" fmla="*/ 0 w 1297"/>
                  <a:gd name="T3" fmla="*/ 0 h 499"/>
                  <a:gd name="T4" fmla="*/ 433 w 1297"/>
                  <a:gd name="T5" fmla="*/ 499 h 499"/>
                  <a:gd name="T6" fmla="*/ 1297 w 1297"/>
                  <a:gd name="T7" fmla="*/ 499 h 499"/>
                  <a:gd name="T8" fmla="*/ 866 w 1297"/>
                  <a:gd name="T9" fmla="*/ 0 h 499"/>
                </a:gdLst>
                <a:ahLst/>
                <a:cxnLst>
                  <a:cxn ang="0">
                    <a:pos x="T0" y="T1"/>
                  </a:cxn>
                  <a:cxn ang="0">
                    <a:pos x="T2" y="T3"/>
                  </a:cxn>
                  <a:cxn ang="0">
                    <a:pos x="T4" y="T5"/>
                  </a:cxn>
                  <a:cxn ang="0">
                    <a:pos x="T6" y="T7"/>
                  </a:cxn>
                  <a:cxn ang="0">
                    <a:pos x="T8" y="T9"/>
                  </a:cxn>
                </a:cxnLst>
                <a:rect l="0" t="0" r="r" b="b"/>
                <a:pathLst>
                  <a:path w="1297" h="499">
                    <a:moveTo>
                      <a:pt x="866" y="0"/>
                    </a:moveTo>
                    <a:lnTo>
                      <a:pt x="0" y="0"/>
                    </a:lnTo>
                    <a:lnTo>
                      <a:pt x="433" y="499"/>
                    </a:lnTo>
                    <a:lnTo>
                      <a:pt x="1297" y="499"/>
                    </a:lnTo>
                    <a:lnTo>
                      <a:pt x="866" y="0"/>
                    </a:lnTo>
                    <a:close/>
                  </a:path>
                </a:pathLst>
              </a:custGeom>
              <a:solidFill>
                <a:schemeClr val="accent4">
                  <a:lumMod val="60000"/>
                  <a:lumOff val="40000"/>
                </a:schemeClr>
              </a:solidFill>
              <a:ln>
                <a:noFill/>
              </a:ln>
            </p:spPr>
            <p:txBody>
              <a:bodyPr/>
              <a:lstStyle/>
              <a:p>
                <a:pPr>
                  <a:defRPr/>
                </a:pPr>
                <a:endParaRPr lang="id-ID" sz="2400">
                  <a:solidFill>
                    <a:schemeClr val="bg1"/>
                  </a:solidFill>
                </a:endParaRPr>
              </a:p>
            </p:txBody>
          </p:sp>
          <p:sp>
            <p:nvSpPr>
              <p:cNvPr id="103" name="Freeform 13"/>
              <p:cNvSpPr/>
              <p:nvPr/>
            </p:nvSpPr>
            <p:spPr bwMode="auto">
              <a:xfrm>
                <a:off x="9828495" y="3194185"/>
                <a:ext cx="473138" cy="638135"/>
              </a:xfrm>
              <a:custGeom>
                <a:avLst/>
                <a:gdLst>
                  <a:gd name="T0" fmla="*/ 473138 w 433"/>
                  <a:gd name="T1" fmla="*/ 545256 h 584"/>
                  <a:gd name="T2" fmla="*/ 0 w 433"/>
                  <a:gd name="T3" fmla="*/ 0 h 584"/>
                  <a:gd name="T4" fmla="*/ 0 w 433"/>
                  <a:gd name="T5" fmla="*/ 96157 h 584"/>
                  <a:gd name="T6" fmla="*/ 473138 w 433"/>
                  <a:gd name="T7" fmla="*/ 638135 h 584"/>
                  <a:gd name="T8" fmla="*/ 473138 w 433"/>
                  <a:gd name="T9" fmla="*/ 545256 h 5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3" h="584">
                    <a:moveTo>
                      <a:pt x="433" y="499"/>
                    </a:moveTo>
                    <a:lnTo>
                      <a:pt x="0" y="0"/>
                    </a:lnTo>
                    <a:lnTo>
                      <a:pt x="0" y="88"/>
                    </a:lnTo>
                    <a:lnTo>
                      <a:pt x="433" y="584"/>
                    </a:lnTo>
                    <a:lnTo>
                      <a:pt x="433" y="499"/>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04" name="Freeform 14"/>
              <p:cNvSpPr/>
              <p:nvPr/>
            </p:nvSpPr>
            <p:spPr bwMode="auto">
              <a:xfrm>
                <a:off x="10301633" y="3641098"/>
                <a:ext cx="469860" cy="289565"/>
              </a:xfrm>
              <a:custGeom>
                <a:avLst/>
                <a:gdLst>
                  <a:gd name="T0" fmla="*/ 0 w 587"/>
                  <a:gd name="T1" fmla="*/ 98343 h 265"/>
                  <a:gd name="T2" fmla="*/ 335386 w 587"/>
                  <a:gd name="T3" fmla="*/ 98343 h 265"/>
                  <a:gd name="T4" fmla="*/ 335386 w 587"/>
                  <a:gd name="T5" fmla="*/ 0 h 265"/>
                  <a:gd name="T6" fmla="*/ 469860 w 587"/>
                  <a:gd name="T7" fmla="*/ 145329 h 265"/>
                  <a:gd name="T8" fmla="*/ 335386 w 587"/>
                  <a:gd name="T9" fmla="*/ 289565 h 265"/>
                  <a:gd name="T10" fmla="*/ 335386 w 587"/>
                  <a:gd name="T11" fmla="*/ 191222 h 265"/>
                  <a:gd name="T12" fmla="*/ 0 w 587"/>
                  <a:gd name="T13" fmla="*/ 191222 h 265"/>
                  <a:gd name="T14" fmla="*/ 0 w 587"/>
                  <a:gd name="T15" fmla="*/ 98343 h 2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7" h="265">
                    <a:moveTo>
                      <a:pt x="0" y="90"/>
                    </a:moveTo>
                    <a:lnTo>
                      <a:pt x="419" y="90"/>
                    </a:lnTo>
                    <a:lnTo>
                      <a:pt x="419" y="0"/>
                    </a:lnTo>
                    <a:lnTo>
                      <a:pt x="587" y="133"/>
                    </a:lnTo>
                    <a:lnTo>
                      <a:pt x="419" y="265"/>
                    </a:lnTo>
                    <a:lnTo>
                      <a:pt x="419" y="175"/>
                    </a:lnTo>
                    <a:lnTo>
                      <a:pt x="0" y="175"/>
                    </a:lnTo>
                    <a:lnTo>
                      <a:pt x="0" y="90"/>
                    </a:lnTo>
                    <a:close/>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98" name="AutoShape 83"/>
            <p:cNvSpPr/>
            <p:nvPr/>
          </p:nvSpPr>
          <p:spPr bwMode="auto">
            <a:xfrm>
              <a:off x="3540093" y="6307657"/>
              <a:ext cx="487222" cy="319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99" name="TextBox 133"/>
            <p:cNvSpPr txBox="1"/>
            <p:nvPr/>
          </p:nvSpPr>
          <p:spPr>
            <a:xfrm>
              <a:off x="3784497" y="3406357"/>
              <a:ext cx="441019" cy="708115"/>
            </a:xfrm>
            <a:prstGeom prst="rect">
              <a:avLst/>
            </a:prstGeom>
            <a:noFill/>
          </p:spPr>
          <p:txBody>
            <a:bodyPr wrap="none">
              <a:spAutoFit/>
            </a:bodyPr>
            <a:lstStyle/>
            <a:p>
              <a:pPr>
                <a:defRPr/>
              </a:pPr>
              <a:r>
                <a:rPr lang="en-US" sz="4000">
                  <a:solidFill>
                    <a:schemeClr val="bg1"/>
                  </a:solidFill>
                  <a:latin typeface="+mj-lt"/>
                </a:rPr>
                <a:t>4</a:t>
              </a:r>
              <a:endParaRPr lang="en-US" sz="4000">
                <a:solidFill>
                  <a:schemeClr val="bg1"/>
                </a:solidFill>
                <a:latin typeface="+mj-lt"/>
              </a:endParaRPr>
            </a:p>
          </p:txBody>
        </p:sp>
      </p:grpSp>
      <p:grpSp>
        <p:nvGrpSpPr>
          <p:cNvPr id="105" name="Group 11"/>
          <p:cNvGrpSpPr/>
          <p:nvPr/>
        </p:nvGrpSpPr>
        <p:grpSpPr bwMode="auto">
          <a:xfrm>
            <a:off x="3778249" y="2392364"/>
            <a:ext cx="1417638" cy="4479925"/>
            <a:chOff x="3778548" y="2391837"/>
            <a:chExt cx="1417229" cy="4481153"/>
          </a:xfrm>
        </p:grpSpPr>
        <p:grpSp>
          <p:nvGrpSpPr>
            <p:cNvPr id="106" name="Group 58"/>
            <p:cNvGrpSpPr/>
            <p:nvPr/>
          </p:nvGrpSpPr>
          <p:grpSpPr bwMode="auto">
            <a:xfrm>
              <a:off x="3778548" y="2391837"/>
              <a:ext cx="1417229" cy="4481153"/>
              <a:chOff x="10774771" y="2376847"/>
              <a:chExt cx="1417229" cy="4481153"/>
            </a:xfrm>
          </p:grpSpPr>
          <p:sp>
            <p:nvSpPr>
              <p:cNvPr id="111" name="Rectangle 5"/>
              <p:cNvSpPr>
                <a:spLocks noChangeArrowheads="1"/>
              </p:cNvSpPr>
              <p:nvPr/>
            </p:nvSpPr>
            <p:spPr bwMode="auto">
              <a:xfrm>
                <a:off x="11246123" y="2923097"/>
                <a:ext cx="945877" cy="3934903"/>
              </a:xfrm>
              <a:prstGeom prst="rect">
                <a:avLst/>
              </a:prstGeom>
              <a:solidFill>
                <a:schemeClr val="accent5"/>
              </a:solidFill>
              <a:ln>
                <a:noFill/>
              </a:ln>
            </p:spPr>
            <p:txBody>
              <a:bodyPr/>
              <a:lstStyle/>
              <a:p>
                <a:pPr eaLnBrk="1" hangingPunct="1"/>
                <a:endParaRPr lang="id-ID" sz="2400">
                  <a:solidFill>
                    <a:schemeClr val="bg1"/>
                  </a:solidFill>
                </a:endParaRPr>
              </a:p>
            </p:txBody>
          </p:sp>
          <p:sp>
            <p:nvSpPr>
              <p:cNvPr id="112" name="Freeform 6"/>
              <p:cNvSpPr/>
              <p:nvPr/>
            </p:nvSpPr>
            <p:spPr bwMode="auto">
              <a:xfrm>
                <a:off x="10774771" y="2376847"/>
                <a:ext cx="471352" cy="1098851"/>
              </a:xfrm>
              <a:custGeom>
                <a:avLst/>
                <a:gdLst>
                  <a:gd name="T0" fmla="*/ 431 w 431"/>
                  <a:gd name="T1" fmla="*/ 500 h 1006"/>
                  <a:gd name="T2" fmla="*/ 0 w 431"/>
                  <a:gd name="T3" fmla="*/ 0 h 1006"/>
                  <a:gd name="T4" fmla="*/ 0 w 431"/>
                  <a:gd name="T5" fmla="*/ 507 h 1006"/>
                  <a:gd name="T6" fmla="*/ 431 w 431"/>
                  <a:gd name="T7" fmla="*/ 1006 h 1006"/>
                  <a:gd name="T8" fmla="*/ 431 w 431"/>
                  <a:gd name="T9" fmla="*/ 500 h 1006"/>
                </a:gdLst>
                <a:ahLst/>
                <a:cxnLst>
                  <a:cxn ang="0">
                    <a:pos x="T0" y="T1"/>
                  </a:cxn>
                  <a:cxn ang="0">
                    <a:pos x="T2" y="T3"/>
                  </a:cxn>
                  <a:cxn ang="0">
                    <a:pos x="T4" y="T5"/>
                  </a:cxn>
                  <a:cxn ang="0">
                    <a:pos x="T6" y="T7"/>
                  </a:cxn>
                  <a:cxn ang="0">
                    <a:pos x="T8" y="T9"/>
                  </a:cxn>
                </a:cxnLst>
                <a:rect l="0" t="0" r="r" b="b"/>
                <a:pathLst>
                  <a:path w="431" h="1006">
                    <a:moveTo>
                      <a:pt x="431" y="500"/>
                    </a:moveTo>
                    <a:lnTo>
                      <a:pt x="0" y="0"/>
                    </a:lnTo>
                    <a:lnTo>
                      <a:pt x="0" y="507"/>
                    </a:lnTo>
                    <a:lnTo>
                      <a:pt x="431" y="1006"/>
                    </a:lnTo>
                    <a:lnTo>
                      <a:pt x="431" y="500"/>
                    </a:lnTo>
                    <a:close/>
                  </a:path>
                </a:pathLst>
              </a:custGeom>
              <a:solidFill>
                <a:schemeClr val="accent5">
                  <a:lumMod val="75000"/>
                </a:schemeClr>
              </a:solidFill>
              <a:ln>
                <a:noFill/>
              </a:ln>
            </p:spPr>
            <p:txBody>
              <a:bodyPr/>
              <a:lstStyle/>
              <a:p>
                <a:pPr>
                  <a:defRPr/>
                </a:pPr>
                <a:endParaRPr lang="id-ID" sz="2400">
                  <a:solidFill>
                    <a:schemeClr val="bg1"/>
                  </a:solidFill>
                </a:endParaRPr>
              </a:p>
            </p:txBody>
          </p:sp>
          <p:sp>
            <p:nvSpPr>
              <p:cNvPr id="113" name="Freeform 7"/>
              <p:cNvSpPr/>
              <p:nvPr/>
            </p:nvSpPr>
            <p:spPr bwMode="auto">
              <a:xfrm>
                <a:off x="10774771" y="2376847"/>
                <a:ext cx="1417229" cy="546250"/>
              </a:xfrm>
              <a:custGeom>
                <a:avLst/>
                <a:gdLst>
                  <a:gd name="T0" fmla="*/ 864 w 1297"/>
                  <a:gd name="T1" fmla="*/ 0 h 500"/>
                  <a:gd name="T2" fmla="*/ 0 w 1297"/>
                  <a:gd name="T3" fmla="*/ 0 h 500"/>
                  <a:gd name="T4" fmla="*/ 431 w 1297"/>
                  <a:gd name="T5" fmla="*/ 500 h 500"/>
                  <a:gd name="T6" fmla="*/ 1297 w 1297"/>
                  <a:gd name="T7" fmla="*/ 500 h 500"/>
                  <a:gd name="T8" fmla="*/ 864 w 1297"/>
                  <a:gd name="T9" fmla="*/ 0 h 500"/>
                </a:gdLst>
                <a:ahLst/>
                <a:cxnLst>
                  <a:cxn ang="0">
                    <a:pos x="T0" y="T1"/>
                  </a:cxn>
                  <a:cxn ang="0">
                    <a:pos x="T2" y="T3"/>
                  </a:cxn>
                  <a:cxn ang="0">
                    <a:pos x="T4" y="T5"/>
                  </a:cxn>
                  <a:cxn ang="0">
                    <a:pos x="T6" y="T7"/>
                  </a:cxn>
                  <a:cxn ang="0">
                    <a:pos x="T8" y="T9"/>
                  </a:cxn>
                </a:cxnLst>
                <a:rect l="0" t="0" r="r" b="b"/>
                <a:pathLst>
                  <a:path w="1297" h="500">
                    <a:moveTo>
                      <a:pt x="864" y="0"/>
                    </a:moveTo>
                    <a:lnTo>
                      <a:pt x="0" y="0"/>
                    </a:lnTo>
                    <a:lnTo>
                      <a:pt x="431" y="500"/>
                    </a:lnTo>
                    <a:lnTo>
                      <a:pt x="1297" y="500"/>
                    </a:lnTo>
                    <a:lnTo>
                      <a:pt x="864" y="0"/>
                    </a:lnTo>
                    <a:close/>
                  </a:path>
                </a:pathLst>
              </a:custGeom>
              <a:solidFill>
                <a:schemeClr val="accent5">
                  <a:lumMod val="60000"/>
                  <a:lumOff val="40000"/>
                </a:schemeClr>
              </a:solidFill>
              <a:ln>
                <a:noFill/>
              </a:ln>
            </p:spPr>
            <p:txBody>
              <a:bodyPr/>
              <a:lstStyle/>
              <a:p>
                <a:pPr>
                  <a:defRPr/>
                </a:pPr>
                <a:endParaRPr lang="id-ID" sz="2400">
                  <a:solidFill>
                    <a:schemeClr val="bg1"/>
                  </a:solidFill>
                </a:endParaRPr>
              </a:p>
            </p:txBody>
          </p:sp>
          <p:sp>
            <p:nvSpPr>
              <p:cNvPr id="114" name="Freeform 8"/>
              <p:cNvSpPr/>
              <p:nvPr/>
            </p:nvSpPr>
            <p:spPr bwMode="auto">
              <a:xfrm>
                <a:off x="10774771" y="2641280"/>
                <a:ext cx="470953" cy="638135"/>
              </a:xfrm>
              <a:custGeom>
                <a:avLst/>
                <a:gdLst>
                  <a:gd name="T0" fmla="*/ 470953 w 431"/>
                  <a:gd name="T1" fmla="*/ 545256 h 584"/>
                  <a:gd name="T2" fmla="*/ 0 w 431"/>
                  <a:gd name="T3" fmla="*/ 0 h 584"/>
                  <a:gd name="T4" fmla="*/ 0 w 431"/>
                  <a:gd name="T5" fmla="*/ 92879 h 584"/>
                  <a:gd name="T6" fmla="*/ 470953 w 431"/>
                  <a:gd name="T7" fmla="*/ 638135 h 584"/>
                  <a:gd name="T8" fmla="*/ 470953 w 431"/>
                  <a:gd name="T9" fmla="*/ 545256 h 5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 h="584">
                    <a:moveTo>
                      <a:pt x="431" y="499"/>
                    </a:moveTo>
                    <a:lnTo>
                      <a:pt x="0" y="0"/>
                    </a:lnTo>
                    <a:lnTo>
                      <a:pt x="0" y="85"/>
                    </a:lnTo>
                    <a:lnTo>
                      <a:pt x="431" y="584"/>
                    </a:lnTo>
                    <a:lnTo>
                      <a:pt x="431" y="499"/>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15" name="Freeform 9"/>
              <p:cNvSpPr/>
              <p:nvPr/>
            </p:nvSpPr>
            <p:spPr bwMode="auto">
              <a:xfrm>
                <a:off x="11245725" y="3088193"/>
                <a:ext cx="469860" cy="289565"/>
              </a:xfrm>
              <a:custGeom>
                <a:avLst/>
                <a:gdLst>
                  <a:gd name="T0" fmla="*/ 0 w 586"/>
                  <a:gd name="T1" fmla="*/ 98343 h 265"/>
                  <a:gd name="T2" fmla="*/ 335958 w 586"/>
                  <a:gd name="T3" fmla="*/ 98343 h 265"/>
                  <a:gd name="T4" fmla="*/ 335958 w 586"/>
                  <a:gd name="T5" fmla="*/ 0 h 265"/>
                  <a:gd name="T6" fmla="*/ 469860 w 586"/>
                  <a:gd name="T7" fmla="*/ 145329 h 265"/>
                  <a:gd name="T8" fmla="*/ 335958 w 586"/>
                  <a:gd name="T9" fmla="*/ 289565 h 265"/>
                  <a:gd name="T10" fmla="*/ 335958 w 586"/>
                  <a:gd name="T11" fmla="*/ 191222 h 265"/>
                  <a:gd name="T12" fmla="*/ 0 w 586"/>
                  <a:gd name="T13" fmla="*/ 191222 h 265"/>
                  <a:gd name="T14" fmla="*/ 0 w 586"/>
                  <a:gd name="T15" fmla="*/ 98343 h 2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6" h="265">
                    <a:moveTo>
                      <a:pt x="0" y="90"/>
                    </a:moveTo>
                    <a:lnTo>
                      <a:pt x="419" y="90"/>
                    </a:lnTo>
                    <a:lnTo>
                      <a:pt x="419" y="0"/>
                    </a:lnTo>
                    <a:lnTo>
                      <a:pt x="586" y="133"/>
                    </a:lnTo>
                    <a:lnTo>
                      <a:pt x="419" y="265"/>
                    </a:lnTo>
                    <a:lnTo>
                      <a:pt x="419" y="175"/>
                    </a:lnTo>
                    <a:lnTo>
                      <a:pt x="0" y="175"/>
                    </a:lnTo>
                    <a:lnTo>
                      <a:pt x="0" y="90"/>
                    </a:lnTo>
                    <a:close/>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107" name="Group 128"/>
            <p:cNvGrpSpPr/>
            <p:nvPr/>
          </p:nvGrpSpPr>
          <p:grpSpPr>
            <a:xfrm>
              <a:off x="4481979" y="6255173"/>
              <a:ext cx="486545" cy="426663"/>
              <a:chOff x="1640798" y="2149003"/>
              <a:chExt cx="464344" cy="407194"/>
            </a:xfrm>
            <a:solidFill>
              <a:schemeClr val="bg1"/>
            </a:solidFill>
          </p:grpSpPr>
          <p:sp>
            <p:nvSpPr>
              <p:cNvPr id="109"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10"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sp>
          <p:nvSpPr>
            <p:cNvPr id="108" name="TextBox 134"/>
            <p:cNvSpPr txBox="1"/>
            <p:nvPr/>
          </p:nvSpPr>
          <p:spPr>
            <a:xfrm>
              <a:off x="4751405" y="2865043"/>
              <a:ext cx="441019" cy="708080"/>
            </a:xfrm>
            <a:prstGeom prst="rect">
              <a:avLst/>
            </a:prstGeom>
            <a:noFill/>
          </p:spPr>
          <p:txBody>
            <a:bodyPr wrap="none">
              <a:spAutoFit/>
            </a:bodyPr>
            <a:lstStyle/>
            <a:p>
              <a:pPr>
                <a:defRPr/>
              </a:pPr>
              <a:r>
                <a:rPr lang="en-US" sz="4000">
                  <a:solidFill>
                    <a:schemeClr val="bg1"/>
                  </a:solidFill>
                  <a:latin typeface="+mj-lt"/>
                </a:rPr>
                <a:t>5</a:t>
              </a:r>
              <a:endParaRPr lang="en-US" sz="4000">
                <a:solidFill>
                  <a:schemeClr val="bg1"/>
                </a:solidFill>
                <a:latin typeface="+mj-lt"/>
              </a:endParaRPr>
            </a:p>
          </p:txBody>
        </p:sp>
      </p:grpSp>
      <p:sp>
        <p:nvSpPr>
          <p:cNvPr id="116" name="Freeform 141"/>
          <p:cNvSpPr>
            <a:spLocks noEditPoints="1"/>
          </p:cNvSpPr>
          <p:nvPr/>
        </p:nvSpPr>
        <p:spPr bwMode="auto">
          <a:xfrm rot="898892">
            <a:off x="2881314" y="2030413"/>
            <a:ext cx="998537" cy="1017587"/>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chemeClr val="tx2"/>
          </a:solidFill>
          <a:ln w="44450">
            <a:noFill/>
          </a:ln>
          <a:effectLst>
            <a:outerShdw blurRad="152400" dir="5400000" sx="90000" sy="-19000" rotWithShape="0">
              <a:schemeClr val="tx1">
                <a:alpha val="15000"/>
              </a:schemeClr>
            </a:outerShdw>
          </a:effectLst>
        </p:spPr>
        <p:txBody>
          <a:bodyPr lIns="91440" tIns="45720" rIns="91440" bIns="45720"/>
          <a:lstStyle/>
          <a:p>
            <a:pPr>
              <a:defRPr/>
            </a:pPr>
            <a:endParaRPr lang="id-ID" sz="2400">
              <a:solidFill>
                <a:schemeClr val="bg1"/>
              </a:solidFill>
            </a:endParaRPr>
          </a:p>
        </p:txBody>
      </p:sp>
      <p:sp>
        <p:nvSpPr>
          <p:cNvPr id="117" name="Freeform 142"/>
          <p:cNvSpPr>
            <a:spLocks noEditPoints="1"/>
          </p:cNvSpPr>
          <p:nvPr/>
        </p:nvSpPr>
        <p:spPr bwMode="auto">
          <a:xfrm>
            <a:off x="2279649" y="2686051"/>
            <a:ext cx="490539" cy="115887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solidFill>
          <a:ln>
            <a:noFill/>
          </a:ln>
          <a:effectLst>
            <a:outerShdw blurRad="76200" dir="13500000" sy="23000" kx="1200000" algn="br" rotWithShape="0">
              <a:prstClr val="black">
                <a:alpha val="6000"/>
              </a:prstClr>
            </a:outerShdw>
          </a:effectLst>
        </p:spPr>
        <p:txBody>
          <a:bodyPr lIns="121920" tIns="60960" rIns="121920" bIns="60960"/>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defRPr/>
            </a:pPr>
            <a:endParaRPr lang="id-ID" sz="2400">
              <a:solidFill>
                <a:schemeClr val="bg1"/>
              </a:solidFill>
            </a:endParaRPr>
          </a:p>
        </p:txBody>
      </p:sp>
      <p:grpSp>
        <p:nvGrpSpPr>
          <p:cNvPr id="118" name="Group 143"/>
          <p:cNvGrpSpPr/>
          <p:nvPr/>
        </p:nvGrpSpPr>
        <p:grpSpPr>
          <a:xfrm>
            <a:off x="1419041" y="3278998"/>
            <a:ext cx="475809" cy="1125527"/>
            <a:chOff x="6099176" y="2465388"/>
            <a:chExt cx="1858963" cy="4397375"/>
          </a:xfrm>
          <a:solidFill>
            <a:schemeClr val="tx2"/>
          </a:solidFill>
          <a:effectLst>
            <a:outerShdw blurRad="76200" dir="13500000" sy="23000" kx="1200000" algn="br" rotWithShape="0">
              <a:prstClr val="black">
                <a:alpha val="6000"/>
              </a:prstClr>
            </a:outerShdw>
          </a:effectLst>
        </p:grpSpPr>
        <p:sp>
          <p:nvSpPr>
            <p:cNvPr id="119" name="Freeform 5"/>
            <p:cNvSpPr>
              <a:spLocks noEditPoints="1"/>
            </p:cNvSpPr>
            <p:nvPr/>
          </p:nvSpPr>
          <p:spPr bwMode="auto">
            <a:xfrm>
              <a:off x="6099176" y="2465388"/>
              <a:ext cx="1858963" cy="4397375"/>
            </a:xfrm>
            <a:custGeom>
              <a:avLst/>
              <a:gdLst>
                <a:gd name="T0" fmla="*/ 63 w 694"/>
                <a:gd name="T1" fmla="*/ 89 h 1647"/>
                <a:gd name="T2" fmla="*/ 249 w 694"/>
                <a:gd name="T3" fmla="*/ 42 h 1647"/>
                <a:gd name="T4" fmla="*/ 260 w 694"/>
                <a:gd name="T5" fmla="*/ 61 h 1647"/>
                <a:gd name="T6" fmla="*/ 255 w 694"/>
                <a:gd name="T7" fmla="*/ 66 h 1647"/>
                <a:gd name="T8" fmla="*/ 256 w 694"/>
                <a:gd name="T9" fmla="*/ 63 h 1647"/>
                <a:gd name="T10" fmla="*/ 270 w 694"/>
                <a:gd name="T11" fmla="*/ 121 h 1647"/>
                <a:gd name="T12" fmla="*/ 274 w 694"/>
                <a:gd name="T13" fmla="*/ 123 h 1647"/>
                <a:gd name="T14" fmla="*/ 59 w 694"/>
                <a:gd name="T15" fmla="*/ 222 h 1647"/>
                <a:gd name="T16" fmla="*/ 59 w 694"/>
                <a:gd name="T17" fmla="*/ 214 h 1647"/>
                <a:gd name="T18" fmla="*/ 60 w 694"/>
                <a:gd name="T19" fmla="*/ 136 h 1647"/>
                <a:gd name="T20" fmla="*/ 69 w 694"/>
                <a:gd name="T21" fmla="*/ 72 h 1647"/>
                <a:gd name="T22" fmla="*/ 80 w 694"/>
                <a:gd name="T23" fmla="*/ 51 h 1647"/>
                <a:gd name="T24" fmla="*/ 71 w 694"/>
                <a:gd name="T25" fmla="*/ 65 h 1647"/>
                <a:gd name="T26" fmla="*/ 88 w 694"/>
                <a:gd name="T27" fmla="*/ 38 h 1647"/>
                <a:gd name="T28" fmla="*/ 88 w 694"/>
                <a:gd name="T29" fmla="*/ 38 h 1647"/>
                <a:gd name="T30" fmla="*/ 114 w 694"/>
                <a:gd name="T31" fmla="*/ 18 h 1647"/>
                <a:gd name="T32" fmla="*/ 170 w 694"/>
                <a:gd name="T33" fmla="*/ 1621 h 1647"/>
                <a:gd name="T34" fmla="*/ 230 w 694"/>
                <a:gd name="T35" fmla="*/ 1565 h 1647"/>
                <a:gd name="T36" fmla="*/ 211 w 694"/>
                <a:gd name="T37" fmla="*/ 1172 h 1647"/>
                <a:gd name="T38" fmla="*/ 319 w 694"/>
                <a:gd name="T39" fmla="*/ 1137 h 1647"/>
                <a:gd name="T40" fmla="*/ 484 w 694"/>
                <a:gd name="T41" fmla="*/ 1581 h 1647"/>
                <a:gd name="T42" fmla="*/ 496 w 694"/>
                <a:gd name="T43" fmla="*/ 1589 h 1647"/>
                <a:gd name="T44" fmla="*/ 517 w 694"/>
                <a:gd name="T45" fmla="*/ 1577 h 1647"/>
                <a:gd name="T46" fmla="*/ 631 w 694"/>
                <a:gd name="T47" fmla="*/ 1638 h 1647"/>
                <a:gd name="T48" fmla="*/ 624 w 694"/>
                <a:gd name="T49" fmla="*/ 1595 h 1647"/>
                <a:gd name="T50" fmla="*/ 560 w 694"/>
                <a:gd name="T51" fmla="*/ 1466 h 1647"/>
                <a:gd name="T52" fmla="*/ 373 w 694"/>
                <a:gd name="T53" fmla="*/ 730 h 1647"/>
                <a:gd name="T54" fmla="*/ 392 w 694"/>
                <a:gd name="T55" fmla="*/ 594 h 1647"/>
                <a:gd name="T56" fmla="*/ 278 w 694"/>
                <a:gd name="T57" fmla="*/ 286 h 1647"/>
                <a:gd name="T58" fmla="*/ 267 w 694"/>
                <a:gd name="T59" fmla="*/ 240 h 1647"/>
                <a:gd name="T60" fmla="*/ 265 w 694"/>
                <a:gd name="T61" fmla="*/ 230 h 1647"/>
                <a:gd name="T62" fmla="*/ 269 w 694"/>
                <a:gd name="T63" fmla="*/ 185 h 1647"/>
                <a:gd name="T64" fmla="*/ 268 w 694"/>
                <a:gd name="T65" fmla="*/ 154 h 1647"/>
                <a:gd name="T66" fmla="*/ 279 w 694"/>
                <a:gd name="T67" fmla="*/ 171 h 1647"/>
                <a:gd name="T68" fmla="*/ 269 w 694"/>
                <a:gd name="T69" fmla="*/ 124 h 1647"/>
                <a:gd name="T70" fmla="*/ 273 w 694"/>
                <a:gd name="T71" fmla="*/ 125 h 1647"/>
                <a:gd name="T72" fmla="*/ 269 w 694"/>
                <a:gd name="T73" fmla="*/ 94 h 1647"/>
                <a:gd name="T74" fmla="*/ 260 w 694"/>
                <a:gd name="T75" fmla="*/ 71 h 1647"/>
                <a:gd name="T76" fmla="*/ 264 w 694"/>
                <a:gd name="T77" fmla="*/ 64 h 1647"/>
                <a:gd name="T78" fmla="*/ 255 w 694"/>
                <a:gd name="T79" fmla="*/ 41 h 1647"/>
                <a:gd name="T80" fmla="*/ 213 w 694"/>
                <a:gd name="T81" fmla="*/ 20 h 1647"/>
                <a:gd name="T82" fmla="*/ 158 w 694"/>
                <a:gd name="T83" fmla="*/ 7 h 1647"/>
                <a:gd name="T84" fmla="*/ 110 w 694"/>
                <a:gd name="T85" fmla="*/ 17 h 1647"/>
                <a:gd name="T86" fmla="*/ 78 w 694"/>
                <a:gd name="T87" fmla="*/ 43 h 1647"/>
                <a:gd name="T88" fmla="*/ 63 w 694"/>
                <a:gd name="T89" fmla="*/ 69 h 1647"/>
                <a:gd name="T90" fmla="*/ 63 w 694"/>
                <a:gd name="T91" fmla="*/ 84 h 1647"/>
                <a:gd name="T92" fmla="*/ 60 w 694"/>
                <a:gd name="T93" fmla="*/ 110 h 1647"/>
                <a:gd name="T94" fmla="*/ 63 w 694"/>
                <a:gd name="T95" fmla="*/ 113 h 1647"/>
                <a:gd name="T96" fmla="*/ 49 w 694"/>
                <a:gd name="T97" fmla="*/ 171 h 1647"/>
                <a:gd name="T98" fmla="*/ 50 w 694"/>
                <a:gd name="T99" fmla="*/ 161 h 1647"/>
                <a:gd name="T100" fmla="*/ 51 w 694"/>
                <a:gd name="T101" fmla="*/ 219 h 1647"/>
                <a:gd name="T102" fmla="*/ 57 w 694"/>
                <a:gd name="T103" fmla="*/ 209 h 1647"/>
                <a:gd name="T104" fmla="*/ 37 w 694"/>
                <a:gd name="T105" fmla="*/ 228 h 1647"/>
                <a:gd name="T106" fmla="*/ 52 w 694"/>
                <a:gd name="T107" fmla="*/ 232 h 1647"/>
                <a:gd name="T108" fmla="*/ 57 w 694"/>
                <a:gd name="T109" fmla="*/ 264 h 1647"/>
                <a:gd name="T110" fmla="*/ 53 w 694"/>
                <a:gd name="T111" fmla="*/ 268 h 1647"/>
                <a:gd name="T112" fmla="*/ 114 w 694"/>
                <a:gd name="T113" fmla="*/ 539 h 1647"/>
                <a:gd name="T114" fmla="*/ 76 w 694"/>
                <a:gd name="T115" fmla="*/ 746 h 1647"/>
                <a:gd name="T116" fmla="*/ 96 w 694"/>
                <a:gd name="T117" fmla="*/ 1137 h 1647"/>
                <a:gd name="T118" fmla="*/ 151 w 694"/>
                <a:gd name="T119" fmla="*/ 1581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4" h="1647">
                  <a:moveTo>
                    <a:pt x="63" y="89"/>
                  </a:moveTo>
                  <a:cubicBezTo>
                    <a:pt x="59" y="93"/>
                    <a:pt x="57" y="97"/>
                    <a:pt x="58" y="102"/>
                  </a:cubicBezTo>
                  <a:cubicBezTo>
                    <a:pt x="62" y="97"/>
                    <a:pt x="63" y="93"/>
                    <a:pt x="63" y="89"/>
                  </a:cubicBezTo>
                  <a:moveTo>
                    <a:pt x="248" y="44"/>
                  </a:moveTo>
                  <a:cubicBezTo>
                    <a:pt x="246" y="42"/>
                    <a:pt x="244" y="40"/>
                    <a:pt x="243" y="37"/>
                  </a:cubicBezTo>
                  <a:cubicBezTo>
                    <a:pt x="249" y="37"/>
                    <a:pt x="253" y="35"/>
                    <a:pt x="249" y="42"/>
                  </a:cubicBezTo>
                  <a:cubicBezTo>
                    <a:pt x="249" y="43"/>
                    <a:pt x="248" y="44"/>
                    <a:pt x="248" y="44"/>
                  </a:cubicBezTo>
                  <a:close/>
                  <a:moveTo>
                    <a:pt x="252" y="54"/>
                  </a:moveTo>
                  <a:cubicBezTo>
                    <a:pt x="258" y="56"/>
                    <a:pt x="264" y="55"/>
                    <a:pt x="260" y="61"/>
                  </a:cubicBezTo>
                  <a:cubicBezTo>
                    <a:pt x="259" y="60"/>
                    <a:pt x="259" y="60"/>
                    <a:pt x="259" y="60"/>
                  </a:cubicBezTo>
                  <a:cubicBezTo>
                    <a:pt x="255" y="58"/>
                    <a:pt x="253" y="56"/>
                    <a:pt x="252" y="54"/>
                  </a:cubicBezTo>
                  <a:close/>
                  <a:moveTo>
                    <a:pt x="255" y="66"/>
                  </a:moveTo>
                  <a:cubicBezTo>
                    <a:pt x="255" y="66"/>
                    <a:pt x="255" y="66"/>
                    <a:pt x="254" y="66"/>
                  </a:cubicBezTo>
                  <a:cubicBezTo>
                    <a:pt x="254" y="64"/>
                    <a:pt x="253" y="62"/>
                    <a:pt x="252" y="60"/>
                  </a:cubicBezTo>
                  <a:cubicBezTo>
                    <a:pt x="254" y="61"/>
                    <a:pt x="255" y="62"/>
                    <a:pt x="256" y="63"/>
                  </a:cubicBezTo>
                  <a:cubicBezTo>
                    <a:pt x="257" y="63"/>
                    <a:pt x="257" y="63"/>
                    <a:pt x="257" y="63"/>
                  </a:cubicBezTo>
                  <a:cubicBezTo>
                    <a:pt x="257" y="65"/>
                    <a:pt x="256" y="66"/>
                    <a:pt x="255" y="66"/>
                  </a:cubicBezTo>
                  <a:close/>
                  <a:moveTo>
                    <a:pt x="270" y="121"/>
                  </a:moveTo>
                  <a:cubicBezTo>
                    <a:pt x="271" y="119"/>
                    <a:pt x="272" y="117"/>
                    <a:pt x="272" y="116"/>
                  </a:cubicBezTo>
                  <a:cubicBezTo>
                    <a:pt x="273" y="113"/>
                    <a:pt x="274" y="111"/>
                    <a:pt x="274" y="110"/>
                  </a:cubicBezTo>
                  <a:cubicBezTo>
                    <a:pt x="275" y="114"/>
                    <a:pt x="275" y="118"/>
                    <a:pt x="274" y="123"/>
                  </a:cubicBezTo>
                  <a:cubicBezTo>
                    <a:pt x="272" y="122"/>
                    <a:pt x="271" y="122"/>
                    <a:pt x="270" y="121"/>
                  </a:cubicBezTo>
                  <a:close/>
                  <a:moveTo>
                    <a:pt x="59" y="214"/>
                  </a:moveTo>
                  <a:cubicBezTo>
                    <a:pt x="60" y="217"/>
                    <a:pt x="60" y="219"/>
                    <a:pt x="59" y="222"/>
                  </a:cubicBezTo>
                  <a:cubicBezTo>
                    <a:pt x="59" y="222"/>
                    <a:pt x="59" y="223"/>
                    <a:pt x="59" y="223"/>
                  </a:cubicBezTo>
                  <a:cubicBezTo>
                    <a:pt x="57" y="226"/>
                    <a:pt x="55" y="229"/>
                    <a:pt x="51" y="230"/>
                  </a:cubicBezTo>
                  <a:cubicBezTo>
                    <a:pt x="50" y="223"/>
                    <a:pt x="54" y="218"/>
                    <a:pt x="59" y="214"/>
                  </a:cubicBezTo>
                  <a:close/>
                  <a:moveTo>
                    <a:pt x="64" y="126"/>
                  </a:moveTo>
                  <a:cubicBezTo>
                    <a:pt x="63" y="130"/>
                    <a:pt x="61" y="133"/>
                    <a:pt x="61" y="135"/>
                  </a:cubicBezTo>
                  <a:cubicBezTo>
                    <a:pt x="60" y="136"/>
                    <a:pt x="60" y="136"/>
                    <a:pt x="60" y="136"/>
                  </a:cubicBezTo>
                  <a:cubicBezTo>
                    <a:pt x="54" y="130"/>
                    <a:pt x="58" y="128"/>
                    <a:pt x="64" y="126"/>
                  </a:cubicBezTo>
                  <a:close/>
                  <a:moveTo>
                    <a:pt x="71" y="69"/>
                  </a:moveTo>
                  <a:cubicBezTo>
                    <a:pt x="70" y="70"/>
                    <a:pt x="69" y="71"/>
                    <a:pt x="69" y="72"/>
                  </a:cubicBezTo>
                  <a:cubicBezTo>
                    <a:pt x="69" y="72"/>
                    <a:pt x="69" y="71"/>
                    <a:pt x="69" y="70"/>
                  </a:cubicBezTo>
                  <a:cubicBezTo>
                    <a:pt x="70" y="70"/>
                    <a:pt x="70" y="69"/>
                    <a:pt x="71" y="69"/>
                  </a:cubicBezTo>
                  <a:close/>
                  <a:moveTo>
                    <a:pt x="80" y="51"/>
                  </a:moveTo>
                  <a:cubicBezTo>
                    <a:pt x="75" y="55"/>
                    <a:pt x="74" y="55"/>
                    <a:pt x="74" y="61"/>
                  </a:cubicBezTo>
                  <a:cubicBezTo>
                    <a:pt x="74" y="62"/>
                    <a:pt x="73" y="63"/>
                    <a:pt x="73" y="63"/>
                  </a:cubicBezTo>
                  <a:cubicBezTo>
                    <a:pt x="73" y="64"/>
                    <a:pt x="72" y="64"/>
                    <a:pt x="71" y="65"/>
                  </a:cubicBezTo>
                  <a:cubicBezTo>
                    <a:pt x="70" y="65"/>
                    <a:pt x="70" y="65"/>
                    <a:pt x="69" y="65"/>
                  </a:cubicBezTo>
                  <a:cubicBezTo>
                    <a:pt x="70" y="55"/>
                    <a:pt x="72" y="53"/>
                    <a:pt x="80" y="51"/>
                  </a:cubicBezTo>
                  <a:close/>
                  <a:moveTo>
                    <a:pt x="88" y="38"/>
                  </a:moveTo>
                  <a:cubicBezTo>
                    <a:pt x="86" y="41"/>
                    <a:pt x="85" y="42"/>
                    <a:pt x="84" y="44"/>
                  </a:cubicBezTo>
                  <a:cubicBezTo>
                    <a:pt x="84" y="44"/>
                    <a:pt x="84" y="44"/>
                    <a:pt x="84" y="44"/>
                  </a:cubicBezTo>
                  <a:cubicBezTo>
                    <a:pt x="82" y="38"/>
                    <a:pt x="84" y="38"/>
                    <a:pt x="88" y="38"/>
                  </a:cubicBezTo>
                  <a:close/>
                  <a:moveTo>
                    <a:pt x="131" y="10"/>
                  </a:moveTo>
                  <a:cubicBezTo>
                    <a:pt x="130" y="11"/>
                    <a:pt x="129" y="11"/>
                    <a:pt x="128" y="12"/>
                  </a:cubicBezTo>
                  <a:cubicBezTo>
                    <a:pt x="124" y="16"/>
                    <a:pt x="119" y="17"/>
                    <a:pt x="114" y="18"/>
                  </a:cubicBezTo>
                  <a:cubicBezTo>
                    <a:pt x="119" y="12"/>
                    <a:pt x="125" y="10"/>
                    <a:pt x="131" y="10"/>
                  </a:cubicBezTo>
                  <a:close/>
                  <a:moveTo>
                    <a:pt x="162" y="1611"/>
                  </a:moveTo>
                  <a:cubicBezTo>
                    <a:pt x="164" y="1614"/>
                    <a:pt x="166" y="1618"/>
                    <a:pt x="170" y="1621"/>
                  </a:cubicBezTo>
                  <a:cubicBezTo>
                    <a:pt x="188" y="1637"/>
                    <a:pt x="238" y="1647"/>
                    <a:pt x="250" y="1644"/>
                  </a:cubicBezTo>
                  <a:cubicBezTo>
                    <a:pt x="264" y="1641"/>
                    <a:pt x="257" y="1630"/>
                    <a:pt x="254" y="1616"/>
                  </a:cubicBezTo>
                  <a:cubicBezTo>
                    <a:pt x="250" y="1602"/>
                    <a:pt x="235" y="1577"/>
                    <a:pt x="230" y="1565"/>
                  </a:cubicBezTo>
                  <a:cubicBezTo>
                    <a:pt x="229" y="1564"/>
                    <a:pt x="229" y="1564"/>
                    <a:pt x="229" y="1564"/>
                  </a:cubicBezTo>
                  <a:cubicBezTo>
                    <a:pt x="228" y="1545"/>
                    <a:pt x="226" y="1418"/>
                    <a:pt x="226" y="1381"/>
                  </a:cubicBezTo>
                  <a:cubicBezTo>
                    <a:pt x="226" y="1340"/>
                    <a:pt x="211" y="1192"/>
                    <a:pt x="211" y="1172"/>
                  </a:cubicBezTo>
                  <a:cubicBezTo>
                    <a:pt x="211" y="1152"/>
                    <a:pt x="226" y="1107"/>
                    <a:pt x="226" y="1079"/>
                  </a:cubicBezTo>
                  <a:cubicBezTo>
                    <a:pt x="226" y="1052"/>
                    <a:pt x="259" y="894"/>
                    <a:pt x="259" y="894"/>
                  </a:cubicBezTo>
                  <a:cubicBezTo>
                    <a:pt x="259" y="894"/>
                    <a:pt x="304" y="1089"/>
                    <a:pt x="319" y="1137"/>
                  </a:cubicBezTo>
                  <a:cubicBezTo>
                    <a:pt x="334" y="1185"/>
                    <a:pt x="359" y="1293"/>
                    <a:pt x="372" y="1350"/>
                  </a:cubicBezTo>
                  <a:cubicBezTo>
                    <a:pt x="384" y="1408"/>
                    <a:pt x="412" y="1584"/>
                    <a:pt x="412" y="1584"/>
                  </a:cubicBezTo>
                  <a:cubicBezTo>
                    <a:pt x="412" y="1584"/>
                    <a:pt x="442" y="1586"/>
                    <a:pt x="484" y="1581"/>
                  </a:cubicBezTo>
                  <a:cubicBezTo>
                    <a:pt x="486" y="1590"/>
                    <a:pt x="486" y="1603"/>
                    <a:pt x="485" y="1612"/>
                  </a:cubicBezTo>
                  <a:cubicBezTo>
                    <a:pt x="496" y="1612"/>
                    <a:pt x="496" y="1612"/>
                    <a:pt x="496" y="1612"/>
                  </a:cubicBezTo>
                  <a:cubicBezTo>
                    <a:pt x="496" y="1612"/>
                    <a:pt x="495" y="1596"/>
                    <a:pt x="496" y="1589"/>
                  </a:cubicBezTo>
                  <a:cubicBezTo>
                    <a:pt x="496" y="1586"/>
                    <a:pt x="496" y="1582"/>
                    <a:pt x="499" y="1580"/>
                  </a:cubicBezTo>
                  <a:cubicBezTo>
                    <a:pt x="505" y="1579"/>
                    <a:pt x="505" y="1579"/>
                    <a:pt x="505" y="1579"/>
                  </a:cubicBezTo>
                  <a:cubicBezTo>
                    <a:pt x="509" y="1578"/>
                    <a:pt x="513" y="1578"/>
                    <a:pt x="517" y="1577"/>
                  </a:cubicBezTo>
                  <a:cubicBezTo>
                    <a:pt x="522" y="1578"/>
                    <a:pt x="528" y="1581"/>
                    <a:pt x="534" y="1586"/>
                  </a:cubicBezTo>
                  <a:cubicBezTo>
                    <a:pt x="546" y="1595"/>
                    <a:pt x="556" y="1606"/>
                    <a:pt x="565" y="1618"/>
                  </a:cubicBezTo>
                  <a:cubicBezTo>
                    <a:pt x="580" y="1638"/>
                    <a:pt x="600" y="1638"/>
                    <a:pt x="631" y="1638"/>
                  </a:cubicBezTo>
                  <a:cubicBezTo>
                    <a:pt x="661" y="1638"/>
                    <a:pt x="675" y="1637"/>
                    <a:pt x="685" y="1634"/>
                  </a:cubicBezTo>
                  <a:cubicBezTo>
                    <a:pt x="694" y="1630"/>
                    <a:pt x="694" y="1623"/>
                    <a:pt x="684" y="1620"/>
                  </a:cubicBezTo>
                  <a:cubicBezTo>
                    <a:pt x="669" y="1615"/>
                    <a:pt x="638" y="1602"/>
                    <a:pt x="624" y="1595"/>
                  </a:cubicBezTo>
                  <a:cubicBezTo>
                    <a:pt x="606" y="1586"/>
                    <a:pt x="595" y="1553"/>
                    <a:pt x="593" y="1552"/>
                  </a:cubicBezTo>
                  <a:cubicBezTo>
                    <a:pt x="595" y="1551"/>
                    <a:pt x="595" y="1551"/>
                    <a:pt x="595" y="1551"/>
                  </a:cubicBezTo>
                  <a:cubicBezTo>
                    <a:pt x="595" y="1551"/>
                    <a:pt x="570" y="1498"/>
                    <a:pt x="560" y="1466"/>
                  </a:cubicBezTo>
                  <a:cubicBezTo>
                    <a:pt x="550" y="1433"/>
                    <a:pt x="475" y="1160"/>
                    <a:pt x="462" y="1092"/>
                  </a:cubicBezTo>
                  <a:cubicBezTo>
                    <a:pt x="451" y="1030"/>
                    <a:pt x="387" y="811"/>
                    <a:pt x="366" y="732"/>
                  </a:cubicBezTo>
                  <a:cubicBezTo>
                    <a:pt x="369" y="732"/>
                    <a:pt x="371" y="732"/>
                    <a:pt x="373" y="730"/>
                  </a:cubicBezTo>
                  <a:cubicBezTo>
                    <a:pt x="384" y="725"/>
                    <a:pt x="384" y="727"/>
                    <a:pt x="379" y="712"/>
                  </a:cubicBezTo>
                  <a:cubicBezTo>
                    <a:pt x="376" y="702"/>
                    <a:pt x="353" y="648"/>
                    <a:pt x="337" y="603"/>
                  </a:cubicBezTo>
                  <a:cubicBezTo>
                    <a:pt x="353" y="601"/>
                    <a:pt x="370" y="599"/>
                    <a:pt x="392" y="594"/>
                  </a:cubicBezTo>
                  <a:cubicBezTo>
                    <a:pt x="415" y="590"/>
                    <a:pt x="415" y="561"/>
                    <a:pt x="413" y="551"/>
                  </a:cubicBezTo>
                  <a:cubicBezTo>
                    <a:pt x="405" y="499"/>
                    <a:pt x="381" y="457"/>
                    <a:pt x="350" y="407"/>
                  </a:cubicBezTo>
                  <a:cubicBezTo>
                    <a:pt x="333" y="380"/>
                    <a:pt x="298" y="300"/>
                    <a:pt x="278" y="286"/>
                  </a:cubicBezTo>
                  <a:cubicBezTo>
                    <a:pt x="280" y="278"/>
                    <a:pt x="279" y="273"/>
                    <a:pt x="272" y="269"/>
                  </a:cubicBezTo>
                  <a:cubicBezTo>
                    <a:pt x="268" y="267"/>
                    <a:pt x="261" y="265"/>
                    <a:pt x="254" y="262"/>
                  </a:cubicBezTo>
                  <a:cubicBezTo>
                    <a:pt x="262" y="251"/>
                    <a:pt x="266" y="244"/>
                    <a:pt x="267" y="240"/>
                  </a:cubicBezTo>
                  <a:cubicBezTo>
                    <a:pt x="272" y="243"/>
                    <a:pt x="279" y="243"/>
                    <a:pt x="288" y="238"/>
                  </a:cubicBezTo>
                  <a:cubicBezTo>
                    <a:pt x="281" y="243"/>
                    <a:pt x="273" y="241"/>
                    <a:pt x="268" y="236"/>
                  </a:cubicBezTo>
                  <a:cubicBezTo>
                    <a:pt x="268" y="234"/>
                    <a:pt x="266" y="233"/>
                    <a:pt x="265" y="230"/>
                  </a:cubicBezTo>
                  <a:cubicBezTo>
                    <a:pt x="264" y="228"/>
                    <a:pt x="265" y="226"/>
                    <a:pt x="265" y="224"/>
                  </a:cubicBezTo>
                  <a:cubicBezTo>
                    <a:pt x="268" y="219"/>
                    <a:pt x="274" y="217"/>
                    <a:pt x="269" y="211"/>
                  </a:cubicBezTo>
                  <a:cubicBezTo>
                    <a:pt x="263" y="202"/>
                    <a:pt x="273" y="196"/>
                    <a:pt x="269" y="185"/>
                  </a:cubicBezTo>
                  <a:cubicBezTo>
                    <a:pt x="274" y="192"/>
                    <a:pt x="278" y="199"/>
                    <a:pt x="269" y="206"/>
                  </a:cubicBezTo>
                  <a:cubicBezTo>
                    <a:pt x="284" y="198"/>
                    <a:pt x="277" y="187"/>
                    <a:pt x="267" y="177"/>
                  </a:cubicBezTo>
                  <a:cubicBezTo>
                    <a:pt x="266" y="168"/>
                    <a:pt x="273" y="162"/>
                    <a:pt x="268" y="154"/>
                  </a:cubicBezTo>
                  <a:cubicBezTo>
                    <a:pt x="266" y="151"/>
                    <a:pt x="266" y="148"/>
                    <a:pt x="265" y="144"/>
                  </a:cubicBezTo>
                  <a:cubicBezTo>
                    <a:pt x="267" y="147"/>
                    <a:pt x="270" y="149"/>
                    <a:pt x="273" y="150"/>
                  </a:cubicBezTo>
                  <a:cubicBezTo>
                    <a:pt x="281" y="152"/>
                    <a:pt x="292" y="162"/>
                    <a:pt x="279" y="171"/>
                  </a:cubicBezTo>
                  <a:cubicBezTo>
                    <a:pt x="299" y="165"/>
                    <a:pt x="285" y="149"/>
                    <a:pt x="277" y="147"/>
                  </a:cubicBezTo>
                  <a:cubicBezTo>
                    <a:pt x="272" y="146"/>
                    <a:pt x="268" y="142"/>
                    <a:pt x="266" y="137"/>
                  </a:cubicBezTo>
                  <a:cubicBezTo>
                    <a:pt x="267" y="133"/>
                    <a:pt x="268" y="128"/>
                    <a:pt x="269" y="124"/>
                  </a:cubicBezTo>
                  <a:cubicBezTo>
                    <a:pt x="270" y="124"/>
                    <a:pt x="271" y="125"/>
                    <a:pt x="272" y="125"/>
                  </a:cubicBezTo>
                  <a:cubicBezTo>
                    <a:pt x="272" y="126"/>
                    <a:pt x="271" y="126"/>
                    <a:pt x="271" y="127"/>
                  </a:cubicBezTo>
                  <a:cubicBezTo>
                    <a:pt x="272" y="126"/>
                    <a:pt x="272" y="126"/>
                    <a:pt x="273" y="125"/>
                  </a:cubicBezTo>
                  <a:cubicBezTo>
                    <a:pt x="279" y="128"/>
                    <a:pt x="284" y="130"/>
                    <a:pt x="276" y="137"/>
                  </a:cubicBezTo>
                  <a:cubicBezTo>
                    <a:pt x="290" y="130"/>
                    <a:pt x="282" y="127"/>
                    <a:pt x="275" y="123"/>
                  </a:cubicBezTo>
                  <a:cubicBezTo>
                    <a:pt x="282" y="114"/>
                    <a:pt x="276" y="103"/>
                    <a:pt x="269" y="94"/>
                  </a:cubicBezTo>
                  <a:cubicBezTo>
                    <a:pt x="269" y="94"/>
                    <a:pt x="269" y="93"/>
                    <a:pt x="270" y="92"/>
                  </a:cubicBezTo>
                  <a:cubicBezTo>
                    <a:pt x="271" y="88"/>
                    <a:pt x="270" y="84"/>
                    <a:pt x="268" y="81"/>
                  </a:cubicBezTo>
                  <a:cubicBezTo>
                    <a:pt x="266" y="77"/>
                    <a:pt x="263" y="74"/>
                    <a:pt x="260" y="71"/>
                  </a:cubicBezTo>
                  <a:cubicBezTo>
                    <a:pt x="261" y="70"/>
                    <a:pt x="262" y="68"/>
                    <a:pt x="263" y="67"/>
                  </a:cubicBezTo>
                  <a:cubicBezTo>
                    <a:pt x="269" y="72"/>
                    <a:pt x="274" y="78"/>
                    <a:pt x="270" y="86"/>
                  </a:cubicBezTo>
                  <a:cubicBezTo>
                    <a:pt x="277" y="78"/>
                    <a:pt x="271" y="70"/>
                    <a:pt x="264" y="64"/>
                  </a:cubicBezTo>
                  <a:cubicBezTo>
                    <a:pt x="265" y="64"/>
                    <a:pt x="265" y="63"/>
                    <a:pt x="265" y="63"/>
                  </a:cubicBezTo>
                  <a:cubicBezTo>
                    <a:pt x="273" y="53"/>
                    <a:pt x="262" y="52"/>
                    <a:pt x="252" y="47"/>
                  </a:cubicBezTo>
                  <a:cubicBezTo>
                    <a:pt x="253" y="45"/>
                    <a:pt x="254" y="43"/>
                    <a:pt x="255" y="41"/>
                  </a:cubicBezTo>
                  <a:cubicBezTo>
                    <a:pt x="259" y="32"/>
                    <a:pt x="250" y="34"/>
                    <a:pt x="241" y="31"/>
                  </a:cubicBezTo>
                  <a:cubicBezTo>
                    <a:pt x="240" y="26"/>
                    <a:pt x="236" y="23"/>
                    <a:pt x="232" y="22"/>
                  </a:cubicBezTo>
                  <a:cubicBezTo>
                    <a:pt x="227" y="15"/>
                    <a:pt x="219" y="16"/>
                    <a:pt x="213" y="20"/>
                  </a:cubicBezTo>
                  <a:cubicBezTo>
                    <a:pt x="209" y="21"/>
                    <a:pt x="205" y="21"/>
                    <a:pt x="200" y="19"/>
                  </a:cubicBezTo>
                  <a:cubicBezTo>
                    <a:pt x="193" y="16"/>
                    <a:pt x="186" y="0"/>
                    <a:pt x="173" y="6"/>
                  </a:cubicBezTo>
                  <a:cubicBezTo>
                    <a:pt x="169" y="8"/>
                    <a:pt x="163" y="7"/>
                    <a:pt x="158" y="7"/>
                  </a:cubicBezTo>
                  <a:cubicBezTo>
                    <a:pt x="150" y="4"/>
                    <a:pt x="141" y="3"/>
                    <a:pt x="135" y="8"/>
                  </a:cubicBezTo>
                  <a:cubicBezTo>
                    <a:pt x="134" y="8"/>
                    <a:pt x="134" y="9"/>
                    <a:pt x="133" y="9"/>
                  </a:cubicBezTo>
                  <a:cubicBezTo>
                    <a:pt x="125" y="8"/>
                    <a:pt x="116" y="8"/>
                    <a:pt x="110" y="17"/>
                  </a:cubicBezTo>
                  <a:cubicBezTo>
                    <a:pt x="109" y="18"/>
                    <a:pt x="108" y="19"/>
                    <a:pt x="108" y="19"/>
                  </a:cubicBezTo>
                  <a:cubicBezTo>
                    <a:pt x="101" y="21"/>
                    <a:pt x="95" y="24"/>
                    <a:pt x="90" y="34"/>
                  </a:cubicBezTo>
                  <a:cubicBezTo>
                    <a:pt x="82" y="34"/>
                    <a:pt x="75" y="33"/>
                    <a:pt x="78" y="43"/>
                  </a:cubicBezTo>
                  <a:cubicBezTo>
                    <a:pt x="79" y="44"/>
                    <a:pt x="79" y="45"/>
                    <a:pt x="79" y="46"/>
                  </a:cubicBezTo>
                  <a:cubicBezTo>
                    <a:pt x="70" y="49"/>
                    <a:pt x="64" y="55"/>
                    <a:pt x="63" y="68"/>
                  </a:cubicBezTo>
                  <a:cubicBezTo>
                    <a:pt x="63" y="69"/>
                    <a:pt x="63" y="69"/>
                    <a:pt x="63" y="69"/>
                  </a:cubicBezTo>
                  <a:cubicBezTo>
                    <a:pt x="55" y="75"/>
                    <a:pt x="49" y="83"/>
                    <a:pt x="55" y="93"/>
                  </a:cubicBezTo>
                  <a:cubicBezTo>
                    <a:pt x="53" y="85"/>
                    <a:pt x="57" y="79"/>
                    <a:pt x="63" y="74"/>
                  </a:cubicBezTo>
                  <a:cubicBezTo>
                    <a:pt x="63" y="78"/>
                    <a:pt x="63" y="81"/>
                    <a:pt x="63" y="84"/>
                  </a:cubicBezTo>
                  <a:cubicBezTo>
                    <a:pt x="51" y="93"/>
                    <a:pt x="52" y="101"/>
                    <a:pt x="56" y="110"/>
                  </a:cubicBezTo>
                  <a:cubicBezTo>
                    <a:pt x="61" y="122"/>
                    <a:pt x="37" y="122"/>
                    <a:pt x="47" y="135"/>
                  </a:cubicBezTo>
                  <a:cubicBezTo>
                    <a:pt x="41" y="122"/>
                    <a:pt x="65" y="122"/>
                    <a:pt x="60" y="110"/>
                  </a:cubicBezTo>
                  <a:cubicBezTo>
                    <a:pt x="59" y="107"/>
                    <a:pt x="58" y="104"/>
                    <a:pt x="58" y="102"/>
                  </a:cubicBezTo>
                  <a:cubicBezTo>
                    <a:pt x="60" y="99"/>
                    <a:pt x="62" y="96"/>
                    <a:pt x="64" y="94"/>
                  </a:cubicBezTo>
                  <a:cubicBezTo>
                    <a:pt x="62" y="98"/>
                    <a:pt x="61" y="104"/>
                    <a:pt x="63" y="113"/>
                  </a:cubicBezTo>
                  <a:cubicBezTo>
                    <a:pt x="64" y="117"/>
                    <a:pt x="64" y="120"/>
                    <a:pt x="64" y="122"/>
                  </a:cubicBezTo>
                  <a:cubicBezTo>
                    <a:pt x="56" y="126"/>
                    <a:pt x="46" y="129"/>
                    <a:pt x="60" y="136"/>
                  </a:cubicBezTo>
                  <a:cubicBezTo>
                    <a:pt x="45" y="147"/>
                    <a:pt x="33" y="159"/>
                    <a:pt x="49" y="171"/>
                  </a:cubicBezTo>
                  <a:cubicBezTo>
                    <a:pt x="39" y="159"/>
                    <a:pt x="49" y="148"/>
                    <a:pt x="60" y="139"/>
                  </a:cubicBezTo>
                  <a:cubicBezTo>
                    <a:pt x="60" y="139"/>
                    <a:pt x="60" y="140"/>
                    <a:pt x="61" y="141"/>
                  </a:cubicBezTo>
                  <a:cubicBezTo>
                    <a:pt x="63" y="149"/>
                    <a:pt x="51" y="152"/>
                    <a:pt x="50" y="161"/>
                  </a:cubicBezTo>
                  <a:cubicBezTo>
                    <a:pt x="49" y="171"/>
                    <a:pt x="56" y="181"/>
                    <a:pt x="54" y="192"/>
                  </a:cubicBezTo>
                  <a:cubicBezTo>
                    <a:pt x="53" y="193"/>
                    <a:pt x="52" y="194"/>
                    <a:pt x="51" y="195"/>
                  </a:cubicBezTo>
                  <a:cubicBezTo>
                    <a:pt x="42" y="203"/>
                    <a:pt x="42" y="208"/>
                    <a:pt x="51" y="219"/>
                  </a:cubicBezTo>
                  <a:cubicBezTo>
                    <a:pt x="45" y="209"/>
                    <a:pt x="45" y="205"/>
                    <a:pt x="54" y="198"/>
                  </a:cubicBezTo>
                  <a:cubicBezTo>
                    <a:pt x="54" y="201"/>
                    <a:pt x="56" y="205"/>
                    <a:pt x="57" y="208"/>
                  </a:cubicBezTo>
                  <a:cubicBezTo>
                    <a:pt x="57" y="208"/>
                    <a:pt x="57" y="209"/>
                    <a:pt x="57" y="209"/>
                  </a:cubicBezTo>
                  <a:cubicBezTo>
                    <a:pt x="58" y="209"/>
                    <a:pt x="58" y="210"/>
                    <a:pt x="58" y="210"/>
                  </a:cubicBezTo>
                  <a:cubicBezTo>
                    <a:pt x="53" y="215"/>
                    <a:pt x="49" y="222"/>
                    <a:pt x="51" y="230"/>
                  </a:cubicBezTo>
                  <a:cubicBezTo>
                    <a:pt x="47" y="231"/>
                    <a:pt x="42" y="231"/>
                    <a:pt x="37" y="228"/>
                  </a:cubicBezTo>
                  <a:cubicBezTo>
                    <a:pt x="43" y="231"/>
                    <a:pt x="48" y="232"/>
                    <a:pt x="52" y="232"/>
                  </a:cubicBezTo>
                  <a:cubicBezTo>
                    <a:pt x="53" y="234"/>
                    <a:pt x="54" y="236"/>
                    <a:pt x="55" y="238"/>
                  </a:cubicBezTo>
                  <a:cubicBezTo>
                    <a:pt x="54" y="236"/>
                    <a:pt x="53" y="234"/>
                    <a:pt x="52" y="232"/>
                  </a:cubicBezTo>
                  <a:cubicBezTo>
                    <a:pt x="54" y="232"/>
                    <a:pt x="56" y="231"/>
                    <a:pt x="57" y="231"/>
                  </a:cubicBezTo>
                  <a:cubicBezTo>
                    <a:pt x="55" y="237"/>
                    <a:pt x="54" y="241"/>
                    <a:pt x="57" y="245"/>
                  </a:cubicBezTo>
                  <a:cubicBezTo>
                    <a:pt x="61" y="251"/>
                    <a:pt x="57" y="253"/>
                    <a:pt x="57" y="264"/>
                  </a:cubicBezTo>
                  <a:cubicBezTo>
                    <a:pt x="57" y="265"/>
                    <a:pt x="58" y="266"/>
                    <a:pt x="59" y="267"/>
                  </a:cubicBezTo>
                  <a:cubicBezTo>
                    <a:pt x="58" y="267"/>
                    <a:pt x="57" y="268"/>
                    <a:pt x="56" y="268"/>
                  </a:cubicBezTo>
                  <a:cubicBezTo>
                    <a:pt x="55" y="268"/>
                    <a:pt x="54" y="268"/>
                    <a:pt x="53" y="268"/>
                  </a:cubicBezTo>
                  <a:cubicBezTo>
                    <a:pt x="0" y="272"/>
                    <a:pt x="12" y="356"/>
                    <a:pt x="30" y="379"/>
                  </a:cubicBezTo>
                  <a:cubicBezTo>
                    <a:pt x="49" y="401"/>
                    <a:pt x="60" y="420"/>
                    <a:pt x="69" y="453"/>
                  </a:cubicBezTo>
                  <a:cubicBezTo>
                    <a:pt x="75" y="475"/>
                    <a:pt x="92" y="508"/>
                    <a:pt x="114" y="539"/>
                  </a:cubicBezTo>
                  <a:cubicBezTo>
                    <a:pt x="117" y="552"/>
                    <a:pt x="119" y="564"/>
                    <a:pt x="118" y="573"/>
                  </a:cubicBezTo>
                  <a:cubicBezTo>
                    <a:pt x="112" y="617"/>
                    <a:pt x="94" y="638"/>
                    <a:pt x="86" y="669"/>
                  </a:cubicBezTo>
                  <a:cubicBezTo>
                    <a:pt x="79" y="699"/>
                    <a:pt x="76" y="746"/>
                    <a:pt x="76" y="746"/>
                  </a:cubicBezTo>
                  <a:cubicBezTo>
                    <a:pt x="76" y="746"/>
                    <a:pt x="77" y="747"/>
                    <a:pt x="80" y="747"/>
                  </a:cubicBezTo>
                  <a:cubicBezTo>
                    <a:pt x="82" y="802"/>
                    <a:pt x="98" y="847"/>
                    <a:pt x="106" y="890"/>
                  </a:cubicBezTo>
                  <a:cubicBezTo>
                    <a:pt x="115" y="945"/>
                    <a:pt x="103" y="1062"/>
                    <a:pt x="96" y="1137"/>
                  </a:cubicBezTo>
                  <a:cubicBezTo>
                    <a:pt x="88" y="1212"/>
                    <a:pt x="96" y="1411"/>
                    <a:pt x="98" y="1468"/>
                  </a:cubicBezTo>
                  <a:cubicBezTo>
                    <a:pt x="101" y="1526"/>
                    <a:pt x="93" y="1559"/>
                    <a:pt x="93" y="1559"/>
                  </a:cubicBezTo>
                  <a:cubicBezTo>
                    <a:pt x="93" y="1559"/>
                    <a:pt x="101" y="1571"/>
                    <a:pt x="151" y="1581"/>
                  </a:cubicBezTo>
                  <a:cubicBezTo>
                    <a:pt x="154" y="1582"/>
                    <a:pt x="156" y="1582"/>
                    <a:pt x="158" y="1583"/>
                  </a:cubicBezTo>
                  <a:cubicBezTo>
                    <a:pt x="158" y="1592"/>
                    <a:pt x="158" y="1602"/>
                    <a:pt x="162" y="16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chemeClr val="bg1"/>
                </a:solidFill>
              </a:endParaRPr>
            </a:p>
          </p:txBody>
        </p:sp>
        <p:sp>
          <p:nvSpPr>
            <p:cNvPr id="120" name="Freeform 6"/>
            <p:cNvSpPr/>
            <p:nvPr/>
          </p:nvSpPr>
          <p:spPr bwMode="auto">
            <a:xfrm>
              <a:off x="6438901" y="3082925"/>
              <a:ext cx="420688" cy="739775"/>
            </a:xfrm>
            <a:custGeom>
              <a:avLst/>
              <a:gdLst>
                <a:gd name="T0" fmla="*/ 69 w 157"/>
                <a:gd name="T1" fmla="*/ 3 h 277"/>
                <a:gd name="T2" fmla="*/ 112 w 157"/>
                <a:gd name="T3" fmla="*/ 34 h 277"/>
                <a:gd name="T4" fmla="*/ 133 w 157"/>
                <a:gd name="T5" fmla="*/ 135 h 277"/>
                <a:gd name="T6" fmla="*/ 150 w 157"/>
                <a:gd name="T7" fmla="*/ 175 h 277"/>
                <a:gd name="T8" fmla="*/ 153 w 157"/>
                <a:gd name="T9" fmla="*/ 259 h 277"/>
                <a:gd name="T10" fmla="*/ 145 w 157"/>
                <a:gd name="T11" fmla="*/ 207 h 277"/>
                <a:gd name="T12" fmla="*/ 113 w 157"/>
                <a:gd name="T13" fmla="*/ 145 h 277"/>
                <a:gd name="T14" fmla="*/ 0 w 157"/>
                <a:gd name="T15" fmla="*/ 40 h 277"/>
                <a:gd name="T16" fmla="*/ 2 w 157"/>
                <a:gd name="T17" fmla="*/ 0 h 277"/>
                <a:gd name="T18" fmla="*/ 59 w 157"/>
                <a:gd name="T19" fmla="*/ 28 h 277"/>
                <a:gd name="T20" fmla="*/ 66 w 157"/>
                <a:gd name="T21" fmla="*/ 78 h 277"/>
                <a:gd name="T22" fmla="*/ 133 w 157"/>
                <a:gd name="T23" fmla="*/ 161 h 277"/>
                <a:gd name="T24" fmla="*/ 129 w 157"/>
                <a:gd name="T25" fmla="*/ 138 h 277"/>
                <a:gd name="T26" fmla="*/ 83 w 157"/>
                <a:gd name="T27" fmla="*/ 62 h 277"/>
                <a:gd name="T28" fmla="*/ 69 w 157"/>
                <a:gd name="T29" fmla="*/ 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277">
                  <a:moveTo>
                    <a:pt x="69" y="3"/>
                  </a:moveTo>
                  <a:cubicBezTo>
                    <a:pt x="82" y="13"/>
                    <a:pt x="96" y="23"/>
                    <a:pt x="112" y="34"/>
                  </a:cubicBezTo>
                  <a:cubicBezTo>
                    <a:pt x="87" y="59"/>
                    <a:pt x="113" y="99"/>
                    <a:pt x="133" y="135"/>
                  </a:cubicBezTo>
                  <a:cubicBezTo>
                    <a:pt x="141" y="148"/>
                    <a:pt x="147" y="166"/>
                    <a:pt x="150" y="175"/>
                  </a:cubicBezTo>
                  <a:cubicBezTo>
                    <a:pt x="157" y="195"/>
                    <a:pt x="155" y="241"/>
                    <a:pt x="153" y="259"/>
                  </a:cubicBezTo>
                  <a:cubicBezTo>
                    <a:pt x="150" y="277"/>
                    <a:pt x="147" y="229"/>
                    <a:pt x="145" y="207"/>
                  </a:cubicBezTo>
                  <a:cubicBezTo>
                    <a:pt x="143" y="185"/>
                    <a:pt x="135" y="168"/>
                    <a:pt x="113" y="145"/>
                  </a:cubicBezTo>
                  <a:cubicBezTo>
                    <a:pt x="96" y="127"/>
                    <a:pt x="27" y="73"/>
                    <a:pt x="0" y="40"/>
                  </a:cubicBezTo>
                  <a:cubicBezTo>
                    <a:pt x="0" y="35"/>
                    <a:pt x="6" y="7"/>
                    <a:pt x="2" y="0"/>
                  </a:cubicBezTo>
                  <a:cubicBezTo>
                    <a:pt x="17" y="9"/>
                    <a:pt x="35" y="19"/>
                    <a:pt x="59" y="28"/>
                  </a:cubicBezTo>
                  <a:cubicBezTo>
                    <a:pt x="52" y="43"/>
                    <a:pt x="58" y="65"/>
                    <a:pt x="66" y="78"/>
                  </a:cubicBezTo>
                  <a:cubicBezTo>
                    <a:pt x="77" y="96"/>
                    <a:pt x="128" y="153"/>
                    <a:pt x="133" y="161"/>
                  </a:cubicBezTo>
                  <a:cubicBezTo>
                    <a:pt x="135" y="164"/>
                    <a:pt x="139" y="152"/>
                    <a:pt x="129" y="138"/>
                  </a:cubicBezTo>
                  <a:cubicBezTo>
                    <a:pt x="110" y="113"/>
                    <a:pt x="92" y="76"/>
                    <a:pt x="83" y="62"/>
                  </a:cubicBezTo>
                  <a:cubicBezTo>
                    <a:pt x="67" y="38"/>
                    <a:pt x="67" y="23"/>
                    <a:pt x="69" y="3"/>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chemeClr val="bg1"/>
                </a:solidFill>
              </a:endParaRPr>
            </a:p>
          </p:txBody>
        </p:sp>
      </p:grpSp>
      <p:grpSp>
        <p:nvGrpSpPr>
          <p:cNvPr id="121" name="Group 146"/>
          <p:cNvGrpSpPr/>
          <p:nvPr/>
        </p:nvGrpSpPr>
        <p:grpSpPr>
          <a:xfrm>
            <a:off x="523838" y="3855175"/>
            <a:ext cx="349433" cy="1135751"/>
            <a:chOff x="6297958" y="1371600"/>
            <a:chExt cx="1516062" cy="4927600"/>
          </a:xfrm>
          <a:solidFill>
            <a:schemeClr val="bg1"/>
          </a:solidFill>
          <a:effectLst>
            <a:outerShdw blurRad="76200" dir="13500000" sy="23000" kx="1200000" algn="br" rotWithShape="0">
              <a:prstClr val="black">
                <a:alpha val="6000"/>
              </a:prstClr>
            </a:outerShdw>
          </a:effectLst>
        </p:grpSpPr>
        <p:sp>
          <p:nvSpPr>
            <p:cNvPr id="122" name="Freeform 5"/>
            <p:cNvSpPr/>
            <p:nvPr/>
          </p:nvSpPr>
          <p:spPr bwMode="auto">
            <a:xfrm>
              <a:off x="6297958" y="1371600"/>
              <a:ext cx="1516062" cy="4927600"/>
            </a:xfrm>
            <a:custGeom>
              <a:avLst/>
              <a:gdLst>
                <a:gd name="T0" fmla="*/ 43 w 534"/>
                <a:gd name="T1" fmla="*/ 1625 h 1742"/>
                <a:gd name="T2" fmla="*/ 3 w 534"/>
                <a:gd name="T3" fmla="*/ 1656 h 1742"/>
                <a:gd name="T4" fmla="*/ 13 w 534"/>
                <a:gd name="T5" fmla="*/ 1671 h 1742"/>
                <a:gd name="T6" fmla="*/ 117 w 534"/>
                <a:gd name="T7" fmla="*/ 1664 h 1742"/>
                <a:gd name="T8" fmla="*/ 160 w 534"/>
                <a:gd name="T9" fmla="*/ 1649 h 1742"/>
                <a:gd name="T10" fmla="*/ 192 w 534"/>
                <a:gd name="T11" fmla="*/ 1626 h 1742"/>
                <a:gd name="T12" fmla="*/ 191 w 534"/>
                <a:gd name="T13" fmla="*/ 1593 h 1742"/>
                <a:gd name="T14" fmla="*/ 215 w 534"/>
                <a:gd name="T15" fmla="*/ 1538 h 1742"/>
                <a:gd name="T16" fmla="*/ 226 w 534"/>
                <a:gd name="T17" fmla="*/ 1322 h 1742"/>
                <a:gd name="T18" fmla="*/ 278 w 534"/>
                <a:gd name="T19" fmla="*/ 1018 h 1742"/>
                <a:gd name="T20" fmla="*/ 336 w 534"/>
                <a:gd name="T21" fmla="*/ 1119 h 1742"/>
                <a:gd name="T22" fmla="*/ 391 w 534"/>
                <a:gd name="T23" fmla="*/ 1505 h 1742"/>
                <a:gd name="T24" fmla="*/ 387 w 534"/>
                <a:gd name="T25" fmla="*/ 1581 h 1742"/>
                <a:gd name="T26" fmla="*/ 401 w 534"/>
                <a:gd name="T27" fmla="*/ 1619 h 1742"/>
                <a:gd name="T28" fmla="*/ 407 w 534"/>
                <a:gd name="T29" fmla="*/ 1637 h 1742"/>
                <a:gd name="T30" fmla="*/ 404 w 534"/>
                <a:gd name="T31" fmla="*/ 1652 h 1742"/>
                <a:gd name="T32" fmla="*/ 401 w 534"/>
                <a:gd name="T33" fmla="*/ 1667 h 1742"/>
                <a:gd name="T34" fmla="*/ 382 w 534"/>
                <a:gd name="T35" fmla="*/ 1707 h 1742"/>
                <a:gd name="T36" fmla="*/ 402 w 534"/>
                <a:gd name="T37" fmla="*/ 1739 h 1742"/>
                <a:gd name="T38" fmla="*/ 483 w 534"/>
                <a:gd name="T39" fmla="*/ 1712 h 1742"/>
                <a:gd name="T40" fmla="*/ 493 w 534"/>
                <a:gd name="T41" fmla="*/ 1694 h 1742"/>
                <a:gd name="T42" fmla="*/ 491 w 534"/>
                <a:gd name="T43" fmla="*/ 1673 h 1742"/>
                <a:gd name="T44" fmla="*/ 493 w 534"/>
                <a:gd name="T45" fmla="*/ 1630 h 1742"/>
                <a:gd name="T46" fmla="*/ 517 w 534"/>
                <a:gd name="T47" fmla="*/ 1490 h 1742"/>
                <a:gd name="T48" fmla="*/ 482 w 534"/>
                <a:gd name="T49" fmla="*/ 1184 h 1742"/>
                <a:gd name="T50" fmla="*/ 470 w 534"/>
                <a:gd name="T51" fmla="*/ 959 h 1742"/>
                <a:gd name="T52" fmla="*/ 486 w 534"/>
                <a:gd name="T53" fmla="*/ 860 h 1742"/>
                <a:gd name="T54" fmla="*/ 478 w 534"/>
                <a:gd name="T55" fmla="*/ 726 h 1742"/>
                <a:gd name="T56" fmla="*/ 458 w 534"/>
                <a:gd name="T57" fmla="*/ 560 h 1742"/>
                <a:gd name="T58" fmla="*/ 518 w 534"/>
                <a:gd name="T59" fmla="*/ 401 h 1742"/>
                <a:gd name="T60" fmla="*/ 494 w 534"/>
                <a:gd name="T61" fmla="*/ 269 h 1742"/>
                <a:gd name="T62" fmla="*/ 386 w 534"/>
                <a:gd name="T63" fmla="*/ 205 h 1742"/>
                <a:gd name="T64" fmla="*/ 386 w 534"/>
                <a:gd name="T65" fmla="*/ 179 h 1742"/>
                <a:gd name="T66" fmla="*/ 402 w 534"/>
                <a:gd name="T67" fmla="*/ 198 h 1742"/>
                <a:gd name="T68" fmla="*/ 407 w 534"/>
                <a:gd name="T69" fmla="*/ 101 h 1742"/>
                <a:gd name="T70" fmla="*/ 406 w 534"/>
                <a:gd name="T71" fmla="*/ 66 h 1742"/>
                <a:gd name="T72" fmla="*/ 394 w 534"/>
                <a:gd name="T73" fmla="*/ 25 h 1742"/>
                <a:gd name="T74" fmla="*/ 356 w 534"/>
                <a:gd name="T75" fmla="*/ 6 h 1742"/>
                <a:gd name="T76" fmla="*/ 317 w 534"/>
                <a:gd name="T77" fmla="*/ 6 h 1742"/>
                <a:gd name="T78" fmla="*/ 280 w 534"/>
                <a:gd name="T79" fmla="*/ 15 h 1742"/>
                <a:gd name="T80" fmla="*/ 258 w 534"/>
                <a:gd name="T81" fmla="*/ 40 h 1742"/>
                <a:gd name="T82" fmla="*/ 249 w 534"/>
                <a:gd name="T83" fmla="*/ 72 h 1742"/>
                <a:gd name="T84" fmla="*/ 249 w 534"/>
                <a:gd name="T85" fmla="*/ 100 h 1742"/>
                <a:gd name="T86" fmla="*/ 252 w 534"/>
                <a:gd name="T87" fmla="*/ 119 h 1742"/>
                <a:gd name="T88" fmla="*/ 253 w 534"/>
                <a:gd name="T89" fmla="*/ 133 h 1742"/>
                <a:gd name="T90" fmla="*/ 261 w 534"/>
                <a:gd name="T91" fmla="*/ 181 h 1742"/>
                <a:gd name="T92" fmla="*/ 272 w 534"/>
                <a:gd name="T93" fmla="*/ 226 h 1742"/>
                <a:gd name="T94" fmla="*/ 169 w 534"/>
                <a:gd name="T95" fmla="*/ 263 h 1742"/>
                <a:gd name="T96" fmla="*/ 112 w 534"/>
                <a:gd name="T97" fmla="*/ 374 h 1742"/>
                <a:gd name="T98" fmla="*/ 100 w 534"/>
                <a:gd name="T99" fmla="*/ 563 h 1742"/>
                <a:gd name="T100" fmla="*/ 107 w 534"/>
                <a:gd name="T101" fmla="*/ 701 h 1742"/>
                <a:gd name="T102" fmla="*/ 94 w 534"/>
                <a:gd name="T103" fmla="*/ 836 h 1742"/>
                <a:gd name="T104" fmla="*/ 116 w 534"/>
                <a:gd name="T105" fmla="*/ 1002 h 1742"/>
                <a:gd name="T106" fmla="*/ 119 w 534"/>
                <a:gd name="T107" fmla="*/ 1379 h 1742"/>
                <a:gd name="T108" fmla="*/ 119 w 534"/>
                <a:gd name="T109" fmla="*/ 1447 h 1742"/>
                <a:gd name="T110" fmla="*/ 99 w 534"/>
                <a:gd name="T111" fmla="*/ 1500 h 1742"/>
                <a:gd name="T112" fmla="*/ 85 w 534"/>
                <a:gd name="T113" fmla="*/ 1571 h 1742"/>
                <a:gd name="T114" fmla="*/ 89 w 534"/>
                <a:gd name="T115" fmla="*/ 1586 h 1742"/>
                <a:gd name="T116" fmla="*/ 69 w 534"/>
                <a:gd name="T117" fmla="*/ 1601 h 1742"/>
                <a:gd name="T118" fmla="*/ 55 w 534"/>
                <a:gd name="T119" fmla="*/ 1608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4" h="1742">
                  <a:moveTo>
                    <a:pt x="54" y="1618"/>
                  </a:moveTo>
                  <a:cubicBezTo>
                    <a:pt x="52" y="1621"/>
                    <a:pt x="48" y="1623"/>
                    <a:pt x="43" y="1625"/>
                  </a:cubicBezTo>
                  <a:cubicBezTo>
                    <a:pt x="26" y="1630"/>
                    <a:pt x="5" y="1639"/>
                    <a:pt x="4" y="1647"/>
                  </a:cubicBezTo>
                  <a:cubicBezTo>
                    <a:pt x="3" y="1655"/>
                    <a:pt x="3" y="1656"/>
                    <a:pt x="3" y="1656"/>
                  </a:cubicBezTo>
                  <a:cubicBezTo>
                    <a:pt x="3" y="1656"/>
                    <a:pt x="0" y="1657"/>
                    <a:pt x="0" y="1662"/>
                  </a:cubicBezTo>
                  <a:cubicBezTo>
                    <a:pt x="1" y="1666"/>
                    <a:pt x="2" y="1668"/>
                    <a:pt x="13" y="1671"/>
                  </a:cubicBezTo>
                  <a:cubicBezTo>
                    <a:pt x="24" y="1674"/>
                    <a:pt x="49" y="1681"/>
                    <a:pt x="65" y="1679"/>
                  </a:cubicBezTo>
                  <a:cubicBezTo>
                    <a:pt x="81" y="1677"/>
                    <a:pt x="104" y="1676"/>
                    <a:pt x="117" y="1664"/>
                  </a:cubicBezTo>
                  <a:cubicBezTo>
                    <a:pt x="130" y="1651"/>
                    <a:pt x="141" y="1648"/>
                    <a:pt x="141" y="1648"/>
                  </a:cubicBezTo>
                  <a:cubicBezTo>
                    <a:pt x="160" y="1649"/>
                    <a:pt x="160" y="1649"/>
                    <a:pt x="160" y="1649"/>
                  </a:cubicBezTo>
                  <a:cubicBezTo>
                    <a:pt x="192" y="1643"/>
                    <a:pt x="192" y="1643"/>
                    <a:pt x="192" y="1643"/>
                  </a:cubicBezTo>
                  <a:cubicBezTo>
                    <a:pt x="192" y="1626"/>
                    <a:pt x="192" y="1626"/>
                    <a:pt x="192" y="1626"/>
                  </a:cubicBezTo>
                  <a:cubicBezTo>
                    <a:pt x="192" y="1626"/>
                    <a:pt x="199" y="1623"/>
                    <a:pt x="195" y="1607"/>
                  </a:cubicBezTo>
                  <a:cubicBezTo>
                    <a:pt x="193" y="1599"/>
                    <a:pt x="192" y="1596"/>
                    <a:pt x="191" y="1593"/>
                  </a:cubicBezTo>
                  <a:cubicBezTo>
                    <a:pt x="192" y="1593"/>
                    <a:pt x="192" y="1593"/>
                    <a:pt x="192" y="1593"/>
                  </a:cubicBezTo>
                  <a:cubicBezTo>
                    <a:pt x="212" y="1593"/>
                    <a:pt x="211" y="1550"/>
                    <a:pt x="215" y="1538"/>
                  </a:cubicBezTo>
                  <a:cubicBezTo>
                    <a:pt x="223" y="1524"/>
                    <a:pt x="248" y="1456"/>
                    <a:pt x="238" y="1427"/>
                  </a:cubicBezTo>
                  <a:cubicBezTo>
                    <a:pt x="227" y="1397"/>
                    <a:pt x="224" y="1367"/>
                    <a:pt x="226" y="1322"/>
                  </a:cubicBezTo>
                  <a:cubicBezTo>
                    <a:pt x="229" y="1278"/>
                    <a:pt x="239" y="1201"/>
                    <a:pt x="252" y="1140"/>
                  </a:cubicBezTo>
                  <a:cubicBezTo>
                    <a:pt x="265" y="1080"/>
                    <a:pt x="272" y="1037"/>
                    <a:pt x="278" y="1018"/>
                  </a:cubicBezTo>
                  <a:cubicBezTo>
                    <a:pt x="284" y="1000"/>
                    <a:pt x="286" y="984"/>
                    <a:pt x="286" y="984"/>
                  </a:cubicBezTo>
                  <a:cubicBezTo>
                    <a:pt x="286" y="984"/>
                    <a:pt x="325" y="1064"/>
                    <a:pt x="336" y="1119"/>
                  </a:cubicBezTo>
                  <a:cubicBezTo>
                    <a:pt x="347" y="1173"/>
                    <a:pt x="372" y="1304"/>
                    <a:pt x="378" y="1351"/>
                  </a:cubicBezTo>
                  <a:cubicBezTo>
                    <a:pt x="385" y="1401"/>
                    <a:pt x="398" y="1488"/>
                    <a:pt x="391" y="1505"/>
                  </a:cubicBezTo>
                  <a:cubicBezTo>
                    <a:pt x="384" y="1522"/>
                    <a:pt x="381" y="1553"/>
                    <a:pt x="384" y="1570"/>
                  </a:cubicBezTo>
                  <a:cubicBezTo>
                    <a:pt x="384" y="1574"/>
                    <a:pt x="385" y="1578"/>
                    <a:pt x="387" y="1581"/>
                  </a:cubicBezTo>
                  <a:cubicBezTo>
                    <a:pt x="391" y="1589"/>
                    <a:pt x="394" y="1597"/>
                    <a:pt x="397" y="1605"/>
                  </a:cubicBezTo>
                  <a:cubicBezTo>
                    <a:pt x="397" y="1610"/>
                    <a:pt x="398" y="1615"/>
                    <a:pt x="401" y="1619"/>
                  </a:cubicBezTo>
                  <a:cubicBezTo>
                    <a:pt x="402" y="1625"/>
                    <a:pt x="404" y="1631"/>
                    <a:pt x="406" y="1636"/>
                  </a:cubicBezTo>
                  <a:cubicBezTo>
                    <a:pt x="407" y="1636"/>
                    <a:pt x="407" y="1636"/>
                    <a:pt x="407" y="1637"/>
                  </a:cubicBezTo>
                  <a:cubicBezTo>
                    <a:pt x="405" y="1642"/>
                    <a:pt x="406" y="1648"/>
                    <a:pt x="406" y="1649"/>
                  </a:cubicBezTo>
                  <a:cubicBezTo>
                    <a:pt x="404" y="1650"/>
                    <a:pt x="404" y="1651"/>
                    <a:pt x="404" y="1652"/>
                  </a:cubicBezTo>
                  <a:cubicBezTo>
                    <a:pt x="401" y="1655"/>
                    <a:pt x="402" y="1656"/>
                    <a:pt x="403" y="1659"/>
                  </a:cubicBezTo>
                  <a:cubicBezTo>
                    <a:pt x="404" y="1661"/>
                    <a:pt x="399" y="1668"/>
                    <a:pt x="401" y="1667"/>
                  </a:cubicBezTo>
                  <a:cubicBezTo>
                    <a:pt x="398" y="1671"/>
                    <a:pt x="400" y="1677"/>
                    <a:pt x="393" y="1686"/>
                  </a:cubicBezTo>
                  <a:cubicBezTo>
                    <a:pt x="388" y="1692"/>
                    <a:pt x="382" y="1698"/>
                    <a:pt x="382" y="1707"/>
                  </a:cubicBezTo>
                  <a:cubicBezTo>
                    <a:pt x="381" y="1723"/>
                    <a:pt x="380" y="1717"/>
                    <a:pt x="380" y="1728"/>
                  </a:cubicBezTo>
                  <a:cubicBezTo>
                    <a:pt x="380" y="1733"/>
                    <a:pt x="385" y="1738"/>
                    <a:pt x="402" y="1739"/>
                  </a:cubicBezTo>
                  <a:cubicBezTo>
                    <a:pt x="419" y="1740"/>
                    <a:pt x="439" y="1742"/>
                    <a:pt x="457" y="1735"/>
                  </a:cubicBezTo>
                  <a:cubicBezTo>
                    <a:pt x="474" y="1727"/>
                    <a:pt x="482" y="1723"/>
                    <a:pt x="483" y="1712"/>
                  </a:cubicBezTo>
                  <a:cubicBezTo>
                    <a:pt x="485" y="1703"/>
                    <a:pt x="487" y="1702"/>
                    <a:pt x="487" y="1696"/>
                  </a:cubicBezTo>
                  <a:cubicBezTo>
                    <a:pt x="491" y="1699"/>
                    <a:pt x="492" y="1697"/>
                    <a:pt x="493" y="1694"/>
                  </a:cubicBezTo>
                  <a:cubicBezTo>
                    <a:pt x="494" y="1693"/>
                    <a:pt x="495" y="1691"/>
                    <a:pt x="496" y="1688"/>
                  </a:cubicBezTo>
                  <a:cubicBezTo>
                    <a:pt x="497" y="1683"/>
                    <a:pt x="500" y="1681"/>
                    <a:pt x="491" y="1673"/>
                  </a:cubicBezTo>
                  <a:cubicBezTo>
                    <a:pt x="493" y="1659"/>
                    <a:pt x="489" y="1641"/>
                    <a:pt x="487" y="1629"/>
                  </a:cubicBezTo>
                  <a:cubicBezTo>
                    <a:pt x="491" y="1629"/>
                    <a:pt x="493" y="1630"/>
                    <a:pt x="493" y="1630"/>
                  </a:cubicBezTo>
                  <a:cubicBezTo>
                    <a:pt x="493" y="1630"/>
                    <a:pt x="527" y="1583"/>
                    <a:pt x="520" y="1565"/>
                  </a:cubicBezTo>
                  <a:cubicBezTo>
                    <a:pt x="512" y="1547"/>
                    <a:pt x="523" y="1520"/>
                    <a:pt x="517" y="1490"/>
                  </a:cubicBezTo>
                  <a:cubicBezTo>
                    <a:pt x="512" y="1460"/>
                    <a:pt x="501" y="1266"/>
                    <a:pt x="493" y="1245"/>
                  </a:cubicBezTo>
                  <a:cubicBezTo>
                    <a:pt x="485" y="1223"/>
                    <a:pt x="478" y="1208"/>
                    <a:pt x="482" y="1184"/>
                  </a:cubicBezTo>
                  <a:cubicBezTo>
                    <a:pt x="486" y="1160"/>
                    <a:pt x="474" y="1125"/>
                    <a:pt x="469" y="1102"/>
                  </a:cubicBezTo>
                  <a:cubicBezTo>
                    <a:pt x="463" y="1080"/>
                    <a:pt x="469" y="999"/>
                    <a:pt x="470" y="959"/>
                  </a:cubicBezTo>
                  <a:cubicBezTo>
                    <a:pt x="470" y="920"/>
                    <a:pt x="468" y="862"/>
                    <a:pt x="468" y="862"/>
                  </a:cubicBezTo>
                  <a:cubicBezTo>
                    <a:pt x="468" y="862"/>
                    <a:pt x="475" y="862"/>
                    <a:pt x="486" y="860"/>
                  </a:cubicBezTo>
                  <a:cubicBezTo>
                    <a:pt x="498" y="858"/>
                    <a:pt x="499" y="858"/>
                    <a:pt x="499" y="858"/>
                  </a:cubicBezTo>
                  <a:cubicBezTo>
                    <a:pt x="499" y="858"/>
                    <a:pt x="485" y="783"/>
                    <a:pt x="478" y="726"/>
                  </a:cubicBezTo>
                  <a:cubicBezTo>
                    <a:pt x="470" y="668"/>
                    <a:pt x="460" y="617"/>
                    <a:pt x="456" y="599"/>
                  </a:cubicBezTo>
                  <a:cubicBezTo>
                    <a:pt x="452" y="580"/>
                    <a:pt x="458" y="560"/>
                    <a:pt x="458" y="560"/>
                  </a:cubicBezTo>
                  <a:cubicBezTo>
                    <a:pt x="458" y="560"/>
                    <a:pt x="491" y="524"/>
                    <a:pt x="500" y="491"/>
                  </a:cubicBezTo>
                  <a:cubicBezTo>
                    <a:pt x="509" y="457"/>
                    <a:pt x="517" y="420"/>
                    <a:pt x="518" y="401"/>
                  </a:cubicBezTo>
                  <a:cubicBezTo>
                    <a:pt x="520" y="382"/>
                    <a:pt x="534" y="352"/>
                    <a:pt x="533" y="324"/>
                  </a:cubicBezTo>
                  <a:cubicBezTo>
                    <a:pt x="531" y="296"/>
                    <a:pt x="524" y="282"/>
                    <a:pt x="494" y="269"/>
                  </a:cubicBezTo>
                  <a:cubicBezTo>
                    <a:pt x="464" y="256"/>
                    <a:pt x="459" y="257"/>
                    <a:pt x="441" y="246"/>
                  </a:cubicBezTo>
                  <a:cubicBezTo>
                    <a:pt x="423" y="235"/>
                    <a:pt x="399" y="221"/>
                    <a:pt x="386" y="205"/>
                  </a:cubicBezTo>
                  <a:cubicBezTo>
                    <a:pt x="385" y="198"/>
                    <a:pt x="384" y="192"/>
                    <a:pt x="384" y="185"/>
                  </a:cubicBezTo>
                  <a:cubicBezTo>
                    <a:pt x="385" y="183"/>
                    <a:pt x="386" y="181"/>
                    <a:pt x="386" y="179"/>
                  </a:cubicBezTo>
                  <a:cubicBezTo>
                    <a:pt x="390" y="165"/>
                    <a:pt x="390" y="160"/>
                    <a:pt x="390" y="158"/>
                  </a:cubicBezTo>
                  <a:cubicBezTo>
                    <a:pt x="390" y="155"/>
                    <a:pt x="398" y="203"/>
                    <a:pt x="402" y="198"/>
                  </a:cubicBezTo>
                  <a:cubicBezTo>
                    <a:pt x="407" y="193"/>
                    <a:pt x="408" y="137"/>
                    <a:pt x="409" y="126"/>
                  </a:cubicBezTo>
                  <a:cubicBezTo>
                    <a:pt x="410" y="116"/>
                    <a:pt x="413" y="102"/>
                    <a:pt x="407" y="101"/>
                  </a:cubicBezTo>
                  <a:cubicBezTo>
                    <a:pt x="408" y="100"/>
                    <a:pt x="406" y="93"/>
                    <a:pt x="406" y="89"/>
                  </a:cubicBezTo>
                  <a:cubicBezTo>
                    <a:pt x="405" y="84"/>
                    <a:pt x="406" y="72"/>
                    <a:pt x="406" y="66"/>
                  </a:cubicBezTo>
                  <a:cubicBezTo>
                    <a:pt x="406" y="60"/>
                    <a:pt x="402" y="51"/>
                    <a:pt x="402" y="45"/>
                  </a:cubicBezTo>
                  <a:cubicBezTo>
                    <a:pt x="403" y="39"/>
                    <a:pt x="395" y="30"/>
                    <a:pt x="394" y="25"/>
                  </a:cubicBezTo>
                  <a:cubicBezTo>
                    <a:pt x="394" y="21"/>
                    <a:pt x="387" y="17"/>
                    <a:pt x="381" y="13"/>
                  </a:cubicBezTo>
                  <a:cubicBezTo>
                    <a:pt x="375" y="9"/>
                    <a:pt x="366" y="11"/>
                    <a:pt x="356" y="6"/>
                  </a:cubicBezTo>
                  <a:cubicBezTo>
                    <a:pt x="346" y="0"/>
                    <a:pt x="346" y="7"/>
                    <a:pt x="337" y="3"/>
                  </a:cubicBezTo>
                  <a:cubicBezTo>
                    <a:pt x="329" y="0"/>
                    <a:pt x="322" y="7"/>
                    <a:pt x="317" y="6"/>
                  </a:cubicBezTo>
                  <a:cubicBezTo>
                    <a:pt x="313" y="6"/>
                    <a:pt x="308" y="12"/>
                    <a:pt x="300" y="9"/>
                  </a:cubicBezTo>
                  <a:cubicBezTo>
                    <a:pt x="293" y="6"/>
                    <a:pt x="284" y="16"/>
                    <a:pt x="280" y="15"/>
                  </a:cubicBezTo>
                  <a:cubicBezTo>
                    <a:pt x="276" y="15"/>
                    <a:pt x="269" y="24"/>
                    <a:pt x="266" y="25"/>
                  </a:cubicBezTo>
                  <a:cubicBezTo>
                    <a:pt x="263" y="26"/>
                    <a:pt x="255" y="38"/>
                    <a:pt x="258" y="40"/>
                  </a:cubicBezTo>
                  <a:cubicBezTo>
                    <a:pt x="260" y="42"/>
                    <a:pt x="255" y="47"/>
                    <a:pt x="253" y="52"/>
                  </a:cubicBezTo>
                  <a:cubicBezTo>
                    <a:pt x="251" y="56"/>
                    <a:pt x="251" y="69"/>
                    <a:pt x="249" y="72"/>
                  </a:cubicBezTo>
                  <a:cubicBezTo>
                    <a:pt x="247" y="75"/>
                    <a:pt x="247" y="86"/>
                    <a:pt x="248" y="88"/>
                  </a:cubicBezTo>
                  <a:cubicBezTo>
                    <a:pt x="249" y="91"/>
                    <a:pt x="247" y="100"/>
                    <a:pt x="249" y="100"/>
                  </a:cubicBezTo>
                  <a:cubicBezTo>
                    <a:pt x="250" y="100"/>
                    <a:pt x="252" y="106"/>
                    <a:pt x="252" y="111"/>
                  </a:cubicBezTo>
                  <a:cubicBezTo>
                    <a:pt x="253" y="114"/>
                    <a:pt x="253" y="118"/>
                    <a:pt x="252" y="119"/>
                  </a:cubicBezTo>
                  <a:cubicBezTo>
                    <a:pt x="252" y="123"/>
                    <a:pt x="252" y="127"/>
                    <a:pt x="253" y="132"/>
                  </a:cubicBezTo>
                  <a:cubicBezTo>
                    <a:pt x="253" y="132"/>
                    <a:pt x="253" y="133"/>
                    <a:pt x="253" y="133"/>
                  </a:cubicBezTo>
                  <a:cubicBezTo>
                    <a:pt x="254" y="139"/>
                    <a:pt x="257" y="146"/>
                    <a:pt x="258" y="151"/>
                  </a:cubicBezTo>
                  <a:cubicBezTo>
                    <a:pt x="258" y="157"/>
                    <a:pt x="257" y="172"/>
                    <a:pt x="261" y="181"/>
                  </a:cubicBezTo>
                  <a:cubicBezTo>
                    <a:pt x="263" y="187"/>
                    <a:pt x="268" y="195"/>
                    <a:pt x="274" y="202"/>
                  </a:cubicBezTo>
                  <a:cubicBezTo>
                    <a:pt x="274" y="209"/>
                    <a:pt x="273" y="217"/>
                    <a:pt x="272" y="226"/>
                  </a:cubicBezTo>
                  <a:cubicBezTo>
                    <a:pt x="260" y="231"/>
                    <a:pt x="241" y="239"/>
                    <a:pt x="230" y="243"/>
                  </a:cubicBezTo>
                  <a:cubicBezTo>
                    <a:pt x="212" y="250"/>
                    <a:pt x="187" y="255"/>
                    <a:pt x="169" y="263"/>
                  </a:cubicBezTo>
                  <a:cubicBezTo>
                    <a:pt x="150" y="270"/>
                    <a:pt x="135" y="292"/>
                    <a:pt x="131" y="311"/>
                  </a:cubicBezTo>
                  <a:cubicBezTo>
                    <a:pt x="127" y="330"/>
                    <a:pt x="121" y="351"/>
                    <a:pt x="112" y="374"/>
                  </a:cubicBezTo>
                  <a:cubicBezTo>
                    <a:pt x="103" y="398"/>
                    <a:pt x="85" y="441"/>
                    <a:pt x="85" y="482"/>
                  </a:cubicBezTo>
                  <a:cubicBezTo>
                    <a:pt x="85" y="522"/>
                    <a:pt x="74" y="560"/>
                    <a:pt x="100" y="563"/>
                  </a:cubicBezTo>
                  <a:cubicBezTo>
                    <a:pt x="126" y="565"/>
                    <a:pt x="158" y="566"/>
                    <a:pt x="158" y="566"/>
                  </a:cubicBezTo>
                  <a:cubicBezTo>
                    <a:pt x="158" y="566"/>
                    <a:pt x="120" y="653"/>
                    <a:pt x="107" y="701"/>
                  </a:cubicBezTo>
                  <a:cubicBezTo>
                    <a:pt x="95" y="748"/>
                    <a:pt x="71" y="823"/>
                    <a:pt x="71" y="823"/>
                  </a:cubicBezTo>
                  <a:cubicBezTo>
                    <a:pt x="71" y="823"/>
                    <a:pt x="81" y="832"/>
                    <a:pt x="94" y="836"/>
                  </a:cubicBezTo>
                  <a:cubicBezTo>
                    <a:pt x="108" y="839"/>
                    <a:pt x="121" y="841"/>
                    <a:pt x="121" y="841"/>
                  </a:cubicBezTo>
                  <a:cubicBezTo>
                    <a:pt x="121" y="841"/>
                    <a:pt x="115" y="970"/>
                    <a:pt x="116" y="1002"/>
                  </a:cubicBezTo>
                  <a:cubicBezTo>
                    <a:pt x="116" y="1035"/>
                    <a:pt x="124" y="1157"/>
                    <a:pt x="124" y="1189"/>
                  </a:cubicBezTo>
                  <a:cubicBezTo>
                    <a:pt x="124" y="1225"/>
                    <a:pt x="116" y="1343"/>
                    <a:pt x="119" y="1379"/>
                  </a:cubicBezTo>
                  <a:cubicBezTo>
                    <a:pt x="121" y="1395"/>
                    <a:pt x="121" y="1395"/>
                    <a:pt x="121" y="1395"/>
                  </a:cubicBezTo>
                  <a:cubicBezTo>
                    <a:pt x="123" y="1415"/>
                    <a:pt x="126" y="1430"/>
                    <a:pt x="119" y="1447"/>
                  </a:cubicBezTo>
                  <a:cubicBezTo>
                    <a:pt x="114" y="1460"/>
                    <a:pt x="106" y="1473"/>
                    <a:pt x="102" y="1484"/>
                  </a:cubicBezTo>
                  <a:cubicBezTo>
                    <a:pt x="100" y="1489"/>
                    <a:pt x="98" y="1495"/>
                    <a:pt x="99" y="1500"/>
                  </a:cubicBezTo>
                  <a:cubicBezTo>
                    <a:pt x="99" y="1515"/>
                    <a:pt x="94" y="1543"/>
                    <a:pt x="91" y="1551"/>
                  </a:cubicBezTo>
                  <a:cubicBezTo>
                    <a:pt x="89" y="1555"/>
                    <a:pt x="87" y="1564"/>
                    <a:pt x="85" y="1571"/>
                  </a:cubicBezTo>
                  <a:cubicBezTo>
                    <a:pt x="84" y="1578"/>
                    <a:pt x="84" y="1584"/>
                    <a:pt x="86" y="1584"/>
                  </a:cubicBezTo>
                  <a:cubicBezTo>
                    <a:pt x="87" y="1586"/>
                    <a:pt x="88" y="1586"/>
                    <a:pt x="89" y="1586"/>
                  </a:cubicBezTo>
                  <a:cubicBezTo>
                    <a:pt x="87" y="1590"/>
                    <a:pt x="85" y="1593"/>
                    <a:pt x="82" y="1596"/>
                  </a:cubicBezTo>
                  <a:cubicBezTo>
                    <a:pt x="81" y="1597"/>
                    <a:pt x="77" y="1596"/>
                    <a:pt x="69" y="1601"/>
                  </a:cubicBezTo>
                  <a:cubicBezTo>
                    <a:pt x="67" y="1600"/>
                    <a:pt x="70" y="1598"/>
                    <a:pt x="65" y="1598"/>
                  </a:cubicBezTo>
                  <a:cubicBezTo>
                    <a:pt x="61" y="1599"/>
                    <a:pt x="58" y="1602"/>
                    <a:pt x="55" y="1608"/>
                  </a:cubicBezTo>
                  <a:cubicBezTo>
                    <a:pt x="51" y="1614"/>
                    <a:pt x="52" y="1616"/>
                    <a:pt x="54" y="1618"/>
                  </a:cubicBezTo>
                </a:path>
              </a:pathLst>
            </a:custGeom>
            <a:grpFill/>
            <a:ln>
              <a:noFill/>
            </a:ln>
          </p:spPr>
          <p:txBody>
            <a:bodyPr/>
            <a:lstStyle/>
            <a:p>
              <a:pPr>
                <a:defRPr/>
              </a:pPr>
              <a:endParaRPr lang="en-US" sz="2400" b="1" dirty="0">
                <a:solidFill>
                  <a:schemeClr val="bg1"/>
                </a:solidFill>
              </a:endParaRPr>
            </a:p>
          </p:txBody>
        </p:sp>
        <p:sp>
          <p:nvSpPr>
            <p:cNvPr id="123" name="Freeform 6"/>
            <p:cNvSpPr>
              <a:spLocks noEditPoints="1"/>
            </p:cNvSpPr>
            <p:nvPr/>
          </p:nvSpPr>
          <p:spPr bwMode="auto">
            <a:xfrm>
              <a:off x="7035846" y="1920856"/>
              <a:ext cx="377825" cy="711200"/>
            </a:xfrm>
            <a:custGeom>
              <a:avLst/>
              <a:gdLst>
                <a:gd name="T0" fmla="*/ 56 w 133"/>
                <a:gd name="T1" fmla="*/ 81 h 251"/>
                <a:gd name="T2" fmla="*/ 51 w 133"/>
                <a:gd name="T3" fmla="*/ 83 h 251"/>
                <a:gd name="T4" fmla="*/ 56 w 133"/>
                <a:gd name="T5" fmla="*/ 92 h 251"/>
                <a:gd name="T6" fmla="*/ 60 w 133"/>
                <a:gd name="T7" fmla="*/ 93 h 251"/>
                <a:gd name="T8" fmla="*/ 56 w 133"/>
                <a:gd name="T9" fmla="*/ 81 h 251"/>
                <a:gd name="T10" fmla="*/ 126 w 133"/>
                <a:gd name="T11" fmla="*/ 0 h 251"/>
                <a:gd name="T12" fmla="*/ 56 w 133"/>
                <a:gd name="T13" fmla="*/ 57 h 251"/>
                <a:gd name="T14" fmla="*/ 40 w 133"/>
                <a:gd name="T15" fmla="*/ 57 h 251"/>
                <a:gd name="T16" fmla="*/ 12 w 133"/>
                <a:gd name="T17" fmla="*/ 16 h 251"/>
                <a:gd name="T18" fmla="*/ 11 w 133"/>
                <a:gd name="T19" fmla="*/ 23 h 251"/>
                <a:gd name="T20" fmla="*/ 11 w 133"/>
                <a:gd name="T21" fmla="*/ 23 h 251"/>
                <a:gd name="T22" fmla="*/ 11 w 133"/>
                <a:gd name="T23" fmla="*/ 24 h 251"/>
                <a:gd name="T24" fmla="*/ 7 w 133"/>
                <a:gd name="T25" fmla="*/ 37 h 251"/>
                <a:gd name="T26" fmla="*/ 3 w 133"/>
                <a:gd name="T27" fmla="*/ 82 h 251"/>
                <a:gd name="T28" fmla="*/ 9 w 133"/>
                <a:gd name="T29" fmla="*/ 139 h 251"/>
                <a:gd name="T30" fmla="*/ 38 w 133"/>
                <a:gd name="T31" fmla="*/ 59 h 251"/>
                <a:gd name="T32" fmla="*/ 32 w 133"/>
                <a:gd name="T33" fmla="*/ 69 h 251"/>
                <a:gd name="T34" fmla="*/ 33 w 133"/>
                <a:gd name="T35" fmla="*/ 79 h 251"/>
                <a:gd name="T36" fmla="*/ 7 w 133"/>
                <a:gd name="T37" fmla="*/ 152 h 251"/>
                <a:gd name="T38" fmla="*/ 11 w 133"/>
                <a:gd name="T39" fmla="*/ 175 h 251"/>
                <a:gd name="T40" fmla="*/ 12 w 133"/>
                <a:gd name="T41" fmla="*/ 237 h 251"/>
                <a:gd name="T42" fmla="*/ 59 w 133"/>
                <a:gd name="T43" fmla="*/ 170 h 251"/>
                <a:gd name="T44" fmla="*/ 68 w 133"/>
                <a:gd name="T45" fmla="*/ 153 h 251"/>
                <a:gd name="T46" fmla="*/ 63 w 133"/>
                <a:gd name="T47" fmla="*/ 125 h 251"/>
                <a:gd name="T48" fmla="*/ 62 w 133"/>
                <a:gd name="T49" fmla="*/ 66 h 251"/>
                <a:gd name="T50" fmla="*/ 64 w 133"/>
                <a:gd name="T51" fmla="*/ 108 h 251"/>
                <a:gd name="T52" fmla="*/ 79 w 133"/>
                <a:gd name="T53" fmla="*/ 135 h 251"/>
                <a:gd name="T54" fmla="*/ 125 w 133"/>
                <a:gd name="T55" fmla="*/ 31 h 251"/>
                <a:gd name="T56" fmla="*/ 133 w 133"/>
                <a:gd name="T57" fmla="*/ 16 h 251"/>
                <a:gd name="T58" fmla="*/ 126 w 133"/>
                <a:gd name="T59" fmla="*/ 0 h 251"/>
                <a:gd name="T60" fmla="*/ 46 w 133"/>
                <a:gd name="T61" fmla="*/ 84 h 251"/>
                <a:gd name="T62" fmla="*/ 34 w 133"/>
                <a:gd name="T63" fmla="*/ 79 h 251"/>
                <a:gd name="T64" fmla="*/ 33 w 133"/>
                <a:gd name="T65" fmla="*/ 99 h 251"/>
                <a:gd name="T66" fmla="*/ 41 w 133"/>
                <a:gd name="T67" fmla="*/ 92 h 251"/>
                <a:gd name="T68" fmla="*/ 47 w 133"/>
                <a:gd name="T69" fmla="*/ 92 h 251"/>
                <a:gd name="T70" fmla="*/ 48 w 133"/>
                <a:gd name="T71" fmla="*/ 84 h 251"/>
                <a:gd name="T72" fmla="*/ 46 w 133"/>
                <a:gd name="T73" fmla="*/ 84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3" h="251">
                  <a:moveTo>
                    <a:pt x="56" y="81"/>
                  </a:moveTo>
                  <a:cubicBezTo>
                    <a:pt x="55" y="82"/>
                    <a:pt x="53" y="83"/>
                    <a:pt x="51" y="83"/>
                  </a:cubicBezTo>
                  <a:cubicBezTo>
                    <a:pt x="52" y="84"/>
                    <a:pt x="54" y="87"/>
                    <a:pt x="56" y="92"/>
                  </a:cubicBezTo>
                  <a:cubicBezTo>
                    <a:pt x="61" y="107"/>
                    <a:pt x="63" y="105"/>
                    <a:pt x="60" y="93"/>
                  </a:cubicBezTo>
                  <a:cubicBezTo>
                    <a:pt x="59" y="90"/>
                    <a:pt x="58" y="86"/>
                    <a:pt x="56" y="81"/>
                  </a:cubicBezTo>
                  <a:moveTo>
                    <a:pt x="126" y="0"/>
                  </a:moveTo>
                  <a:cubicBezTo>
                    <a:pt x="125" y="143"/>
                    <a:pt x="86" y="54"/>
                    <a:pt x="56" y="57"/>
                  </a:cubicBezTo>
                  <a:cubicBezTo>
                    <a:pt x="52" y="53"/>
                    <a:pt x="46" y="52"/>
                    <a:pt x="40" y="57"/>
                  </a:cubicBezTo>
                  <a:cubicBezTo>
                    <a:pt x="21" y="50"/>
                    <a:pt x="13" y="27"/>
                    <a:pt x="12" y="16"/>
                  </a:cubicBezTo>
                  <a:cubicBezTo>
                    <a:pt x="12" y="18"/>
                    <a:pt x="12" y="21"/>
                    <a:pt x="11" y="23"/>
                  </a:cubicBezTo>
                  <a:cubicBezTo>
                    <a:pt x="11" y="23"/>
                    <a:pt x="11" y="23"/>
                    <a:pt x="11" y="23"/>
                  </a:cubicBezTo>
                  <a:cubicBezTo>
                    <a:pt x="11" y="23"/>
                    <a:pt x="11" y="24"/>
                    <a:pt x="11" y="24"/>
                  </a:cubicBezTo>
                  <a:cubicBezTo>
                    <a:pt x="10" y="29"/>
                    <a:pt x="8" y="33"/>
                    <a:pt x="7" y="37"/>
                  </a:cubicBezTo>
                  <a:cubicBezTo>
                    <a:pt x="4" y="47"/>
                    <a:pt x="0" y="63"/>
                    <a:pt x="3" y="82"/>
                  </a:cubicBezTo>
                  <a:cubicBezTo>
                    <a:pt x="4" y="85"/>
                    <a:pt x="8" y="135"/>
                    <a:pt x="9" y="139"/>
                  </a:cubicBezTo>
                  <a:cubicBezTo>
                    <a:pt x="14" y="126"/>
                    <a:pt x="28" y="64"/>
                    <a:pt x="38" y="59"/>
                  </a:cubicBezTo>
                  <a:cubicBezTo>
                    <a:pt x="36" y="61"/>
                    <a:pt x="34" y="64"/>
                    <a:pt x="32" y="69"/>
                  </a:cubicBezTo>
                  <a:cubicBezTo>
                    <a:pt x="31" y="72"/>
                    <a:pt x="31" y="76"/>
                    <a:pt x="33" y="79"/>
                  </a:cubicBezTo>
                  <a:cubicBezTo>
                    <a:pt x="27" y="92"/>
                    <a:pt x="15" y="118"/>
                    <a:pt x="7" y="152"/>
                  </a:cubicBezTo>
                  <a:cubicBezTo>
                    <a:pt x="9" y="160"/>
                    <a:pt x="11" y="168"/>
                    <a:pt x="11" y="175"/>
                  </a:cubicBezTo>
                  <a:cubicBezTo>
                    <a:pt x="11" y="202"/>
                    <a:pt x="10" y="251"/>
                    <a:pt x="12" y="237"/>
                  </a:cubicBezTo>
                  <a:cubicBezTo>
                    <a:pt x="14" y="222"/>
                    <a:pt x="41" y="212"/>
                    <a:pt x="59" y="170"/>
                  </a:cubicBezTo>
                  <a:cubicBezTo>
                    <a:pt x="62" y="165"/>
                    <a:pt x="65" y="159"/>
                    <a:pt x="68" y="153"/>
                  </a:cubicBezTo>
                  <a:cubicBezTo>
                    <a:pt x="67" y="141"/>
                    <a:pt x="65" y="131"/>
                    <a:pt x="63" y="125"/>
                  </a:cubicBezTo>
                  <a:cubicBezTo>
                    <a:pt x="66" y="121"/>
                    <a:pt x="63" y="70"/>
                    <a:pt x="62" y="66"/>
                  </a:cubicBezTo>
                  <a:cubicBezTo>
                    <a:pt x="61" y="64"/>
                    <a:pt x="65" y="109"/>
                    <a:pt x="64" y="108"/>
                  </a:cubicBezTo>
                  <a:cubicBezTo>
                    <a:pt x="71" y="115"/>
                    <a:pt x="76" y="125"/>
                    <a:pt x="79" y="135"/>
                  </a:cubicBezTo>
                  <a:cubicBezTo>
                    <a:pt x="99" y="106"/>
                    <a:pt x="120" y="35"/>
                    <a:pt x="125" y="31"/>
                  </a:cubicBezTo>
                  <a:cubicBezTo>
                    <a:pt x="129" y="26"/>
                    <a:pt x="132" y="19"/>
                    <a:pt x="133" y="16"/>
                  </a:cubicBezTo>
                  <a:cubicBezTo>
                    <a:pt x="130" y="10"/>
                    <a:pt x="127" y="4"/>
                    <a:pt x="126" y="0"/>
                  </a:cubicBezTo>
                  <a:close/>
                  <a:moveTo>
                    <a:pt x="46" y="84"/>
                  </a:moveTo>
                  <a:cubicBezTo>
                    <a:pt x="40" y="83"/>
                    <a:pt x="36" y="81"/>
                    <a:pt x="34" y="79"/>
                  </a:cubicBezTo>
                  <a:cubicBezTo>
                    <a:pt x="31" y="87"/>
                    <a:pt x="27" y="108"/>
                    <a:pt x="33" y="99"/>
                  </a:cubicBezTo>
                  <a:cubicBezTo>
                    <a:pt x="39" y="91"/>
                    <a:pt x="39" y="84"/>
                    <a:pt x="41" y="92"/>
                  </a:cubicBezTo>
                  <a:cubicBezTo>
                    <a:pt x="44" y="101"/>
                    <a:pt x="46" y="101"/>
                    <a:pt x="47" y="92"/>
                  </a:cubicBezTo>
                  <a:cubicBezTo>
                    <a:pt x="47" y="89"/>
                    <a:pt x="47" y="85"/>
                    <a:pt x="48" y="84"/>
                  </a:cubicBezTo>
                  <a:cubicBezTo>
                    <a:pt x="48" y="84"/>
                    <a:pt x="47" y="84"/>
                    <a:pt x="4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b="1" dirty="0">
                <a:solidFill>
                  <a:schemeClr val="bg1"/>
                </a:solidFill>
              </a:endParaRPr>
            </a:p>
          </p:txBody>
        </p:sp>
      </p:grpSp>
      <p:grpSp>
        <p:nvGrpSpPr>
          <p:cNvPr id="124" name="Group 149"/>
          <p:cNvGrpSpPr/>
          <p:nvPr/>
        </p:nvGrpSpPr>
        <p:grpSpPr>
          <a:xfrm>
            <a:off x="4050766" y="1251867"/>
            <a:ext cx="1028172" cy="1482327"/>
            <a:chOff x="8070381" y="750589"/>
            <a:chExt cx="1775895" cy="2560328"/>
          </a:xfrm>
          <a:solidFill>
            <a:schemeClr val="bg1"/>
          </a:solidFill>
          <a:effectLst>
            <a:outerShdw blurRad="76200" dir="13500000" sy="23000" kx="1200000" algn="br" rotWithShape="0">
              <a:prstClr val="black">
                <a:alpha val="6000"/>
              </a:prstClr>
            </a:outerShdw>
          </a:effectLst>
        </p:grpSpPr>
        <p:sp>
          <p:nvSpPr>
            <p:cNvPr id="125" name="Freeform 5"/>
            <p:cNvSpPr>
              <a:spLocks noEditPoints="1"/>
            </p:cNvSpPr>
            <p:nvPr/>
          </p:nvSpPr>
          <p:spPr bwMode="auto">
            <a:xfrm>
              <a:off x="8070381" y="1077725"/>
              <a:ext cx="1243909" cy="2233192"/>
            </a:xfrm>
            <a:custGeom>
              <a:avLst/>
              <a:gdLst>
                <a:gd name="T0" fmla="*/ 477 w 502"/>
                <a:gd name="T1" fmla="*/ 130 h 903"/>
                <a:gd name="T2" fmla="*/ 451 w 502"/>
                <a:gd name="T3" fmla="*/ 76 h 903"/>
                <a:gd name="T4" fmla="*/ 432 w 502"/>
                <a:gd name="T5" fmla="*/ 105 h 903"/>
                <a:gd name="T6" fmla="*/ 449 w 502"/>
                <a:gd name="T7" fmla="*/ 157 h 903"/>
                <a:gd name="T8" fmla="*/ 426 w 502"/>
                <a:gd name="T9" fmla="*/ 207 h 903"/>
                <a:gd name="T10" fmla="*/ 344 w 502"/>
                <a:gd name="T11" fmla="*/ 150 h 903"/>
                <a:gd name="T12" fmla="*/ 347 w 502"/>
                <a:gd name="T13" fmla="*/ 105 h 903"/>
                <a:gd name="T14" fmla="*/ 361 w 502"/>
                <a:gd name="T15" fmla="*/ 50 h 903"/>
                <a:gd name="T16" fmla="*/ 338 w 502"/>
                <a:gd name="T17" fmla="*/ 16 h 903"/>
                <a:gd name="T18" fmla="*/ 285 w 502"/>
                <a:gd name="T19" fmla="*/ 13 h 903"/>
                <a:gd name="T20" fmla="*/ 258 w 502"/>
                <a:gd name="T21" fmla="*/ 105 h 903"/>
                <a:gd name="T22" fmla="*/ 197 w 502"/>
                <a:gd name="T23" fmla="*/ 149 h 903"/>
                <a:gd name="T24" fmla="*/ 147 w 502"/>
                <a:gd name="T25" fmla="*/ 199 h 903"/>
                <a:gd name="T26" fmla="*/ 116 w 502"/>
                <a:gd name="T27" fmla="*/ 216 h 903"/>
                <a:gd name="T28" fmla="*/ 94 w 502"/>
                <a:gd name="T29" fmla="*/ 223 h 903"/>
                <a:gd name="T30" fmla="*/ 63 w 502"/>
                <a:gd name="T31" fmla="*/ 165 h 903"/>
                <a:gd name="T32" fmla="*/ 74 w 502"/>
                <a:gd name="T33" fmla="*/ 112 h 903"/>
                <a:gd name="T34" fmla="*/ 51 w 502"/>
                <a:gd name="T35" fmla="*/ 85 h 903"/>
                <a:gd name="T36" fmla="*/ 17 w 502"/>
                <a:gd name="T37" fmla="*/ 121 h 903"/>
                <a:gd name="T38" fmla="*/ 11 w 502"/>
                <a:gd name="T39" fmla="*/ 180 h 903"/>
                <a:gd name="T40" fmla="*/ 41 w 502"/>
                <a:gd name="T41" fmla="*/ 262 h 903"/>
                <a:gd name="T42" fmla="*/ 107 w 502"/>
                <a:gd name="T43" fmla="*/ 298 h 903"/>
                <a:gd name="T44" fmla="*/ 202 w 502"/>
                <a:gd name="T45" fmla="*/ 348 h 903"/>
                <a:gd name="T46" fmla="*/ 205 w 502"/>
                <a:gd name="T47" fmla="*/ 423 h 903"/>
                <a:gd name="T48" fmla="*/ 186 w 502"/>
                <a:gd name="T49" fmla="*/ 503 h 903"/>
                <a:gd name="T50" fmla="*/ 140 w 502"/>
                <a:gd name="T51" fmla="*/ 581 h 903"/>
                <a:gd name="T52" fmla="*/ 141 w 502"/>
                <a:gd name="T53" fmla="*/ 696 h 903"/>
                <a:gd name="T54" fmla="*/ 200 w 502"/>
                <a:gd name="T55" fmla="*/ 798 h 903"/>
                <a:gd name="T56" fmla="*/ 168 w 502"/>
                <a:gd name="T57" fmla="*/ 815 h 903"/>
                <a:gd name="T58" fmla="*/ 196 w 502"/>
                <a:gd name="T59" fmla="*/ 849 h 903"/>
                <a:gd name="T60" fmla="*/ 289 w 502"/>
                <a:gd name="T61" fmla="*/ 834 h 903"/>
                <a:gd name="T62" fmla="*/ 274 w 502"/>
                <a:gd name="T63" fmla="*/ 767 h 903"/>
                <a:gd name="T64" fmla="*/ 241 w 502"/>
                <a:gd name="T65" fmla="*/ 713 h 903"/>
                <a:gd name="T66" fmla="*/ 226 w 502"/>
                <a:gd name="T67" fmla="*/ 657 h 903"/>
                <a:gd name="T68" fmla="*/ 290 w 502"/>
                <a:gd name="T69" fmla="*/ 571 h 903"/>
                <a:gd name="T70" fmla="*/ 310 w 502"/>
                <a:gd name="T71" fmla="*/ 567 h 903"/>
                <a:gd name="T72" fmla="*/ 310 w 502"/>
                <a:gd name="T73" fmla="*/ 618 h 903"/>
                <a:gd name="T74" fmla="*/ 326 w 502"/>
                <a:gd name="T75" fmla="*/ 694 h 903"/>
                <a:gd name="T76" fmla="*/ 347 w 502"/>
                <a:gd name="T77" fmla="*/ 800 h 903"/>
                <a:gd name="T78" fmla="*/ 356 w 502"/>
                <a:gd name="T79" fmla="*/ 855 h 903"/>
                <a:gd name="T80" fmla="*/ 410 w 502"/>
                <a:gd name="T81" fmla="*/ 895 h 903"/>
                <a:gd name="T82" fmla="*/ 408 w 502"/>
                <a:gd name="T83" fmla="*/ 830 h 903"/>
                <a:gd name="T84" fmla="*/ 405 w 502"/>
                <a:gd name="T85" fmla="*/ 761 h 903"/>
                <a:gd name="T86" fmla="*/ 402 w 502"/>
                <a:gd name="T87" fmla="*/ 665 h 903"/>
                <a:gd name="T88" fmla="*/ 381 w 502"/>
                <a:gd name="T89" fmla="*/ 624 h 903"/>
                <a:gd name="T90" fmla="*/ 392 w 502"/>
                <a:gd name="T91" fmla="*/ 588 h 903"/>
                <a:gd name="T92" fmla="*/ 415 w 502"/>
                <a:gd name="T93" fmla="*/ 530 h 903"/>
                <a:gd name="T94" fmla="*/ 422 w 502"/>
                <a:gd name="T95" fmla="*/ 472 h 903"/>
                <a:gd name="T96" fmla="*/ 399 w 502"/>
                <a:gd name="T97" fmla="*/ 376 h 903"/>
                <a:gd name="T98" fmla="*/ 386 w 502"/>
                <a:gd name="T99" fmla="*/ 302 h 903"/>
                <a:gd name="T100" fmla="*/ 433 w 502"/>
                <a:gd name="T101" fmla="*/ 309 h 903"/>
                <a:gd name="T102" fmla="*/ 488 w 502"/>
                <a:gd name="T103" fmla="*/ 285 h 903"/>
                <a:gd name="T104" fmla="*/ 494 w 502"/>
                <a:gd name="T105" fmla="*/ 228 h 903"/>
                <a:gd name="T106" fmla="*/ 22 w 502"/>
                <a:gd name="T107" fmla="*/ 166 h 903"/>
                <a:gd name="T108" fmla="*/ 244 w 502"/>
                <a:gd name="T109" fmla="*/ 172 h 903"/>
                <a:gd name="T110" fmla="*/ 253 w 502"/>
                <a:gd name="T111" fmla="*/ 136 h 903"/>
                <a:gd name="T112" fmla="*/ 272 w 502"/>
                <a:gd name="T113" fmla="*/ 193 h 903"/>
                <a:gd name="T114" fmla="*/ 290 w 502"/>
                <a:gd name="T115" fmla="*/ 180 h 903"/>
                <a:gd name="T116" fmla="*/ 450 w 502"/>
                <a:gd name="T117" fmla="*/ 149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2" h="903">
                  <a:moveTo>
                    <a:pt x="502" y="171"/>
                  </a:moveTo>
                  <a:cubicBezTo>
                    <a:pt x="501" y="171"/>
                    <a:pt x="500" y="171"/>
                    <a:pt x="498" y="169"/>
                  </a:cubicBezTo>
                  <a:cubicBezTo>
                    <a:pt x="495" y="167"/>
                    <a:pt x="493" y="166"/>
                    <a:pt x="492" y="165"/>
                  </a:cubicBezTo>
                  <a:cubicBezTo>
                    <a:pt x="491" y="164"/>
                    <a:pt x="491" y="164"/>
                    <a:pt x="490" y="163"/>
                  </a:cubicBezTo>
                  <a:cubicBezTo>
                    <a:pt x="488" y="162"/>
                    <a:pt x="486" y="160"/>
                    <a:pt x="485" y="160"/>
                  </a:cubicBezTo>
                  <a:cubicBezTo>
                    <a:pt x="483" y="159"/>
                    <a:pt x="482" y="158"/>
                    <a:pt x="482" y="158"/>
                  </a:cubicBezTo>
                  <a:cubicBezTo>
                    <a:pt x="482" y="158"/>
                    <a:pt x="482" y="157"/>
                    <a:pt x="481" y="154"/>
                  </a:cubicBezTo>
                  <a:cubicBezTo>
                    <a:pt x="481" y="151"/>
                    <a:pt x="480" y="149"/>
                    <a:pt x="480" y="147"/>
                  </a:cubicBezTo>
                  <a:cubicBezTo>
                    <a:pt x="480" y="145"/>
                    <a:pt x="480" y="145"/>
                    <a:pt x="480" y="144"/>
                  </a:cubicBezTo>
                  <a:cubicBezTo>
                    <a:pt x="479" y="144"/>
                    <a:pt x="479" y="144"/>
                    <a:pt x="479" y="144"/>
                  </a:cubicBezTo>
                  <a:cubicBezTo>
                    <a:pt x="479" y="144"/>
                    <a:pt x="479" y="140"/>
                    <a:pt x="478" y="136"/>
                  </a:cubicBezTo>
                  <a:cubicBezTo>
                    <a:pt x="478" y="132"/>
                    <a:pt x="477" y="130"/>
                    <a:pt x="477" y="130"/>
                  </a:cubicBezTo>
                  <a:cubicBezTo>
                    <a:pt x="477" y="129"/>
                    <a:pt x="477" y="128"/>
                    <a:pt x="477" y="127"/>
                  </a:cubicBezTo>
                  <a:cubicBezTo>
                    <a:pt x="477" y="127"/>
                    <a:pt x="477" y="124"/>
                    <a:pt x="477" y="122"/>
                  </a:cubicBezTo>
                  <a:cubicBezTo>
                    <a:pt x="477" y="119"/>
                    <a:pt x="477" y="117"/>
                    <a:pt x="477" y="114"/>
                  </a:cubicBezTo>
                  <a:cubicBezTo>
                    <a:pt x="477" y="112"/>
                    <a:pt x="476" y="109"/>
                    <a:pt x="476" y="106"/>
                  </a:cubicBezTo>
                  <a:cubicBezTo>
                    <a:pt x="476" y="102"/>
                    <a:pt x="475" y="99"/>
                    <a:pt x="475" y="96"/>
                  </a:cubicBezTo>
                  <a:cubicBezTo>
                    <a:pt x="474" y="93"/>
                    <a:pt x="474" y="91"/>
                    <a:pt x="474" y="87"/>
                  </a:cubicBezTo>
                  <a:cubicBezTo>
                    <a:pt x="473" y="84"/>
                    <a:pt x="474" y="84"/>
                    <a:pt x="474" y="83"/>
                  </a:cubicBezTo>
                  <a:cubicBezTo>
                    <a:pt x="474" y="81"/>
                    <a:pt x="474" y="80"/>
                    <a:pt x="472" y="79"/>
                  </a:cubicBezTo>
                  <a:cubicBezTo>
                    <a:pt x="471" y="77"/>
                    <a:pt x="469" y="76"/>
                    <a:pt x="468" y="76"/>
                  </a:cubicBezTo>
                  <a:cubicBezTo>
                    <a:pt x="467" y="76"/>
                    <a:pt x="464" y="76"/>
                    <a:pt x="462" y="76"/>
                  </a:cubicBezTo>
                  <a:cubicBezTo>
                    <a:pt x="461" y="76"/>
                    <a:pt x="459" y="76"/>
                    <a:pt x="457" y="76"/>
                  </a:cubicBezTo>
                  <a:cubicBezTo>
                    <a:pt x="455" y="76"/>
                    <a:pt x="452" y="76"/>
                    <a:pt x="451" y="76"/>
                  </a:cubicBezTo>
                  <a:cubicBezTo>
                    <a:pt x="449" y="75"/>
                    <a:pt x="447" y="75"/>
                    <a:pt x="445" y="76"/>
                  </a:cubicBezTo>
                  <a:cubicBezTo>
                    <a:pt x="442" y="76"/>
                    <a:pt x="441" y="76"/>
                    <a:pt x="440" y="76"/>
                  </a:cubicBezTo>
                  <a:cubicBezTo>
                    <a:pt x="439" y="76"/>
                    <a:pt x="438" y="76"/>
                    <a:pt x="437" y="77"/>
                  </a:cubicBezTo>
                  <a:cubicBezTo>
                    <a:pt x="436" y="78"/>
                    <a:pt x="435" y="78"/>
                    <a:pt x="435" y="79"/>
                  </a:cubicBezTo>
                  <a:cubicBezTo>
                    <a:pt x="435" y="80"/>
                    <a:pt x="434" y="80"/>
                    <a:pt x="434" y="80"/>
                  </a:cubicBezTo>
                  <a:cubicBezTo>
                    <a:pt x="434" y="80"/>
                    <a:pt x="433" y="79"/>
                    <a:pt x="431" y="79"/>
                  </a:cubicBezTo>
                  <a:cubicBezTo>
                    <a:pt x="430" y="79"/>
                    <a:pt x="427" y="79"/>
                    <a:pt x="426" y="82"/>
                  </a:cubicBezTo>
                  <a:cubicBezTo>
                    <a:pt x="425" y="84"/>
                    <a:pt x="426" y="85"/>
                    <a:pt x="426" y="86"/>
                  </a:cubicBezTo>
                  <a:cubicBezTo>
                    <a:pt x="427" y="88"/>
                    <a:pt x="426" y="91"/>
                    <a:pt x="426" y="93"/>
                  </a:cubicBezTo>
                  <a:cubicBezTo>
                    <a:pt x="427" y="95"/>
                    <a:pt x="427" y="96"/>
                    <a:pt x="428" y="97"/>
                  </a:cubicBezTo>
                  <a:cubicBezTo>
                    <a:pt x="428" y="99"/>
                    <a:pt x="429" y="100"/>
                    <a:pt x="430" y="102"/>
                  </a:cubicBezTo>
                  <a:cubicBezTo>
                    <a:pt x="431" y="104"/>
                    <a:pt x="432" y="105"/>
                    <a:pt x="432" y="105"/>
                  </a:cubicBezTo>
                  <a:cubicBezTo>
                    <a:pt x="433" y="106"/>
                    <a:pt x="433" y="107"/>
                    <a:pt x="434" y="108"/>
                  </a:cubicBezTo>
                  <a:cubicBezTo>
                    <a:pt x="435" y="110"/>
                    <a:pt x="435" y="110"/>
                    <a:pt x="435" y="112"/>
                  </a:cubicBezTo>
                  <a:cubicBezTo>
                    <a:pt x="436" y="113"/>
                    <a:pt x="436" y="117"/>
                    <a:pt x="439" y="121"/>
                  </a:cubicBezTo>
                  <a:cubicBezTo>
                    <a:pt x="440" y="123"/>
                    <a:pt x="441" y="124"/>
                    <a:pt x="442" y="125"/>
                  </a:cubicBezTo>
                  <a:cubicBezTo>
                    <a:pt x="443" y="126"/>
                    <a:pt x="443" y="127"/>
                    <a:pt x="444" y="128"/>
                  </a:cubicBezTo>
                  <a:cubicBezTo>
                    <a:pt x="445" y="129"/>
                    <a:pt x="446" y="130"/>
                    <a:pt x="447" y="131"/>
                  </a:cubicBezTo>
                  <a:cubicBezTo>
                    <a:pt x="447" y="132"/>
                    <a:pt x="448" y="134"/>
                    <a:pt x="448" y="135"/>
                  </a:cubicBezTo>
                  <a:cubicBezTo>
                    <a:pt x="449" y="137"/>
                    <a:pt x="449" y="139"/>
                    <a:pt x="449" y="141"/>
                  </a:cubicBezTo>
                  <a:cubicBezTo>
                    <a:pt x="450" y="144"/>
                    <a:pt x="450" y="145"/>
                    <a:pt x="450" y="145"/>
                  </a:cubicBezTo>
                  <a:cubicBezTo>
                    <a:pt x="450" y="145"/>
                    <a:pt x="449" y="144"/>
                    <a:pt x="449" y="146"/>
                  </a:cubicBezTo>
                  <a:cubicBezTo>
                    <a:pt x="449" y="147"/>
                    <a:pt x="449" y="152"/>
                    <a:pt x="449" y="154"/>
                  </a:cubicBezTo>
                  <a:cubicBezTo>
                    <a:pt x="449" y="156"/>
                    <a:pt x="449" y="157"/>
                    <a:pt x="449" y="157"/>
                  </a:cubicBezTo>
                  <a:cubicBezTo>
                    <a:pt x="449" y="157"/>
                    <a:pt x="446" y="158"/>
                    <a:pt x="446" y="161"/>
                  </a:cubicBezTo>
                  <a:cubicBezTo>
                    <a:pt x="445" y="164"/>
                    <a:pt x="445" y="167"/>
                    <a:pt x="444" y="172"/>
                  </a:cubicBezTo>
                  <a:cubicBezTo>
                    <a:pt x="443" y="177"/>
                    <a:pt x="442" y="182"/>
                    <a:pt x="442" y="185"/>
                  </a:cubicBezTo>
                  <a:cubicBezTo>
                    <a:pt x="441" y="189"/>
                    <a:pt x="441" y="190"/>
                    <a:pt x="440" y="192"/>
                  </a:cubicBezTo>
                  <a:cubicBezTo>
                    <a:pt x="440" y="193"/>
                    <a:pt x="440" y="195"/>
                    <a:pt x="439" y="198"/>
                  </a:cubicBezTo>
                  <a:cubicBezTo>
                    <a:pt x="438" y="200"/>
                    <a:pt x="436" y="205"/>
                    <a:pt x="434" y="209"/>
                  </a:cubicBezTo>
                  <a:cubicBezTo>
                    <a:pt x="433" y="211"/>
                    <a:pt x="433" y="213"/>
                    <a:pt x="433" y="215"/>
                  </a:cubicBezTo>
                  <a:cubicBezTo>
                    <a:pt x="432" y="216"/>
                    <a:pt x="432" y="217"/>
                    <a:pt x="432" y="217"/>
                  </a:cubicBezTo>
                  <a:cubicBezTo>
                    <a:pt x="432" y="217"/>
                    <a:pt x="431" y="215"/>
                    <a:pt x="431" y="215"/>
                  </a:cubicBezTo>
                  <a:cubicBezTo>
                    <a:pt x="430" y="214"/>
                    <a:pt x="430" y="213"/>
                    <a:pt x="429" y="212"/>
                  </a:cubicBezTo>
                  <a:cubicBezTo>
                    <a:pt x="428" y="211"/>
                    <a:pt x="427" y="209"/>
                    <a:pt x="427" y="209"/>
                  </a:cubicBezTo>
                  <a:cubicBezTo>
                    <a:pt x="427" y="209"/>
                    <a:pt x="426" y="208"/>
                    <a:pt x="426" y="207"/>
                  </a:cubicBezTo>
                  <a:cubicBezTo>
                    <a:pt x="426" y="206"/>
                    <a:pt x="427" y="205"/>
                    <a:pt x="427" y="203"/>
                  </a:cubicBezTo>
                  <a:cubicBezTo>
                    <a:pt x="428" y="202"/>
                    <a:pt x="428" y="201"/>
                    <a:pt x="428" y="198"/>
                  </a:cubicBezTo>
                  <a:cubicBezTo>
                    <a:pt x="428" y="194"/>
                    <a:pt x="428" y="193"/>
                    <a:pt x="427" y="190"/>
                  </a:cubicBezTo>
                  <a:cubicBezTo>
                    <a:pt x="427" y="188"/>
                    <a:pt x="426" y="184"/>
                    <a:pt x="425" y="181"/>
                  </a:cubicBezTo>
                  <a:cubicBezTo>
                    <a:pt x="424" y="179"/>
                    <a:pt x="423" y="178"/>
                    <a:pt x="423" y="176"/>
                  </a:cubicBezTo>
                  <a:cubicBezTo>
                    <a:pt x="421" y="174"/>
                    <a:pt x="420" y="172"/>
                    <a:pt x="419" y="171"/>
                  </a:cubicBezTo>
                  <a:cubicBezTo>
                    <a:pt x="416" y="169"/>
                    <a:pt x="414" y="169"/>
                    <a:pt x="414" y="169"/>
                  </a:cubicBezTo>
                  <a:cubicBezTo>
                    <a:pt x="414" y="169"/>
                    <a:pt x="412" y="167"/>
                    <a:pt x="407" y="165"/>
                  </a:cubicBezTo>
                  <a:cubicBezTo>
                    <a:pt x="401" y="163"/>
                    <a:pt x="396" y="161"/>
                    <a:pt x="391" y="159"/>
                  </a:cubicBezTo>
                  <a:cubicBezTo>
                    <a:pt x="387" y="158"/>
                    <a:pt x="385" y="157"/>
                    <a:pt x="380" y="156"/>
                  </a:cubicBezTo>
                  <a:cubicBezTo>
                    <a:pt x="374" y="154"/>
                    <a:pt x="369" y="152"/>
                    <a:pt x="362" y="151"/>
                  </a:cubicBezTo>
                  <a:cubicBezTo>
                    <a:pt x="354" y="150"/>
                    <a:pt x="344" y="150"/>
                    <a:pt x="344" y="150"/>
                  </a:cubicBezTo>
                  <a:cubicBezTo>
                    <a:pt x="344" y="150"/>
                    <a:pt x="344" y="149"/>
                    <a:pt x="344" y="149"/>
                  </a:cubicBezTo>
                  <a:cubicBezTo>
                    <a:pt x="344" y="148"/>
                    <a:pt x="343" y="147"/>
                    <a:pt x="342" y="145"/>
                  </a:cubicBezTo>
                  <a:cubicBezTo>
                    <a:pt x="340" y="143"/>
                    <a:pt x="338" y="141"/>
                    <a:pt x="337" y="139"/>
                  </a:cubicBezTo>
                  <a:cubicBezTo>
                    <a:pt x="335" y="137"/>
                    <a:pt x="334" y="135"/>
                    <a:pt x="333" y="133"/>
                  </a:cubicBezTo>
                  <a:cubicBezTo>
                    <a:pt x="332" y="132"/>
                    <a:pt x="331" y="131"/>
                    <a:pt x="330" y="130"/>
                  </a:cubicBezTo>
                  <a:cubicBezTo>
                    <a:pt x="330" y="130"/>
                    <a:pt x="329" y="129"/>
                    <a:pt x="329" y="129"/>
                  </a:cubicBezTo>
                  <a:cubicBezTo>
                    <a:pt x="329" y="129"/>
                    <a:pt x="329" y="127"/>
                    <a:pt x="330" y="126"/>
                  </a:cubicBezTo>
                  <a:cubicBezTo>
                    <a:pt x="331" y="125"/>
                    <a:pt x="331" y="124"/>
                    <a:pt x="333" y="122"/>
                  </a:cubicBezTo>
                  <a:cubicBezTo>
                    <a:pt x="334" y="120"/>
                    <a:pt x="336" y="118"/>
                    <a:pt x="336" y="117"/>
                  </a:cubicBezTo>
                  <a:cubicBezTo>
                    <a:pt x="336" y="117"/>
                    <a:pt x="337" y="116"/>
                    <a:pt x="338" y="115"/>
                  </a:cubicBezTo>
                  <a:cubicBezTo>
                    <a:pt x="339" y="114"/>
                    <a:pt x="340" y="112"/>
                    <a:pt x="342" y="111"/>
                  </a:cubicBezTo>
                  <a:cubicBezTo>
                    <a:pt x="344" y="109"/>
                    <a:pt x="345" y="108"/>
                    <a:pt x="347" y="105"/>
                  </a:cubicBezTo>
                  <a:cubicBezTo>
                    <a:pt x="350" y="103"/>
                    <a:pt x="351" y="102"/>
                    <a:pt x="352" y="100"/>
                  </a:cubicBezTo>
                  <a:cubicBezTo>
                    <a:pt x="353" y="99"/>
                    <a:pt x="353" y="98"/>
                    <a:pt x="354" y="97"/>
                  </a:cubicBezTo>
                  <a:cubicBezTo>
                    <a:pt x="355" y="96"/>
                    <a:pt x="356" y="94"/>
                    <a:pt x="357" y="93"/>
                  </a:cubicBezTo>
                  <a:cubicBezTo>
                    <a:pt x="358" y="91"/>
                    <a:pt x="359" y="90"/>
                    <a:pt x="359" y="88"/>
                  </a:cubicBezTo>
                  <a:cubicBezTo>
                    <a:pt x="360" y="86"/>
                    <a:pt x="361" y="85"/>
                    <a:pt x="362" y="83"/>
                  </a:cubicBezTo>
                  <a:cubicBezTo>
                    <a:pt x="363" y="80"/>
                    <a:pt x="363" y="79"/>
                    <a:pt x="363" y="77"/>
                  </a:cubicBezTo>
                  <a:cubicBezTo>
                    <a:pt x="363" y="75"/>
                    <a:pt x="364" y="73"/>
                    <a:pt x="364" y="71"/>
                  </a:cubicBezTo>
                  <a:cubicBezTo>
                    <a:pt x="364" y="70"/>
                    <a:pt x="364" y="68"/>
                    <a:pt x="364" y="65"/>
                  </a:cubicBezTo>
                  <a:cubicBezTo>
                    <a:pt x="364" y="62"/>
                    <a:pt x="364" y="61"/>
                    <a:pt x="364" y="61"/>
                  </a:cubicBezTo>
                  <a:cubicBezTo>
                    <a:pt x="363" y="60"/>
                    <a:pt x="363" y="60"/>
                    <a:pt x="363" y="58"/>
                  </a:cubicBezTo>
                  <a:cubicBezTo>
                    <a:pt x="363" y="57"/>
                    <a:pt x="363" y="55"/>
                    <a:pt x="363" y="54"/>
                  </a:cubicBezTo>
                  <a:cubicBezTo>
                    <a:pt x="362" y="52"/>
                    <a:pt x="362" y="51"/>
                    <a:pt x="361" y="50"/>
                  </a:cubicBezTo>
                  <a:cubicBezTo>
                    <a:pt x="361" y="48"/>
                    <a:pt x="360" y="48"/>
                    <a:pt x="361" y="47"/>
                  </a:cubicBezTo>
                  <a:cubicBezTo>
                    <a:pt x="361" y="46"/>
                    <a:pt x="361" y="44"/>
                    <a:pt x="360" y="43"/>
                  </a:cubicBezTo>
                  <a:cubicBezTo>
                    <a:pt x="360" y="42"/>
                    <a:pt x="359" y="42"/>
                    <a:pt x="358" y="41"/>
                  </a:cubicBezTo>
                  <a:cubicBezTo>
                    <a:pt x="357" y="41"/>
                    <a:pt x="357" y="41"/>
                    <a:pt x="356" y="40"/>
                  </a:cubicBezTo>
                  <a:cubicBezTo>
                    <a:pt x="356" y="39"/>
                    <a:pt x="355" y="39"/>
                    <a:pt x="355" y="37"/>
                  </a:cubicBezTo>
                  <a:cubicBezTo>
                    <a:pt x="355" y="36"/>
                    <a:pt x="354" y="35"/>
                    <a:pt x="353" y="34"/>
                  </a:cubicBezTo>
                  <a:cubicBezTo>
                    <a:pt x="352" y="33"/>
                    <a:pt x="352" y="32"/>
                    <a:pt x="351" y="31"/>
                  </a:cubicBezTo>
                  <a:cubicBezTo>
                    <a:pt x="351" y="30"/>
                    <a:pt x="349" y="30"/>
                    <a:pt x="349" y="29"/>
                  </a:cubicBezTo>
                  <a:cubicBezTo>
                    <a:pt x="349" y="28"/>
                    <a:pt x="349" y="28"/>
                    <a:pt x="348" y="27"/>
                  </a:cubicBezTo>
                  <a:cubicBezTo>
                    <a:pt x="347" y="26"/>
                    <a:pt x="346" y="24"/>
                    <a:pt x="345" y="23"/>
                  </a:cubicBezTo>
                  <a:cubicBezTo>
                    <a:pt x="344" y="22"/>
                    <a:pt x="343" y="22"/>
                    <a:pt x="341" y="20"/>
                  </a:cubicBezTo>
                  <a:cubicBezTo>
                    <a:pt x="340" y="18"/>
                    <a:pt x="339" y="17"/>
                    <a:pt x="338" y="16"/>
                  </a:cubicBezTo>
                  <a:cubicBezTo>
                    <a:pt x="336" y="15"/>
                    <a:pt x="335" y="13"/>
                    <a:pt x="333" y="12"/>
                  </a:cubicBezTo>
                  <a:cubicBezTo>
                    <a:pt x="332" y="11"/>
                    <a:pt x="331" y="9"/>
                    <a:pt x="330" y="9"/>
                  </a:cubicBezTo>
                  <a:cubicBezTo>
                    <a:pt x="329" y="8"/>
                    <a:pt x="326" y="6"/>
                    <a:pt x="324" y="5"/>
                  </a:cubicBezTo>
                  <a:cubicBezTo>
                    <a:pt x="322" y="3"/>
                    <a:pt x="320" y="3"/>
                    <a:pt x="319" y="3"/>
                  </a:cubicBezTo>
                  <a:cubicBezTo>
                    <a:pt x="318" y="3"/>
                    <a:pt x="318" y="3"/>
                    <a:pt x="317" y="3"/>
                  </a:cubicBezTo>
                  <a:cubicBezTo>
                    <a:pt x="316" y="2"/>
                    <a:pt x="314" y="1"/>
                    <a:pt x="312" y="1"/>
                  </a:cubicBezTo>
                  <a:cubicBezTo>
                    <a:pt x="310" y="0"/>
                    <a:pt x="308" y="0"/>
                    <a:pt x="307" y="0"/>
                  </a:cubicBezTo>
                  <a:cubicBezTo>
                    <a:pt x="306" y="0"/>
                    <a:pt x="303" y="0"/>
                    <a:pt x="302" y="1"/>
                  </a:cubicBezTo>
                  <a:cubicBezTo>
                    <a:pt x="300" y="1"/>
                    <a:pt x="298" y="1"/>
                    <a:pt x="297" y="2"/>
                  </a:cubicBezTo>
                  <a:cubicBezTo>
                    <a:pt x="295" y="3"/>
                    <a:pt x="291" y="5"/>
                    <a:pt x="290" y="6"/>
                  </a:cubicBezTo>
                  <a:cubicBezTo>
                    <a:pt x="289" y="7"/>
                    <a:pt x="289" y="8"/>
                    <a:pt x="288" y="9"/>
                  </a:cubicBezTo>
                  <a:cubicBezTo>
                    <a:pt x="287" y="10"/>
                    <a:pt x="286" y="11"/>
                    <a:pt x="285" y="13"/>
                  </a:cubicBezTo>
                  <a:cubicBezTo>
                    <a:pt x="284" y="14"/>
                    <a:pt x="283" y="16"/>
                    <a:pt x="283" y="16"/>
                  </a:cubicBezTo>
                  <a:cubicBezTo>
                    <a:pt x="283" y="16"/>
                    <a:pt x="281" y="18"/>
                    <a:pt x="278" y="21"/>
                  </a:cubicBezTo>
                  <a:cubicBezTo>
                    <a:pt x="275" y="23"/>
                    <a:pt x="274" y="25"/>
                    <a:pt x="272" y="28"/>
                  </a:cubicBezTo>
                  <a:cubicBezTo>
                    <a:pt x="271" y="30"/>
                    <a:pt x="270" y="33"/>
                    <a:pt x="269" y="34"/>
                  </a:cubicBezTo>
                  <a:cubicBezTo>
                    <a:pt x="267" y="36"/>
                    <a:pt x="266" y="38"/>
                    <a:pt x="266" y="40"/>
                  </a:cubicBezTo>
                  <a:cubicBezTo>
                    <a:pt x="265" y="42"/>
                    <a:pt x="266" y="43"/>
                    <a:pt x="264" y="46"/>
                  </a:cubicBezTo>
                  <a:cubicBezTo>
                    <a:pt x="262" y="49"/>
                    <a:pt x="260" y="51"/>
                    <a:pt x="258" y="56"/>
                  </a:cubicBezTo>
                  <a:cubicBezTo>
                    <a:pt x="255" y="61"/>
                    <a:pt x="253" y="65"/>
                    <a:pt x="252" y="73"/>
                  </a:cubicBezTo>
                  <a:cubicBezTo>
                    <a:pt x="251" y="81"/>
                    <a:pt x="251" y="86"/>
                    <a:pt x="252" y="91"/>
                  </a:cubicBezTo>
                  <a:cubicBezTo>
                    <a:pt x="252" y="93"/>
                    <a:pt x="253" y="95"/>
                    <a:pt x="253" y="96"/>
                  </a:cubicBezTo>
                  <a:cubicBezTo>
                    <a:pt x="254" y="98"/>
                    <a:pt x="255" y="99"/>
                    <a:pt x="256" y="101"/>
                  </a:cubicBezTo>
                  <a:cubicBezTo>
                    <a:pt x="256" y="103"/>
                    <a:pt x="258" y="105"/>
                    <a:pt x="258" y="105"/>
                  </a:cubicBezTo>
                  <a:cubicBezTo>
                    <a:pt x="258" y="105"/>
                    <a:pt x="256" y="114"/>
                    <a:pt x="255" y="118"/>
                  </a:cubicBezTo>
                  <a:cubicBezTo>
                    <a:pt x="254" y="123"/>
                    <a:pt x="254" y="124"/>
                    <a:pt x="253" y="128"/>
                  </a:cubicBezTo>
                  <a:cubicBezTo>
                    <a:pt x="253" y="131"/>
                    <a:pt x="253" y="134"/>
                    <a:pt x="253" y="134"/>
                  </a:cubicBezTo>
                  <a:cubicBezTo>
                    <a:pt x="251" y="137"/>
                    <a:pt x="251" y="137"/>
                    <a:pt x="251" y="137"/>
                  </a:cubicBezTo>
                  <a:cubicBezTo>
                    <a:pt x="251" y="137"/>
                    <a:pt x="250" y="137"/>
                    <a:pt x="249" y="138"/>
                  </a:cubicBezTo>
                  <a:cubicBezTo>
                    <a:pt x="249" y="139"/>
                    <a:pt x="248" y="139"/>
                    <a:pt x="247" y="140"/>
                  </a:cubicBezTo>
                  <a:cubicBezTo>
                    <a:pt x="246" y="140"/>
                    <a:pt x="245" y="140"/>
                    <a:pt x="244" y="141"/>
                  </a:cubicBezTo>
                  <a:cubicBezTo>
                    <a:pt x="243" y="141"/>
                    <a:pt x="236" y="141"/>
                    <a:pt x="231" y="142"/>
                  </a:cubicBezTo>
                  <a:cubicBezTo>
                    <a:pt x="228" y="142"/>
                    <a:pt x="225" y="143"/>
                    <a:pt x="222" y="144"/>
                  </a:cubicBezTo>
                  <a:cubicBezTo>
                    <a:pt x="220" y="144"/>
                    <a:pt x="219" y="144"/>
                    <a:pt x="218" y="145"/>
                  </a:cubicBezTo>
                  <a:cubicBezTo>
                    <a:pt x="216" y="145"/>
                    <a:pt x="211" y="146"/>
                    <a:pt x="207" y="146"/>
                  </a:cubicBezTo>
                  <a:cubicBezTo>
                    <a:pt x="204" y="147"/>
                    <a:pt x="201" y="148"/>
                    <a:pt x="197" y="149"/>
                  </a:cubicBezTo>
                  <a:cubicBezTo>
                    <a:pt x="190" y="150"/>
                    <a:pt x="187" y="151"/>
                    <a:pt x="181" y="153"/>
                  </a:cubicBezTo>
                  <a:cubicBezTo>
                    <a:pt x="178" y="154"/>
                    <a:pt x="177" y="154"/>
                    <a:pt x="176" y="155"/>
                  </a:cubicBezTo>
                  <a:cubicBezTo>
                    <a:pt x="175" y="155"/>
                    <a:pt x="174" y="156"/>
                    <a:pt x="174" y="156"/>
                  </a:cubicBezTo>
                  <a:cubicBezTo>
                    <a:pt x="173" y="156"/>
                    <a:pt x="172" y="156"/>
                    <a:pt x="170" y="159"/>
                  </a:cubicBezTo>
                  <a:cubicBezTo>
                    <a:pt x="167" y="162"/>
                    <a:pt x="167" y="162"/>
                    <a:pt x="164" y="168"/>
                  </a:cubicBezTo>
                  <a:cubicBezTo>
                    <a:pt x="162" y="173"/>
                    <a:pt x="161" y="175"/>
                    <a:pt x="161" y="176"/>
                  </a:cubicBezTo>
                  <a:cubicBezTo>
                    <a:pt x="160" y="176"/>
                    <a:pt x="159" y="177"/>
                    <a:pt x="158" y="177"/>
                  </a:cubicBezTo>
                  <a:cubicBezTo>
                    <a:pt x="157" y="178"/>
                    <a:pt x="156" y="178"/>
                    <a:pt x="154" y="181"/>
                  </a:cubicBezTo>
                  <a:cubicBezTo>
                    <a:pt x="152" y="184"/>
                    <a:pt x="152" y="185"/>
                    <a:pt x="150" y="187"/>
                  </a:cubicBezTo>
                  <a:cubicBezTo>
                    <a:pt x="148" y="190"/>
                    <a:pt x="147" y="191"/>
                    <a:pt x="147" y="192"/>
                  </a:cubicBezTo>
                  <a:cubicBezTo>
                    <a:pt x="147" y="193"/>
                    <a:pt x="148" y="193"/>
                    <a:pt x="148" y="194"/>
                  </a:cubicBezTo>
                  <a:cubicBezTo>
                    <a:pt x="148" y="195"/>
                    <a:pt x="147" y="199"/>
                    <a:pt x="147" y="199"/>
                  </a:cubicBezTo>
                  <a:cubicBezTo>
                    <a:pt x="147" y="199"/>
                    <a:pt x="145" y="199"/>
                    <a:pt x="145" y="200"/>
                  </a:cubicBezTo>
                  <a:cubicBezTo>
                    <a:pt x="145" y="201"/>
                    <a:pt x="145" y="202"/>
                    <a:pt x="145" y="203"/>
                  </a:cubicBezTo>
                  <a:cubicBezTo>
                    <a:pt x="144" y="203"/>
                    <a:pt x="144" y="203"/>
                    <a:pt x="143" y="203"/>
                  </a:cubicBezTo>
                  <a:cubicBezTo>
                    <a:pt x="143" y="202"/>
                    <a:pt x="141" y="202"/>
                    <a:pt x="140" y="201"/>
                  </a:cubicBezTo>
                  <a:cubicBezTo>
                    <a:pt x="140" y="201"/>
                    <a:pt x="139" y="202"/>
                    <a:pt x="138" y="202"/>
                  </a:cubicBezTo>
                  <a:cubicBezTo>
                    <a:pt x="137" y="203"/>
                    <a:pt x="136" y="204"/>
                    <a:pt x="136" y="204"/>
                  </a:cubicBezTo>
                  <a:cubicBezTo>
                    <a:pt x="135" y="204"/>
                    <a:pt x="135" y="205"/>
                    <a:pt x="135" y="205"/>
                  </a:cubicBezTo>
                  <a:cubicBezTo>
                    <a:pt x="135" y="205"/>
                    <a:pt x="133" y="204"/>
                    <a:pt x="132" y="205"/>
                  </a:cubicBezTo>
                  <a:cubicBezTo>
                    <a:pt x="130" y="205"/>
                    <a:pt x="128" y="206"/>
                    <a:pt x="128" y="208"/>
                  </a:cubicBezTo>
                  <a:cubicBezTo>
                    <a:pt x="127" y="209"/>
                    <a:pt x="127" y="210"/>
                    <a:pt x="126" y="210"/>
                  </a:cubicBezTo>
                  <a:cubicBezTo>
                    <a:pt x="125" y="211"/>
                    <a:pt x="125" y="211"/>
                    <a:pt x="122" y="213"/>
                  </a:cubicBezTo>
                  <a:cubicBezTo>
                    <a:pt x="120" y="214"/>
                    <a:pt x="118" y="215"/>
                    <a:pt x="116" y="216"/>
                  </a:cubicBezTo>
                  <a:cubicBezTo>
                    <a:pt x="115" y="216"/>
                    <a:pt x="112" y="218"/>
                    <a:pt x="111" y="219"/>
                  </a:cubicBezTo>
                  <a:cubicBezTo>
                    <a:pt x="110" y="220"/>
                    <a:pt x="109" y="221"/>
                    <a:pt x="109" y="221"/>
                  </a:cubicBezTo>
                  <a:cubicBezTo>
                    <a:pt x="109" y="221"/>
                    <a:pt x="109" y="221"/>
                    <a:pt x="108" y="220"/>
                  </a:cubicBezTo>
                  <a:cubicBezTo>
                    <a:pt x="107" y="219"/>
                    <a:pt x="105" y="217"/>
                    <a:pt x="103" y="217"/>
                  </a:cubicBezTo>
                  <a:cubicBezTo>
                    <a:pt x="101" y="217"/>
                    <a:pt x="100" y="218"/>
                    <a:pt x="98" y="220"/>
                  </a:cubicBezTo>
                  <a:cubicBezTo>
                    <a:pt x="97" y="222"/>
                    <a:pt x="96" y="224"/>
                    <a:pt x="96" y="225"/>
                  </a:cubicBezTo>
                  <a:cubicBezTo>
                    <a:pt x="95" y="226"/>
                    <a:pt x="95" y="228"/>
                    <a:pt x="95" y="228"/>
                  </a:cubicBezTo>
                  <a:cubicBezTo>
                    <a:pt x="95" y="228"/>
                    <a:pt x="94" y="228"/>
                    <a:pt x="94" y="228"/>
                  </a:cubicBezTo>
                  <a:cubicBezTo>
                    <a:pt x="93" y="228"/>
                    <a:pt x="92" y="228"/>
                    <a:pt x="92" y="228"/>
                  </a:cubicBezTo>
                  <a:cubicBezTo>
                    <a:pt x="92" y="228"/>
                    <a:pt x="92" y="227"/>
                    <a:pt x="93" y="227"/>
                  </a:cubicBezTo>
                  <a:cubicBezTo>
                    <a:pt x="93" y="227"/>
                    <a:pt x="94" y="226"/>
                    <a:pt x="94" y="225"/>
                  </a:cubicBezTo>
                  <a:cubicBezTo>
                    <a:pt x="94" y="224"/>
                    <a:pt x="94" y="224"/>
                    <a:pt x="94" y="223"/>
                  </a:cubicBezTo>
                  <a:cubicBezTo>
                    <a:pt x="93" y="222"/>
                    <a:pt x="92" y="222"/>
                    <a:pt x="92" y="220"/>
                  </a:cubicBezTo>
                  <a:cubicBezTo>
                    <a:pt x="92" y="219"/>
                    <a:pt x="91" y="217"/>
                    <a:pt x="89" y="214"/>
                  </a:cubicBezTo>
                  <a:cubicBezTo>
                    <a:pt x="86" y="212"/>
                    <a:pt x="85" y="212"/>
                    <a:pt x="83" y="211"/>
                  </a:cubicBezTo>
                  <a:cubicBezTo>
                    <a:pt x="81" y="210"/>
                    <a:pt x="81" y="210"/>
                    <a:pt x="81" y="210"/>
                  </a:cubicBezTo>
                  <a:cubicBezTo>
                    <a:pt x="81" y="210"/>
                    <a:pt x="80" y="209"/>
                    <a:pt x="80" y="206"/>
                  </a:cubicBezTo>
                  <a:cubicBezTo>
                    <a:pt x="80" y="203"/>
                    <a:pt x="81" y="201"/>
                    <a:pt x="78" y="198"/>
                  </a:cubicBezTo>
                  <a:cubicBezTo>
                    <a:pt x="77" y="197"/>
                    <a:pt x="76" y="195"/>
                    <a:pt x="74" y="195"/>
                  </a:cubicBezTo>
                  <a:cubicBezTo>
                    <a:pt x="73" y="194"/>
                    <a:pt x="71" y="194"/>
                    <a:pt x="71" y="194"/>
                  </a:cubicBezTo>
                  <a:cubicBezTo>
                    <a:pt x="71" y="194"/>
                    <a:pt x="71" y="192"/>
                    <a:pt x="71" y="190"/>
                  </a:cubicBezTo>
                  <a:cubicBezTo>
                    <a:pt x="71" y="189"/>
                    <a:pt x="71" y="187"/>
                    <a:pt x="69" y="184"/>
                  </a:cubicBezTo>
                  <a:cubicBezTo>
                    <a:pt x="68" y="180"/>
                    <a:pt x="67" y="177"/>
                    <a:pt x="65" y="173"/>
                  </a:cubicBezTo>
                  <a:cubicBezTo>
                    <a:pt x="64" y="169"/>
                    <a:pt x="64" y="167"/>
                    <a:pt x="63" y="165"/>
                  </a:cubicBezTo>
                  <a:cubicBezTo>
                    <a:pt x="62" y="162"/>
                    <a:pt x="61" y="161"/>
                    <a:pt x="61" y="160"/>
                  </a:cubicBezTo>
                  <a:cubicBezTo>
                    <a:pt x="61" y="159"/>
                    <a:pt x="60" y="159"/>
                    <a:pt x="60" y="159"/>
                  </a:cubicBezTo>
                  <a:cubicBezTo>
                    <a:pt x="59" y="159"/>
                    <a:pt x="59" y="159"/>
                    <a:pt x="59" y="159"/>
                  </a:cubicBezTo>
                  <a:cubicBezTo>
                    <a:pt x="59" y="159"/>
                    <a:pt x="57" y="156"/>
                    <a:pt x="57" y="154"/>
                  </a:cubicBezTo>
                  <a:cubicBezTo>
                    <a:pt x="56" y="151"/>
                    <a:pt x="56" y="151"/>
                    <a:pt x="56" y="151"/>
                  </a:cubicBezTo>
                  <a:cubicBezTo>
                    <a:pt x="56" y="151"/>
                    <a:pt x="56" y="151"/>
                    <a:pt x="56" y="151"/>
                  </a:cubicBezTo>
                  <a:cubicBezTo>
                    <a:pt x="56" y="151"/>
                    <a:pt x="56" y="149"/>
                    <a:pt x="56" y="145"/>
                  </a:cubicBezTo>
                  <a:cubicBezTo>
                    <a:pt x="56" y="142"/>
                    <a:pt x="57" y="140"/>
                    <a:pt x="58" y="138"/>
                  </a:cubicBezTo>
                  <a:cubicBezTo>
                    <a:pt x="58" y="136"/>
                    <a:pt x="59" y="135"/>
                    <a:pt x="61" y="133"/>
                  </a:cubicBezTo>
                  <a:cubicBezTo>
                    <a:pt x="62" y="131"/>
                    <a:pt x="63" y="130"/>
                    <a:pt x="65" y="127"/>
                  </a:cubicBezTo>
                  <a:cubicBezTo>
                    <a:pt x="67" y="124"/>
                    <a:pt x="69" y="121"/>
                    <a:pt x="71" y="118"/>
                  </a:cubicBezTo>
                  <a:cubicBezTo>
                    <a:pt x="73" y="116"/>
                    <a:pt x="74" y="114"/>
                    <a:pt x="74" y="112"/>
                  </a:cubicBezTo>
                  <a:cubicBezTo>
                    <a:pt x="75" y="109"/>
                    <a:pt x="74" y="108"/>
                    <a:pt x="75" y="106"/>
                  </a:cubicBezTo>
                  <a:cubicBezTo>
                    <a:pt x="75" y="104"/>
                    <a:pt x="76" y="104"/>
                    <a:pt x="76" y="101"/>
                  </a:cubicBezTo>
                  <a:cubicBezTo>
                    <a:pt x="77" y="98"/>
                    <a:pt x="77" y="97"/>
                    <a:pt x="77" y="96"/>
                  </a:cubicBezTo>
                  <a:cubicBezTo>
                    <a:pt x="77" y="95"/>
                    <a:pt x="78" y="94"/>
                    <a:pt x="76" y="93"/>
                  </a:cubicBezTo>
                  <a:cubicBezTo>
                    <a:pt x="75" y="91"/>
                    <a:pt x="74" y="90"/>
                    <a:pt x="72" y="89"/>
                  </a:cubicBezTo>
                  <a:cubicBezTo>
                    <a:pt x="71" y="88"/>
                    <a:pt x="70" y="88"/>
                    <a:pt x="70" y="88"/>
                  </a:cubicBezTo>
                  <a:cubicBezTo>
                    <a:pt x="70" y="88"/>
                    <a:pt x="69" y="86"/>
                    <a:pt x="68" y="84"/>
                  </a:cubicBezTo>
                  <a:cubicBezTo>
                    <a:pt x="67" y="82"/>
                    <a:pt x="66" y="81"/>
                    <a:pt x="65" y="82"/>
                  </a:cubicBezTo>
                  <a:cubicBezTo>
                    <a:pt x="64" y="82"/>
                    <a:pt x="63" y="83"/>
                    <a:pt x="63" y="83"/>
                  </a:cubicBezTo>
                  <a:cubicBezTo>
                    <a:pt x="63" y="83"/>
                    <a:pt x="62" y="81"/>
                    <a:pt x="59" y="81"/>
                  </a:cubicBezTo>
                  <a:cubicBezTo>
                    <a:pt x="57" y="81"/>
                    <a:pt x="55" y="82"/>
                    <a:pt x="54" y="83"/>
                  </a:cubicBezTo>
                  <a:cubicBezTo>
                    <a:pt x="52" y="84"/>
                    <a:pt x="51" y="85"/>
                    <a:pt x="51" y="85"/>
                  </a:cubicBezTo>
                  <a:cubicBezTo>
                    <a:pt x="51" y="85"/>
                    <a:pt x="48" y="85"/>
                    <a:pt x="46" y="86"/>
                  </a:cubicBezTo>
                  <a:cubicBezTo>
                    <a:pt x="43" y="87"/>
                    <a:pt x="43" y="87"/>
                    <a:pt x="42" y="87"/>
                  </a:cubicBezTo>
                  <a:cubicBezTo>
                    <a:pt x="41" y="88"/>
                    <a:pt x="41" y="88"/>
                    <a:pt x="41" y="88"/>
                  </a:cubicBezTo>
                  <a:cubicBezTo>
                    <a:pt x="41" y="88"/>
                    <a:pt x="38" y="88"/>
                    <a:pt x="37" y="88"/>
                  </a:cubicBezTo>
                  <a:cubicBezTo>
                    <a:pt x="35" y="89"/>
                    <a:pt x="34" y="90"/>
                    <a:pt x="33" y="91"/>
                  </a:cubicBezTo>
                  <a:cubicBezTo>
                    <a:pt x="32" y="92"/>
                    <a:pt x="31" y="92"/>
                    <a:pt x="29" y="92"/>
                  </a:cubicBezTo>
                  <a:cubicBezTo>
                    <a:pt x="27" y="93"/>
                    <a:pt x="27" y="94"/>
                    <a:pt x="25" y="94"/>
                  </a:cubicBezTo>
                  <a:cubicBezTo>
                    <a:pt x="24" y="94"/>
                    <a:pt x="21" y="95"/>
                    <a:pt x="19" y="95"/>
                  </a:cubicBezTo>
                  <a:cubicBezTo>
                    <a:pt x="18" y="96"/>
                    <a:pt x="15" y="97"/>
                    <a:pt x="15" y="101"/>
                  </a:cubicBezTo>
                  <a:cubicBezTo>
                    <a:pt x="15" y="105"/>
                    <a:pt x="15" y="106"/>
                    <a:pt x="15" y="108"/>
                  </a:cubicBezTo>
                  <a:cubicBezTo>
                    <a:pt x="16" y="110"/>
                    <a:pt x="16" y="112"/>
                    <a:pt x="16" y="114"/>
                  </a:cubicBezTo>
                  <a:cubicBezTo>
                    <a:pt x="16" y="116"/>
                    <a:pt x="16" y="119"/>
                    <a:pt x="17" y="121"/>
                  </a:cubicBezTo>
                  <a:cubicBezTo>
                    <a:pt x="17" y="124"/>
                    <a:pt x="18" y="126"/>
                    <a:pt x="19" y="130"/>
                  </a:cubicBezTo>
                  <a:cubicBezTo>
                    <a:pt x="20" y="133"/>
                    <a:pt x="21" y="133"/>
                    <a:pt x="21" y="135"/>
                  </a:cubicBezTo>
                  <a:cubicBezTo>
                    <a:pt x="22" y="137"/>
                    <a:pt x="22" y="139"/>
                    <a:pt x="22" y="141"/>
                  </a:cubicBezTo>
                  <a:cubicBezTo>
                    <a:pt x="22" y="144"/>
                    <a:pt x="22" y="145"/>
                    <a:pt x="23" y="147"/>
                  </a:cubicBezTo>
                  <a:cubicBezTo>
                    <a:pt x="23" y="150"/>
                    <a:pt x="24" y="151"/>
                    <a:pt x="24" y="154"/>
                  </a:cubicBezTo>
                  <a:cubicBezTo>
                    <a:pt x="24" y="157"/>
                    <a:pt x="24" y="159"/>
                    <a:pt x="25" y="160"/>
                  </a:cubicBezTo>
                  <a:cubicBezTo>
                    <a:pt x="25" y="162"/>
                    <a:pt x="25" y="163"/>
                    <a:pt x="25" y="163"/>
                  </a:cubicBezTo>
                  <a:cubicBezTo>
                    <a:pt x="25" y="163"/>
                    <a:pt x="22" y="165"/>
                    <a:pt x="21" y="166"/>
                  </a:cubicBezTo>
                  <a:cubicBezTo>
                    <a:pt x="21" y="166"/>
                    <a:pt x="21" y="167"/>
                    <a:pt x="21" y="169"/>
                  </a:cubicBezTo>
                  <a:cubicBezTo>
                    <a:pt x="22" y="172"/>
                    <a:pt x="22" y="174"/>
                    <a:pt x="22" y="174"/>
                  </a:cubicBezTo>
                  <a:cubicBezTo>
                    <a:pt x="22" y="174"/>
                    <a:pt x="19" y="176"/>
                    <a:pt x="16" y="177"/>
                  </a:cubicBezTo>
                  <a:cubicBezTo>
                    <a:pt x="14" y="178"/>
                    <a:pt x="11" y="179"/>
                    <a:pt x="11" y="180"/>
                  </a:cubicBezTo>
                  <a:cubicBezTo>
                    <a:pt x="11" y="180"/>
                    <a:pt x="11" y="181"/>
                    <a:pt x="12" y="181"/>
                  </a:cubicBezTo>
                  <a:cubicBezTo>
                    <a:pt x="12" y="181"/>
                    <a:pt x="12" y="182"/>
                    <a:pt x="12" y="182"/>
                  </a:cubicBezTo>
                  <a:cubicBezTo>
                    <a:pt x="12" y="182"/>
                    <a:pt x="11" y="183"/>
                    <a:pt x="9" y="184"/>
                  </a:cubicBezTo>
                  <a:cubicBezTo>
                    <a:pt x="6" y="186"/>
                    <a:pt x="3" y="188"/>
                    <a:pt x="2" y="189"/>
                  </a:cubicBezTo>
                  <a:cubicBezTo>
                    <a:pt x="0" y="190"/>
                    <a:pt x="0" y="191"/>
                    <a:pt x="0" y="192"/>
                  </a:cubicBezTo>
                  <a:cubicBezTo>
                    <a:pt x="1" y="193"/>
                    <a:pt x="2" y="195"/>
                    <a:pt x="4" y="198"/>
                  </a:cubicBezTo>
                  <a:cubicBezTo>
                    <a:pt x="7" y="202"/>
                    <a:pt x="8" y="205"/>
                    <a:pt x="12" y="210"/>
                  </a:cubicBezTo>
                  <a:cubicBezTo>
                    <a:pt x="15" y="216"/>
                    <a:pt x="18" y="220"/>
                    <a:pt x="21" y="225"/>
                  </a:cubicBezTo>
                  <a:cubicBezTo>
                    <a:pt x="25" y="230"/>
                    <a:pt x="25" y="231"/>
                    <a:pt x="26" y="234"/>
                  </a:cubicBezTo>
                  <a:cubicBezTo>
                    <a:pt x="27" y="235"/>
                    <a:pt x="28" y="237"/>
                    <a:pt x="29" y="239"/>
                  </a:cubicBezTo>
                  <a:cubicBezTo>
                    <a:pt x="30" y="242"/>
                    <a:pt x="32" y="245"/>
                    <a:pt x="34" y="249"/>
                  </a:cubicBezTo>
                  <a:cubicBezTo>
                    <a:pt x="38" y="256"/>
                    <a:pt x="38" y="257"/>
                    <a:pt x="41" y="262"/>
                  </a:cubicBezTo>
                  <a:cubicBezTo>
                    <a:pt x="43" y="268"/>
                    <a:pt x="45" y="271"/>
                    <a:pt x="45" y="272"/>
                  </a:cubicBezTo>
                  <a:cubicBezTo>
                    <a:pt x="46" y="273"/>
                    <a:pt x="46" y="274"/>
                    <a:pt x="46" y="277"/>
                  </a:cubicBezTo>
                  <a:cubicBezTo>
                    <a:pt x="47" y="279"/>
                    <a:pt x="48" y="281"/>
                    <a:pt x="50" y="286"/>
                  </a:cubicBezTo>
                  <a:cubicBezTo>
                    <a:pt x="52" y="291"/>
                    <a:pt x="53" y="291"/>
                    <a:pt x="54" y="293"/>
                  </a:cubicBezTo>
                  <a:cubicBezTo>
                    <a:pt x="55" y="296"/>
                    <a:pt x="56" y="299"/>
                    <a:pt x="57" y="302"/>
                  </a:cubicBezTo>
                  <a:cubicBezTo>
                    <a:pt x="59" y="304"/>
                    <a:pt x="61" y="305"/>
                    <a:pt x="64" y="306"/>
                  </a:cubicBezTo>
                  <a:cubicBezTo>
                    <a:pt x="67" y="307"/>
                    <a:pt x="70" y="307"/>
                    <a:pt x="71" y="307"/>
                  </a:cubicBezTo>
                  <a:cubicBezTo>
                    <a:pt x="73" y="306"/>
                    <a:pt x="76" y="306"/>
                    <a:pt x="79" y="305"/>
                  </a:cubicBezTo>
                  <a:cubicBezTo>
                    <a:pt x="82" y="305"/>
                    <a:pt x="83" y="305"/>
                    <a:pt x="86" y="305"/>
                  </a:cubicBezTo>
                  <a:cubicBezTo>
                    <a:pt x="88" y="304"/>
                    <a:pt x="90" y="304"/>
                    <a:pt x="93" y="303"/>
                  </a:cubicBezTo>
                  <a:cubicBezTo>
                    <a:pt x="95" y="302"/>
                    <a:pt x="98" y="302"/>
                    <a:pt x="100" y="301"/>
                  </a:cubicBezTo>
                  <a:cubicBezTo>
                    <a:pt x="103" y="300"/>
                    <a:pt x="105" y="299"/>
                    <a:pt x="107" y="298"/>
                  </a:cubicBezTo>
                  <a:cubicBezTo>
                    <a:pt x="112" y="297"/>
                    <a:pt x="118" y="296"/>
                    <a:pt x="124" y="294"/>
                  </a:cubicBezTo>
                  <a:cubicBezTo>
                    <a:pt x="130" y="292"/>
                    <a:pt x="134" y="291"/>
                    <a:pt x="138" y="289"/>
                  </a:cubicBezTo>
                  <a:cubicBezTo>
                    <a:pt x="142" y="288"/>
                    <a:pt x="149" y="285"/>
                    <a:pt x="152" y="284"/>
                  </a:cubicBezTo>
                  <a:cubicBezTo>
                    <a:pt x="155" y="282"/>
                    <a:pt x="164" y="279"/>
                    <a:pt x="164" y="279"/>
                  </a:cubicBezTo>
                  <a:cubicBezTo>
                    <a:pt x="164" y="279"/>
                    <a:pt x="168" y="279"/>
                    <a:pt x="170" y="279"/>
                  </a:cubicBezTo>
                  <a:cubicBezTo>
                    <a:pt x="173" y="279"/>
                    <a:pt x="174" y="278"/>
                    <a:pt x="174" y="278"/>
                  </a:cubicBezTo>
                  <a:cubicBezTo>
                    <a:pt x="174" y="278"/>
                    <a:pt x="175" y="280"/>
                    <a:pt x="177" y="284"/>
                  </a:cubicBezTo>
                  <a:cubicBezTo>
                    <a:pt x="179" y="288"/>
                    <a:pt x="181" y="293"/>
                    <a:pt x="183" y="299"/>
                  </a:cubicBezTo>
                  <a:cubicBezTo>
                    <a:pt x="186" y="305"/>
                    <a:pt x="188" y="312"/>
                    <a:pt x="191" y="317"/>
                  </a:cubicBezTo>
                  <a:cubicBezTo>
                    <a:pt x="193" y="323"/>
                    <a:pt x="195" y="327"/>
                    <a:pt x="197" y="331"/>
                  </a:cubicBezTo>
                  <a:cubicBezTo>
                    <a:pt x="198" y="333"/>
                    <a:pt x="199" y="336"/>
                    <a:pt x="199" y="338"/>
                  </a:cubicBezTo>
                  <a:cubicBezTo>
                    <a:pt x="201" y="341"/>
                    <a:pt x="202" y="345"/>
                    <a:pt x="202" y="348"/>
                  </a:cubicBezTo>
                  <a:cubicBezTo>
                    <a:pt x="204" y="354"/>
                    <a:pt x="204" y="356"/>
                    <a:pt x="205" y="361"/>
                  </a:cubicBezTo>
                  <a:cubicBezTo>
                    <a:pt x="206" y="366"/>
                    <a:pt x="207" y="368"/>
                    <a:pt x="207" y="369"/>
                  </a:cubicBezTo>
                  <a:cubicBezTo>
                    <a:pt x="207" y="370"/>
                    <a:pt x="207" y="370"/>
                    <a:pt x="207" y="371"/>
                  </a:cubicBezTo>
                  <a:cubicBezTo>
                    <a:pt x="207" y="374"/>
                    <a:pt x="207" y="377"/>
                    <a:pt x="207" y="379"/>
                  </a:cubicBezTo>
                  <a:cubicBezTo>
                    <a:pt x="206" y="383"/>
                    <a:pt x="206" y="384"/>
                    <a:pt x="206" y="386"/>
                  </a:cubicBezTo>
                  <a:cubicBezTo>
                    <a:pt x="205" y="388"/>
                    <a:pt x="206" y="390"/>
                    <a:pt x="206" y="390"/>
                  </a:cubicBezTo>
                  <a:cubicBezTo>
                    <a:pt x="206" y="391"/>
                    <a:pt x="205" y="392"/>
                    <a:pt x="205" y="393"/>
                  </a:cubicBezTo>
                  <a:cubicBezTo>
                    <a:pt x="205" y="394"/>
                    <a:pt x="205" y="398"/>
                    <a:pt x="205" y="403"/>
                  </a:cubicBezTo>
                  <a:cubicBezTo>
                    <a:pt x="204" y="408"/>
                    <a:pt x="204" y="412"/>
                    <a:pt x="204" y="414"/>
                  </a:cubicBezTo>
                  <a:cubicBezTo>
                    <a:pt x="204" y="415"/>
                    <a:pt x="204" y="416"/>
                    <a:pt x="204" y="418"/>
                  </a:cubicBezTo>
                  <a:cubicBezTo>
                    <a:pt x="205" y="419"/>
                    <a:pt x="205" y="420"/>
                    <a:pt x="205" y="420"/>
                  </a:cubicBezTo>
                  <a:cubicBezTo>
                    <a:pt x="205" y="420"/>
                    <a:pt x="205" y="421"/>
                    <a:pt x="205" y="423"/>
                  </a:cubicBezTo>
                  <a:cubicBezTo>
                    <a:pt x="205" y="425"/>
                    <a:pt x="205" y="426"/>
                    <a:pt x="206" y="428"/>
                  </a:cubicBezTo>
                  <a:cubicBezTo>
                    <a:pt x="207" y="430"/>
                    <a:pt x="207" y="431"/>
                    <a:pt x="208" y="433"/>
                  </a:cubicBezTo>
                  <a:cubicBezTo>
                    <a:pt x="208" y="435"/>
                    <a:pt x="209" y="436"/>
                    <a:pt x="209" y="437"/>
                  </a:cubicBezTo>
                  <a:cubicBezTo>
                    <a:pt x="208" y="438"/>
                    <a:pt x="208" y="439"/>
                    <a:pt x="207" y="440"/>
                  </a:cubicBezTo>
                  <a:cubicBezTo>
                    <a:pt x="206" y="442"/>
                    <a:pt x="205" y="444"/>
                    <a:pt x="204" y="448"/>
                  </a:cubicBezTo>
                  <a:cubicBezTo>
                    <a:pt x="202" y="452"/>
                    <a:pt x="201" y="458"/>
                    <a:pt x="199" y="464"/>
                  </a:cubicBezTo>
                  <a:cubicBezTo>
                    <a:pt x="198" y="466"/>
                    <a:pt x="197" y="469"/>
                    <a:pt x="196" y="471"/>
                  </a:cubicBezTo>
                  <a:cubicBezTo>
                    <a:pt x="195" y="474"/>
                    <a:pt x="194" y="477"/>
                    <a:pt x="194" y="479"/>
                  </a:cubicBezTo>
                  <a:cubicBezTo>
                    <a:pt x="193" y="483"/>
                    <a:pt x="193" y="484"/>
                    <a:pt x="192" y="486"/>
                  </a:cubicBezTo>
                  <a:cubicBezTo>
                    <a:pt x="191" y="488"/>
                    <a:pt x="191" y="489"/>
                    <a:pt x="191" y="491"/>
                  </a:cubicBezTo>
                  <a:cubicBezTo>
                    <a:pt x="191" y="493"/>
                    <a:pt x="190" y="495"/>
                    <a:pt x="190" y="496"/>
                  </a:cubicBezTo>
                  <a:cubicBezTo>
                    <a:pt x="189" y="497"/>
                    <a:pt x="187" y="500"/>
                    <a:pt x="186" y="503"/>
                  </a:cubicBezTo>
                  <a:cubicBezTo>
                    <a:pt x="185" y="505"/>
                    <a:pt x="183" y="508"/>
                    <a:pt x="182" y="512"/>
                  </a:cubicBezTo>
                  <a:cubicBezTo>
                    <a:pt x="180" y="516"/>
                    <a:pt x="179" y="519"/>
                    <a:pt x="179" y="519"/>
                  </a:cubicBezTo>
                  <a:cubicBezTo>
                    <a:pt x="179" y="519"/>
                    <a:pt x="176" y="520"/>
                    <a:pt x="175" y="523"/>
                  </a:cubicBezTo>
                  <a:cubicBezTo>
                    <a:pt x="173" y="525"/>
                    <a:pt x="173" y="526"/>
                    <a:pt x="171" y="530"/>
                  </a:cubicBezTo>
                  <a:cubicBezTo>
                    <a:pt x="170" y="533"/>
                    <a:pt x="169" y="534"/>
                    <a:pt x="169" y="535"/>
                  </a:cubicBezTo>
                  <a:cubicBezTo>
                    <a:pt x="168" y="535"/>
                    <a:pt x="167" y="536"/>
                    <a:pt x="166" y="538"/>
                  </a:cubicBezTo>
                  <a:cubicBezTo>
                    <a:pt x="164" y="540"/>
                    <a:pt x="163" y="542"/>
                    <a:pt x="162" y="544"/>
                  </a:cubicBezTo>
                  <a:cubicBezTo>
                    <a:pt x="161" y="546"/>
                    <a:pt x="161" y="548"/>
                    <a:pt x="160" y="548"/>
                  </a:cubicBezTo>
                  <a:cubicBezTo>
                    <a:pt x="159" y="549"/>
                    <a:pt x="157" y="551"/>
                    <a:pt x="155" y="554"/>
                  </a:cubicBezTo>
                  <a:cubicBezTo>
                    <a:pt x="152" y="558"/>
                    <a:pt x="151" y="561"/>
                    <a:pt x="149" y="565"/>
                  </a:cubicBezTo>
                  <a:cubicBezTo>
                    <a:pt x="147" y="569"/>
                    <a:pt x="145" y="571"/>
                    <a:pt x="144" y="573"/>
                  </a:cubicBezTo>
                  <a:cubicBezTo>
                    <a:pt x="143" y="576"/>
                    <a:pt x="142" y="577"/>
                    <a:pt x="140" y="581"/>
                  </a:cubicBezTo>
                  <a:cubicBezTo>
                    <a:pt x="138" y="586"/>
                    <a:pt x="136" y="590"/>
                    <a:pt x="135" y="592"/>
                  </a:cubicBezTo>
                  <a:cubicBezTo>
                    <a:pt x="135" y="593"/>
                    <a:pt x="134" y="594"/>
                    <a:pt x="133" y="595"/>
                  </a:cubicBezTo>
                  <a:cubicBezTo>
                    <a:pt x="133" y="596"/>
                    <a:pt x="131" y="597"/>
                    <a:pt x="127" y="605"/>
                  </a:cubicBezTo>
                  <a:cubicBezTo>
                    <a:pt x="124" y="613"/>
                    <a:pt x="123" y="618"/>
                    <a:pt x="121" y="623"/>
                  </a:cubicBezTo>
                  <a:cubicBezTo>
                    <a:pt x="119" y="629"/>
                    <a:pt x="118" y="631"/>
                    <a:pt x="118" y="634"/>
                  </a:cubicBezTo>
                  <a:cubicBezTo>
                    <a:pt x="117" y="637"/>
                    <a:pt x="117" y="638"/>
                    <a:pt x="117" y="639"/>
                  </a:cubicBezTo>
                  <a:cubicBezTo>
                    <a:pt x="116" y="640"/>
                    <a:pt x="116" y="642"/>
                    <a:pt x="117" y="643"/>
                  </a:cubicBezTo>
                  <a:cubicBezTo>
                    <a:pt x="117" y="644"/>
                    <a:pt x="117" y="648"/>
                    <a:pt x="117" y="649"/>
                  </a:cubicBezTo>
                  <a:cubicBezTo>
                    <a:pt x="117" y="651"/>
                    <a:pt x="119" y="657"/>
                    <a:pt x="121" y="661"/>
                  </a:cubicBezTo>
                  <a:cubicBezTo>
                    <a:pt x="123" y="665"/>
                    <a:pt x="125" y="669"/>
                    <a:pt x="127" y="672"/>
                  </a:cubicBezTo>
                  <a:cubicBezTo>
                    <a:pt x="129" y="675"/>
                    <a:pt x="131" y="678"/>
                    <a:pt x="132" y="680"/>
                  </a:cubicBezTo>
                  <a:cubicBezTo>
                    <a:pt x="133" y="682"/>
                    <a:pt x="138" y="690"/>
                    <a:pt x="141" y="696"/>
                  </a:cubicBezTo>
                  <a:cubicBezTo>
                    <a:pt x="145" y="701"/>
                    <a:pt x="149" y="709"/>
                    <a:pt x="152" y="715"/>
                  </a:cubicBezTo>
                  <a:cubicBezTo>
                    <a:pt x="156" y="721"/>
                    <a:pt x="159" y="725"/>
                    <a:pt x="163" y="730"/>
                  </a:cubicBezTo>
                  <a:cubicBezTo>
                    <a:pt x="167" y="735"/>
                    <a:pt x="170" y="739"/>
                    <a:pt x="173" y="742"/>
                  </a:cubicBezTo>
                  <a:cubicBezTo>
                    <a:pt x="177" y="746"/>
                    <a:pt x="177" y="746"/>
                    <a:pt x="178" y="747"/>
                  </a:cubicBezTo>
                  <a:cubicBezTo>
                    <a:pt x="178" y="748"/>
                    <a:pt x="179" y="749"/>
                    <a:pt x="180" y="751"/>
                  </a:cubicBezTo>
                  <a:cubicBezTo>
                    <a:pt x="181" y="753"/>
                    <a:pt x="183" y="756"/>
                    <a:pt x="185" y="760"/>
                  </a:cubicBezTo>
                  <a:cubicBezTo>
                    <a:pt x="187" y="762"/>
                    <a:pt x="188" y="764"/>
                    <a:pt x="189" y="766"/>
                  </a:cubicBezTo>
                  <a:cubicBezTo>
                    <a:pt x="192" y="772"/>
                    <a:pt x="195" y="778"/>
                    <a:pt x="199" y="784"/>
                  </a:cubicBezTo>
                  <a:cubicBezTo>
                    <a:pt x="200" y="785"/>
                    <a:pt x="201" y="787"/>
                    <a:pt x="202" y="788"/>
                  </a:cubicBezTo>
                  <a:cubicBezTo>
                    <a:pt x="204" y="792"/>
                    <a:pt x="206" y="794"/>
                    <a:pt x="206" y="794"/>
                  </a:cubicBezTo>
                  <a:cubicBezTo>
                    <a:pt x="206" y="794"/>
                    <a:pt x="205" y="795"/>
                    <a:pt x="204" y="795"/>
                  </a:cubicBezTo>
                  <a:cubicBezTo>
                    <a:pt x="203" y="795"/>
                    <a:pt x="201" y="796"/>
                    <a:pt x="200" y="798"/>
                  </a:cubicBezTo>
                  <a:cubicBezTo>
                    <a:pt x="200" y="799"/>
                    <a:pt x="199" y="800"/>
                    <a:pt x="198" y="800"/>
                  </a:cubicBezTo>
                  <a:cubicBezTo>
                    <a:pt x="198" y="800"/>
                    <a:pt x="196" y="800"/>
                    <a:pt x="194" y="801"/>
                  </a:cubicBezTo>
                  <a:cubicBezTo>
                    <a:pt x="193" y="802"/>
                    <a:pt x="192" y="802"/>
                    <a:pt x="193" y="802"/>
                  </a:cubicBezTo>
                  <a:cubicBezTo>
                    <a:pt x="193" y="803"/>
                    <a:pt x="193" y="803"/>
                    <a:pt x="193" y="803"/>
                  </a:cubicBezTo>
                  <a:cubicBezTo>
                    <a:pt x="193" y="803"/>
                    <a:pt x="192" y="803"/>
                    <a:pt x="191" y="804"/>
                  </a:cubicBezTo>
                  <a:cubicBezTo>
                    <a:pt x="191" y="804"/>
                    <a:pt x="191" y="804"/>
                    <a:pt x="189" y="805"/>
                  </a:cubicBezTo>
                  <a:cubicBezTo>
                    <a:pt x="187" y="805"/>
                    <a:pt x="186" y="806"/>
                    <a:pt x="185" y="807"/>
                  </a:cubicBezTo>
                  <a:cubicBezTo>
                    <a:pt x="183" y="807"/>
                    <a:pt x="184" y="808"/>
                    <a:pt x="184" y="808"/>
                  </a:cubicBezTo>
                  <a:cubicBezTo>
                    <a:pt x="184" y="808"/>
                    <a:pt x="184" y="808"/>
                    <a:pt x="184" y="808"/>
                  </a:cubicBezTo>
                  <a:cubicBezTo>
                    <a:pt x="184" y="808"/>
                    <a:pt x="182" y="809"/>
                    <a:pt x="180" y="810"/>
                  </a:cubicBezTo>
                  <a:cubicBezTo>
                    <a:pt x="178" y="811"/>
                    <a:pt x="175" y="812"/>
                    <a:pt x="173" y="813"/>
                  </a:cubicBezTo>
                  <a:cubicBezTo>
                    <a:pt x="171" y="814"/>
                    <a:pt x="170" y="814"/>
                    <a:pt x="168" y="815"/>
                  </a:cubicBezTo>
                  <a:cubicBezTo>
                    <a:pt x="166" y="815"/>
                    <a:pt x="164" y="815"/>
                    <a:pt x="161" y="816"/>
                  </a:cubicBezTo>
                  <a:cubicBezTo>
                    <a:pt x="158" y="817"/>
                    <a:pt x="156" y="817"/>
                    <a:pt x="154" y="818"/>
                  </a:cubicBezTo>
                  <a:cubicBezTo>
                    <a:pt x="151" y="819"/>
                    <a:pt x="147" y="820"/>
                    <a:pt x="144" y="821"/>
                  </a:cubicBezTo>
                  <a:cubicBezTo>
                    <a:pt x="142" y="823"/>
                    <a:pt x="141" y="824"/>
                    <a:pt x="139" y="826"/>
                  </a:cubicBezTo>
                  <a:cubicBezTo>
                    <a:pt x="138" y="828"/>
                    <a:pt x="138" y="829"/>
                    <a:pt x="137" y="831"/>
                  </a:cubicBezTo>
                  <a:cubicBezTo>
                    <a:pt x="137" y="833"/>
                    <a:pt x="137" y="834"/>
                    <a:pt x="137" y="834"/>
                  </a:cubicBezTo>
                  <a:cubicBezTo>
                    <a:pt x="137" y="834"/>
                    <a:pt x="136" y="835"/>
                    <a:pt x="135" y="836"/>
                  </a:cubicBezTo>
                  <a:cubicBezTo>
                    <a:pt x="135" y="837"/>
                    <a:pt x="135" y="838"/>
                    <a:pt x="135" y="840"/>
                  </a:cubicBezTo>
                  <a:cubicBezTo>
                    <a:pt x="135" y="841"/>
                    <a:pt x="135" y="842"/>
                    <a:pt x="136" y="843"/>
                  </a:cubicBezTo>
                  <a:cubicBezTo>
                    <a:pt x="138" y="844"/>
                    <a:pt x="142" y="847"/>
                    <a:pt x="146" y="848"/>
                  </a:cubicBezTo>
                  <a:cubicBezTo>
                    <a:pt x="151" y="849"/>
                    <a:pt x="157" y="850"/>
                    <a:pt x="167" y="850"/>
                  </a:cubicBezTo>
                  <a:cubicBezTo>
                    <a:pt x="176" y="850"/>
                    <a:pt x="189" y="850"/>
                    <a:pt x="196" y="849"/>
                  </a:cubicBezTo>
                  <a:cubicBezTo>
                    <a:pt x="199" y="849"/>
                    <a:pt x="203" y="848"/>
                    <a:pt x="205" y="848"/>
                  </a:cubicBezTo>
                  <a:cubicBezTo>
                    <a:pt x="208" y="847"/>
                    <a:pt x="211" y="847"/>
                    <a:pt x="211" y="847"/>
                  </a:cubicBezTo>
                  <a:cubicBezTo>
                    <a:pt x="211" y="847"/>
                    <a:pt x="211" y="848"/>
                    <a:pt x="212" y="848"/>
                  </a:cubicBezTo>
                  <a:cubicBezTo>
                    <a:pt x="212" y="848"/>
                    <a:pt x="212" y="846"/>
                    <a:pt x="212" y="846"/>
                  </a:cubicBezTo>
                  <a:cubicBezTo>
                    <a:pt x="212" y="846"/>
                    <a:pt x="216" y="845"/>
                    <a:pt x="220" y="844"/>
                  </a:cubicBezTo>
                  <a:cubicBezTo>
                    <a:pt x="223" y="843"/>
                    <a:pt x="226" y="842"/>
                    <a:pt x="229" y="841"/>
                  </a:cubicBezTo>
                  <a:cubicBezTo>
                    <a:pt x="232" y="841"/>
                    <a:pt x="235" y="840"/>
                    <a:pt x="238" y="840"/>
                  </a:cubicBezTo>
                  <a:cubicBezTo>
                    <a:pt x="244" y="839"/>
                    <a:pt x="245" y="840"/>
                    <a:pt x="245" y="840"/>
                  </a:cubicBezTo>
                  <a:cubicBezTo>
                    <a:pt x="245" y="840"/>
                    <a:pt x="244" y="843"/>
                    <a:pt x="245" y="844"/>
                  </a:cubicBezTo>
                  <a:cubicBezTo>
                    <a:pt x="245" y="844"/>
                    <a:pt x="247" y="844"/>
                    <a:pt x="251" y="844"/>
                  </a:cubicBezTo>
                  <a:cubicBezTo>
                    <a:pt x="255" y="844"/>
                    <a:pt x="273" y="844"/>
                    <a:pt x="279" y="842"/>
                  </a:cubicBezTo>
                  <a:cubicBezTo>
                    <a:pt x="285" y="840"/>
                    <a:pt x="288" y="838"/>
                    <a:pt x="289" y="834"/>
                  </a:cubicBezTo>
                  <a:cubicBezTo>
                    <a:pt x="289" y="830"/>
                    <a:pt x="289" y="828"/>
                    <a:pt x="289" y="827"/>
                  </a:cubicBezTo>
                  <a:cubicBezTo>
                    <a:pt x="289" y="825"/>
                    <a:pt x="289" y="824"/>
                    <a:pt x="289" y="822"/>
                  </a:cubicBezTo>
                  <a:cubicBezTo>
                    <a:pt x="288" y="821"/>
                    <a:pt x="288" y="821"/>
                    <a:pt x="288" y="821"/>
                  </a:cubicBezTo>
                  <a:cubicBezTo>
                    <a:pt x="288" y="821"/>
                    <a:pt x="288" y="820"/>
                    <a:pt x="288" y="820"/>
                  </a:cubicBezTo>
                  <a:cubicBezTo>
                    <a:pt x="288" y="819"/>
                    <a:pt x="288" y="818"/>
                    <a:pt x="288" y="817"/>
                  </a:cubicBezTo>
                  <a:cubicBezTo>
                    <a:pt x="289" y="816"/>
                    <a:pt x="289" y="815"/>
                    <a:pt x="289" y="814"/>
                  </a:cubicBezTo>
                  <a:cubicBezTo>
                    <a:pt x="290" y="812"/>
                    <a:pt x="291" y="810"/>
                    <a:pt x="290" y="808"/>
                  </a:cubicBezTo>
                  <a:cubicBezTo>
                    <a:pt x="289" y="806"/>
                    <a:pt x="290" y="804"/>
                    <a:pt x="288" y="799"/>
                  </a:cubicBezTo>
                  <a:cubicBezTo>
                    <a:pt x="287" y="794"/>
                    <a:pt x="287" y="794"/>
                    <a:pt x="286" y="791"/>
                  </a:cubicBezTo>
                  <a:cubicBezTo>
                    <a:pt x="285" y="788"/>
                    <a:pt x="285" y="786"/>
                    <a:pt x="285" y="784"/>
                  </a:cubicBezTo>
                  <a:cubicBezTo>
                    <a:pt x="284" y="781"/>
                    <a:pt x="284" y="778"/>
                    <a:pt x="281" y="775"/>
                  </a:cubicBezTo>
                  <a:cubicBezTo>
                    <a:pt x="279" y="771"/>
                    <a:pt x="277" y="769"/>
                    <a:pt x="274" y="767"/>
                  </a:cubicBezTo>
                  <a:cubicBezTo>
                    <a:pt x="271" y="765"/>
                    <a:pt x="271" y="765"/>
                    <a:pt x="269" y="765"/>
                  </a:cubicBezTo>
                  <a:cubicBezTo>
                    <a:pt x="268" y="765"/>
                    <a:pt x="268" y="765"/>
                    <a:pt x="268" y="765"/>
                  </a:cubicBezTo>
                  <a:cubicBezTo>
                    <a:pt x="268" y="765"/>
                    <a:pt x="267" y="763"/>
                    <a:pt x="265" y="760"/>
                  </a:cubicBezTo>
                  <a:cubicBezTo>
                    <a:pt x="264" y="757"/>
                    <a:pt x="263" y="756"/>
                    <a:pt x="262" y="754"/>
                  </a:cubicBezTo>
                  <a:cubicBezTo>
                    <a:pt x="260" y="753"/>
                    <a:pt x="260" y="751"/>
                    <a:pt x="259" y="749"/>
                  </a:cubicBezTo>
                  <a:cubicBezTo>
                    <a:pt x="258" y="747"/>
                    <a:pt x="257" y="746"/>
                    <a:pt x="257" y="743"/>
                  </a:cubicBezTo>
                  <a:cubicBezTo>
                    <a:pt x="256" y="741"/>
                    <a:pt x="256" y="739"/>
                    <a:pt x="255" y="738"/>
                  </a:cubicBezTo>
                  <a:cubicBezTo>
                    <a:pt x="254" y="736"/>
                    <a:pt x="254" y="736"/>
                    <a:pt x="253" y="733"/>
                  </a:cubicBezTo>
                  <a:cubicBezTo>
                    <a:pt x="252" y="730"/>
                    <a:pt x="250" y="726"/>
                    <a:pt x="248" y="723"/>
                  </a:cubicBezTo>
                  <a:cubicBezTo>
                    <a:pt x="245" y="720"/>
                    <a:pt x="244" y="718"/>
                    <a:pt x="243" y="718"/>
                  </a:cubicBezTo>
                  <a:cubicBezTo>
                    <a:pt x="242" y="717"/>
                    <a:pt x="242" y="717"/>
                    <a:pt x="242" y="717"/>
                  </a:cubicBezTo>
                  <a:cubicBezTo>
                    <a:pt x="242" y="717"/>
                    <a:pt x="242" y="716"/>
                    <a:pt x="241" y="713"/>
                  </a:cubicBezTo>
                  <a:cubicBezTo>
                    <a:pt x="240" y="709"/>
                    <a:pt x="239" y="706"/>
                    <a:pt x="238" y="703"/>
                  </a:cubicBezTo>
                  <a:cubicBezTo>
                    <a:pt x="237" y="700"/>
                    <a:pt x="236" y="698"/>
                    <a:pt x="236" y="698"/>
                  </a:cubicBezTo>
                  <a:cubicBezTo>
                    <a:pt x="236" y="698"/>
                    <a:pt x="236" y="696"/>
                    <a:pt x="236" y="693"/>
                  </a:cubicBezTo>
                  <a:cubicBezTo>
                    <a:pt x="236" y="690"/>
                    <a:pt x="235" y="687"/>
                    <a:pt x="234" y="685"/>
                  </a:cubicBezTo>
                  <a:cubicBezTo>
                    <a:pt x="233" y="683"/>
                    <a:pt x="232" y="682"/>
                    <a:pt x="230" y="680"/>
                  </a:cubicBezTo>
                  <a:cubicBezTo>
                    <a:pt x="228" y="678"/>
                    <a:pt x="226" y="678"/>
                    <a:pt x="224" y="676"/>
                  </a:cubicBezTo>
                  <a:cubicBezTo>
                    <a:pt x="223" y="675"/>
                    <a:pt x="222" y="675"/>
                    <a:pt x="222" y="674"/>
                  </a:cubicBezTo>
                  <a:cubicBezTo>
                    <a:pt x="221" y="673"/>
                    <a:pt x="220" y="671"/>
                    <a:pt x="219" y="669"/>
                  </a:cubicBezTo>
                  <a:cubicBezTo>
                    <a:pt x="219" y="668"/>
                    <a:pt x="218" y="666"/>
                    <a:pt x="217" y="665"/>
                  </a:cubicBezTo>
                  <a:cubicBezTo>
                    <a:pt x="217" y="664"/>
                    <a:pt x="217" y="663"/>
                    <a:pt x="217" y="663"/>
                  </a:cubicBezTo>
                  <a:cubicBezTo>
                    <a:pt x="217" y="663"/>
                    <a:pt x="219" y="662"/>
                    <a:pt x="221" y="661"/>
                  </a:cubicBezTo>
                  <a:cubicBezTo>
                    <a:pt x="223" y="660"/>
                    <a:pt x="224" y="658"/>
                    <a:pt x="226" y="657"/>
                  </a:cubicBezTo>
                  <a:cubicBezTo>
                    <a:pt x="228" y="655"/>
                    <a:pt x="229" y="654"/>
                    <a:pt x="231" y="651"/>
                  </a:cubicBezTo>
                  <a:cubicBezTo>
                    <a:pt x="231" y="650"/>
                    <a:pt x="232" y="649"/>
                    <a:pt x="232" y="648"/>
                  </a:cubicBezTo>
                  <a:cubicBezTo>
                    <a:pt x="234" y="646"/>
                    <a:pt x="236" y="643"/>
                    <a:pt x="237" y="641"/>
                  </a:cubicBezTo>
                  <a:cubicBezTo>
                    <a:pt x="239" y="638"/>
                    <a:pt x="240" y="636"/>
                    <a:pt x="242" y="633"/>
                  </a:cubicBezTo>
                  <a:cubicBezTo>
                    <a:pt x="244" y="630"/>
                    <a:pt x="247" y="626"/>
                    <a:pt x="250" y="622"/>
                  </a:cubicBezTo>
                  <a:cubicBezTo>
                    <a:pt x="252" y="620"/>
                    <a:pt x="254" y="616"/>
                    <a:pt x="256" y="613"/>
                  </a:cubicBezTo>
                  <a:cubicBezTo>
                    <a:pt x="258" y="611"/>
                    <a:pt x="260" y="609"/>
                    <a:pt x="261" y="607"/>
                  </a:cubicBezTo>
                  <a:cubicBezTo>
                    <a:pt x="263" y="604"/>
                    <a:pt x="266" y="599"/>
                    <a:pt x="269" y="595"/>
                  </a:cubicBezTo>
                  <a:cubicBezTo>
                    <a:pt x="271" y="593"/>
                    <a:pt x="273" y="591"/>
                    <a:pt x="274" y="589"/>
                  </a:cubicBezTo>
                  <a:cubicBezTo>
                    <a:pt x="276" y="587"/>
                    <a:pt x="277" y="585"/>
                    <a:pt x="279" y="583"/>
                  </a:cubicBezTo>
                  <a:cubicBezTo>
                    <a:pt x="280" y="581"/>
                    <a:pt x="282" y="579"/>
                    <a:pt x="284" y="577"/>
                  </a:cubicBezTo>
                  <a:cubicBezTo>
                    <a:pt x="286" y="575"/>
                    <a:pt x="288" y="573"/>
                    <a:pt x="290" y="571"/>
                  </a:cubicBezTo>
                  <a:cubicBezTo>
                    <a:pt x="292" y="569"/>
                    <a:pt x="293" y="567"/>
                    <a:pt x="295" y="566"/>
                  </a:cubicBezTo>
                  <a:cubicBezTo>
                    <a:pt x="298" y="563"/>
                    <a:pt x="301" y="560"/>
                    <a:pt x="303" y="557"/>
                  </a:cubicBezTo>
                  <a:cubicBezTo>
                    <a:pt x="306" y="554"/>
                    <a:pt x="307" y="553"/>
                    <a:pt x="309" y="551"/>
                  </a:cubicBezTo>
                  <a:cubicBezTo>
                    <a:pt x="311" y="549"/>
                    <a:pt x="311" y="549"/>
                    <a:pt x="312" y="549"/>
                  </a:cubicBezTo>
                  <a:cubicBezTo>
                    <a:pt x="313" y="549"/>
                    <a:pt x="314" y="548"/>
                    <a:pt x="314" y="548"/>
                  </a:cubicBezTo>
                  <a:cubicBezTo>
                    <a:pt x="314" y="548"/>
                    <a:pt x="315" y="549"/>
                    <a:pt x="315" y="550"/>
                  </a:cubicBezTo>
                  <a:cubicBezTo>
                    <a:pt x="315" y="551"/>
                    <a:pt x="315" y="552"/>
                    <a:pt x="315" y="552"/>
                  </a:cubicBezTo>
                  <a:cubicBezTo>
                    <a:pt x="314" y="553"/>
                    <a:pt x="314" y="554"/>
                    <a:pt x="314" y="555"/>
                  </a:cubicBezTo>
                  <a:cubicBezTo>
                    <a:pt x="314" y="555"/>
                    <a:pt x="314" y="556"/>
                    <a:pt x="313" y="556"/>
                  </a:cubicBezTo>
                  <a:cubicBezTo>
                    <a:pt x="313" y="557"/>
                    <a:pt x="312" y="559"/>
                    <a:pt x="311" y="562"/>
                  </a:cubicBezTo>
                  <a:cubicBezTo>
                    <a:pt x="310" y="564"/>
                    <a:pt x="310" y="565"/>
                    <a:pt x="310" y="565"/>
                  </a:cubicBezTo>
                  <a:cubicBezTo>
                    <a:pt x="309" y="565"/>
                    <a:pt x="309" y="566"/>
                    <a:pt x="310" y="567"/>
                  </a:cubicBezTo>
                  <a:cubicBezTo>
                    <a:pt x="311" y="568"/>
                    <a:pt x="311" y="568"/>
                    <a:pt x="311" y="570"/>
                  </a:cubicBezTo>
                  <a:cubicBezTo>
                    <a:pt x="311" y="572"/>
                    <a:pt x="311" y="573"/>
                    <a:pt x="311" y="574"/>
                  </a:cubicBezTo>
                  <a:cubicBezTo>
                    <a:pt x="311" y="574"/>
                    <a:pt x="310" y="575"/>
                    <a:pt x="310" y="577"/>
                  </a:cubicBezTo>
                  <a:cubicBezTo>
                    <a:pt x="309" y="579"/>
                    <a:pt x="310" y="581"/>
                    <a:pt x="311" y="582"/>
                  </a:cubicBezTo>
                  <a:cubicBezTo>
                    <a:pt x="312" y="584"/>
                    <a:pt x="313" y="585"/>
                    <a:pt x="313" y="586"/>
                  </a:cubicBezTo>
                  <a:cubicBezTo>
                    <a:pt x="313" y="586"/>
                    <a:pt x="312" y="587"/>
                    <a:pt x="312" y="587"/>
                  </a:cubicBezTo>
                  <a:cubicBezTo>
                    <a:pt x="311" y="588"/>
                    <a:pt x="309" y="591"/>
                    <a:pt x="310" y="594"/>
                  </a:cubicBezTo>
                  <a:cubicBezTo>
                    <a:pt x="310" y="597"/>
                    <a:pt x="311" y="597"/>
                    <a:pt x="311" y="599"/>
                  </a:cubicBezTo>
                  <a:cubicBezTo>
                    <a:pt x="311" y="600"/>
                    <a:pt x="310" y="600"/>
                    <a:pt x="310" y="602"/>
                  </a:cubicBezTo>
                  <a:cubicBezTo>
                    <a:pt x="310" y="603"/>
                    <a:pt x="309" y="606"/>
                    <a:pt x="310" y="608"/>
                  </a:cubicBezTo>
                  <a:cubicBezTo>
                    <a:pt x="310" y="610"/>
                    <a:pt x="311" y="610"/>
                    <a:pt x="310" y="613"/>
                  </a:cubicBezTo>
                  <a:cubicBezTo>
                    <a:pt x="310" y="615"/>
                    <a:pt x="310" y="617"/>
                    <a:pt x="310" y="618"/>
                  </a:cubicBezTo>
                  <a:cubicBezTo>
                    <a:pt x="310" y="620"/>
                    <a:pt x="310" y="620"/>
                    <a:pt x="310" y="620"/>
                  </a:cubicBezTo>
                  <a:cubicBezTo>
                    <a:pt x="310" y="620"/>
                    <a:pt x="308" y="622"/>
                    <a:pt x="307" y="623"/>
                  </a:cubicBezTo>
                  <a:cubicBezTo>
                    <a:pt x="307" y="624"/>
                    <a:pt x="306" y="624"/>
                    <a:pt x="305" y="625"/>
                  </a:cubicBezTo>
                  <a:cubicBezTo>
                    <a:pt x="304" y="626"/>
                    <a:pt x="301" y="629"/>
                    <a:pt x="301" y="632"/>
                  </a:cubicBezTo>
                  <a:cubicBezTo>
                    <a:pt x="301" y="636"/>
                    <a:pt x="302" y="638"/>
                    <a:pt x="303" y="642"/>
                  </a:cubicBezTo>
                  <a:cubicBezTo>
                    <a:pt x="305" y="645"/>
                    <a:pt x="307" y="648"/>
                    <a:pt x="309" y="650"/>
                  </a:cubicBezTo>
                  <a:cubicBezTo>
                    <a:pt x="311" y="652"/>
                    <a:pt x="313" y="654"/>
                    <a:pt x="314" y="655"/>
                  </a:cubicBezTo>
                  <a:cubicBezTo>
                    <a:pt x="315" y="656"/>
                    <a:pt x="315" y="656"/>
                    <a:pt x="315" y="656"/>
                  </a:cubicBezTo>
                  <a:cubicBezTo>
                    <a:pt x="315" y="656"/>
                    <a:pt x="315" y="660"/>
                    <a:pt x="317" y="666"/>
                  </a:cubicBezTo>
                  <a:cubicBezTo>
                    <a:pt x="319" y="672"/>
                    <a:pt x="320" y="677"/>
                    <a:pt x="322" y="682"/>
                  </a:cubicBezTo>
                  <a:cubicBezTo>
                    <a:pt x="323" y="687"/>
                    <a:pt x="323" y="687"/>
                    <a:pt x="324" y="690"/>
                  </a:cubicBezTo>
                  <a:cubicBezTo>
                    <a:pt x="325" y="693"/>
                    <a:pt x="326" y="694"/>
                    <a:pt x="326" y="694"/>
                  </a:cubicBezTo>
                  <a:cubicBezTo>
                    <a:pt x="326" y="694"/>
                    <a:pt x="326" y="700"/>
                    <a:pt x="327" y="706"/>
                  </a:cubicBezTo>
                  <a:cubicBezTo>
                    <a:pt x="327" y="709"/>
                    <a:pt x="327" y="712"/>
                    <a:pt x="328" y="714"/>
                  </a:cubicBezTo>
                  <a:cubicBezTo>
                    <a:pt x="328" y="717"/>
                    <a:pt x="328" y="719"/>
                    <a:pt x="329" y="721"/>
                  </a:cubicBezTo>
                  <a:cubicBezTo>
                    <a:pt x="329" y="723"/>
                    <a:pt x="329" y="724"/>
                    <a:pt x="329" y="726"/>
                  </a:cubicBezTo>
                  <a:cubicBezTo>
                    <a:pt x="330" y="727"/>
                    <a:pt x="330" y="728"/>
                    <a:pt x="330" y="729"/>
                  </a:cubicBezTo>
                  <a:cubicBezTo>
                    <a:pt x="331" y="732"/>
                    <a:pt x="332" y="734"/>
                    <a:pt x="333" y="737"/>
                  </a:cubicBezTo>
                  <a:cubicBezTo>
                    <a:pt x="334" y="740"/>
                    <a:pt x="334" y="742"/>
                    <a:pt x="335" y="744"/>
                  </a:cubicBezTo>
                  <a:cubicBezTo>
                    <a:pt x="336" y="747"/>
                    <a:pt x="337" y="749"/>
                    <a:pt x="339" y="752"/>
                  </a:cubicBezTo>
                  <a:cubicBezTo>
                    <a:pt x="342" y="755"/>
                    <a:pt x="343" y="757"/>
                    <a:pt x="343" y="757"/>
                  </a:cubicBezTo>
                  <a:cubicBezTo>
                    <a:pt x="343" y="757"/>
                    <a:pt x="343" y="763"/>
                    <a:pt x="343" y="769"/>
                  </a:cubicBezTo>
                  <a:cubicBezTo>
                    <a:pt x="344" y="774"/>
                    <a:pt x="344" y="782"/>
                    <a:pt x="345" y="789"/>
                  </a:cubicBezTo>
                  <a:cubicBezTo>
                    <a:pt x="346" y="796"/>
                    <a:pt x="346" y="796"/>
                    <a:pt x="347" y="800"/>
                  </a:cubicBezTo>
                  <a:cubicBezTo>
                    <a:pt x="348" y="803"/>
                    <a:pt x="348" y="804"/>
                    <a:pt x="348" y="806"/>
                  </a:cubicBezTo>
                  <a:cubicBezTo>
                    <a:pt x="348" y="808"/>
                    <a:pt x="349" y="809"/>
                    <a:pt x="349" y="810"/>
                  </a:cubicBezTo>
                  <a:cubicBezTo>
                    <a:pt x="349" y="811"/>
                    <a:pt x="349" y="812"/>
                    <a:pt x="349" y="813"/>
                  </a:cubicBezTo>
                  <a:cubicBezTo>
                    <a:pt x="349" y="814"/>
                    <a:pt x="350" y="816"/>
                    <a:pt x="350" y="819"/>
                  </a:cubicBezTo>
                  <a:cubicBezTo>
                    <a:pt x="351" y="822"/>
                    <a:pt x="352" y="826"/>
                    <a:pt x="352" y="829"/>
                  </a:cubicBezTo>
                  <a:cubicBezTo>
                    <a:pt x="353" y="832"/>
                    <a:pt x="353" y="834"/>
                    <a:pt x="354" y="836"/>
                  </a:cubicBezTo>
                  <a:cubicBezTo>
                    <a:pt x="354" y="838"/>
                    <a:pt x="355" y="839"/>
                    <a:pt x="355" y="841"/>
                  </a:cubicBezTo>
                  <a:cubicBezTo>
                    <a:pt x="355" y="843"/>
                    <a:pt x="355" y="844"/>
                    <a:pt x="356" y="845"/>
                  </a:cubicBezTo>
                  <a:cubicBezTo>
                    <a:pt x="356" y="845"/>
                    <a:pt x="356" y="846"/>
                    <a:pt x="356" y="847"/>
                  </a:cubicBezTo>
                  <a:cubicBezTo>
                    <a:pt x="356" y="848"/>
                    <a:pt x="356" y="849"/>
                    <a:pt x="356" y="850"/>
                  </a:cubicBezTo>
                  <a:cubicBezTo>
                    <a:pt x="357" y="851"/>
                    <a:pt x="357" y="851"/>
                    <a:pt x="357" y="851"/>
                  </a:cubicBezTo>
                  <a:cubicBezTo>
                    <a:pt x="357" y="851"/>
                    <a:pt x="356" y="854"/>
                    <a:pt x="356" y="855"/>
                  </a:cubicBezTo>
                  <a:cubicBezTo>
                    <a:pt x="355" y="856"/>
                    <a:pt x="355" y="858"/>
                    <a:pt x="354" y="860"/>
                  </a:cubicBezTo>
                  <a:cubicBezTo>
                    <a:pt x="354" y="861"/>
                    <a:pt x="353" y="861"/>
                    <a:pt x="352" y="863"/>
                  </a:cubicBezTo>
                  <a:cubicBezTo>
                    <a:pt x="352" y="865"/>
                    <a:pt x="352" y="865"/>
                    <a:pt x="351" y="867"/>
                  </a:cubicBezTo>
                  <a:cubicBezTo>
                    <a:pt x="350" y="868"/>
                    <a:pt x="347" y="871"/>
                    <a:pt x="345" y="875"/>
                  </a:cubicBezTo>
                  <a:cubicBezTo>
                    <a:pt x="343" y="879"/>
                    <a:pt x="343" y="881"/>
                    <a:pt x="343" y="884"/>
                  </a:cubicBezTo>
                  <a:cubicBezTo>
                    <a:pt x="343" y="887"/>
                    <a:pt x="345" y="889"/>
                    <a:pt x="345" y="889"/>
                  </a:cubicBezTo>
                  <a:cubicBezTo>
                    <a:pt x="345" y="889"/>
                    <a:pt x="344" y="891"/>
                    <a:pt x="344" y="893"/>
                  </a:cubicBezTo>
                  <a:cubicBezTo>
                    <a:pt x="344" y="895"/>
                    <a:pt x="344" y="896"/>
                    <a:pt x="344" y="897"/>
                  </a:cubicBezTo>
                  <a:cubicBezTo>
                    <a:pt x="344" y="898"/>
                    <a:pt x="345" y="901"/>
                    <a:pt x="348" y="901"/>
                  </a:cubicBezTo>
                  <a:cubicBezTo>
                    <a:pt x="352" y="902"/>
                    <a:pt x="367" y="902"/>
                    <a:pt x="376" y="903"/>
                  </a:cubicBezTo>
                  <a:cubicBezTo>
                    <a:pt x="385" y="903"/>
                    <a:pt x="390" y="903"/>
                    <a:pt x="397" y="901"/>
                  </a:cubicBezTo>
                  <a:cubicBezTo>
                    <a:pt x="404" y="899"/>
                    <a:pt x="409" y="897"/>
                    <a:pt x="410" y="895"/>
                  </a:cubicBezTo>
                  <a:cubicBezTo>
                    <a:pt x="412" y="894"/>
                    <a:pt x="412" y="893"/>
                    <a:pt x="412" y="891"/>
                  </a:cubicBezTo>
                  <a:cubicBezTo>
                    <a:pt x="412" y="889"/>
                    <a:pt x="413" y="888"/>
                    <a:pt x="413" y="886"/>
                  </a:cubicBezTo>
                  <a:cubicBezTo>
                    <a:pt x="413" y="885"/>
                    <a:pt x="413" y="883"/>
                    <a:pt x="413" y="882"/>
                  </a:cubicBezTo>
                  <a:cubicBezTo>
                    <a:pt x="412" y="881"/>
                    <a:pt x="412" y="881"/>
                    <a:pt x="412" y="881"/>
                  </a:cubicBezTo>
                  <a:cubicBezTo>
                    <a:pt x="412" y="881"/>
                    <a:pt x="413" y="880"/>
                    <a:pt x="413" y="877"/>
                  </a:cubicBezTo>
                  <a:cubicBezTo>
                    <a:pt x="414" y="874"/>
                    <a:pt x="414" y="870"/>
                    <a:pt x="414" y="867"/>
                  </a:cubicBezTo>
                  <a:cubicBezTo>
                    <a:pt x="414" y="864"/>
                    <a:pt x="414" y="863"/>
                    <a:pt x="414" y="862"/>
                  </a:cubicBezTo>
                  <a:cubicBezTo>
                    <a:pt x="413" y="861"/>
                    <a:pt x="413" y="860"/>
                    <a:pt x="413" y="860"/>
                  </a:cubicBezTo>
                  <a:cubicBezTo>
                    <a:pt x="413" y="860"/>
                    <a:pt x="414" y="858"/>
                    <a:pt x="413" y="853"/>
                  </a:cubicBezTo>
                  <a:cubicBezTo>
                    <a:pt x="413" y="849"/>
                    <a:pt x="413" y="847"/>
                    <a:pt x="412" y="843"/>
                  </a:cubicBezTo>
                  <a:cubicBezTo>
                    <a:pt x="410" y="840"/>
                    <a:pt x="410" y="839"/>
                    <a:pt x="410" y="836"/>
                  </a:cubicBezTo>
                  <a:cubicBezTo>
                    <a:pt x="410" y="833"/>
                    <a:pt x="410" y="832"/>
                    <a:pt x="408" y="830"/>
                  </a:cubicBezTo>
                  <a:cubicBezTo>
                    <a:pt x="407" y="827"/>
                    <a:pt x="404" y="825"/>
                    <a:pt x="404" y="825"/>
                  </a:cubicBezTo>
                  <a:cubicBezTo>
                    <a:pt x="404" y="825"/>
                    <a:pt x="404" y="823"/>
                    <a:pt x="404" y="821"/>
                  </a:cubicBezTo>
                  <a:cubicBezTo>
                    <a:pt x="405" y="818"/>
                    <a:pt x="405" y="816"/>
                    <a:pt x="406" y="813"/>
                  </a:cubicBezTo>
                  <a:cubicBezTo>
                    <a:pt x="406" y="809"/>
                    <a:pt x="407" y="808"/>
                    <a:pt x="406" y="804"/>
                  </a:cubicBezTo>
                  <a:cubicBezTo>
                    <a:pt x="406" y="801"/>
                    <a:pt x="406" y="799"/>
                    <a:pt x="405" y="797"/>
                  </a:cubicBezTo>
                  <a:cubicBezTo>
                    <a:pt x="404" y="795"/>
                    <a:pt x="402" y="794"/>
                    <a:pt x="402" y="793"/>
                  </a:cubicBezTo>
                  <a:cubicBezTo>
                    <a:pt x="401" y="792"/>
                    <a:pt x="400" y="792"/>
                    <a:pt x="400" y="792"/>
                  </a:cubicBezTo>
                  <a:cubicBezTo>
                    <a:pt x="400" y="792"/>
                    <a:pt x="400" y="791"/>
                    <a:pt x="401" y="789"/>
                  </a:cubicBezTo>
                  <a:cubicBezTo>
                    <a:pt x="401" y="787"/>
                    <a:pt x="401" y="784"/>
                    <a:pt x="402" y="781"/>
                  </a:cubicBezTo>
                  <a:cubicBezTo>
                    <a:pt x="402" y="779"/>
                    <a:pt x="403" y="777"/>
                    <a:pt x="402" y="772"/>
                  </a:cubicBezTo>
                  <a:cubicBezTo>
                    <a:pt x="402" y="768"/>
                    <a:pt x="402" y="765"/>
                    <a:pt x="402" y="764"/>
                  </a:cubicBezTo>
                  <a:cubicBezTo>
                    <a:pt x="403" y="763"/>
                    <a:pt x="403" y="763"/>
                    <a:pt x="405" y="761"/>
                  </a:cubicBezTo>
                  <a:cubicBezTo>
                    <a:pt x="407" y="760"/>
                    <a:pt x="408" y="759"/>
                    <a:pt x="408" y="757"/>
                  </a:cubicBezTo>
                  <a:cubicBezTo>
                    <a:pt x="407" y="756"/>
                    <a:pt x="407" y="754"/>
                    <a:pt x="406" y="752"/>
                  </a:cubicBezTo>
                  <a:cubicBezTo>
                    <a:pt x="405" y="749"/>
                    <a:pt x="403" y="747"/>
                    <a:pt x="403" y="747"/>
                  </a:cubicBezTo>
                  <a:cubicBezTo>
                    <a:pt x="403" y="747"/>
                    <a:pt x="404" y="745"/>
                    <a:pt x="404" y="743"/>
                  </a:cubicBezTo>
                  <a:cubicBezTo>
                    <a:pt x="405" y="741"/>
                    <a:pt x="405" y="738"/>
                    <a:pt x="405" y="734"/>
                  </a:cubicBezTo>
                  <a:cubicBezTo>
                    <a:pt x="405" y="731"/>
                    <a:pt x="405" y="729"/>
                    <a:pt x="405" y="725"/>
                  </a:cubicBezTo>
                  <a:cubicBezTo>
                    <a:pt x="405" y="722"/>
                    <a:pt x="405" y="718"/>
                    <a:pt x="405" y="712"/>
                  </a:cubicBezTo>
                  <a:cubicBezTo>
                    <a:pt x="404" y="706"/>
                    <a:pt x="404" y="704"/>
                    <a:pt x="404" y="700"/>
                  </a:cubicBezTo>
                  <a:cubicBezTo>
                    <a:pt x="404" y="696"/>
                    <a:pt x="404" y="692"/>
                    <a:pt x="403" y="688"/>
                  </a:cubicBezTo>
                  <a:cubicBezTo>
                    <a:pt x="402" y="684"/>
                    <a:pt x="401" y="682"/>
                    <a:pt x="401" y="682"/>
                  </a:cubicBezTo>
                  <a:cubicBezTo>
                    <a:pt x="401" y="682"/>
                    <a:pt x="401" y="679"/>
                    <a:pt x="401" y="676"/>
                  </a:cubicBezTo>
                  <a:cubicBezTo>
                    <a:pt x="402" y="673"/>
                    <a:pt x="402" y="670"/>
                    <a:pt x="402" y="665"/>
                  </a:cubicBezTo>
                  <a:cubicBezTo>
                    <a:pt x="402" y="661"/>
                    <a:pt x="402" y="660"/>
                    <a:pt x="402" y="657"/>
                  </a:cubicBezTo>
                  <a:cubicBezTo>
                    <a:pt x="401" y="655"/>
                    <a:pt x="401" y="653"/>
                    <a:pt x="401" y="651"/>
                  </a:cubicBezTo>
                  <a:cubicBezTo>
                    <a:pt x="401" y="649"/>
                    <a:pt x="401" y="649"/>
                    <a:pt x="401" y="647"/>
                  </a:cubicBezTo>
                  <a:cubicBezTo>
                    <a:pt x="401" y="646"/>
                    <a:pt x="402" y="644"/>
                    <a:pt x="401" y="643"/>
                  </a:cubicBezTo>
                  <a:cubicBezTo>
                    <a:pt x="400" y="641"/>
                    <a:pt x="398" y="639"/>
                    <a:pt x="397" y="638"/>
                  </a:cubicBezTo>
                  <a:cubicBezTo>
                    <a:pt x="396" y="636"/>
                    <a:pt x="396" y="636"/>
                    <a:pt x="394" y="635"/>
                  </a:cubicBezTo>
                  <a:cubicBezTo>
                    <a:pt x="392" y="633"/>
                    <a:pt x="391" y="634"/>
                    <a:pt x="390" y="634"/>
                  </a:cubicBezTo>
                  <a:cubicBezTo>
                    <a:pt x="388" y="634"/>
                    <a:pt x="387" y="634"/>
                    <a:pt x="386" y="634"/>
                  </a:cubicBezTo>
                  <a:cubicBezTo>
                    <a:pt x="385" y="635"/>
                    <a:pt x="385" y="635"/>
                    <a:pt x="385" y="635"/>
                  </a:cubicBezTo>
                  <a:cubicBezTo>
                    <a:pt x="385" y="635"/>
                    <a:pt x="384" y="633"/>
                    <a:pt x="383" y="631"/>
                  </a:cubicBezTo>
                  <a:cubicBezTo>
                    <a:pt x="382" y="629"/>
                    <a:pt x="381" y="628"/>
                    <a:pt x="381" y="627"/>
                  </a:cubicBezTo>
                  <a:cubicBezTo>
                    <a:pt x="381" y="626"/>
                    <a:pt x="382" y="625"/>
                    <a:pt x="381" y="624"/>
                  </a:cubicBezTo>
                  <a:cubicBezTo>
                    <a:pt x="380" y="623"/>
                    <a:pt x="380" y="622"/>
                    <a:pt x="380" y="621"/>
                  </a:cubicBezTo>
                  <a:cubicBezTo>
                    <a:pt x="380" y="620"/>
                    <a:pt x="381" y="618"/>
                    <a:pt x="381" y="618"/>
                  </a:cubicBezTo>
                  <a:cubicBezTo>
                    <a:pt x="382" y="617"/>
                    <a:pt x="382" y="617"/>
                    <a:pt x="383" y="615"/>
                  </a:cubicBezTo>
                  <a:cubicBezTo>
                    <a:pt x="383" y="614"/>
                    <a:pt x="382" y="613"/>
                    <a:pt x="382" y="612"/>
                  </a:cubicBezTo>
                  <a:cubicBezTo>
                    <a:pt x="383" y="611"/>
                    <a:pt x="383" y="611"/>
                    <a:pt x="383" y="610"/>
                  </a:cubicBezTo>
                  <a:cubicBezTo>
                    <a:pt x="383" y="609"/>
                    <a:pt x="383" y="608"/>
                    <a:pt x="384" y="608"/>
                  </a:cubicBezTo>
                  <a:cubicBezTo>
                    <a:pt x="384" y="607"/>
                    <a:pt x="384" y="605"/>
                    <a:pt x="385" y="604"/>
                  </a:cubicBezTo>
                  <a:cubicBezTo>
                    <a:pt x="385" y="603"/>
                    <a:pt x="386" y="602"/>
                    <a:pt x="386" y="602"/>
                  </a:cubicBezTo>
                  <a:cubicBezTo>
                    <a:pt x="386" y="602"/>
                    <a:pt x="387" y="601"/>
                    <a:pt x="387" y="600"/>
                  </a:cubicBezTo>
                  <a:cubicBezTo>
                    <a:pt x="387" y="598"/>
                    <a:pt x="387" y="598"/>
                    <a:pt x="388" y="597"/>
                  </a:cubicBezTo>
                  <a:cubicBezTo>
                    <a:pt x="388" y="595"/>
                    <a:pt x="389" y="593"/>
                    <a:pt x="390" y="592"/>
                  </a:cubicBezTo>
                  <a:cubicBezTo>
                    <a:pt x="390" y="591"/>
                    <a:pt x="391" y="589"/>
                    <a:pt x="392" y="588"/>
                  </a:cubicBezTo>
                  <a:cubicBezTo>
                    <a:pt x="392" y="587"/>
                    <a:pt x="393" y="585"/>
                    <a:pt x="395" y="583"/>
                  </a:cubicBezTo>
                  <a:cubicBezTo>
                    <a:pt x="397" y="581"/>
                    <a:pt x="397" y="580"/>
                    <a:pt x="397" y="578"/>
                  </a:cubicBezTo>
                  <a:cubicBezTo>
                    <a:pt x="397" y="577"/>
                    <a:pt x="397" y="576"/>
                    <a:pt x="397" y="576"/>
                  </a:cubicBezTo>
                  <a:cubicBezTo>
                    <a:pt x="397" y="575"/>
                    <a:pt x="398" y="574"/>
                    <a:pt x="398" y="573"/>
                  </a:cubicBezTo>
                  <a:cubicBezTo>
                    <a:pt x="399" y="571"/>
                    <a:pt x="400" y="567"/>
                    <a:pt x="402" y="563"/>
                  </a:cubicBezTo>
                  <a:cubicBezTo>
                    <a:pt x="403" y="559"/>
                    <a:pt x="403" y="557"/>
                    <a:pt x="404" y="555"/>
                  </a:cubicBezTo>
                  <a:cubicBezTo>
                    <a:pt x="405" y="553"/>
                    <a:pt x="406" y="551"/>
                    <a:pt x="406" y="550"/>
                  </a:cubicBezTo>
                  <a:cubicBezTo>
                    <a:pt x="406" y="548"/>
                    <a:pt x="407" y="548"/>
                    <a:pt x="407" y="547"/>
                  </a:cubicBezTo>
                  <a:cubicBezTo>
                    <a:pt x="407" y="546"/>
                    <a:pt x="408" y="545"/>
                    <a:pt x="409" y="543"/>
                  </a:cubicBezTo>
                  <a:cubicBezTo>
                    <a:pt x="409" y="541"/>
                    <a:pt x="409" y="540"/>
                    <a:pt x="410" y="538"/>
                  </a:cubicBezTo>
                  <a:cubicBezTo>
                    <a:pt x="411" y="537"/>
                    <a:pt x="412" y="535"/>
                    <a:pt x="413" y="534"/>
                  </a:cubicBezTo>
                  <a:cubicBezTo>
                    <a:pt x="414" y="533"/>
                    <a:pt x="415" y="532"/>
                    <a:pt x="415" y="530"/>
                  </a:cubicBezTo>
                  <a:cubicBezTo>
                    <a:pt x="415" y="529"/>
                    <a:pt x="415" y="528"/>
                    <a:pt x="414" y="527"/>
                  </a:cubicBezTo>
                  <a:cubicBezTo>
                    <a:pt x="414" y="526"/>
                    <a:pt x="413" y="525"/>
                    <a:pt x="413" y="524"/>
                  </a:cubicBezTo>
                  <a:cubicBezTo>
                    <a:pt x="414" y="523"/>
                    <a:pt x="414" y="522"/>
                    <a:pt x="415" y="521"/>
                  </a:cubicBezTo>
                  <a:cubicBezTo>
                    <a:pt x="415" y="520"/>
                    <a:pt x="416" y="520"/>
                    <a:pt x="416" y="520"/>
                  </a:cubicBezTo>
                  <a:cubicBezTo>
                    <a:pt x="417" y="520"/>
                    <a:pt x="418" y="520"/>
                    <a:pt x="419" y="518"/>
                  </a:cubicBezTo>
                  <a:cubicBezTo>
                    <a:pt x="421" y="516"/>
                    <a:pt x="421" y="515"/>
                    <a:pt x="421" y="512"/>
                  </a:cubicBezTo>
                  <a:cubicBezTo>
                    <a:pt x="422" y="509"/>
                    <a:pt x="422" y="507"/>
                    <a:pt x="423" y="505"/>
                  </a:cubicBezTo>
                  <a:cubicBezTo>
                    <a:pt x="423" y="503"/>
                    <a:pt x="423" y="501"/>
                    <a:pt x="423" y="499"/>
                  </a:cubicBezTo>
                  <a:cubicBezTo>
                    <a:pt x="423" y="496"/>
                    <a:pt x="423" y="496"/>
                    <a:pt x="423" y="493"/>
                  </a:cubicBezTo>
                  <a:cubicBezTo>
                    <a:pt x="423" y="490"/>
                    <a:pt x="423" y="487"/>
                    <a:pt x="422" y="485"/>
                  </a:cubicBezTo>
                  <a:cubicBezTo>
                    <a:pt x="422" y="483"/>
                    <a:pt x="422" y="481"/>
                    <a:pt x="422" y="478"/>
                  </a:cubicBezTo>
                  <a:cubicBezTo>
                    <a:pt x="422" y="476"/>
                    <a:pt x="422" y="474"/>
                    <a:pt x="422" y="472"/>
                  </a:cubicBezTo>
                  <a:cubicBezTo>
                    <a:pt x="421" y="470"/>
                    <a:pt x="420" y="469"/>
                    <a:pt x="420" y="467"/>
                  </a:cubicBezTo>
                  <a:cubicBezTo>
                    <a:pt x="420" y="466"/>
                    <a:pt x="420" y="464"/>
                    <a:pt x="420" y="463"/>
                  </a:cubicBezTo>
                  <a:cubicBezTo>
                    <a:pt x="420" y="461"/>
                    <a:pt x="420" y="460"/>
                    <a:pt x="420" y="458"/>
                  </a:cubicBezTo>
                  <a:cubicBezTo>
                    <a:pt x="421" y="455"/>
                    <a:pt x="421" y="453"/>
                    <a:pt x="422" y="449"/>
                  </a:cubicBezTo>
                  <a:cubicBezTo>
                    <a:pt x="423" y="446"/>
                    <a:pt x="423" y="444"/>
                    <a:pt x="423" y="442"/>
                  </a:cubicBezTo>
                  <a:cubicBezTo>
                    <a:pt x="424" y="441"/>
                    <a:pt x="425" y="438"/>
                    <a:pt x="425" y="433"/>
                  </a:cubicBezTo>
                  <a:cubicBezTo>
                    <a:pt x="424" y="429"/>
                    <a:pt x="423" y="425"/>
                    <a:pt x="422" y="422"/>
                  </a:cubicBezTo>
                  <a:cubicBezTo>
                    <a:pt x="420" y="418"/>
                    <a:pt x="419" y="414"/>
                    <a:pt x="417" y="411"/>
                  </a:cubicBezTo>
                  <a:cubicBezTo>
                    <a:pt x="415" y="407"/>
                    <a:pt x="413" y="404"/>
                    <a:pt x="412" y="401"/>
                  </a:cubicBezTo>
                  <a:cubicBezTo>
                    <a:pt x="410" y="397"/>
                    <a:pt x="409" y="394"/>
                    <a:pt x="407" y="391"/>
                  </a:cubicBezTo>
                  <a:cubicBezTo>
                    <a:pt x="405" y="388"/>
                    <a:pt x="404" y="386"/>
                    <a:pt x="403" y="384"/>
                  </a:cubicBezTo>
                  <a:cubicBezTo>
                    <a:pt x="402" y="382"/>
                    <a:pt x="400" y="378"/>
                    <a:pt x="399" y="376"/>
                  </a:cubicBezTo>
                  <a:cubicBezTo>
                    <a:pt x="398" y="375"/>
                    <a:pt x="396" y="372"/>
                    <a:pt x="395" y="371"/>
                  </a:cubicBezTo>
                  <a:cubicBezTo>
                    <a:pt x="393" y="369"/>
                    <a:pt x="391" y="365"/>
                    <a:pt x="390" y="362"/>
                  </a:cubicBezTo>
                  <a:cubicBezTo>
                    <a:pt x="389" y="359"/>
                    <a:pt x="387" y="355"/>
                    <a:pt x="386" y="352"/>
                  </a:cubicBezTo>
                  <a:cubicBezTo>
                    <a:pt x="386" y="350"/>
                    <a:pt x="386" y="349"/>
                    <a:pt x="385" y="346"/>
                  </a:cubicBezTo>
                  <a:cubicBezTo>
                    <a:pt x="385" y="343"/>
                    <a:pt x="385" y="341"/>
                    <a:pt x="384" y="337"/>
                  </a:cubicBezTo>
                  <a:cubicBezTo>
                    <a:pt x="384" y="333"/>
                    <a:pt x="384" y="332"/>
                    <a:pt x="382" y="328"/>
                  </a:cubicBezTo>
                  <a:cubicBezTo>
                    <a:pt x="382" y="326"/>
                    <a:pt x="381" y="325"/>
                    <a:pt x="381" y="324"/>
                  </a:cubicBezTo>
                  <a:cubicBezTo>
                    <a:pt x="380" y="321"/>
                    <a:pt x="379" y="319"/>
                    <a:pt x="379" y="318"/>
                  </a:cubicBezTo>
                  <a:cubicBezTo>
                    <a:pt x="379" y="317"/>
                    <a:pt x="379" y="317"/>
                    <a:pt x="379" y="317"/>
                  </a:cubicBezTo>
                  <a:cubicBezTo>
                    <a:pt x="379" y="317"/>
                    <a:pt x="379" y="316"/>
                    <a:pt x="380" y="315"/>
                  </a:cubicBezTo>
                  <a:cubicBezTo>
                    <a:pt x="381" y="313"/>
                    <a:pt x="381" y="312"/>
                    <a:pt x="383" y="310"/>
                  </a:cubicBezTo>
                  <a:cubicBezTo>
                    <a:pt x="384" y="308"/>
                    <a:pt x="385" y="306"/>
                    <a:pt x="386" y="302"/>
                  </a:cubicBezTo>
                  <a:cubicBezTo>
                    <a:pt x="387" y="299"/>
                    <a:pt x="387" y="299"/>
                    <a:pt x="387" y="298"/>
                  </a:cubicBezTo>
                  <a:cubicBezTo>
                    <a:pt x="387" y="296"/>
                    <a:pt x="387" y="295"/>
                    <a:pt x="387" y="295"/>
                  </a:cubicBezTo>
                  <a:cubicBezTo>
                    <a:pt x="387" y="295"/>
                    <a:pt x="388" y="295"/>
                    <a:pt x="389" y="294"/>
                  </a:cubicBezTo>
                  <a:cubicBezTo>
                    <a:pt x="390" y="293"/>
                    <a:pt x="390" y="292"/>
                    <a:pt x="391" y="291"/>
                  </a:cubicBezTo>
                  <a:cubicBezTo>
                    <a:pt x="393" y="290"/>
                    <a:pt x="394" y="289"/>
                    <a:pt x="394" y="289"/>
                  </a:cubicBezTo>
                  <a:cubicBezTo>
                    <a:pt x="394" y="289"/>
                    <a:pt x="395" y="290"/>
                    <a:pt x="398" y="291"/>
                  </a:cubicBezTo>
                  <a:cubicBezTo>
                    <a:pt x="400" y="292"/>
                    <a:pt x="401" y="293"/>
                    <a:pt x="402" y="294"/>
                  </a:cubicBezTo>
                  <a:cubicBezTo>
                    <a:pt x="403" y="294"/>
                    <a:pt x="405" y="296"/>
                    <a:pt x="407" y="297"/>
                  </a:cubicBezTo>
                  <a:cubicBezTo>
                    <a:pt x="409" y="298"/>
                    <a:pt x="412" y="299"/>
                    <a:pt x="414" y="299"/>
                  </a:cubicBezTo>
                  <a:cubicBezTo>
                    <a:pt x="417" y="300"/>
                    <a:pt x="418" y="301"/>
                    <a:pt x="421" y="303"/>
                  </a:cubicBezTo>
                  <a:cubicBezTo>
                    <a:pt x="423" y="304"/>
                    <a:pt x="426" y="305"/>
                    <a:pt x="427" y="305"/>
                  </a:cubicBezTo>
                  <a:cubicBezTo>
                    <a:pt x="428" y="306"/>
                    <a:pt x="430" y="308"/>
                    <a:pt x="433" y="309"/>
                  </a:cubicBezTo>
                  <a:cubicBezTo>
                    <a:pt x="435" y="310"/>
                    <a:pt x="438" y="311"/>
                    <a:pt x="442" y="311"/>
                  </a:cubicBezTo>
                  <a:cubicBezTo>
                    <a:pt x="446" y="312"/>
                    <a:pt x="448" y="312"/>
                    <a:pt x="451" y="313"/>
                  </a:cubicBezTo>
                  <a:cubicBezTo>
                    <a:pt x="453" y="313"/>
                    <a:pt x="455" y="313"/>
                    <a:pt x="457" y="313"/>
                  </a:cubicBezTo>
                  <a:cubicBezTo>
                    <a:pt x="460" y="313"/>
                    <a:pt x="461" y="314"/>
                    <a:pt x="462" y="314"/>
                  </a:cubicBezTo>
                  <a:cubicBezTo>
                    <a:pt x="464" y="314"/>
                    <a:pt x="467" y="314"/>
                    <a:pt x="469" y="313"/>
                  </a:cubicBezTo>
                  <a:cubicBezTo>
                    <a:pt x="471" y="312"/>
                    <a:pt x="472" y="310"/>
                    <a:pt x="472" y="309"/>
                  </a:cubicBezTo>
                  <a:cubicBezTo>
                    <a:pt x="473" y="308"/>
                    <a:pt x="473" y="307"/>
                    <a:pt x="473" y="307"/>
                  </a:cubicBezTo>
                  <a:cubicBezTo>
                    <a:pt x="473" y="307"/>
                    <a:pt x="475" y="305"/>
                    <a:pt x="476" y="304"/>
                  </a:cubicBezTo>
                  <a:cubicBezTo>
                    <a:pt x="477" y="303"/>
                    <a:pt x="478" y="302"/>
                    <a:pt x="479" y="301"/>
                  </a:cubicBezTo>
                  <a:cubicBezTo>
                    <a:pt x="479" y="301"/>
                    <a:pt x="481" y="299"/>
                    <a:pt x="483" y="297"/>
                  </a:cubicBezTo>
                  <a:cubicBezTo>
                    <a:pt x="484" y="295"/>
                    <a:pt x="484" y="294"/>
                    <a:pt x="485" y="292"/>
                  </a:cubicBezTo>
                  <a:cubicBezTo>
                    <a:pt x="486" y="290"/>
                    <a:pt x="488" y="289"/>
                    <a:pt x="488" y="285"/>
                  </a:cubicBezTo>
                  <a:cubicBezTo>
                    <a:pt x="488" y="282"/>
                    <a:pt x="487" y="278"/>
                    <a:pt x="486" y="276"/>
                  </a:cubicBezTo>
                  <a:cubicBezTo>
                    <a:pt x="486" y="274"/>
                    <a:pt x="486" y="272"/>
                    <a:pt x="486" y="272"/>
                  </a:cubicBezTo>
                  <a:cubicBezTo>
                    <a:pt x="486" y="272"/>
                    <a:pt x="486" y="271"/>
                    <a:pt x="487" y="270"/>
                  </a:cubicBezTo>
                  <a:cubicBezTo>
                    <a:pt x="488" y="269"/>
                    <a:pt x="489" y="268"/>
                    <a:pt x="489" y="266"/>
                  </a:cubicBezTo>
                  <a:cubicBezTo>
                    <a:pt x="490" y="265"/>
                    <a:pt x="490" y="264"/>
                    <a:pt x="490" y="263"/>
                  </a:cubicBezTo>
                  <a:cubicBezTo>
                    <a:pt x="491" y="262"/>
                    <a:pt x="491" y="261"/>
                    <a:pt x="491" y="259"/>
                  </a:cubicBezTo>
                  <a:cubicBezTo>
                    <a:pt x="492" y="258"/>
                    <a:pt x="492" y="256"/>
                    <a:pt x="492" y="254"/>
                  </a:cubicBezTo>
                  <a:cubicBezTo>
                    <a:pt x="492" y="252"/>
                    <a:pt x="492" y="250"/>
                    <a:pt x="493" y="248"/>
                  </a:cubicBezTo>
                  <a:cubicBezTo>
                    <a:pt x="493" y="243"/>
                    <a:pt x="493" y="241"/>
                    <a:pt x="492" y="240"/>
                  </a:cubicBezTo>
                  <a:cubicBezTo>
                    <a:pt x="492" y="238"/>
                    <a:pt x="492" y="237"/>
                    <a:pt x="492" y="237"/>
                  </a:cubicBezTo>
                  <a:cubicBezTo>
                    <a:pt x="492" y="237"/>
                    <a:pt x="493" y="236"/>
                    <a:pt x="493" y="234"/>
                  </a:cubicBezTo>
                  <a:cubicBezTo>
                    <a:pt x="493" y="232"/>
                    <a:pt x="494" y="230"/>
                    <a:pt x="494" y="228"/>
                  </a:cubicBezTo>
                  <a:cubicBezTo>
                    <a:pt x="495" y="225"/>
                    <a:pt x="495" y="222"/>
                    <a:pt x="496" y="219"/>
                  </a:cubicBezTo>
                  <a:cubicBezTo>
                    <a:pt x="496" y="216"/>
                    <a:pt x="497" y="212"/>
                    <a:pt x="497" y="207"/>
                  </a:cubicBezTo>
                  <a:cubicBezTo>
                    <a:pt x="497" y="201"/>
                    <a:pt x="497" y="201"/>
                    <a:pt x="497" y="198"/>
                  </a:cubicBezTo>
                  <a:cubicBezTo>
                    <a:pt x="497" y="195"/>
                    <a:pt x="498" y="194"/>
                    <a:pt x="498" y="191"/>
                  </a:cubicBezTo>
                  <a:cubicBezTo>
                    <a:pt x="499" y="189"/>
                    <a:pt x="499" y="186"/>
                    <a:pt x="500" y="182"/>
                  </a:cubicBezTo>
                  <a:cubicBezTo>
                    <a:pt x="501" y="179"/>
                    <a:pt x="501" y="176"/>
                    <a:pt x="502" y="174"/>
                  </a:cubicBezTo>
                  <a:cubicBezTo>
                    <a:pt x="502" y="173"/>
                    <a:pt x="502" y="172"/>
                    <a:pt x="502" y="171"/>
                  </a:cubicBezTo>
                  <a:close/>
                  <a:moveTo>
                    <a:pt x="43" y="171"/>
                  </a:moveTo>
                  <a:cubicBezTo>
                    <a:pt x="33" y="176"/>
                    <a:pt x="24" y="180"/>
                    <a:pt x="24" y="180"/>
                  </a:cubicBezTo>
                  <a:cubicBezTo>
                    <a:pt x="22" y="175"/>
                    <a:pt x="22" y="175"/>
                    <a:pt x="22" y="175"/>
                  </a:cubicBezTo>
                  <a:cubicBezTo>
                    <a:pt x="23" y="174"/>
                    <a:pt x="23" y="174"/>
                    <a:pt x="23" y="174"/>
                  </a:cubicBezTo>
                  <a:cubicBezTo>
                    <a:pt x="22" y="166"/>
                    <a:pt x="22" y="166"/>
                    <a:pt x="22" y="166"/>
                  </a:cubicBezTo>
                  <a:cubicBezTo>
                    <a:pt x="22" y="166"/>
                    <a:pt x="29" y="164"/>
                    <a:pt x="39" y="160"/>
                  </a:cubicBezTo>
                  <a:cubicBezTo>
                    <a:pt x="49" y="156"/>
                    <a:pt x="56" y="152"/>
                    <a:pt x="56" y="152"/>
                  </a:cubicBezTo>
                  <a:cubicBezTo>
                    <a:pt x="56" y="152"/>
                    <a:pt x="57" y="157"/>
                    <a:pt x="57" y="158"/>
                  </a:cubicBezTo>
                  <a:cubicBezTo>
                    <a:pt x="58" y="159"/>
                    <a:pt x="59" y="160"/>
                    <a:pt x="59" y="160"/>
                  </a:cubicBezTo>
                  <a:cubicBezTo>
                    <a:pt x="59" y="160"/>
                    <a:pt x="54" y="166"/>
                    <a:pt x="43" y="171"/>
                  </a:cubicBezTo>
                  <a:close/>
                  <a:moveTo>
                    <a:pt x="257" y="166"/>
                  </a:moveTo>
                  <a:cubicBezTo>
                    <a:pt x="256" y="168"/>
                    <a:pt x="256" y="169"/>
                    <a:pt x="256" y="169"/>
                  </a:cubicBezTo>
                  <a:cubicBezTo>
                    <a:pt x="256" y="169"/>
                    <a:pt x="252" y="172"/>
                    <a:pt x="251" y="175"/>
                  </a:cubicBezTo>
                  <a:cubicBezTo>
                    <a:pt x="249" y="178"/>
                    <a:pt x="245" y="185"/>
                    <a:pt x="244" y="192"/>
                  </a:cubicBezTo>
                  <a:cubicBezTo>
                    <a:pt x="242" y="199"/>
                    <a:pt x="241" y="214"/>
                    <a:pt x="240" y="223"/>
                  </a:cubicBezTo>
                  <a:cubicBezTo>
                    <a:pt x="239" y="209"/>
                    <a:pt x="238" y="206"/>
                    <a:pt x="239" y="197"/>
                  </a:cubicBezTo>
                  <a:cubicBezTo>
                    <a:pt x="240" y="187"/>
                    <a:pt x="242" y="176"/>
                    <a:pt x="244" y="172"/>
                  </a:cubicBezTo>
                  <a:cubicBezTo>
                    <a:pt x="244" y="172"/>
                    <a:pt x="244" y="177"/>
                    <a:pt x="246" y="179"/>
                  </a:cubicBezTo>
                  <a:cubicBezTo>
                    <a:pt x="247" y="178"/>
                    <a:pt x="246" y="179"/>
                    <a:pt x="247" y="177"/>
                  </a:cubicBezTo>
                  <a:cubicBezTo>
                    <a:pt x="248" y="175"/>
                    <a:pt x="249" y="171"/>
                    <a:pt x="251" y="168"/>
                  </a:cubicBezTo>
                  <a:cubicBezTo>
                    <a:pt x="253" y="166"/>
                    <a:pt x="255" y="162"/>
                    <a:pt x="255" y="161"/>
                  </a:cubicBezTo>
                  <a:cubicBezTo>
                    <a:pt x="256" y="162"/>
                    <a:pt x="258" y="164"/>
                    <a:pt x="257" y="166"/>
                  </a:cubicBezTo>
                  <a:close/>
                  <a:moveTo>
                    <a:pt x="252" y="165"/>
                  </a:moveTo>
                  <a:cubicBezTo>
                    <a:pt x="250" y="168"/>
                    <a:pt x="248" y="170"/>
                    <a:pt x="248" y="173"/>
                  </a:cubicBezTo>
                  <a:cubicBezTo>
                    <a:pt x="247" y="175"/>
                    <a:pt x="246" y="178"/>
                    <a:pt x="246" y="178"/>
                  </a:cubicBezTo>
                  <a:cubicBezTo>
                    <a:pt x="246" y="178"/>
                    <a:pt x="244" y="174"/>
                    <a:pt x="245" y="170"/>
                  </a:cubicBezTo>
                  <a:cubicBezTo>
                    <a:pt x="246" y="166"/>
                    <a:pt x="248" y="162"/>
                    <a:pt x="248" y="159"/>
                  </a:cubicBezTo>
                  <a:cubicBezTo>
                    <a:pt x="248" y="156"/>
                    <a:pt x="247" y="149"/>
                    <a:pt x="249" y="143"/>
                  </a:cubicBezTo>
                  <a:cubicBezTo>
                    <a:pt x="250" y="138"/>
                    <a:pt x="253" y="136"/>
                    <a:pt x="253" y="136"/>
                  </a:cubicBezTo>
                  <a:cubicBezTo>
                    <a:pt x="253" y="136"/>
                    <a:pt x="254" y="140"/>
                    <a:pt x="259" y="144"/>
                  </a:cubicBezTo>
                  <a:cubicBezTo>
                    <a:pt x="263" y="149"/>
                    <a:pt x="265" y="152"/>
                    <a:pt x="265" y="152"/>
                  </a:cubicBezTo>
                  <a:cubicBezTo>
                    <a:pt x="265" y="152"/>
                    <a:pt x="261" y="152"/>
                    <a:pt x="258" y="155"/>
                  </a:cubicBezTo>
                  <a:cubicBezTo>
                    <a:pt x="256" y="158"/>
                    <a:pt x="255" y="162"/>
                    <a:pt x="252" y="165"/>
                  </a:cubicBezTo>
                  <a:close/>
                  <a:moveTo>
                    <a:pt x="266" y="440"/>
                  </a:moveTo>
                  <a:cubicBezTo>
                    <a:pt x="260" y="438"/>
                    <a:pt x="258" y="438"/>
                    <a:pt x="258" y="438"/>
                  </a:cubicBezTo>
                  <a:cubicBezTo>
                    <a:pt x="258" y="438"/>
                    <a:pt x="263" y="423"/>
                    <a:pt x="265" y="413"/>
                  </a:cubicBezTo>
                  <a:cubicBezTo>
                    <a:pt x="268" y="421"/>
                    <a:pt x="275" y="439"/>
                    <a:pt x="275" y="439"/>
                  </a:cubicBezTo>
                  <a:cubicBezTo>
                    <a:pt x="275" y="439"/>
                    <a:pt x="272" y="441"/>
                    <a:pt x="266" y="440"/>
                  </a:cubicBezTo>
                  <a:close/>
                  <a:moveTo>
                    <a:pt x="282" y="196"/>
                  </a:moveTo>
                  <a:cubicBezTo>
                    <a:pt x="280" y="201"/>
                    <a:pt x="275" y="212"/>
                    <a:pt x="275" y="212"/>
                  </a:cubicBezTo>
                  <a:cubicBezTo>
                    <a:pt x="275" y="212"/>
                    <a:pt x="276" y="201"/>
                    <a:pt x="272" y="193"/>
                  </a:cubicBezTo>
                  <a:cubicBezTo>
                    <a:pt x="269" y="184"/>
                    <a:pt x="266" y="180"/>
                    <a:pt x="266" y="179"/>
                  </a:cubicBezTo>
                  <a:cubicBezTo>
                    <a:pt x="266" y="178"/>
                    <a:pt x="266" y="177"/>
                    <a:pt x="266" y="176"/>
                  </a:cubicBezTo>
                  <a:cubicBezTo>
                    <a:pt x="266" y="175"/>
                    <a:pt x="265" y="174"/>
                    <a:pt x="265" y="174"/>
                  </a:cubicBezTo>
                  <a:cubicBezTo>
                    <a:pt x="265" y="174"/>
                    <a:pt x="268" y="173"/>
                    <a:pt x="271" y="171"/>
                  </a:cubicBezTo>
                  <a:cubicBezTo>
                    <a:pt x="274" y="170"/>
                    <a:pt x="276" y="169"/>
                    <a:pt x="276" y="169"/>
                  </a:cubicBezTo>
                  <a:cubicBezTo>
                    <a:pt x="276" y="169"/>
                    <a:pt x="280" y="181"/>
                    <a:pt x="284" y="184"/>
                  </a:cubicBezTo>
                  <a:cubicBezTo>
                    <a:pt x="287" y="182"/>
                    <a:pt x="288" y="181"/>
                    <a:pt x="290" y="180"/>
                  </a:cubicBezTo>
                  <a:cubicBezTo>
                    <a:pt x="287" y="184"/>
                    <a:pt x="285" y="190"/>
                    <a:pt x="282" y="196"/>
                  </a:cubicBezTo>
                  <a:close/>
                  <a:moveTo>
                    <a:pt x="321" y="141"/>
                  </a:moveTo>
                  <a:cubicBezTo>
                    <a:pt x="319" y="143"/>
                    <a:pt x="311" y="152"/>
                    <a:pt x="305" y="157"/>
                  </a:cubicBezTo>
                  <a:cubicBezTo>
                    <a:pt x="300" y="162"/>
                    <a:pt x="299" y="165"/>
                    <a:pt x="294" y="172"/>
                  </a:cubicBezTo>
                  <a:cubicBezTo>
                    <a:pt x="290" y="179"/>
                    <a:pt x="290" y="180"/>
                    <a:pt x="290" y="180"/>
                  </a:cubicBezTo>
                  <a:cubicBezTo>
                    <a:pt x="290" y="180"/>
                    <a:pt x="286" y="182"/>
                    <a:pt x="284" y="183"/>
                  </a:cubicBezTo>
                  <a:cubicBezTo>
                    <a:pt x="282" y="180"/>
                    <a:pt x="279" y="176"/>
                    <a:pt x="277" y="169"/>
                  </a:cubicBezTo>
                  <a:cubicBezTo>
                    <a:pt x="275" y="162"/>
                    <a:pt x="274" y="160"/>
                    <a:pt x="273" y="158"/>
                  </a:cubicBezTo>
                  <a:cubicBezTo>
                    <a:pt x="272" y="157"/>
                    <a:pt x="272" y="155"/>
                    <a:pt x="272" y="155"/>
                  </a:cubicBezTo>
                  <a:cubicBezTo>
                    <a:pt x="272" y="155"/>
                    <a:pt x="282" y="151"/>
                    <a:pt x="295" y="147"/>
                  </a:cubicBezTo>
                  <a:cubicBezTo>
                    <a:pt x="307" y="144"/>
                    <a:pt x="310" y="142"/>
                    <a:pt x="315" y="140"/>
                  </a:cubicBezTo>
                  <a:cubicBezTo>
                    <a:pt x="319" y="139"/>
                    <a:pt x="322" y="136"/>
                    <a:pt x="322" y="136"/>
                  </a:cubicBezTo>
                  <a:cubicBezTo>
                    <a:pt x="322" y="136"/>
                    <a:pt x="323" y="139"/>
                    <a:pt x="321" y="141"/>
                  </a:cubicBezTo>
                  <a:close/>
                  <a:moveTo>
                    <a:pt x="461" y="169"/>
                  </a:moveTo>
                  <a:cubicBezTo>
                    <a:pt x="451" y="166"/>
                    <a:pt x="448" y="166"/>
                    <a:pt x="448" y="163"/>
                  </a:cubicBezTo>
                  <a:cubicBezTo>
                    <a:pt x="449" y="160"/>
                    <a:pt x="449" y="159"/>
                    <a:pt x="450" y="157"/>
                  </a:cubicBezTo>
                  <a:cubicBezTo>
                    <a:pt x="450" y="154"/>
                    <a:pt x="450" y="149"/>
                    <a:pt x="450" y="149"/>
                  </a:cubicBezTo>
                  <a:cubicBezTo>
                    <a:pt x="450" y="149"/>
                    <a:pt x="450" y="150"/>
                    <a:pt x="455" y="150"/>
                  </a:cubicBezTo>
                  <a:cubicBezTo>
                    <a:pt x="460" y="150"/>
                    <a:pt x="476" y="148"/>
                    <a:pt x="476" y="148"/>
                  </a:cubicBezTo>
                  <a:cubicBezTo>
                    <a:pt x="479" y="151"/>
                    <a:pt x="479" y="151"/>
                    <a:pt x="479" y="151"/>
                  </a:cubicBezTo>
                  <a:cubicBezTo>
                    <a:pt x="479" y="147"/>
                    <a:pt x="479" y="147"/>
                    <a:pt x="479" y="147"/>
                  </a:cubicBezTo>
                  <a:cubicBezTo>
                    <a:pt x="479" y="147"/>
                    <a:pt x="481" y="156"/>
                    <a:pt x="481" y="158"/>
                  </a:cubicBezTo>
                  <a:cubicBezTo>
                    <a:pt x="482" y="160"/>
                    <a:pt x="483" y="160"/>
                    <a:pt x="483" y="160"/>
                  </a:cubicBezTo>
                  <a:cubicBezTo>
                    <a:pt x="483" y="160"/>
                    <a:pt x="483" y="166"/>
                    <a:pt x="484" y="169"/>
                  </a:cubicBezTo>
                  <a:cubicBezTo>
                    <a:pt x="485" y="172"/>
                    <a:pt x="486" y="175"/>
                    <a:pt x="486" y="175"/>
                  </a:cubicBezTo>
                  <a:cubicBezTo>
                    <a:pt x="486" y="175"/>
                    <a:pt x="471" y="173"/>
                    <a:pt x="461" y="169"/>
                  </a:cubicBezTo>
                  <a:close/>
                </a:path>
              </a:pathLst>
            </a:custGeom>
            <a:grpFill/>
            <a:ln>
              <a:noFill/>
            </a:ln>
          </p:spPr>
          <p:txBody>
            <a:bodyPr/>
            <a:lstStyle/>
            <a:p>
              <a:pPr>
                <a:defRPr/>
              </a:pPr>
              <a:endParaRPr lang="id-ID" sz="2400">
                <a:solidFill>
                  <a:schemeClr val="bg1"/>
                </a:solidFill>
              </a:endParaRPr>
            </a:p>
          </p:txBody>
        </p:sp>
        <p:sp>
          <p:nvSpPr>
            <p:cNvPr id="126" name="Freeform 9"/>
            <p:cNvSpPr>
              <a:spLocks noEditPoints="1"/>
            </p:cNvSpPr>
            <p:nvPr/>
          </p:nvSpPr>
          <p:spPr bwMode="auto">
            <a:xfrm rot="17387590">
              <a:off x="9063543" y="715381"/>
              <a:ext cx="747526" cy="817941"/>
            </a:xfrm>
            <a:custGeom>
              <a:avLst/>
              <a:gdLst>
                <a:gd name="T0" fmla="*/ 1047 w 1062"/>
                <a:gd name="T1" fmla="*/ 345 h 1162"/>
                <a:gd name="T2" fmla="*/ 1029 w 1062"/>
                <a:gd name="T3" fmla="*/ 337 h 1162"/>
                <a:gd name="T4" fmla="*/ 816 w 1062"/>
                <a:gd name="T5" fmla="*/ 215 h 1162"/>
                <a:gd name="T6" fmla="*/ 485 w 1062"/>
                <a:gd name="T7" fmla="*/ 21 h 1162"/>
                <a:gd name="T8" fmla="*/ 468 w 1062"/>
                <a:gd name="T9" fmla="*/ 7 h 1162"/>
                <a:gd name="T10" fmla="*/ 447 w 1062"/>
                <a:gd name="T11" fmla="*/ 6 h 1162"/>
                <a:gd name="T12" fmla="*/ 426 w 1062"/>
                <a:gd name="T13" fmla="*/ 25 h 1162"/>
                <a:gd name="T14" fmla="*/ 408 w 1062"/>
                <a:gd name="T15" fmla="*/ 27 h 1162"/>
                <a:gd name="T16" fmla="*/ 391 w 1062"/>
                <a:gd name="T17" fmla="*/ 57 h 1162"/>
                <a:gd name="T18" fmla="*/ 360 w 1062"/>
                <a:gd name="T19" fmla="*/ 118 h 1162"/>
                <a:gd name="T20" fmla="*/ 342 w 1062"/>
                <a:gd name="T21" fmla="*/ 135 h 1162"/>
                <a:gd name="T22" fmla="*/ 330 w 1062"/>
                <a:gd name="T23" fmla="*/ 161 h 1162"/>
                <a:gd name="T24" fmla="*/ 304 w 1062"/>
                <a:gd name="T25" fmla="*/ 225 h 1162"/>
                <a:gd name="T26" fmla="*/ 265 w 1062"/>
                <a:gd name="T27" fmla="*/ 284 h 1162"/>
                <a:gd name="T28" fmla="*/ 251 w 1062"/>
                <a:gd name="T29" fmla="*/ 274 h 1162"/>
                <a:gd name="T30" fmla="*/ 81 w 1062"/>
                <a:gd name="T31" fmla="*/ 310 h 1162"/>
                <a:gd name="T32" fmla="*/ 98 w 1062"/>
                <a:gd name="T33" fmla="*/ 470 h 1162"/>
                <a:gd name="T34" fmla="*/ 139 w 1062"/>
                <a:gd name="T35" fmla="*/ 490 h 1162"/>
                <a:gd name="T36" fmla="*/ 151 w 1062"/>
                <a:gd name="T37" fmla="*/ 492 h 1162"/>
                <a:gd name="T38" fmla="*/ 162 w 1062"/>
                <a:gd name="T39" fmla="*/ 501 h 1162"/>
                <a:gd name="T40" fmla="*/ 85 w 1062"/>
                <a:gd name="T41" fmla="*/ 651 h 1162"/>
                <a:gd name="T42" fmla="*/ 70 w 1062"/>
                <a:gd name="T43" fmla="*/ 663 h 1162"/>
                <a:gd name="T44" fmla="*/ 58 w 1062"/>
                <a:gd name="T45" fmla="*/ 689 h 1162"/>
                <a:gd name="T46" fmla="*/ 61 w 1062"/>
                <a:gd name="T47" fmla="*/ 699 h 1162"/>
                <a:gd name="T48" fmla="*/ 21 w 1062"/>
                <a:gd name="T49" fmla="*/ 778 h 1162"/>
                <a:gd name="T50" fmla="*/ 9 w 1062"/>
                <a:gd name="T51" fmla="*/ 799 h 1162"/>
                <a:gd name="T52" fmla="*/ 12 w 1062"/>
                <a:gd name="T53" fmla="*/ 826 h 1162"/>
                <a:gd name="T54" fmla="*/ 34 w 1062"/>
                <a:gd name="T55" fmla="*/ 833 h 1162"/>
                <a:gd name="T56" fmla="*/ 163 w 1062"/>
                <a:gd name="T57" fmla="*/ 905 h 1162"/>
                <a:gd name="T58" fmla="*/ 479 w 1062"/>
                <a:gd name="T59" fmla="*/ 1084 h 1162"/>
                <a:gd name="T60" fmla="*/ 586 w 1062"/>
                <a:gd name="T61" fmla="*/ 1147 h 1162"/>
                <a:gd name="T62" fmla="*/ 609 w 1062"/>
                <a:gd name="T63" fmla="*/ 1161 h 1162"/>
                <a:gd name="T64" fmla="*/ 628 w 1062"/>
                <a:gd name="T65" fmla="*/ 1156 h 1162"/>
                <a:gd name="T66" fmla="*/ 639 w 1062"/>
                <a:gd name="T67" fmla="*/ 1149 h 1162"/>
                <a:gd name="T68" fmla="*/ 650 w 1062"/>
                <a:gd name="T69" fmla="*/ 1151 h 1162"/>
                <a:gd name="T70" fmla="*/ 667 w 1062"/>
                <a:gd name="T71" fmla="*/ 1151 h 1162"/>
                <a:gd name="T72" fmla="*/ 677 w 1062"/>
                <a:gd name="T73" fmla="*/ 1128 h 1162"/>
                <a:gd name="T74" fmla="*/ 683 w 1062"/>
                <a:gd name="T75" fmla="*/ 1112 h 1162"/>
                <a:gd name="T76" fmla="*/ 701 w 1062"/>
                <a:gd name="T77" fmla="*/ 1094 h 1162"/>
                <a:gd name="T78" fmla="*/ 696 w 1062"/>
                <a:gd name="T79" fmla="*/ 1082 h 1162"/>
                <a:gd name="T80" fmla="*/ 753 w 1062"/>
                <a:gd name="T81" fmla="*/ 969 h 1162"/>
                <a:gd name="T82" fmla="*/ 910 w 1062"/>
                <a:gd name="T83" fmla="*/ 651 h 1162"/>
                <a:gd name="T84" fmla="*/ 1034 w 1062"/>
                <a:gd name="T85" fmla="*/ 424 h 1162"/>
                <a:gd name="T86" fmla="*/ 1035 w 1062"/>
                <a:gd name="T87" fmla="*/ 398 h 1162"/>
                <a:gd name="T88" fmla="*/ 1052 w 1062"/>
                <a:gd name="T89" fmla="*/ 373 h 1162"/>
                <a:gd name="T90" fmla="*/ 198 w 1062"/>
                <a:gd name="T91" fmla="*/ 430 h 1162"/>
                <a:gd name="T92" fmla="*/ 174 w 1062"/>
                <a:gd name="T93" fmla="*/ 467 h 1162"/>
                <a:gd name="T94" fmla="*/ 163 w 1062"/>
                <a:gd name="T95" fmla="*/ 468 h 1162"/>
                <a:gd name="T96" fmla="*/ 113 w 1062"/>
                <a:gd name="T97" fmla="*/ 338 h 1162"/>
                <a:gd name="T98" fmla="*/ 226 w 1062"/>
                <a:gd name="T99" fmla="*/ 300 h 1162"/>
                <a:gd name="T100" fmla="*/ 247 w 1062"/>
                <a:gd name="T101" fmla="*/ 314 h 1162"/>
                <a:gd name="T102" fmla="*/ 233 w 1062"/>
                <a:gd name="T103" fmla="*/ 362 h 1162"/>
                <a:gd name="T104" fmla="*/ 198 w 1062"/>
                <a:gd name="T105" fmla="*/ 430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2" h="1162">
                  <a:moveTo>
                    <a:pt x="1060" y="355"/>
                  </a:moveTo>
                  <a:cubicBezTo>
                    <a:pt x="1057" y="347"/>
                    <a:pt x="1051" y="346"/>
                    <a:pt x="1047" y="345"/>
                  </a:cubicBezTo>
                  <a:cubicBezTo>
                    <a:pt x="1043" y="344"/>
                    <a:pt x="1041" y="344"/>
                    <a:pt x="1038" y="342"/>
                  </a:cubicBezTo>
                  <a:cubicBezTo>
                    <a:pt x="1036" y="341"/>
                    <a:pt x="1032" y="337"/>
                    <a:pt x="1029" y="337"/>
                  </a:cubicBezTo>
                  <a:cubicBezTo>
                    <a:pt x="1027" y="337"/>
                    <a:pt x="1025" y="337"/>
                    <a:pt x="1025" y="337"/>
                  </a:cubicBezTo>
                  <a:cubicBezTo>
                    <a:pt x="1025" y="337"/>
                    <a:pt x="928" y="280"/>
                    <a:pt x="816" y="215"/>
                  </a:cubicBezTo>
                  <a:cubicBezTo>
                    <a:pt x="763" y="184"/>
                    <a:pt x="707" y="150"/>
                    <a:pt x="656" y="121"/>
                  </a:cubicBezTo>
                  <a:cubicBezTo>
                    <a:pt x="561" y="65"/>
                    <a:pt x="485" y="21"/>
                    <a:pt x="485" y="21"/>
                  </a:cubicBezTo>
                  <a:cubicBezTo>
                    <a:pt x="485" y="21"/>
                    <a:pt x="484" y="18"/>
                    <a:pt x="478" y="15"/>
                  </a:cubicBezTo>
                  <a:cubicBezTo>
                    <a:pt x="473" y="12"/>
                    <a:pt x="471" y="11"/>
                    <a:pt x="468" y="7"/>
                  </a:cubicBezTo>
                  <a:cubicBezTo>
                    <a:pt x="465" y="3"/>
                    <a:pt x="461" y="0"/>
                    <a:pt x="456" y="0"/>
                  </a:cubicBezTo>
                  <a:cubicBezTo>
                    <a:pt x="452" y="1"/>
                    <a:pt x="450" y="2"/>
                    <a:pt x="447" y="6"/>
                  </a:cubicBezTo>
                  <a:cubicBezTo>
                    <a:pt x="443" y="10"/>
                    <a:pt x="440" y="16"/>
                    <a:pt x="436" y="17"/>
                  </a:cubicBezTo>
                  <a:cubicBezTo>
                    <a:pt x="432" y="19"/>
                    <a:pt x="432" y="23"/>
                    <a:pt x="426" y="25"/>
                  </a:cubicBezTo>
                  <a:cubicBezTo>
                    <a:pt x="421" y="28"/>
                    <a:pt x="419" y="28"/>
                    <a:pt x="417" y="27"/>
                  </a:cubicBezTo>
                  <a:cubicBezTo>
                    <a:pt x="414" y="26"/>
                    <a:pt x="412" y="25"/>
                    <a:pt x="408" y="27"/>
                  </a:cubicBezTo>
                  <a:cubicBezTo>
                    <a:pt x="404" y="29"/>
                    <a:pt x="396" y="32"/>
                    <a:pt x="396" y="38"/>
                  </a:cubicBezTo>
                  <a:cubicBezTo>
                    <a:pt x="396" y="44"/>
                    <a:pt x="395" y="47"/>
                    <a:pt x="391" y="57"/>
                  </a:cubicBezTo>
                  <a:cubicBezTo>
                    <a:pt x="386" y="67"/>
                    <a:pt x="386" y="68"/>
                    <a:pt x="377" y="86"/>
                  </a:cubicBezTo>
                  <a:cubicBezTo>
                    <a:pt x="368" y="104"/>
                    <a:pt x="361" y="116"/>
                    <a:pt x="360" y="118"/>
                  </a:cubicBezTo>
                  <a:cubicBezTo>
                    <a:pt x="358" y="120"/>
                    <a:pt x="357" y="121"/>
                    <a:pt x="353" y="123"/>
                  </a:cubicBezTo>
                  <a:cubicBezTo>
                    <a:pt x="349" y="124"/>
                    <a:pt x="347" y="126"/>
                    <a:pt x="342" y="135"/>
                  </a:cubicBezTo>
                  <a:cubicBezTo>
                    <a:pt x="340" y="138"/>
                    <a:pt x="337" y="143"/>
                    <a:pt x="335" y="147"/>
                  </a:cubicBezTo>
                  <a:cubicBezTo>
                    <a:pt x="332" y="153"/>
                    <a:pt x="328" y="159"/>
                    <a:pt x="330" y="161"/>
                  </a:cubicBezTo>
                  <a:cubicBezTo>
                    <a:pt x="332" y="165"/>
                    <a:pt x="333" y="169"/>
                    <a:pt x="333" y="169"/>
                  </a:cubicBezTo>
                  <a:cubicBezTo>
                    <a:pt x="333" y="169"/>
                    <a:pt x="319" y="196"/>
                    <a:pt x="304" y="225"/>
                  </a:cubicBezTo>
                  <a:cubicBezTo>
                    <a:pt x="289" y="254"/>
                    <a:pt x="272" y="288"/>
                    <a:pt x="272" y="288"/>
                  </a:cubicBezTo>
                  <a:cubicBezTo>
                    <a:pt x="272" y="288"/>
                    <a:pt x="268" y="284"/>
                    <a:pt x="265" y="284"/>
                  </a:cubicBezTo>
                  <a:cubicBezTo>
                    <a:pt x="263" y="283"/>
                    <a:pt x="259" y="284"/>
                    <a:pt x="259" y="282"/>
                  </a:cubicBezTo>
                  <a:cubicBezTo>
                    <a:pt x="258" y="281"/>
                    <a:pt x="258" y="280"/>
                    <a:pt x="251" y="274"/>
                  </a:cubicBezTo>
                  <a:cubicBezTo>
                    <a:pt x="244" y="269"/>
                    <a:pt x="231" y="259"/>
                    <a:pt x="222" y="253"/>
                  </a:cubicBezTo>
                  <a:cubicBezTo>
                    <a:pt x="136" y="225"/>
                    <a:pt x="81" y="310"/>
                    <a:pt x="81" y="310"/>
                  </a:cubicBezTo>
                  <a:cubicBezTo>
                    <a:pt x="24" y="404"/>
                    <a:pt x="80" y="457"/>
                    <a:pt x="98" y="470"/>
                  </a:cubicBezTo>
                  <a:cubicBezTo>
                    <a:pt x="98" y="470"/>
                    <a:pt x="98" y="470"/>
                    <a:pt x="98" y="470"/>
                  </a:cubicBezTo>
                  <a:cubicBezTo>
                    <a:pt x="98" y="470"/>
                    <a:pt x="103" y="475"/>
                    <a:pt x="118" y="482"/>
                  </a:cubicBezTo>
                  <a:cubicBezTo>
                    <a:pt x="133" y="490"/>
                    <a:pt x="135" y="491"/>
                    <a:pt x="139" y="490"/>
                  </a:cubicBezTo>
                  <a:cubicBezTo>
                    <a:pt x="143" y="490"/>
                    <a:pt x="144" y="489"/>
                    <a:pt x="148" y="490"/>
                  </a:cubicBezTo>
                  <a:cubicBezTo>
                    <a:pt x="150" y="492"/>
                    <a:pt x="151" y="492"/>
                    <a:pt x="151" y="492"/>
                  </a:cubicBezTo>
                  <a:cubicBezTo>
                    <a:pt x="151" y="492"/>
                    <a:pt x="151" y="494"/>
                    <a:pt x="154" y="497"/>
                  </a:cubicBezTo>
                  <a:cubicBezTo>
                    <a:pt x="157" y="499"/>
                    <a:pt x="162" y="501"/>
                    <a:pt x="162" y="501"/>
                  </a:cubicBezTo>
                  <a:cubicBezTo>
                    <a:pt x="162" y="501"/>
                    <a:pt x="155" y="514"/>
                    <a:pt x="150" y="525"/>
                  </a:cubicBezTo>
                  <a:cubicBezTo>
                    <a:pt x="144" y="535"/>
                    <a:pt x="85" y="651"/>
                    <a:pt x="85" y="651"/>
                  </a:cubicBezTo>
                  <a:cubicBezTo>
                    <a:pt x="85" y="651"/>
                    <a:pt x="82" y="653"/>
                    <a:pt x="79" y="653"/>
                  </a:cubicBezTo>
                  <a:cubicBezTo>
                    <a:pt x="75" y="654"/>
                    <a:pt x="74" y="655"/>
                    <a:pt x="70" y="663"/>
                  </a:cubicBezTo>
                  <a:cubicBezTo>
                    <a:pt x="66" y="671"/>
                    <a:pt x="60" y="682"/>
                    <a:pt x="60" y="684"/>
                  </a:cubicBezTo>
                  <a:cubicBezTo>
                    <a:pt x="60" y="686"/>
                    <a:pt x="61" y="687"/>
                    <a:pt x="58" y="689"/>
                  </a:cubicBezTo>
                  <a:cubicBezTo>
                    <a:pt x="55" y="690"/>
                    <a:pt x="55" y="691"/>
                    <a:pt x="57" y="694"/>
                  </a:cubicBezTo>
                  <a:cubicBezTo>
                    <a:pt x="60" y="696"/>
                    <a:pt x="61" y="699"/>
                    <a:pt x="61" y="699"/>
                  </a:cubicBezTo>
                  <a:cubicBezTo>
                    <a:pt x="61" y="699"/>
                    <a:pt x="54" y="713"/>
                    <a:pt x="45" y="729"/>
                  </a:cubicBezTo>
                  <a:cubicBezTo>
                    <a:pt x="37" y="745"/>
                    <a:pt x="25" y="770"/>
                    <a:pt x="21" y="778"/>
                  </a:cubicBezTo>
                  <a:cubicBezTo>
                    <a:pt x="17" y="785"/>
                    <a:pt x="17" y="786"/>
                    <a:pt x="16" y="786"/>
                  </a:cubicBezTo>
                  <a:cubicBezTo>
                    <a:pt x="14" y="787"/>
                    <a:pt x="12" y="793"/>
                    <a:pt x="9" y="799"/>
                  </a:cubicBezTo>
                  <a:cubicBezTo>
                    <a:pt x="5" y="804"/>
                    <a:pt x="0" y="809"/>
                    <a:pt x="1" y="815"/>
                  </a:cubicBezTo>
                  <a:cubicBezTo>
                    <a:pt x="2" y="822"/>
                    <a:pt x="8" y="825"/>
                    <a:pt x="12" y="826"/>
                  </a:cubicBezTo>
                  <a:cubicBezTo>
                    <a:pt x="16" y="828"/>
                    <a:pt x="20" y="827"/>
                    <a:pt x="25" y="830"/>
                  </a:cubicBezTo>
                  <a:cubicBezTo>
                    <a:pt x="30" y="832"/>
                    <a:pt x="31" y="832"/>
                    <a:pt x="34" y="833"/>
                  </a:cubicBezTo>
                  <a:cubicBezTo>
                    <a:pt x="37" y="833"/>
                    <a:pt x="41" y="835"/>
                    <a:pt x="49" y="840"/>
                  </a:cubicBezTo>
                  <a:cubicBezTo>
                    <a:pt x="56" y="844"/>
                    <a:pt x="126" y="883"/>
                    <a:pt x="163" y="905"/>
                  </a:cubicBezTo>
                  <a:cubicBezTo>
                    <a:pt x="201" y="926"/>
                    <a:pt x="260" y="959"/>
                    <a:pt x="306" y="985"/>
                  </a:cubicBezTo>
                  <a:cubicBezTo>
                    <a:pt x="352" y="1011"/>
                    <a:pt x="449" y="1067"/>
                    <a:pt x="479" y="1084"/>
                  </a:cubicBezTo>
                  <a:cubicBezTo>
                    <a:pt x="509" y="1101"/>
                    <a:pt x="582" y="1142"/>
                    <a:pt x="582" y="1142"/>
                  </a:cubicBezTo>
                  <a:cubicBezTo>
                    <a:pt x="582" y="1142"/>
                    <a:pt x="581" y="1144"/>
                    <a:pt x="586" y="1147"/>
                  </a:cubicBezTo>
                  <a:cubicBezTo>
                    <a:pt x="591" y="1150"/>
                    <a:pt x="595" y="1152"/>
                    <a:pt x="598" y="1155"/>
                  </a:cubicBezTo>
                  <a:cubicBezTo>
                    <a:pt x="601" y="1158"/>
                    <a:pt x="604" y="1161"/>
                    <a:pt x="609" y="1161"/>
                  </a:cubicBezTo>
                  <a:cubicBezTo>
                    <a:pt x="613" y="1162"/>
                    <a:pt x="617" y="1158"/>
                    <a:pt x="617" y="1158"/>
                  </a:cubicBezTo>
                  <a:cubicBezTo>
                    <a:pt x="617" y="1158"/>
                    <a:pt x="625" y="1160"/>
                    <a:pt x="628" y="1156"/>
                  </a:cubicBezTo>
                  <a:cubicBezTo>
                    <a:pt x="631" y="1153"/>
                    <a:pt x="630" y="1150"/>
                    <a:pt x="630" y="1150"/>
                  </a:cubicBezTo>
                  <a:cubicBezTo>
                    <a:pt x="630" y="1150"/>
                    <a:pt x="637" y="1150"/>
                    <a:pt x="639" y="1149"/>
                  </a:cubicBezTo>
                  <a:cubicBezTo>
                    <a:pt x="641" y="1148"/>
                    <a:pt x="642" y="1148"/>
                    <a:pt x="642" y="1148"/>
                  </a:cubicBezTo>
                  <a:cubicBezTo>
                    <a:pt x="642" y="1148"/>
                    <a:pt x="645" y="1149"/>
                    <a:pt x="650" y="1151"/>
                  </a:cubicBezTo>
                  <a:cubicBezTo>
                    <a:pt x="655" y="1152"/>
                    <a:pt x="658" y="1152"/>
                    <a:pt x="659" y="1152"/>
                  </a:cubicBezTo>
                  <a:cubicBezTo>
                    <a:pt x="661" y="1153"/>
                    <a:pt x="666" y="1152"/>
                    <a:pt x="667" y="1151"/>
                  </a:cubicBezTo>
                  <a:cubicBezTo>
                    <a:pt x="669" y="1149"/>
                    <a:pt x="674" y="1147"/>
                    <a:pt x="674" y="1142"/>
                  </a:cubicBezTo>
                  <a:cubicBezTo>
                    <a:pt x="674" y="1136"/>
                    <a:pt x="676" y="1132"/>
                    <a:pt x="677" y="1128"/>
                  </a:cubicBezTo>
                  <a:cubicBezTo>
                    <a:pt x="679" y="1124"/>
                    <a:pt x="681" y="1119"/>
                    <a:pt x="681" y="1117"/>
                  </a:cubicBezTo>
                  <a:cubicBezTo>
                    <a:pt x="681" y="1115"/>
                    <a:pt x="681" y="1112"/>
                    <a:pt x="683" y="1112"/>
                  </a:cubicBezTo>
                  <a:cubicBezTo>
                    <a:pt x="685" y="1113"/>
                    <a:pt x="688" y="1113"/>
                    <a:pt x="694" y="1109"/>
                  </a:cubicBezTo>
                  <a:cubicBezTo>
                    <a:pt x="699" y="1105"/>
                    <a:pt x="701" y="1100"/>
                    <a:pt x="701" y="1094"/>
                  </a:cubicBezTo>
                  <a:cubicBezTo>
                    <a:pt x="701" y="1088"/>
                    <a:pt x="700" y="1086"/>
                    <a:pt x="699" y="1085"/>
                  </a:cubicBezTo>
                  <a:cubicBezTo>
                    <a:pt x="698" y="1084"/>
                    <a:pt x="696" y="1082"/>
                    <a:pt x="696" y="1082"/>
                  </a:cubicBezTo>
                  <a:cubicBezTo>
                    <a:pt x="696" y="1082"/>
                    <a:pt x="703" y="1073"/>
                    <a:pt x="712" y="1053"/>
                  </a:cubicBezTo>
                  <a:cubicBezTo>
                    <a:pt x="721" y="1034"/>
                    <a:pt x="737" y="1000"/>
                    <a:pt x="753" y="969"/>
                  </a:cubicBezTo>
                  <a:cubicBezTo>
                    <a:pt x="768" y="938"/>
                    <a:pt x="797" y="877"/>
                    <a:pt x="821" y="830"/>
                  </a:cubicBezTo>
                  <a:cubicBezTo>
                    <a:pt x="845" y="783"/>
                    <a:pt x="891" y="689"/>
                    <a:pt x="910" y="651"/>
                  </a:cubicBezTo>
                  <a:cubicBezTo>
                    <a:pt x="929" y="613"/>
                    <a:pt x="1021" y="428"/>
                    <a:pt x="1021" y="428"/>
                  </a:cubicBezTo>
                  <a:cubicBezTo>
                    <a:pt x="1021" y="428"/>
                    <a:pt x="1028" y="430"/>
                    <a:pt x="1034" y="424"/>
                  </a:cubicBezTo>
                  <a:cubicBezTo>
                    <a:pt x="1039" y="418"/>
                    <a:pt x="1042" y="410"/>
                    <a:pt x="1039" y="405"/>
                  </a:cubicBezTo>
                  <a:cubicBezTo>
                    <a:pt x="1036" y="399"/>
                    <a:pt x="1035" y="398"/>
                    <a:pt x="1035" y="398"/>
                  </a:cubicBezTo>
                  <a:cubicBezTo>
                    <a:pt x="1035" y="398"/>
                    <a:pt x="1038" y="392"/>
                    <a:pt x="1041" y="388"/>
                  </a:cubicBezTo>
                  <a:cubicBezTo>
                    <a:pt x="1043" y="384"/>
                    <a:pt x="1048" y="378"/>
                    <a:pt x="1052" y="373"/>
                  </a:cubicBezTo>
                  <a:cubicBezTo>
                    <a:pt x="1055" y="368"/>
                    <a:pt x="1062" y="364"/>
                    <a:pt x="1060" y="355"/>
                  </a:cubicBezTo>
                  <a:close/>
                  <a:moveTo>
                    <a:pt x="198" y="430"/>
                  </a:moveTo>
                  <a:cubicBezTo>
                    <a:pt x="187" y="451"/>
                    <a:pt x="178" y="469"/>
                    <a:pt x="178" y="469"/>
                  </a:cubicBezTo>
                  <a:cubicBezTo>
                    <a:pt x="178" y="469"/>
                    <a:pt x="176" y="468"/>
                    <a:pt x="174" y="467"/>
                  </a:cubicBezTo>
                  <a:cubicBezTo>
                    <a:pt x="173" y="467"/>
                    <a:pt x="169" y="467"/>
                    <a:pt x="167" y="466"/>
                  </a:cubicBezTo>
                  <a:cubicBezTo>
                    <a:pt x="164" y="465"/>
                    <a:pt x="163" y="468"/>
                    <a:pt x="163" y="468"/>
                  </a:cubicBezTo>
                  <a:cubicBezTo>
                    <a:pt x="163" y="468"/>
                    <a:pt x="152" y="462"/>
                    <a:pt x="144" y="456"/>
                  </a:cubicBezTo>
                  <a:cubicBezTo>
                    <a:pt x="144" y="456"/>
                    <a:pt x="70" y="414"/>
                    <a:pt x="113" y="338"/>
                  </a:cubicBezTo>
                  <a:cubicBezTo>
                    <a:pt x="113" y="338"/>
                    <a:pt x="165" y="257"/>
                    <a:pt x="226" y="300"/>
                  </a:cubicBezTo>
                  <a:cubicBezTo>
                    <a:pt x="226" y="300"/>
                    <a:pt x="226" y="300"/>
                    <a:pt x="226" y="300"/>
                  </a:cubicBezTo>
                  <a:cubicBezTo>
                    <a:pt x="228" y="301"/>
                    <a:pt x="231" y="302"/>
                    <a:pt x="235" y="305"/>
                  </a:cubicBezTo>
                  <a:cubicBezTo>
                    <a:pt x="239" y="308"/>
                    <a:pt x="244" y="311"/>
                    <a:pt x="247" y="314"/>
                  </a:cubicBezTo>
                  <a:cubicBezTo>
                    <a:pt x="250" y="317"/>
                    <a:pt x="255" y="319"/>
                    <a:pt x="255" y="319"/>
                  </a:cubicBezTo>
                  <a:cubicBezTo>
                    <a:pt x="255" y="319"/>
                    <a:pt x="245" y="339"/>
                    <a:pt x="233" y="362"/>
                  </a:cubicBezTo>
                  <a:cubicBezTo>
                    <a:pt x="233" y="364"/>
                    <a:pt x="232" y="365"/>
                    <a:pt x="231" y="366"/>
                  </a:cubicBezTo>
                  <a:cubicBezTo>
                    <a:pt x="218" y="391"/>
                    <a:pt x="204" y="419"/>
                    <a:pt x="198" y="430"/>
                  </a:cubicBezTo>
                  <a:close/>
                </a:path>
              </a:pathLst>
            </a:custGeom>
            <a:grpFill/>
            <a:ln>
              <a:noFill/>
            </a:ln>
          </p:spPr>
          <p:txBody>
            <a:bodyPr/>
            <a:lstStyle/>
            <a:p>
              <a:pPr>
                <a:defRPr/>
              </a:pPr>
              <a:endParaRPr lang="id-ID" sz="2400">
                <a:solidFill>
                  <a:schemeClr val="bg1"/>
                </a:solidFill>
              </a:endParaRPr>
            </a:p>
          </p:txBody>
        </p:sp>
      </p:grpSp>
      <p:sp>
        <p:nvSpPr>
          <p:cNvPr id="127" name="TextBox 152"/>
          <p:cNvSpPr txBox="1"/>
          <p:nvPr/>
        </p:nvSpPr>
        <p:spPr>
          <a:xfrm>
            <a:off x="6096001" y="1651001"/>
            <a:ext cx="3044825" cy="461665"/>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400" b="1">
                <a:solidFill>
                  <a:schemeClr val="bg1"/>
                </a:solidFill>
                <a:ea typeface="宋体" panose="02010600030101010101" pitchFamily="2" charset="-122"/>
              </a:rPr>
              <a:t>Best Choose</a:t>
            </a:r>
            <a:endParaRPr lang="id-ID" sz="2400" b="1">
              <a:solidFill>
                <a:schemeClr val="bg1"/>
              </a:solidFill>
            </a:endParaRPr>
          </a:p>
        </p:txBody>
      </p:sp>
      <p:sp>
        <p:nvSpPr>
          <p:cNvPr id="128" name="TextBox 153"/>
          <p:cNvSpPr txBox="1"/>
          <p:nvPr/>
        </p:nvSpPr>
        <p:spPr>
          <a:xfrm>
            <a:off x="6102349" y="2097090"/>
            <a:ext cx="5251451" cy="769634"/>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ms-MY" sz="1465" b="1">
                <a:solidFill>
                  <a:schemeClr val="bg1"/>
                </a:solidFill>
              </a:rPr>
              <a:t>Lorem ipsum dolor sit amet, consectetur adipiscing elit.</a:t>
            </a:r>
            <a:endParaRPr lang="ms-MY" sz="1465" b="1">
              <a:solidFill>
                <a:schemeClr val="bg1"/>
              </a:solidFill>
            </a:endParaRPr>
          </a:p>
          <a:p>
            <a:pPr eaLnBrk="1" hangingPunct="1"/>
            <a:r>
              <a:rPr lang="ms-MY" sz="1465">
                <a:solidFill>
                  <a:schemeClr val="bg1"/>
                </a:solidFill>
              </a:rPr>
              <a:t>Praesent sodales odio sit amet odio tristique quis tempus odio Lorem ipsum dolor sit amet, consectetur adipiscing elit.</a:t>
            </a:r>
            <a:endParaRPr lang="en-US" altLang="zh-CN" sz="1465">
              <a:solidFill>
                <a:schemeClr val="bg1"/>
              </a:solidFill>
              <a:ea typeface="宋体" panose="02010600030101010101" pitchFamily="2" charset="-122"/>
            </a:endParaRPr>
          </a:p>
        </p:txBody>
      </p:sp>
      <p:grpSp>
        <p:nvGrpSpPr>
          <p:cNvPr id="129" name="Group 154"/>
          <p:cNvGrpSpPr/>
          <p:nvPr/>
        </p:nvGrpSpPr>
        <p:grpSpPr bwMode="auto">
          <a:xfrm>
            <a:off x="6138865" y="3122614"/>
            <a:ext cx="465137" cy="465137"/>
            <a:chOff x="3498967" y="3049909"/>
            <a:chExt cx="464344" cy="464344"/>
          </a:xfrm>
        </p:grpSpPr>
        <p:sp>
          <p:nvSpPr>
            <p:cNvPr id="130" name="AutoShape 126"/>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rgbClr val="424242"/>
            </a:solid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sp>
          <p:nvSpPr>
            <p:cNvPr id="131" name="AutoShape 127"/>
            <p:cNvSpPr/>
            <p:nvPr/>
          </p:nvSpPr>
          <p:spPr bwMode="auto">
            <a:xfrm>
              <a:off x="3687557" y="3122810"/>
              <a:ext cx="109351" cy="107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rgbClr val="424242"/>
            </a:solidFill>
            <a:ln>
              <a:noFill/>
            </a:ln>
            <a:effectLst/>
          </p:spPr>
          <p:txBody>
            <a:bodyPr lIns="25400" tIns="25400" rIns="25400" bIns="25400" anchor="ctr"/>
            <a:lstStyle/>
            <a:p>
              <a:pPr algn="ctr" defTabSz="227965">
                <a:defRPr/>
              </a:pPr>
              <a:endParaRPr lang="en-US" sz="1465">
                <a:solidFill>
                  <a:schemeClr val="bg1"/>
                </a:solidFill>
                <a:effectLst>
                  <a:outerShdw blurRad="38100" dist="38100" dir="2700000" algn="tl">
                    <a:srgbClr val="000000"/>
                  </a:outerShdw>
                </a:effectLst>
                <a:latin typeface="Gill Sans" charset="0"/>
                <a:sym typeface="Gill Sans" charset="0"/>
              </a:endParaRPr>
            </a:p>
          </p:txBody>
        </p:sp>
      </p:grpSp>
      <p:sp>
        <p:nvSpPr>
          <p:cNvPr id="132" name="Rectangle 5"/>
          <p:cNvSpPr/>
          <p:nvPr/>
        </p:nvSpPr>
        <p:spPr>
          <a:xfrm>
            <a:off x="6604001" y="3138489"/>
            <a:ext cx="7803739" cy="461665"/>
          </a:xfrm>
          <a:prstGeom prst="rect">
            <a:avLst/>
          </a:prstGeom>
        </p:spPr>
        <p:txBody>
          <a:bodyPr wrap="none" lIns="91440" tIns="45720" rIns="91440" bIns="45720">
            <a:spAutoFit/>
          </a:bodyPr>
          <a:lstStyle/>
          <a:p>
            <a:pPr>
              <a:defRPr/>
            </a:pPr>
            <a:r>
              <a:rPr lang="ms-MY" sz="2400" b="1" i="1">
                <a:solidFill>
                  <a:schemeClr val="bg1"/>
                </a:solidFill>
              </a:rPr>
              <a:t>Lorem ipsum dolor sit amet, consectetur adipisci.</a:t>
            </a:r>
            <a:endParaRPr lang="ms-MY" sz="2400" b="1" i="1">
              <a:solidFill>
                <a:schemeClr val="bg1"/>
              </a:solidFill>
            </a:endParaRPr>
          </a:p>
        </p:txBody>
      </p:sp>
      <p:sp>
        <p:nvSpPr>
          <p:cNvPr id="133" name="Rectangle 157"/>
          <p:cNvSpPr/>
          <p:nvPr/>
        </p:nvSpPr>
        <p:spPr>
          <a:xfrm>
            <a:off x="6127749" y="4010026"/>
            <a:ext cx="476251" cy="477839"/>
          </a:xfrm>
          <a:prstGeom prst="rect">
            <a:avLst/>
          </a:prstGeom>
          <a:solidFill>
            <a:schemeClr val="accent1"/>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b="1" dirty="0">
                <a:solidFill>
                  <a:schemeClr val="bg1"/>
                </a:solidFill>
              </a:rPr>
              <a:t>01</a:t>
            </a:r>
            <a:endParaRPr lang="en-US" sz="2400" b="1" dirty="0">
              <a:solidFill>
                <a:schemeClr val="bg1"/>
              </a:solidFill>
            </a:endParaRPr>
          </a:p>
        </p:txBody>
      </p:sp>
      <p:sp>
        <p:nvSpPr>
          <p:cNvPr id="134" name="Rectangle 6"/>
          <p:cNvSpPr/>
          <p:nvPr/>
        </p:nvSpPr>
        <p:spPr>
          <a:xfrm>
            <a:off x="6604000" y="3981451"/>
            <a:ext cx="2643672" cy="543867"/>
          </a:xfrm>
          <a:prstGeom prst="rect">
            <a:avLst/>
          </a:prstGeom>
        </p:spPr>
        <p:txBody>
          <a:bodyPr wrap="none" lIns="91440" tIns="45720" rIns="91440" bIns="45720">
            <a:spAutoFit/>
          </a:bodyPr>
          <a:lstStyle/>
          <a:p>
            <a:pPr>
              <a:defRPr/>
            </a:pPr>
            <a:r>
              <a:rPr lang="ms-MY" sz="1465" b="1" i="1">
                <a:solidFill>
                  <a:schemeClr val="bg1"/>
                </a:solidFill>
              </a:rPr>
              <a:t>Lorem ipsum dolor sit amet</a:t>
            </a:r>
            <a:endParaRPr lang="ms-MY" sz="1465" b="1" i="1">
              <a:solidFill>
                <a:schemeClr val="bg1"/>
              </a:solidFill>
            </a:endParaRPr>
          </a:p>
          <a:p>
            <a:pPr>
              <a:defRPr/>
            </a:pPr>
            <a:r>
              <a:rPr lang="ms-MY" sz="1465" b="1" i="1">
                <a:solidFill>
                  <a:schemeClr val="bg1"/>
                </a:solidFill>
              </a:rPr>
              <a:t>consectetur adipiscing.</a:t>
            </a:r>
            <a:endParaRPr lang="ms-MY" sz="1465" b="1" i="1">
              <a:solidFill>
                <a:schemeClr val="bg1"/>
              </a:solidFill>
            </a:endParaRPr>
          </a:p>
        </p:txBody>
      </p:sp>
      <p:sp>
        <p:nvSpPr>
          <p:cNvPr id="135" name="Rectangle 160"/>
          <p:cNvSpPr/>
          <p:nvPr/>
        </p:nvSpPr>
        <p:spPr>
          <a:xfrm>
            <a:off x="8934449" y="4010026"/>
            <a:ext cx="476251" cy="477839"/>
          </a:xfrm>
          <a:prstGeom prst="rect">
            <a:avLst/>
          </a:prstGeom>
          <a:solidFill>
            <a:schemeClr val="accent2"/>
          </a:solid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b="1" dirty="0">
                <a:solidFill>
                  <a:schemeClr val="bg1"/>
                </a:solidFill>
              </a:rPr>
              <a:t>02</a:t>
            </a:r>
            <a:endParaRPr lang="en-US" sz="2400" b="1" dirty="0">
              <a:solidFill>
                <a:schemeClr val="bg1"/>
              </a:solidFill>
            </a:endParaRPr>
          </a:p>
        </p:txBody>
      </p:sp>
      <p:sp>
        <p:nvSpPr>
          <p:cNvPr id="136" name="Rectangle 161"/>
          <p:cNvSpPr/>
          <p:nvPr/>
        </p:nvSpPr>
        <p:spPr>
          <a:xfrm>
            <a:off x="9410700" y="3981451"/>
            <a:ext cx="2643672" cy="543867"/>
          </a:xfrm>
          <a:prstGeom prst="rect">
            <a:avLst/>
          </a:prstGeom>
        </p:spPr>
        <p:txBody>
          <a:bodyPr wrap="none" lIns="91440" tIns="45720" rIns="91440" bIns="45720">
            <a:spAutoFit/>
          </a:bodyPr>
          <a:lstStyle/>
          <a:p>
            <a:pPr>
              <a:defRPr/>
            </a:pPr>
            <a:r>
              <a:rPr lang="ms-MY" sz="1465" b="1" i="1">
                <a:solidFill>
                  <a:schemeClr val="bg1"/>
                </a:solidFill>
              </a:rPr>
              <a:t>Lorem ipsum dolor sit amet</a:t>
            </a:r>
            <a:endParaRPr lang="ms-MY" sz="1465" b="1" i="1">
              <a:solidFill>
                <a:schemeClr val="bg1"/>
              </a:solidFill>
            </a:endParaRPr>
          </a:p>
          <a:p>
            <a:pPr>
              <a:defRPr/>
            </a:pPr>
            <a:r>
              <a:rPr lang="ms-MY" sz="1465" b="1" i="1">
                <a:solidFill>
                  <a:schemeClr val="bg1"/>
                </a:solidFill>
              </a:rPr>
              <a:t>consectetur adipiscing.</a:t>
            </a:r>
            <a:endParaRPr lang="ms-MY" sz="1465" b="1" i="1">
              <a:solidFill>
                <a:schemeClr val="bg1"/>
              </a:solidFill>
            </a:endParaRPr>
          </a:p>
        </p:txBody>
      </p:sp>
      <p:sp>
        <p:nvSpPr>
          <p:cNvPr id="137" name="Rectangle 162"/>
          <p:cNvSpPr/>
          <p:nvPr/>
        </p:nvSpPr>
        <p:spPr>
          <a:xfrm>
            <a:off x="6127749" y="4970463"/>
            <a:ext cx="476251" cy="476251"/>
          </a:xfrm>
          <a:prstGeom prst="rect">
            <a:avLst/>
          </a:prstGeom>
          <a:solidFill>
            <a:schemeClr val="accent3"/>
          </a:soli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b="1" dirty="0">
                <a:solidFill>
                  <a:schemeClr val="bg1"/>
                </a:solidFill>
              </a:rPr>
              <a:t>03</a:t>
            </a:r>
            <a:endParaRPr lang="en-US" sz="2000" b="1" dirty="0">
              <a:solidFill>
                <a:schemeClr val="bg1"/>
              </a:solidFill>
            </a:endParaRPr>
          </a:p>
        </p:txBody>
      </p:sp>
      <p:sp>
        <p:nvSpPr>
          <p:cNvPr id="138" name="Rectangle 163"/>
          <p:cNvSpPr/>
          <p:nvPr/>
        </p:nvSpPr>
        <p:spPr>
          <a:xfrm>
            <a:off x="6604000" y="4941889"/>
            <a:ext cx="2643672" cy="543867"/>
          </a:xfrm>
          <a:prstGeom prst="rect">
            <a:avLst/>
          </a:prstGeom>
        </p:spPr>
        <p:txBody>
          <a:bodyPr wrap="none" lIns="91440" tIns="45720" rIns="91440" bIns="45720">
            <a:spAutoFit/>
          </a:bodyPr>
          <a:lstStyle/>
          <a:p>
            <a:pPr>
              <a:defRPr/>
            </a:pPr>
            <a:r>
              <a:rPr lang="ms-MY" sz="1465" b="1" i="1">
                <a:solidFill>
                  <a:schemeClr val="bg1"/>
                </a:solidFill>
              </a:rPr>
              <a:t>Lorem ipsum dolor sit amet</a:t>
            </a:r>
            <a:endParaRPr lang="ms-MY" sz="1465" b="1" i="1">
              <a:solidFill>
                <a:schemeClr val="bg1"/>
              </a:solidFill>
            </a:endParaRPr>
          </a:p>
          <a:p>
            <a:pPr>
              <a:defRPr/>
            </a:pPr>
            <a:r>
              <a:rPr lang="ms-MY" sz="1465" b="1" i="1">
                <a:solidFill>
                  <a:schemeClr val="bg1"/>
                </a:solidFill>
              </a:rPr>
              <a:t>consectetur adipiscing.</a:t>
            </a:r>
            <a:endParaRPr lang="ms-MY" sz="1465" b="1" i="1">
              <a:solidFill>
                <a:schemeClr val="bg1"/>
              </a:solidFill>
            </a:endParaRPr>
          </a:p>
        </p:txBody>
      </p:sp>
      <p:sp>
        <p:nvSpPr>
          <p:cNvPr id="139" name="Rectangle 164"/>
          <p:cNvSpPr/>
          <p:nvPr/>
        </p:nvSpPr>
        <p:spPr>
          <a:xfrm>
            <a:off x="8934449" y="4970463"/>
            <a:ext cx="476251" cy="476251"/>
          </a:xfrm>
          <a:prstGeom prst="rect">
            <a:avLst/>
          </a:prstGeom>
          <a:solidFill>
            <a:schemeClr val="accent4"/>
          </a:solid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b="1" dirty="0">
                <a:solidFill>
                  <a:schemeClr val="bg1"/>
                </a:solidFill>
              </a:rPr>
              <a:t>04</a:t>
            </a:r>
            <a:endParaRPr lang="en-US" sz="2000" b="1" dirty="0">
              <a:solidFill>
                <a:schemeClr val="bg1"/>
              </a:solidFill>
            </a:endParaRPr>
          </a:p>
        </p:txBody>
      </p:sp>
      <p:sp>
        <p:nvSpPr>
          <p:cNvPr id="140" name="Rectangle 165"/>
          <p:cNvSpPr/>
          <p:nvPr/>
        </p:nvSpPr>
        <p:spPr>
          <a:xfrm>
            <a:off x="9410700" y="4941889"/>
            <a:ext cx="2643672" cy="543867"/>
          </a:xfrm>
          <a:prstGeom prst="rect">
            <a:avLst/>
          </a:prstGeom>
        </p:spPr>
        <p:txBody>
          <a:bodyPr wrap="none" lIns="91440" tIns="45720" rIns="91440" bIns="45720">
            <a:spAutoFit/>
          </a:bodyPr>
          <a:lstStyle/>
          <a:p>
            <a:pPr>
              <a:defRPr/>
            </a:pPr>
            <a:r>
              <a:rPr lang="ms-MY" sz="1465" b="1" i="1">
                <a:solidFill>
                  <a:schemeClr val="bg1"/>
                </a:solidFill>
              </a:rPr>
              <a:t>Lorem ipsum dolor sit amet</a:t>
            </a:r>
            <a:endParaRPr lang="ms-MY" sz="1465" b="1" i="1">
              <a:solidFill>
                <a:schemeClr val="bg1"/>
              </a:solidFill>
            </a:endParaRPr>
          </a:p>
          <a:p>
            <a:pPr>
              <a:defRPr/>
            </a:pPr>
            <a:r>
              <a:rPr lang="ms-MY" sz="1465" b="1" i="1">
                <a:solidFill>
                  <a:schemeClr val="bg1"/>
                </a:solidFill>
              </a:rPr>
              <a:t>consectetur adipiscing.</a:t>
            </a:r>
            <a:endParaRPr lang="ms-MY" sz="1465" b="1" i="1">
              <a:solidFill>
                <a:schemeClr val="bg1"/>
              </a:solidFill>
            </a:endParaRPr>
          </a:p>
        </p:txBody>
      </p:sp>
      <p:sp>
        <p:nvSpPr>
          <p:cNvPr id="141" name="Rectangle 166"/>
          <p:cNvSpPr/>
          <p:nvPr/>
        </p:nvSpPr>
        <p:spPr>
          <a:xfrm>
            <a:off x="6127749" y="5932488"/>
            <a:ext cx="476251" cy="476251"/>
          </a:xfrm>
          <a:prstGeom prst="rect">
            <a:avLst/>
          </a:prstGeom>
          <a:solidFill>
            <a:schemeClr val="accent5"/>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sz="2400" b="1" dirty="0">
                <a:solidFill>
                  <a:schemeClr val="bg1"/>
                </a:solidFill>
              </a:rPr>
              <a:t>05</a:t>
            </a:r>
            <a:endParaRPr lang="en-US" sz="2000" b="1" dirty="0">
              <a:solidFill>
                <a:schemeClr val="bg1"/>
              </a:solidFill>
            </a:endParaRPr>
          </a:p>
        </p:txBody>
      </p:sp>
      <p:sp>
        <p:nvSpPr>
          <p:cNvPr id="142" name="Rectangle 167"/>
          <p:cNvSpPr/>
          <p:nvPr/>
        </p:nvSpPr>
        <p:spPr>
          <a:xfrm>
            <a:off x="6604000" y="5903913"/>
            <a:ext cx="2643672" cy="543867"/>
          </a:xfrm>
          <a:prstGeom prst="rect">
            <a:avLst/>
          </a:prstGeom>
        </p:spPr>
        <p:txBody>
          <a:bodyPr wrap="none" lIns="91440" tIns="45720" rIns="91440" bIns="45720">
            <a:spAutoFit/>
          </a:bodyPr>
          <a:lstStyle/>
          <a:p>
            <a:pPr>
              <a:defRPr/>
            </a:pPr>
            <a:r>
              <a:rPr lang="ms-MY" sz="1465" b="1" i="1">
                <a:solidFill>
                  <a:schemeClr val="bg1"/>
                </a:solidFill>
              </a:rPr>
              <a:t>Lorem ipsum dolor sit amet</a:t>
            </a:r>
            <a:endParaRPr lang="ms-MY" sz="1465" b="1" i="1">
              <a:solidFill>
                <a:schemeClr val="bg1"/>
              </a:solidFill>
            </a:endParaRPr>
          </a:p>
          <a:p>
            <a:pPr>
              <a:defRPr/>
            </a:pPr>
            <a:r>
              <a:rPr lang="ms-MY" sz="1465" b="1" i="1">
                <a:solidFill>
                  <a:schemeClr val="bg1"/>
                </a:solidFill>
              </a:rPr>
              <a:t>consectetur adipiscing.</a:t>
            </a:r>
            <a:endParaRPr lang="ms-MY" sz="1465" b="1" i="1">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42" presetClass="path" presetSubtype="0" accel="50000" decel="50000" fill="hold" nodeType="withEffect">
                                  <p:stCondLst>
                                    <p:cond delay="0"/>
                                  </p:stCondLst>
                                  <p:childTnLst>
                                    <p:animMotion origin="layout" path="M 0 0 L 0.50001 0.51621 " pathEditMode="relative" rAng="0" ptsTypes="AA">
                                      <p:cBhvr>
                                        <p:cTn id="9" dur="500" spd="-100000" fill="hold"/>
                                        <p:tgtEl>
                                          <p:spTgt spid="20"/>
                                        </p:tgtEl>
                                        <p:attrNameLst>
                                          <p:attrName>ppt_x</p:attrName>
                                          <p:attrName>ppt_y</p:attrName>
                                        </p:attrNameLst>
                                      </p:cBhvr>
                                      <p:rCtr x="24844" y="25833"/>
                                    </p:animMotion>
                                  </p:childTnLst>
                                </p:cTn>
                              </p:par>
                              <p:par>
                                <p:cTn id="10" presetID="53" presetClass="entr" presetSubtype="16" fill="hold" grpId="0" nodeType="withEffect">
                                  <p:stCondLst>
                                    <p:cond delay="75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22" presetClass="entr" presetSubtype="8" fill="hold" grpId="0" nodeType="withEffect">
                                  <p:stCondLst>
                                    <p:cond delay="75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2" presetClass="entr" presetSubtype="4"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additive="base">
                                        <p:cTn id="34" dur="500" fill="hold"/>
                                        <p:tgtEl>
                                          <p:spTgt spid="46"/>
                                        </p:tgtEl>
                                        <p:attrNameLst>
                                          <p:attrName>ppt_x</p:attrName>
                                        </p:attrNameLst>
                                      </p:cBhvr>
                                      <p:tavLst>
                                        <p:tav tm="0">
                                          <p:val>
                                            <p:strVal val="#ppt_x"/>
                                          </p:val>
                                        </p:tav>
                                        <p:tav tm="100000">
                                          <p:val>
                                            <p:strVal val="#ppt_x"/>
                                          </p:val>
                                        </p:tav>
                                      </p:tavLst>
                                    </p:anim>
                                    <p:anim calcmode="lin" valueType="num">
                                      <p:cBhvr additive="base">
                                        <p:cTn id="35" dur="500" fill="hold"/>
                                        <p:tgtEl>
                                          <p:spTgt spid="4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additive="base">
                                        <p:cTn id="38" dur="500" fill="hold"/>
                                        <p:tgtEl>
                                          <p:spTgt spid="80"/>
                                        </p:tgtEl>
                                        <p:attrNameLst>
                                          <p:attrName>ppt_x</p:attrName>
                                        </p:attrNameLst>
                                      </p:cBhvr>
                                      <p:tavLst>
                                        <p:tav tm="0">
                                          <p:val>
                                            <p:strVal val="#ppt_x"/>
                                          </p:val>
                                        </p:tav>
                                        <p:tav tm="100000">
                                          <p:val>
                                            <p:strVal val="#ppt_x"/>
                                          </p:val>
                                        </p:tav>
                                      </p:tavLst>
                                    </p:anim>
                                    <p:anim calcmode="lin" valueType="num">
                                      <p:cBhvr additive="base">
                                        <p:cTn id="39" dur="500" fill="hold"/>
                                        <p:tgtEl>
                                          <p:spTgt spid="80"/>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96"/>
                                        </p:tgtEl>
                                        <p:attrNameLst>
                                          <p:attrName>style.visibility</p:attrName>
                                        </p:attrNameLst>
                                      </p:cBhvr>
                                      <p:to>
                                        <p:strVal val="visible"/>
                                      </p:to>
                                    </p:set>
                                    <p:anim calcmode="lin" valueType="num">
                                      <p:cBhvr additive="base">
                                        <p:cTn id="42" dur="500" fill="hold"/>
                                        <p:tgtEl>
                                          <p:spTgt spid="96"/>
                                        </p:tgtEl>
                                        <p:attrNameLst>
                                          <p:attrName>ppt_x</p:attrName>
                                        </p:attrNameLst>
                                      </p:cBhvr>
                                      <p:tavLst>
                                        <p:tav tm="0">
                                          <p:val>
                                            <p:strVal val="#ppt_x"/>
                                          </p:val>
                                        </p:tav>
                                        <p:tav tm="100000">
                                          <p:val>
                                            <p:strVal val="#ppt_x"/>
                                          </p:val>
                                        </p:tav>
                                      </p:tavLst>
                                    </p:anim>
                                    <p:anim calcmode="lin" valueType="num">
                                      <p:cBhvr additive="base">
                                        <p:cTn id="43" dur="500" fill="hold"/>
                                        <p:tgtEl>
                                          <p:spTgt spid="9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05"/>
                                        </p:tgtEl>
                                        <p:attrNameLst>
                                          <p:attrName>style.visibility</p:attrName>
                                        </p:attrNameLst>
                                      </p:cBhvr>
                                      <p:to>
                                        <p:strVal val="visible"/>
                                      </p:to>
                                    </p:set>
                                    <p:anim calcmode="lin" valueType="num">
                                      <p:cBhvr additive="base">
                                        <p:cTn id="46" dur="500" fill="hold"/>
                                        <p:tgtEl>
                                          <p:spTgt spid="105"/>
                                        </p:tgtEl>
                                        <p:attrNameLst>
                                          <p:attrName>ppt_x</p:attrName>
                                        </p:attrNameLst>
                                      </p:cBhvr>
                                      <p:tavLst>
                                        <p:tav tm="0">
                                          <p:val>
                                            <p:strVal val="#ppt_x"/>
                                          </p:val>
                                        </p:tav>
                                        <p:tav tm="100000">
                                          <p:val>
                                            <p:strVal val="#ppt_x"/>
                                          </p:val>
                                        </p:tav>
                                      </p:tavLst>
                                    </p:anim>
                                    <p:anim calcmode="lin" valueType="num">
                                      <p:cBhvr additive="base">
                                        <p:cTn id="47" dur="500" fill="hold"/>
                                        <p:tgtEl>
                                          <p:spTgt spid="105"/>
                                        </p:tgtEl>
                                        <p:attrNameLst>
                                          <p:attrName>ppt_y</p:attrName>
                                        </p:attrNameLst>
                                      </p:cBhvr>
                                      <p:tavLst>
                                        <p:tav tm="0">
                                          <p:val>
                                            <p:strVal val="1+#ppt_h/2"/>
                                          </p:val>
                                        </p:tav>
                                        <p:tav tm="100000">
                                          <p:val>
                                            <p:strVal val="#ppt_y"/>
                                          </p:val>
                                        </p:tav>
                                      </p:tavLst>
                                    </p:anim>
                                  </p:childTnLst>
                                </p:cTn>
                              </p:par>
                            </p:childTnLst>
                          </p:cTn>
                        </p:par>
                        <p:par>
                          <p:cTn id="48" fill="hold">
                            <p:stCondLst>
                              <p:cond delay="500"/>
                            </p:stCondLst>
                            <p:childTnLst>
                              <p:par>
                                <p:cTn id="49" presetID="2" presetClass="entr" presetSubtype="12" fill="hold" nodeType="afterEffect">
                                  <p:stCondLst>
                                    <p:cond delay="0"/>
                                  </p:stCondLst>
                                  <p:childTnLst>
                                    <p:set>
                                      <p:cBhvr>
                                        <p:cTn id="50" dur="1" fill="hold">
                                          <p:stCondLst>
                                            <p:cond delay="0"/>
                                          </p:stCondLst>
                                        </p:cTn>
                                        <p:tgtEl>
                                          <p:spTgt spid="121"/>
                                        </p:tgtEl>
                                        <p:attrNameLst>
                                          <p:attrName>style.visibility</p:attrName>
                                        </p:attrNameLst>
                                      </p:cBhvr>
                                      <p:to>
                                        <p:strVal val="visible"/>
                                      </p:to>
                                    </p:set>
                                    <p:anim calcmode="lin" valueType="num">
                                      <p:cBhvr additive="base">
                                        <p:cTn id="51" dur="500" fill="hold"/>
                                        <p:tgtEl>
                                          <p:spTgt spid="121"/>
                                        </p:tgtEl>
                                        <p:attrNameLst>
                                          <p:attrName>ppt_x</p:attrName>
                                        </p:attrNameLst>
                                      </p:cBhvr>
                                      <p:tavLst>
                                        <p:tav tm="0">
                                          <p:val>
                                            <p:strVal val="0-#ppt_w/2"/>
                                          </p:val>
                                        </p:tav>
                                        <p:tav tm="100000">
                                          <p:val>
                                            <p:strVal val="#ppt_x"/>
                                          </p:val>
                                        </p:tav>
                                      </p:tavLst>
                                    </p:anim>
                                    <p:anim calcmode="lin" valueType="num">
                                      <p:cBhvr additive="base">
                                        <p:cTn id="52" dur="500" fill="hold"/>
                                        <p:tgtEl>
                                          <p:spTgt spid="121"/>
                                        </p:tgtEl>
                                        <p:attrNameLst>
                                          <p:attrName>ppt_y</p:attrName>
                                        </p:attrNameLst>
                                      </p:cBhvr>
                                      <p:tavLst>
                                        <p:tav tm="0">
                                          <p:val>
                                            <p:strVal val="1+#ppt_h/2"/>
                                          </p:val>
                                        </p:tav>
                                        <p:tav tm="100000">
                                          <p:val>
                                            <p:strVal val="#ppt_y"/>
                                          </p:val>
                                        </p:tav>
                                      </p:tavLst>
                                    </p:anim>
                                  </p:childTnLst>
                                </p:cTn>
                              </p:par>
                            </p:childTnLst>
                          </p:cTn>
                        </p:par>
                        <p:par>
                          <p:cTn id="53" fill="hold">
                            <p:stCondLst>
                              <p:cond delay="1000"/>
                            </p:stCondLst>
                            <p:childTnLst>
                              <p:par>
                                <p:cTn id="54" presetID="2" presetClass="entr" presetSubtype="12" fill="hold" nodeType="afterEffect">
                                  <p:stCondLst>
                                    <p:cond delay="0"/>
                                  </p:stCondLst>
                                  <p:childTnLst>
                                    <p:set>
                                      <p:cBhvr>
                                        <p:cTn id="55" dur="1" fill="hold">
                                          <p:stCondLst>
                                            <p:cond delay="0"/>
                                          </p:stCondLst>
                                        </p:cTn>
                                        <p:tgtEl>
                                          <p:spTgt spid="118"/>
                                        </p:tgtEl>
                                        <p:attrNameLst>
                                          <p:attrName>style.visibility</p:attrName>
                                        </p:attrNameLst>
                                      </p:cBhvr>
                                      <p:to>
                                        <p:strVal val="visible"/>
                                      </p:to>
                                    </p:set>
                                    <p:anim calcmode="lin" valueType="num">
                                      <p:cBhvr additive="base">
                                        <p:cTn id="56" dur="500" fill="hold"/>
                                        <p:tgtEl>
                                          <p:spTgt spid="118"/>
                                        </p:tgtEl>
                                        <p:attrNameLst>
                                          <p:attrName>ppt_x</p:attrName>
                                        </p:attrNameLst>
                                      </p:cBhvr>
                                      <p:tavLst>
                                        <p:tav tm="0">
                                          <p:val>
                                            <p:strVal val="0-#ppt_w/2"/>
                                          </p:val>
                                        </p:tav>
                                        <p:tav tm="100000">
                                          <p:val>
                                            <p:strVal val="#ppt_x"/>
                                          </p:val>
                                        </p:tav>
                                      </p:tavLst>
                                    </p:anim>
                                    <p:anim calcmode="lin" valueType="num">
                                      <p:cBhvr additive="base">
                                        <p:cTn id="57" dur="500" fill="hold"/>
                                        <p:tgtEl>
                                          <p:spTgt spid="118"/>
                                        </p:tgtEl>
                                        <p:attrNameLst>
                                          <p:attrName>ppt_y</p:attrName>
                                        </p:attrNameLst>
                                      </p:cBhvr>
                                      <p:tavLst>
                                        <p:tav tm="0">
                                          <p:val>
                                            <p:strVal val="1+#ppt_h/2"/>
                                          </p:val>
                                        </p:tav>
                                        <p:tav tm="100000">
                                          <p:val>
                                            <p:strVal val="#ppt_y"/>
                                          </p:val>
                                        </p:tav>
                                      </p:tavLst>
                                    </p:anim>
                                  </p:childTnLst>
                                </p:cTn>
                              </p:par>
                            </p:childTnLst>
                          </p:cTn>
                        </p:par>
                        <p:par>
                          <p:cTn id="58" fill="hold">
                            <p:stCondLst>
                              <p:cond delay="1500"/>
                            </p:stCondLst>
                            <p:childTnLst>
                              <p:par>
                                <p:cTn id="59" presetID="2" presetClass="entr" presetSubtype="12" fill="hold" nodeType="afterEffect">
                                  <p:stCondLst>
                                    <p:cond delay="0"/>
                                  </p:stCondLst>
                                  <p:childTnLst>
                                    <p:set>
                                      <p:cBhvr>
                                        <p:cTn id="60" dur="1" fill="hold">
                                          <p:stCondLst>
                                            <p:cond delay="0"/>
                                          </p:stCondLst>
                                        </p:cTn>
                                        <p:tgtEl>
                                          <p:spTgt spid="117"/>
                                        </p:tgtEl>
                                        <p:attrNameLst>
                                          <p:attrName>style.visibility</p:attrName>
                                        </p:attrNameLst>
                                      </p:cBhvr>
                                      <p:to>
                                        <p:strVal val="visible"/>
                                      </p:to>
                                    </p:set>
                                    <p:anim calcmode="lin" valueType="num">
                                      <p:cBhvr additive="base">
                                        <p:cTn id="61" dur="500" fill="hold"/>
                                        <p:tgtEl>
                                          <p:spTgt spid="117"/>
                                        </p:tgtEl>
                                        <p:attrNameLst>
                                          <p:attrName>ppt_x</p:attrName>
                                        </p:attrNameLst>
                                      </p:cBhvr>
                                      <p:tavLst>
                                        <p:tav tm="0">
                                          <p:val>
                                            <p:strVal val="0-#ppt_w/2"/>
                                          </p:val>
                                        </p:tav>
                                        <p:tav tm="100000">
                                          <p:val>
                                            <p:strVal val="#ppt_x"/>
                                          </p:val>
                                        </p:tav>
                                      </p:tavLst>
                                    </p:anim>
                                    <p:anim calcmode="lin" valueType="num">
                                      <p:cBhvr additive="base">
                                        <p:cTn id="62" dur="500" fill="hold"/>
                                        <p:tgtEl>
                                          <p:spTgt spid="117"/>
                                        </p:tgtEl>
                                        <p:attrNameLst>
                                          <p:attrName>ppt_y</p:attrName>
                                        </p:attrNameLst>
                                      </p:cBhvr>
                                      <p:tavLst>
                                        <p:tav tm="0">
                                          <p:val>
                                            <p:strVal val="1+#ppt_h/2"/>
                                          </p:val>
                                        </p:tav>
                                        <p:tav tm="100000">
                                          <p:val>
                                            <p:strVal val="#ppt_y"/>
                                          </p:val>
                                        </p:tav>
                                      </p:tavLst>
                                    </p:anim>
                                  </p:childTnLst>
                                </p:cTn>
                              </p:par>
                            </p:childTnLst>
                          </p:cTn>
                        </p:par>
                        <p:par>
                          <p:cTn id="63" fill="hold">
                            <p:stCondLst>
                              <p:cond delay="2000"/>
                            </p:stCondLst>
                            <p:childTnLst>
                              <p:par>
                                <p:cTn id="64" presetID="2" presetClass="entr" presetSubtype="12" fill="hold" nodeType="afterEffect">
                                  <p:stCondLst>
                                    <p:cond delay="0"/>
                                  </p:stCondLst>
                                  <p:childTnLst>
                                    <p:set>
                                      <p:cBhvr>
                                        <p:cTn id="65" dur="1" fill="hold">
                                          <p:stCondLst>
                                            <p:cond delay="0"/>
                                          </p:stCondLst>
                                        </p:cTn>
                                        <p:tgtEl>
                                          <p:spTgt spid="116"/>
                                        </p:tgtEl>
                                        <p:attrNameLst>
                                          <p:attrName>style.visibility</p:attrName>
                                        </p:attrNameLst>
                                      </p:cBhvr>
                                      <p:to>
                                        <p:strVal val="visible"/>
                                      </p:to>
                                    </p:set>
                                    <p:anim calcmode="lin" valueType="num">
                                      <p:cBhvr additive="base">
                                        <p:cTn id="66" dur="500" fill="hold"/>
                                        <p:tgtEl>
                                          <p:spTgt spid="116"/>
                                        </p:tgtEl>
                                        <p:attrNameLst>
                                          <p:attrName>ppt_x</p:attrName>
                                        </p:attrNameLst>
                                      </p:cBhvr>
                                      <p:tavLst>
                                        <p:tav tm="0">
                                          <p:val>
                                            <p:strVal val="0-#ppt_w/2"/>
                                          </p:val>
                                        </p:tav>
                                        <p:tav tm="100000">
                                          <p:val>
                                            <p:strVal val="#ppt_x"/>
                                          </p:val>
                                        </p:tav>
                                      </p:tavLst>
                                    </p:anim>
                                    <p:anim calcmode="lin" valueType="num">
                                      <p:cBhvr additive="base">
                                        <p:cTn id="67" dur="500" fill="hold"/>
                                        <p:tgtEl>
                                          <p:spTgt spid="116"/>
                                        </p:tgtEl>
                                        <p:attrNameLst>
                                          <p:attrName>ppt_y</p:attrName>
                                        </p:attrNameLst>
                                      </p:cBhvr>
                                      <p:tavLst>
                                        <p:tav tm="0">
                                          <p:val>
                                            <p:strVal val="1+#ppt_h/2"/>
                                          </p:val>
                                        </p:tav>
                                        <p:tav tm="100000">
                                          <p:val>
                                            <p:strVal val="#ppt_y"/>
                                          </p:val>
                                        </p:tav>
                                      </p:tavLst>
                                    </p:anim>
                                  </p:childTnLst>
                                </p:cTn>
                              </p:par>
                            </p:childTnLst>
                          </p:cTn>
                        </p:par>
                        <p:par>
                          <p:cTn id="68" fill="hold">
                            <p:stCondLst>
                              <p:cond delay="2500"/>
                            </p:stCondLst>
                            <p:childTnLst>
                              <p:par>
                                <p:cTn id="69" presetID="50" presetClass="entr" presetSubtype="0" decel="100000" fill="hold" nodeType="afterEffect">
                                  <p:stCondLst>
                                    <p:cond delay="0"/>
                                  </p:stCondLst>
                                  <p:childTnLst>
                                    <p:set>
                                      <p:cBhvr>
                                        <p:cTn id="70" dur="1" fill="hold">
                                          <p:stCondLst>
                                            <p:cond delay="0"/>
                                          </p:stCondLst>
                                        </p:cTn>
                                        <p:tgtEl>
                                          <p:spTgt spid="124"/>
                                        </p:tgtEl>
                                        <p:attrNameLst>
                                          <p:attrName>style.visibility</p:attrName>
                                        </p:attrNameLst>
                                      </p:cBhvr>
                                      <p:to>
                                        <p:strVal val="visible"/>
                                      </p:to>
                                    </p:set>
                                    <p:anim calcmode="lin" valueType="num">
                                      <p:cBhvr>
                                        <p:cTn id="71" dur="1000" fill="hold"/>
                                        <p:tgtEl>
                                          <p:spTgt spid="124"/>
                                        </p:tgtEl>
                                        <p:attrNameLst>
                                          <p:attrName>ppt_w</p:attrName>
                                        </p:attrNameLst>
                                      </p:cBhvr>
                                      <p:tavLst>
                                        <p:tav tm="0">
                                          <p:val>
                                            <p:strVal val="#ppt_w+.3"/>
                                          </p:val>
                                        </p:tav>
                                        <p:tav tm="100000">
                                          <p:val>
                                            <p:strVal val="#ppt_w"/>
                                          </p:val>
                                        </p:tav>
                                      </p:tavLst>
                                    </p:anim>
                                    <p:anim calcmode="lin" valueType="num">
                                      <p:cBhvr>
                                        <p:cTn id="72" dur="1000" fill="hold"/>
                                        <p:tgtEl>
                                          <p:spTgt spid="124"/>
                                        </p:tgtEl>
                                        <p:attrNameLst>
                                          <p:attrName>ppt_h</p:attrName>
                                        </p:attrNameLst>
                                      </p:cBhvr>
                                      <p:tavLst>
                                        <p:tav tm="0">
                                          <p:val>
                                            <p:strVal val="#ppt_h"/>
                                          </p:val>
                                        </p:tav>
                                        <p:tav tm="100000">
                                          <p:val>
                                            <p:strVal val="#ppt_h"/>
                                          </p:val>
                                        </p:tav>
                                      </p:tavLst>
                                    </p:anim>
                                    <p:animEffect transition="in" filter="fade">
                                      <p:cBhvr>
                                        <p:cTn id="73" dur="1000"/>
                                        <p:tgtEl>
                                          <p:spTgt spid="124"/>
                                        </p:tgtEl>
                                      </p:cBhvr>
                                    </p:animEffect>
                                  </p:childTnLst>
                                </p:cTn>
                              </p:par>
                            </p:childTnLst>
                          </p:cTn>
                        </p:par>
                        <p:par>
                          <p:cTn id="74" fill="hold">
                            <p:stCondLst>
                              <p:cond delay="3500"/>
                            </p:stCondLst>
                            <p:childTnLst>
                              <p:par>
                                <p:cTn id="75" presetID="22" presetClass="entr" presetSubtype="8" fill="hold" grpId="0" nodeType="afterEffect">
                                  <p:stCondLst>
                                    <p:cond delay="0"/>
                                  </p:stCondLst>
                                  <p:childTnLst>
                                    <p:set>
                                      <p:cBhvr>
                                        <p:cTn id="76" dur="1" fill="hold">
                                          <p:stCondLst>
                                            <p:cond delay="0"/>
                                          </p:stCondLst>
                                        </p:cTn>
                                        <p:tgtEl>
                                          <p:spTgt spid="127"/>
                                        </p:tgtEl>
                                        <p:attrNameLst>
                                          <p:attrName>style.visibility</p:attrName>
                                        </p:attrNameLst>
                                      </p:cBhvr>
                                      <p:to>
                                        <p:strVal val="visible"/>
                                      </p:to>
                                    </p:set>
                                    <p:animEffect transition="in" filter="wipe(left)">
                                      <p:cBhvr>
                                        <p:cTn id="77" dur="500"/>
                                        <p:tgtEl>
                                          <p:spTgt spid="127"/>
                                        </p:tgtEl>
                                      </p:cBhvr>
                                    </p:animEffect>
                                  </p:childTnLst>
                                </p:cTn>
                              </p:par>
                            </p:childTnLst>
                          </p:cTn>
                        </p:par>
                        <p:par>
                          <p:cTn id="78" fill="hold">
                            <p:stCondLst>
                              <p:cond delay="4000"/>
                            </p:stCondLst>
                            <p:childTnLst>
                              <p:par>
                                <p:cTn id="79" presetID="10" presetClass="entr" presetSubtype="0" fill="hold" grpId="0" nodeType="afterEffect">
                                  <p:stCondLst>
                                    <p:cond delay="0"/>
                                  </p:stCondLst>
                                  <p:childTnLst>
                                    <p:set>
                                      <p:cBhvr>
                                        <p:cTn id="80" dur="1" fill="hold">
                                          <p:stCondLst>
                                            <p:cond delay="0"/>
                                          </p:stCondLst>
                                        </p:cTn>
                                        <p:tgtEl>
                                          <p:spTgt spid="128"/>
                                        </p:tgtEl>
                                        <p:attrNameLst>
                                          <p:attrName>style.visibility</p:attrName>
                                        </p:attrNameLst>
                                      </p:cBhvr>
                                      <p:to>
                                        <p:strVal val="visible"/>
                                      </p:to>
                                    </p:set>
                                    <p:animEffect transition="in" filter="fade">
                                      <p:cBhvr>
                                        <p:cTn id="81" dur="500"/>
                                        <p:tgtEl>
                                          <p:spTgt spid="128"/>
                                        </p:tgtEl>
                                      </p:cBhvr>
                                    </p:animEffect>
                                  </p:childTnLst>
                                </p:cTn>
                              </p:par>
                            </p:childTnLst>
                          </p:cTn>
                        </p:par>
                        <p:par>
                          <p:cTn id="82" fill="hold">
                            <p:stCondLst>
                              <p:cond delay="4500"/>
                            </p:stCondLst>
                            <p:childTnLst>
                              <p:par>
                                <p:cTn id="83" presetID="22" presetClass="entr" presetSubtype="8" fill="hold" nodeType="afterEffect">
                                  <p:stCondLst>
                                    <p:cond delay="0"/>
                                  </p:stCondLst>
                                  <p:childTnLst>
                                    <p:set>
                                      <p:cBhvr>
                                        <p:cTn id="84" dur="1" fill="hold">
                                          <p:stCondLst>
                                            <p:cond delay="0"/>
                                          </p:stCondLst>
                                        </p:cTn>
                                        <p:tgtEl>
                                          <p:spTgt spid="129"/>
                                        </p:tgtEl>
                                        <p:attrNameLst>
                                          <p:attrName>style.visibility</p:attrName>
                                        </p:attrNameLst>
                                      </p:cBhvr>
                                      <p:to>
                                        <p:strVal val="visible"/>
                                      </p:to>
                                    </p:set>
                                    <p:animEffect transition="in" filter="wipe(left)">
                                      <p:cBhvr>
                                        <p:cTn id="85" dur="500"/>
                                        <p:tgtEl>
                                          <p:spTgt spid="129"/>
                                        </p:tgtEl>
                                      </p:cBhvr>
                                    </p:animEffect>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132"/>
                                        </p:tgtEl>
                                        <p:attrNameLst>
                                          <p:attrName>style.visibility</p:attrName>
                                        </p:attrNameLst>
                                      </p:cBhvr>
                                      <p:to>
                                        <p:strVal val="visible"/>
                                      </p:to>
                                    </p:set>
                                    <p:animEffect transition="in" filter="wipe(left)">
                                      <p:cBhvr>
                                        <p:cTn id="89" dur="500"/>
                                        <p:tgtEl>
                                          <p:spTgt spid="132"/>
                                        </p:tgtEl>
                                      </p:cBhvr>
                                    </p:animEffect>
                                  </p:childTnLst>
                                </p:cTn>
                              </p:par>
                            </p:childTnLst>
                          </p:cTn>
                        </p:par>
                        <p:par>
                          <p:cTn id="90" fill="hold">
                            <p:stCondLst>
                              <p:cond delay="5500"/>
                            </p:stCondLst>
                            <p:childTnLst>
                              <p:par>
                                <p:cTn id="91" presetID="53" presetClass="entr" presetSubtype="16" fill="hold" grpId="0" nodeType="afterEffect">
                                  <p:stCondLst>
                                    <p:cond delay="0"/>
                                  </p:stCondLst>
                                  <p:childTnLst>
                                    <p:set>
                                      <p:cBhvr>
                                        <p:cTn id="92" dur="1" fill="hold">
                                          <p:stCondLst>
                                            <p:cond delay="0"/>
                                          </p:stCondLst>
                                        </p:cTn>
                                        <p:tgtEl>
                                          <p:spTgt spid="133"/>
                                        </p:tgtEl>
                                        <p:attrNameLst>
                                          <p:attrName>style.visibility</p:attrName>
                                        </p:attrNameLst>
                                      </p:cBhvr>
                                      <p:to>
                                        <p:strVal val="visible"/>
                                      </p:to>
                                    </p:set>
                                    <p:anim calcmode="lin" valueType="num">
                                      <p:cBhvr>
                                        <p:cTn id="93" dur="500" fill="hold"/>
                                        <p:tgtEl>
                                          <p:spTgt spid="133"/>
                                        </p:tgtEl>
                                        <p:attrNameLst>
                                          <p:attrName>ppt_w</p:attrName>
                                        </p:attrNameLst>
                                      </p:cBhvr>
                                      <p:tavLst>
                                        <p:tav tm="0">
                                          <p:val>
                                            <p:fltVal val="0"/>
                                          </p:val>
                                        </p:tav>
                                        <p:tav tm="100000">
                                          <p:val>
                                            <p:strVal val="#ppt_w"/>
                                          </p:val>
                                        </p:tav>
                                      </p:tavLst>
                                    </p:anim>
                                    <p:anim calcmode="lin" valueType="num">
                                      <p:cBhvr>
                                        <p:cTn id="94" dur="500" fill="hold"/>
                                        <p:tgtEl>
                                          <p:spTgt spid="133"/>
                                        </p:tgtEl>
                                        <p:attrNameLst>
                                          <p:attrName>ppt_h</p:attrName>
                                        </p:attrNameLst>
                                      </p:cBhvr>
                                      <p:tavLst>
                                        <p:tav tm="0">
                                          <p:val>
                                            <p:fltVal val="0"/>
                                          </p:val>
                                        </p:tav>
                                        <p:tav tm="100000">
                                          <p:val>
                                            <p:strVal val="#ppt_h"/>
                                          </p:val>
                                        </p:tav>
                                      </p:tavLst>
                                    </p:anim>
                                    <p:animEffect transition="in" filter="fade">
                                      <p:cBhvr>
                                        <p:cTn id="95" dur="500"/>
                                        <p:tgtEl>
                                          <p:spTgt spid="133"/>
                                        </p:tgtEl>
                                      </p:cBhvr>
                                    </p:animEffect>
                                  </p:childTnLst>
                                </p:cTn>
                              </p:par>
                            </p:childTnLst>
                          </p:cTn>
                        </p:par>
                        <p:par>
                          <p:cTn id="96" fill="hold">
                            <p:stCondLst>
                              <p:cond delay="6000"/>
                            </p:stCondLst>
                            <p:childTnLst>
                              <p:par>
                                <p:cTn id="97" presetID="22" presetClass="entr" presetSubtype="1" fill="hold" grpId="0" nodeType="afterEffect">
                                  <p:stCondLst>
                                    <p:cond delay="0"/>
                                  </p:stCondLst>
                                  <p:childTnLst>
                                    <p:set>
                                      <p:cBhvr>
                                        <p:cTn id="98" dur="1" fill="hold">
                                          <p:stCondLst>
                                            <p:cond delay="0"/>
                                          </p:stCondLst>
                                        </p:cTn>
                                        <p:tgtEl>
                                          <p:spTgt spid="134"/>
                                        </p:tgtEl>
                                        <p:attrNameLst>
                                          <p:attrName>style.visibility</p:attrName>
                                        </p:attrNameLst>
                                      </p:cBhvr>
                                      <p:to>
                                        <p:strVal val="visible"/>
                                      </p:to>
                                    </p:set>
                                    <p:animEffect transition="in" filter="wipe(up)">
                                      <p:cBhvr>
                                        <p:cTn id="99" dur="500"/>
                                        <p:tgtEl>
                                          <p:spTgt spid="134"/>
                                        </p:tgtEl>
                                      </p:cBhvr>
                                    </p:animEffect>
                                  </p:childTnLst>
                                </p:cTn>
                              </p:par>
                            </p:childTnLst>
                          </p:cTn>
                        </p:par>
                        <p:par>
                          <p:cTn id="100" fill="hold">
                            <p:stCondLst>
                              <p:cond delay="6500"/>
                            </p:stCondLst>
                            <p:childTnLst>
                              <p:par>
                                <p:cTn id="101" presetID="53" presetClass="entr" presetSubtype="16" fill="hold" grpId="0" nodeType="afterEffect">
                                  <p:stCondLst>
                                    <p:cond delay="0"/>
                                  </p:stCondLst>
                                  <p:childTnLst>
                                    <p:set>
                                      <p:cBhvr>
                                        <p:cTn id="102" dur="1" fill="hold">
                                          <p:stCondLst>
                                            <p:cond delay="0"/>
                                          </p:stCondLst>
                                        </p:cTn>
                                        <p:tgtEl>
                                          <p:spTgt spid="135"/>
                                        </p:tgtEl>
                                        <p:attrNameLst>
                                          <p:attrName>style.visibility</p:attrName>
                                        </p:attrNameLst>
                                      </p:cBhvr>
                                      <p:to>
                                        <p:strVal val="visible"/>
                                      </p:to>
                                    </p:set>
                                    <p:anim calcmode="lin" valueType="num">
                                      <p:cBhvr>
                                        <p:cTn id="103" dur="500" fill="hold"/>
                                        <p:tgtEl>
                                          <p:spTgt spid="135"/>
                                        </p:tgtEl>
                                        <p:attrNameLst>
                                          <p:attrName>ppt_w</p:attrName>
                                        </p:attrNameLst>
                                      </p:cBhvr>
                                      <p:tavLst>
                                        <p:tav tm="0">
                                          <p:val>
                                            <p:fltVal val="0"/>
                                          </p:val>
                                        </p:tav>
                                        <p:tav tm="100000">
                                          <p:val>
                                            <p:strVal val="#ppt_w"/>
                                          </p:val>
                                        </p:tav>
                                      </p:tavLst>
                                    </p:anim>
                                    <p:anim calcmode="lin" valueType="num">
                                      <p:cBhvr>
                                        <p:cTn id="104" dur="500" fill="hold"/>
                                        <p:tgtEl>
                                          <p:spTgt spid="135"/>
                                        </p:tgtEl>
                                        <p:attrNameLst>
                                          <p:attrName>ppt_h</p:attrName>
                                        </p:attrNameLst>
                                      </p:cBhvr>
                                      <p:tavLst>
                                        <p:tav tm="0">
                                          <p:val>
                                            <p:fltVal val="0"/>
                                          </p:val>
                                        </p:tav>
                                        <p:tav tm="100000">
                                          <p:val>
                                            <p:strVal val="#ppt_h"/>
                                          </p:val>
                                        </p:tav>
                                      </p:tavLst>
                                    </p:anim>
                                    <p:animEffect transition="in" filter="fade">
                                      <p:cBhvr>
                                        <p:cTn id="105" dur="500"/>
                                        <p:tgtEl>
                                          <p:spTgt spid="135"/>
                                        </p:tgtEl>
                                      </p:cBhvr>
                                    </p:animEffect>
                                  </p:childTnLst>
                                </p:cTn>
                              </p:par>
                            </p:childTnLst>
                          </p:cTn>
                        </p:par>
                        <p:par>
                          <p:cTn id="106" fill="hold">
                            <p:stCondLst>
                              <p:cond delay="7000"/>
                            </p:stCondLst>
                            <p:childTnLst>
                              <p:par>
                                <p:cTn id="107" presetID="22" presetClass="entr" presetSubtype="1" fill="hold" grpId="0" nodeType="afterEffect">
                                  <p:stCondLst>
                                    <p:cond delay="0"/>
                                  </p:stCondLst>
                                  <p:childTnLst>
                                    <p:set>
                                      <p:cBhvr>
                                        <p:cTn id="108" dur="1" fill="hold">
                                          <p:stCondLst>
                                            <p:cond delay="0"/>
                                          </p:stCondLst>
                                        </p:cTn>
                                        <p:tgtEl>
                                          <p:spTgt spid="136"/>
                                        </p:tgtEl>
                                        <p:attrNameLst>
                                          <p:attrName>style.visibility</p:attrName>
                                        </p:attrNameLst>
                                      </p:cBhvr>
                                      <p:to>
                                        <p:strVal val="visible"/>
                                      </p:to>
                                    </p:set>
                                    <p:animEffect transition="in" filter="wipe(up)">
                                      <p:cBhvr>
                                        <p:cTn id="109" dur="500"/>
                                        <p:tgtEl>
                                          <p:spTgt spid="136"/>
                                        </p:tgtEl>
                                      </p:cBhvr>
                                    </p:animEffect>
                                  </p:childTnLst>
                                </p:cTn>
                              </p:par>
                            </p:childTnLst>
                          </p:cTn>
                        </p:par>
                        <p:par>
                          <p:cTn id="110" fill="hold">
                            <p:stCondLst>
                              <p:cond delay="7500"/>
                            </p:stCondLst>
                            <p:childTnLst>
                              <p:par>
                                <p:cTn id="111" presetID="53" presetClass="entr" presetSubtype="16" fill="hold" grpId="0" nodeType="afterEffect">
                                  <p:stCondLst>
                                    <p:cond delay="0"/>
                                  </p:stCondLst>
                                  <p:childTnLst>
                                    <p:set>
                                      <p:cBhvr>
                                        <p:cTn id="112" dur="1" fill="hold">
                                          <p:stCondLst>
                                            <p:cond delay="0"/>
                                          </p:stCondLst>
                                        </p:cTn>
                                        <p:tgtEl>
                                          <p:spTgt spid="137"/>
                                        </p:tgtEl>
                                        <p:attrNameLst>
                                          <p:attrName>style.visibility</p:attrName>
                                        </p:attrNameLst>
                                      </p:cBhvr>
                                      <p:to>
                                        <p:strVal val="visible"/>
                                      </p:to>
                                    </p:set>
                                    <p:anim calcmode="lin" valueType="num">
                                      <p:cBhvr>
                                        <p:cTn id="113" dur="500" fill="hold"/>
                                        <p:tgtEl>
                                          <p:spTgt spid="137"/>
                                        </p:tgtEl>
                                        <p:attrNameLst>
                                          <p:attrName>ppt_w</p:attrName>
                                        </p:attrNameLst>
                                      </p:cBhvr>
                                      <p:tavLst>
                                        <p:tav tm="0">
                                          <p:val>
                                            <p:fltVal val="0"/>
                                          </p:val>
                                        </p:tav>
                                        <p:tav tm="100000">
                                          <p:val>
                                            <p:strVal val="#ppt_w"/>
                                          </p:val>
                                        </p:tav>
                                      </p:tavLst>
                                    </p:anim>
                                    <p:anim calcmode="lin" valueType="num">
                                      <p:cBhvr>
                                        <p:cTn id="114" dur="500" fill="hold"/>
                                        <p:tgtEl>
                                          <p:spTgt spid="137"/>
                                        </p:tgtEl>
                                        <p:attrNameLst>
                                          <p:attrName>ppt_h</p:attrName>
                                        </p:attrNameLst>
                                      </p:cBhvr>
                                      <p:tavLst>
                                        <p:tav tm="0">
                                          <p:val>
                                            <p:fltVal val="0"/>
                                          </p:val>
                                        </p:tav>
                                        <p:tav tm="100000">
                                          <p:val>
                                            <p:strVal val="#ppt_h"/>
                                          </p:val>
                                        </p:tav>
                                      </p:tavLst>
                                    </p:anim>
                                    <p:animEffect transition="in" filter="fade">
                                      <p:cBhvr>
                                        <p:cTn id="115" dur="500"/>
                                        <p:tgtEl>
                                          <p:spTgt spid="137"/>
                                        </p:tgtEl>
                                      </p:cBhvr>
                                    </p:animEffect>
                                  </p:childTnLst>
                                </p:cTn>
                              </p:par>
                            </p:childTnLst>
                          </p:cTn>
                        </p:par>
                        <p:par>
                          <p:cTn id="116" fill="hold">
                            <p:stCondLst>
                              <p:cond delay="8000"/>
                            </p:stCondLst>
                            <p:childTnLst>
                              <p:par>
                                <p:cTn id="117" presetID="22" presetClass="entr" presetSubtype="1" fill="hold" grpId="0" nodeType="afterEffect">
                                  <p:stCondLst>
                                    <p:cond delay="0"/>
                                  </p:stCondLst>
                                  <p:childTnLst>
                                    <p:set>
                                      <p:cBhvr>
                                        <p:cTn id="118" dur="1" fill="hold">
                                          <p:stCondLst>
                                            <p:cond delay="0"/>
                                          </p:stCondLst>
                                        </p:cTn>
                                        <p:tgtEl>
                                          <p:spTgt spid="138"/>
                                        </p:tgtEl>
                                        <p:attrNameLst>
                                          <p:attrName>style.visibility</p:attrName>
                                        </p:attrNameLst>
                                      </p:cBhvr>
                                      <p:to>
                                        <p:strVal val="visible"/>
                                      </p:to>
                                    </p:set>
                                    <p:animEffect transition="in" filter="wipe(up)">
                                      <p:cBhvr>
                                        <p:cTn id="119" dur="500"/>
                                        <p:tgtEl>
                                          <p:spTgt spid="138"/>
                                        </p:tgtEl>
                                      </p:cBhvr>
                                    </p:animEffect>
                                  </p:childTnLst>
                                </p:cTn>
                              </p:par>
                            </p:childTnLst>
                          </p:cTn>
                        </p:par>
                        <p:par>
                          <p:cTn id="120" fill="hold">
                            <p:stCondLst>
                              <p:cond delay="8500"/>
                            </p:stCondLst>
                            <p:childTnLst>
                              <p:par>
                                <p:cTn id="121" presetID="53" presetClass="entr" presetSubtype="16" fill="hold" grpId="0" nodeType="afterEffect">
                                  <p:stCondLst>
                                    <p:cond delay="0"/>
                                  </p:stCondLst>
                                  <p:childTnLst>
                                    <p:set>
                                      <p:cBhvr>
                                        <p:cTn id="122" dur="1" fill="hold">
                                          <p:stCondLst>
                                            <p:cond delay="0"/>
                                          </p:stCondLst>
                                        </p:cTn>
                                        <p:tgtEl>
                                          <p:spTgt spid="139"/>
                                        </p:tgtEl>
                                        <p:attrNameLst>
                                          <p:attrName>style.visibility</p:attrName>
                                        </p:attrNameLst>
                                      </p:cBhvr>
                                      <p:to>
                                        <p:strVal val="visible"/>
                                      </p:to>
                                    </p:set>
                                    <p:anim calcmode="lin" valueType="num">
                                      <p:cBhvr>
                                        <p:cTn id="123" dur="500" fill="hold"/>
                                        <p:tgtEl>
                                          <p:spTgt spid="139"/>
                                        </p:tgtEl>
                                        <p:attrNameLst>
                                          <p:attrName>ppt_w</p:attrName>
                                        </p:attrNameLst>
                                      </p:cBhvr>
                                      <p:tavLst>
                                        <p:tav tm="0">
                                          <p:val>
                                            <p:fltVal val="0"/>
                                          </p:val>
                                        </p:tav>
                                        <p:tav tm="100000">
                                          <p:val>
                                            <p:strVal val="#ppt_w"/>
                                          </p:val>
                                        </p:tav>
                                      </p:tavLst>
                                    </p:anim>
                                    <p:anim calcmode="lin" valueType="num">
                                      <p:cBhvr>
                                        <p:cTn id="124" dur="500" fill="hold"/>
                                        <p:tgtEl>
                                          <p:spTgt spid="139"/>
                                        </p:tgtEl>
                                        <p:attrNameLst>
                                          <p:attrName>ppt_h</p:attrName>
                                        </p:attrNameLst>
                                      </p:cBhvr>
                                      <p:tavLst>
                                        <p:tav tm="0">
                                          <p:val>
                                            <p:fltVal val="0"/>
                                          </p:val>
                                        </p:tav>
                                        <p:tav tm="100000">
                                          <p:val>
                                            <p:strVal val="#ppt_h"/>
                                          </p:val>
                                        </p:tav>
                                      </p:tavLst>
                                    </p:anim>
                                    <p:animEffect transition="in" filter="fade">
                                      <p:cBhvr>
                                        <p:cTn id="125" dur="500"/>
                                        <p:tgtEl>
                                          <p:spTgt spid="139"/>
                                        </p:tgtEl>
                                      </p:cBhvr>
                                    </p:animEffect>
                                  </p:childTnLst>
                                </p:cTn>
                              </p:par>
                            </p:childTnLst>
                          </p:cTn>
                        </p:par>
                        <p:par>
                          <p:cTn id="126" fill="hold">
                            <p:stCondLst>
                              <p:cond delay="9000"/>
                            </p:stCondLst>
                            <p:childTnLst>
                              <p:par>
                                <p:cTn id="127" presetID="22" presetClass="entr" presetSubtype="1" fill="hold" grpId="0" nodeType="afterEffect">
                                  <p:stCondLst>
                                    <p:cond delay="0"/>
                                  </p:stCondLst>
                                  <p:childTnLst>
                                    <p:set>
                                      <p:cBhvr>
                                        <p:cTn id="128" dur="1" fill="hold">
                                          <p:stCondLst>
                                            <p:cond delay="0"/>
                                          </p:stCondLst>
                                        </p:cTn>
                                        <p:tgtEl>
                                          <p:spTgt spid="140"/>
                                        </p:tgtEl>
                                        <p:attrNameLst>
                                          <p:attrName>style.visibility</p:attrName>
                                        </p:attrNameLst>
                                      </p:cBhvr>
                                      <p:to>
                                        <p:strVal val="visible"/>
                                      </p:to>
                                    </p:set>
                                    <p:animEffect transition="in" filter="wipe(up)">
                                      <p:cBhvr>
                                        <p:cTn id="129" dur="500"/>
                                        <p:tgtEl>
                                          <p:spTgt spid="140"/>
                                        </p:tgtEl>
                                      </p:cBhvr>
                                    </p:animEffect>
                                  </p:childTnLst>
                                </p:cTn>
                              </p:par>
                            </p:childTnLst>
                          </p:cTn>
                        </p:par>
                        <p:par>
                          <p:cTn id="130" fill="hold">
                            <p:stCondLst>
                              <p:cond delay="9500"/>
                            </p:stCondLst>
                            <p:childTnLst>
                              <p:par>
                                <p:cTn id="131" presetID="53" presetClass="entr" presetSubtype="16" fill="hold" grpId="0" nodeType="afterEffect">
                                  <p:stCondLst>
                                    <p:cond delay="0"/>
                                  </p:stCondLst>
                                  <p:childTnLst>
                                    <p:set>
                                      <p:cBhvr>
                                        <p:cTn id="132" dur="1" fill="hold">
                                          <p:stCondLst>
                                            <p:cond delay="0"/>
                                          </p:stCondLst>
                                        </p:cTn>
                                        <p:tgtEl>
                                          <p:spTgt spid="141"/>
                                        </p:tgtEl>
                                        <p:attrNameLst>
                                          <p:attrName>style.visibility</p:attrName>
                                        </p:attrNameLst>
                                      </p:cBhvr>
                                      <p:to>
                                        <p:strVal val="visible"/>
                                      </p:to>
                                    </p:set>
                                    <p:anim calcmode="lin" valueType="num">
                                      <p:cBhvr>
                                        <p:cTn id="133" dur="500" fill="hold"/>
                                        <p:tgtEl>
                                          <p:spTgt spid="141"/>
                                        </p:tgtEl>
                                        <p:attrNameLst>
                                          <p:attrName>ppt_w</p:attrName>
                                        </p:attrNameLst>
                                      </p:cBhvr>
                                      <p:tavLst>
                                        <p:tav tm="0">
                                          <p:val>
                                            <p:fltVal val="0"/>
                                          </p:val>
                                        </p:tav>
                                        <p:tav tm="100000">
                                          <p:val>
                                            <p:strVal val="#ppt_w"/>
                                          </p:val>
                                        </p:tav>
                                      </p:tavLst>
                                    </p:anim>
                                    <p:anim calcmode="lin" valueType="num">
                                      <p:cBhvr>
                                        <p:cTn id="134" dur="500" fill="hold"/>
                                        <p:tgtEl>
                                          <p:spTgt spid="141"/>
                                        </p:tgtEl>
                                        <p:attrNameLst>
                                          <p:attrName>ppt_h</p:attrName>
                                        </p:attrNameLst>
                                      </p:cBhvr>
                                      <p:tavLst>
                                        <p:tav tm="0">
                                          <p:val>
                                            <p:fltVal val="0"/>
                                          </p:val>
                                        </p:tav>
                                        <p:tav tm="100000">
                                          <p:val>
                                            <p:strVal val="#ppt_h"/>
                                          </p:val>
                                        </p:tav>
                                      </p:tavLst>
                                    </p:anim>
                                    <p:animEffect transition="in" filter="fade">
                                      <p:cBhvr>
                                        <p:cTn id="135" dur="500"/>
                                        <p:tgtEl>
                                          <p:spTgt spid="141"/>
                                        </p:tgtEl>
                                      </p:cBhvr>
                                    </p:animEffect>
                                  </p:childTnLst>
                                </p:cTn>
                              </p:par>
                            </p:childTnLst>
                          </p:cTn>
                        </p:par>
                        <p:par>
                          <p:cTn id="136" fill="hold">
                            <p:stCondLst>
                              <p:cond delay="10000"/>
                            </p:stCondLst>
                            <p:childTnLst>
                              <p:par>
                                <p:cTn id="137" presetID="22" presetClass="entr" presetSubtype="1" fill="hold" grpId="0" nodeType="afterEffect">
                                  <p:stCondLst>
                                    <p:cond delay="0"/>
                                  </p:stCondLst>
                                  <p:childTnLst>
                                    <p:set>
                                      <p:cBhvr>
                                        <p:cTn id="138" dur="1" fill="hold">
                                          <p:stCondLst>
                                            <p:cond delay="0"/>
                                          </p:stCondLst>
                                        </p:cTn>
                                        <p:tgtEl>
                                          <p:spTgt spid="142"/>
                                        </p:tgtEl>
                                        <p:attrNameLst>
                                          <p:attrName>style.visibility</p:attrName>
                                        </p:attrNameLst>
                                      </p:cBhvr>
                                      <p:to>
                                        <p:strVal val="visible"/>
                                      </p:to>
                                    </p:set>
                                    <p:animEffect transition="in" filter="wipe(up)">
                                      <p:cBhvr>
                                        <p:cTn id="139"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8" grpId="0" animBg="1"/>
      <p:bldP spid="29" grpId="0" animBg="1"/>
      <p:bldP spid="127" grpId="0"/>
      <p:bldP spid="128" grpId="0"/>
      <p:bldP spid="132" grpId="0"/>
      <p:bldP spid="133" grpId="0" animBg="1"/>
      <p:bldP spid="134" grpId="0"/>
      <p:bldP spid="135" grpId="0" animBg="1"/>
      <p:bldP spid="136" grpId="0"/>
      <p:bldP spid="137" grpId="0" animBg="1"/>
      <p:bldP spid="138" grpId="0"/>
      <p:bldP spid="139" grpId="0" animBg="1"/>
      <p:bldP spid="140" grpId="0"/>
      <p:bldP spid="141" grpId="0" animBg="1"/>
      <p:bldP spid="1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83657" y="-1683657"/>
            <a:ext cx="7666066" cy="3401107"/>
            <a:chOff x="-1683657" y="-1683657"/>
            <a:chExt cx="7666066"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02</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831323" y="406399"/>
              <a:ext cx="4151086" cy="633187"/>
            </a:xfrm>
            <a:prstGeom prst="rect">
              <a:avLst/>
            </a:prstGeom>
            <a:noFill/>
          </p:spPr>
          <p:txBody>
            <a:bodyPr wrap="square" rtlCol="0">
              <a:spAutoFit/>
            </a:bodyPr>
            <a:lstStyle/>
            <a:p>
              <a:pPr fontAlgn="base">
                <a:lnSpc>
                  <a:spcPct val="120000"/>
                </a:lnSpc>
              </a:pPr>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2018</a:t>
              </a: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AutoShape 1"/>
          <p:cNvSpPr/>
          <p:nvPr/>
        </p:nvSpPr>
        <p:spPr bwMode="auto">
          <a:xfrm>
            <a:off x="0" y="1920743"/>
            <a:ext cx="12185651" cy="2489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2000">
              <a:solidFill>
                <a:srgbClr val="FFFFFF"/>
              </a:solidFill>
              <a:effectLst>
                <a:outerShdw blurRad="38100" dist="38100" dir="2700000" algn="tl">
                  <a:srgbClr val="000000"/>
                </a:outerShdw>
              </a:effectLst>
            </a:endParaRPr>
          </a:p>
        </p:txBody>
      </p:sp>
      <p:grpSp>
        <p:nvGrpSpPr>
          <p:cNvPr id="59" name="Group 5"/>
          <p:cNvGrpSpPr/>
          <p:nvPr/>
        </p:nvGrpSpPr>
        <p:grpSpPr>
          <a:xfrm>
            <a:off x="1107227" y="2463518"/>
            <a:ext cx="1687315" cy="1690727"/>
            <a:chOff x="3692576" y="1742634"/>
            <a:chExt cx="2790379" cy="2796023"/>
          </a:xfrm>
        </p:grpSpPr>
        <p:grpSp>
          <p:nvGrpSpPr>
            <p:cNvPr id="60" name="组合 79"/>
            <p:cNvGrpSpPr/>
            <p:nvPr/>
          </p:nvGrpSpPr>
          <p:grpSpPr bwMode="auto">
            <a:xfrm>
              <a:off x="3692576" y="1742634"/>
              <a:ext cx="2790379" cy="2796023"/>
              <a:chOff x="6379729" y="2488774"/>
              <a:chExt cx="2513016" cy="2513016"/>
            </a:xfrm>
          </p:grpSpPr>
          <p:sp>
            <p:nvSpPr>
              <p:cNvPr id="6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Arial" panose="020B0604020202020204"/>
                  <a:ea typeface="宋体" panose="02010600030101010101" pitchFamily="2" charset="-122"/>
                </a:endParaRPr>
              </a:p>
            </p:txBody>
          </p:sp>
          <p:sp>
            <p:nvSpPr>
              <p:cNvPr id="6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64" name="Group 12"/>
          <p:cNvGrpSpPr/>
          <p:nvPr/>
        </p:nvGrpSpPr>
        <p:grpSpPr>
          <a:xfrm>
            <a:off x="6626143" y="2505474"/>
            <a:ext cx="1687315" cy="1690727"/>
            <a:chOff x="3692576" y="1742634"/>
            <a:chExt cx="2790379" cy="2796023"/>
          </a:xfrm>
        </p:grpSpPr>
        <p:grpSp>
          <p:nvGrpSpPr>
            <p:cNvPr id="65" name="组合 79"/>
            <p:cNvGrpSpPr/>
            <p:nvPr/>
          </p:nvGrpSpPr>
          <p:grpSpPr bwMode="auto">
            <a:xfrm>
              <a:off x="3692576" y="1742634"/>
              <a:ext cx="2790379" cy="2796023"/>
              <a:chOff x="6379729" y="2488774"/>
              <a:chExt cx="2513016" cy="2513016"/>
            </a:xfrm>
          </p:grpSpPr>
          <p:sp>
            <p:nvSpPr>
              <p:cNvPr id="6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Arial" panose="020B0604020202020204"/>
                  <a:ea typeface="宋体" panose="02010600030101010101" pitchFamily="2" charset="-122"/>
                </a:endParaRPr>
              </a:p>
            </p:txBody>
          </p:sp>
          <p:sp>
            <p:nvSpPr>
              <p:cNvPr id="6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6"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69" name="Group 19"/>
          <p:cNvGrpSpPr/>
          <p:nvPr/>
        </p:nvGrpSpPr>
        <p:grpSpPr>
          <a:xfrm>
            <a:off x="9400976" y="2512746"/>
            <a:ext cx="1687315" cy="1690727"/>
            <a:chOff x="3692576" y="1742634"/>
            <a:chExt cx="2790379" cy="2796023"/>
          </a:xfrm>
        </p:grpSpPr>
        <p:grpSp>
          <p:nvGrpSpPr>
            <p:cNvPr id="70" name="组合 79"/>
            <p:cNvGrpSpPr/>
            <p:nvPr/>
          </p:nvGrpSpPr>
          <p:grpSpPr bwMode="auto">
            <a:xfrm>
              <a:off x="3692576" y="1742634"/>
              <a:ext cx="2790379" cy="2796023"/>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Arial" panose="020B0604020202020204"/>
                  <a:ea typeface="宋体" panose="02010600030101010101" pitchFamily="2" charset="-122"/>
                </a:endParaRPr>
              </a:p>
            </p:txBody>
          </p:sp>
          <p:sp>
            <p:nvSpPr>
              <p:cNvPr id="7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71"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74" name="Group 25"/>
          <p:cNvGrpSpPr/>
          <p:nvPr/>
        </p:nvGrpSpPr>
        <p:grpSpPr>
          <a:xfrm>
            <a:off x="828926" y="4566081"/>
            <a:ext cx="2247231" cy="967205"/>
            <a:chOff x="359025" y="4566078"/>
            <a:chExt cx="2247230" cy="967204"/>
          </a:xfrm>
        </p:grpSpPr>
        <p:sp>
          <p:nvSpPr>
            <p:cNvPr id="75" name="TextBox 26"/>
            <p:cNvSpPr txBox="1"/>
            <p:nvPr/>
          </p:nvSpPr>
          <p:spPr>
            <a:xfrm>
              <a:off x="486020" y="4566078"/>
              <a:ext cx="1989927" cy="338554"/>
            </a:xfrm>
            <a:prstGeom prst="rect">
              <a:avLst/>
            </a:prstGeom>
            <a:noFill/>
          </p:spPr>
          <p:txBody>
            <a:bodyPr wrap="square" rtlCol="0">
              <a:spAutoFit/>
            </a:bodyPr>
            <a:lstStyle/>
            <a:p>
              <a:pPr algn="ctr"/>
              <a:r>
                <a:rPr lang="id-ID" sz="1600" dirty="0">
                  <a:solidFill>
                    <a:schemeClr val="bg1"/>
                  </a:solidFill>
                  <a:latin typeface="Coolvetica Rg" panose="020B0603030602020004" pitchFamily="34" charset="0"/>
                </a:rPr>
                <a:t>Fonts</a:t>
              </a:r>
              <a:endParaRPr lang="en-US" sz="1600" dirty="0">
                <a:solidFill>
                  <a:schemeClr val="bg1"/>
                </a:solidFill>
                <a:latin typeface="Coolvetica Rg" panose="020B0603030602020004" pitchFamily="34" charset="0"/>
              </a:endParaRPr>
            </a:p>
          </p:txBody>
        </p:sp>
        <p:sp>
          <p:nvSpPr>
            <p:cNvPr id="76" name="Rectangle 27"/>
            <p:cNvSpPr/>
            <p:nvPr/>
          </p:nvSpPr>
          <p:spPr>
            <a:xfrm>
              <a:off x="359025" y="4886952"/>
              <a:ext cx="2247230" cy="646330"/>
            </a:xfrm>
            <a:prstGeom prst="rect">
              <a:avLst/>
            </a:prstGeom>
          </p:spPr>
          <p:txBody>
            <a:bodyPr wrap="square">
              <a:spAutoFit/>
            </a:bodyPr>
            <a:lstStyle/>
            <a:p>
              <a:pPr algn="ctr"/>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77" name="Group 28"/>
          <p:cNvGrpSpPr/>
          <p:nvPr/>
        </p:nvGrpSpPr>
        <p:grpSpPr>
          <a:xfrm>
            <a:off x="3568739" y="4566081"/>
            <a:ext cx="2247231" cy="967205"/>
            <a:chOff x="359025" y="4566078"/>
            <a:chExt cx="2247230" cy="967204"/>
          </a:xfrm>
        </p:grpSpPr>
        <p:sp>
          <p:nvSpPr>
            <p:cNvPr id="78" name="TextBox 29"/>
            <p:cNvSpPr txBox="1"/>
            <p:nvPr/>
          </p:nvSpPr>
          <p:spPr>
            <a:xfrm>
              <a:off x="486020" y="4566078"/>
              <a:ext cx="1989927" cy="338554"/>
            </a:xfrm>
            <a:prstGeom prst="rect">
              <a:avLst/>
            </a:prstGeom>
            <a:noFill/>
          </p:spPr>
          <p:txBody>
            <a:bodyPr wrap="square" rtlCol="0">
              <a:spAutoFit/>
            </a:bodyPr>
            <a:lstStyle/>
            <a:p>
              <a:pPr algn="ctr"/>
              <a:r>
                <a:rPr lang="id-ID" sz="1600" dirty="0">
                  <a:solidFill>
                    <a:schemeClr val="bg1"/>
                  </a:solidFill>
                  <a:latin typeface="Coolvetica Rg" panose="020B0603030602020004" pitchFamily="34" charset="0"/>
                </a:rPr>
                <a:t>Web design</a:t>
              </a:r>
              <a:endParaRPr lang="en-US" sz="1600" dirty="0">
                <a:solidFill>
                  <a:schemeClr val="bg1"/>
                </a:solidFill>
                <a:latin typeface="Coolvetica Rg" panose="020B0603030602020004" pitchFamily="34" charset="0"/>
              </a:endParaRPr>
            </a:p>
          </p:txBody>
        </p:sp>
        <p:sp>
          <p:nvSpPr>
            <p:cNvPr id="79" name="Rectangle 30"/>
            <p:cNvSpPr/>
            <p:nvPr/>
          </p:nvSpPr>
          <p:spPr>
            <a:xfrm>
              <a:off x="359025" y="4886952"/>
              <a:ext cx="2247230" cy="646330"/>
            </a:xfrm>
            <a:prstGeom prst="rect">
              <a:avLst/>
            </a:prstGeom>
          </p:spPr>
          <p:txBody>
            <a:bodyPr wrap="square">
              <a:spAutoFit/>
            </a:bodyPr>
            <a:lstStyle/>
            <a:p>
              <a:pPr algn="ctr"/>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80" name="Group 31"/>
          <p:cNvGrpSpPr/>
          <p:nvPr/>
        </p:nvGrpSpPr>
        <p:grpSpPr>
          <a:xfrm>
            <a:off x="6347842" y="4566081"/>
            <a:ext cx="2247231" cy="967205"/>
            <a:chOff x="359025" y="4566078"/>
            <a:chExt cx="2247230" cy="967204"/>
          </a:xfrm>
        </p:grpSpPr>
        <p:sp>
          <p:nvSpPr>
            <p:cNvPr id="81" name="TextBox 32"/>
            <p:cNvSpPr txBox="1"/>
            <p:nvPr/>
          </p:nvSpPr>
          <p:spPr>
            <a:xfrm>
              <a:off x="486020" y="4566078"/>
              <a:ext cx="1989927" cy="338554"/>
            </a:xfrm>
            <a:prstGeom prst="rect">
              <a:avLst/>
            </a:prstGeom>
            <a:noFill/>
          </p:spPr>
          <p:txBody>
            <a:bodyPr wrap="square" rtlCol="0">
              <a:spAutoFit/>
            </a:bodyPr>
            <a:lstStyle/>
            <a:p>
              <a:pPr algn="ctr"/>
              <a:r>
                <a:rPr lang="id-ID" sz="1600" dirty="0">
                  <a:solidFill>
                    <a:schemeClr val="bg1"/>
                  </a:solidFill>
                  <a:latin typeface="Coolvetica Rg" panose="020B0603030602020004" pitchFamily="34" charset="0"/>
                </a:rPr>
                <a:t>Magazine</a:t>
              </a:r>
              <a:endParaRPr lang="en-US" sz="1600" dirty="0">
                <a:solidFill>
                  <a:schemeClr val="bg1"/>
                </a:solidFill>
                <a:latin typeface="Coolvetica Rg" panose="020B0603030602020004" pitchFamily="34" charset="0"/>
              </a:endParaRPr>
            </a:p>
          </p:txBody>
        </p:sp>
        <p:sp>
          <p:nvSpPr>
            <p:cNvPr id="82" name="Rectangle 33"/>
            <p:cNvSpPr/>
            <p:nvPr/>
          </p:nvSpPr>
          <p:spPr>
            <a:xfrm>
              <a:off x="359025" y="4886952"/>
              <a:ext cx="2247230" cy="646330"/>
            </a:xfrm>
            <a:prstGeom prst="rect">
              <a:avLst/>
            </a:prstGeom>
          </p:spPr>
          <p:txBody>
            <a:bodyPr wrap="square">
              <a:spAutoFit/>
            </a:bodyPr>
            <a:lstStyle/>
            <a:p>
              <a:pPr algn="ctr"/>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83" name="Group 34"/>
          <p:cNvGrpSpPr/>
          <p:nvPr/>
        </p:nvGrpSpPr>
        <p:grpSpPr>
          <a:xfrm>
            <a:off x="9122674" y="4566081"/>
            <a:ext cx="2247231" cy="967205"/>
            <a:chOff x="359025" y="4566078"/>
            <a:chExt cx="2247230" cy="967204"/>
          </a:xfrm>
        </p:grpSpPr>
        <p:sp>
          <p:nvSpPr>
            <p:cNvPr id="84" name="TextBox 35"/>
            <p:cNvSpPr txBox="1"/>
            <p:nvPr/>
          </p:nvSpPr>
          <p:spPr>
            <a:xfrm>
              <a:off x="486020" y="4566078"/>
              <a:ext cx="1989927" cy="338554"/>
            </a:xfrm>
            <a:prstGeom prst="rect">
              <a:avLst/>
            </a:prstGeom>
            <a:noFill/>
          </p:spPr>
          <p:txBody>
            <a:bodyPr wrap="square" rtlCol="0">
              <a:spAutoFit/>
            </a:bodyPr>
            <a:lstStyle/>
            <a:p>
              <a:pPr algn="ctr"/>
              <a:r>
                <a:rPr lang="id-ID" sz="1600" dirty="0">
                  <a:solidFill>
                    <a:schemeClr val="bg1"/>
                  </a:solidFill>
                  <a:latin typeface="Coolvetica Rg" panose="020B0603030602020004" pitchFamily="34" charset="0"/>
                </a:rPr>
                <a:t>Powerpoint</a:t>
              </a:r>
              <a:endParaRPr lang="en-US" sz="1600" dirty="0">
                <a:solidFill>
                  <a:schemeClr val="bg1"/>
                </a:solidFill>
                <a:latin typeface="Coolvetica Rg" panose="020B0603030602020004" pitchFamily="34" charset="0"/>
              </a:endParaRPr>
            </a:p>
          </p:txBody>
        </p:sp>
        <p:sp>
          <p:nvSpPr>
            <p:cNvPr id="85" name="Rectangle 36"/>
            <p:cNvSpPr/>
            <p:nvPr/>
          </p:nvSpPr>
          <p:spPr>
            <a:xfrm>
              <a:off x="359025" y="4886952"/>
              <a:ext cx="2247230" cy="646330"/>
            </a:xfrm>
            <a:prstGeom prst="rect">
              <a:avLst/>
            </a:prstGeom>
          </p:spPr>
          <p:txBody>
            <a:bodyPr wrap="square">
              <a:spAutoFit/>
            </a:bodyPr>
            <a:lstStyle/>
            <a:p>
              <a:pPr algn="ctr"/>
              <a:r>
                <a:rPr lang="id-ID" sz="1200" dirty="0">
                  <a:solidFill>
                    <a:schemeClr val="bg1"/>
                  </a:solidFill>
                  <a:ea typeface="Open Sans" panose="020B0606030504020204" pitchFamily="34" charset="0"/>
                  <a:cs typeface="Open Sans" panose="020B0606030504020204" pitchFamily="34" charset="0"/>
                </a:rPr>
                <a:t>paribus eteca vuram qui para quam dalar eritrea vlaar boit dolro sit</a:t>
              </a:r>
              <a:endParaRPr lang="en-US" sz="1200" dirty="0">
                <a:solidFill>
                  <a:schemeClr val="bg1"/>
                </a:solidFill>
                <a:latin typeface="Lato Light" panose="020F0302020204030203" pitchFamily="34" charset="0"/>
                <a:cs typeface="Clear Sans Light" panose="020B0303030202020304" pitchFamily="34" charset="0"/>
              </a:endParaRPr>
            </a:p>
          </p:txBody>
        </p:sp>
      </p:grpSp>
      <p:grpSp>
        <p:nvGrpSpPr>
          <p:cNvPr id="86" name="Group 38"/>
          <p:cNvGrpSpPr/>
          <p:nvPr/>
        </p:nvGrpSpPr>
        <p:grpSpPr>
          <a:xfrm>
            <a:off x="3847041" y="2483185"/>
            <a:ext cx="1687315" cy="1690727"/>
            <a:chOff x="3692576" y="1742634"/>
            <a:chExt cx="2790379" cy="2796023"/>
          </a:xfrm>
        </p:grpSpPr>
        <p:grpSp>
          <p:nvGrpSpPr>
            <p:cNvPr id="87" name="组合 79"/>
            <p:cNvGrpSpPr/>
            <p:nvPr/>
          </p:nvGrpSpPr>
          <p:grpSpPr bwMode="auto">
            <a:xfrm>
              <a:off x="3692576" y="1742634"/>
              <a:ext cx="2790379" cy="2796023"/>
              <a:chOff x="6379729" y="2488774"/>
              <a:chExt cx="2513016" cy="2513016"/>
            </a:xfrm>
          </p:grpSpPr>
          <p:sp>
            <p:nvSpPr>
              <p:cNvPr id="8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Arial" panose="020B0604020202020204"/>
                  <a:ea typeface="宋体" panose="02010600030101010101" pitchFamily="2" charset="-122"/>
                </a:endParaRPr>
              </a:p>
            </p:txBody>
          </p:sp>
          <p:sp>
            <p:nvSpPr>
              <p:cNvPr id="9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8"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91" name="Content Placeholder 2"/>
          <p:cNvSpPr txBox="1"/>
          <p:nvPr/>
        </p:nvSpPr>
        <p:spPr>
          <a:xfrm>
            <a:off x="1380012" y="2043415"/>
            <a:ext cx="1284432" cy="3410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b="1" dirty="0">
                <a:solidFill>
                  <a:schemeClr val="bg1">
                    <a:lumMod val="50000"/>
                  </a:schemeClr>
                </a:solidFill>
                <a:ea typeface="Open Sans Extrabold" panose="020B0906030804020204" pitchFamily="34" charset="0"/>
                <a:cs typeface="Open Sans Extrabold" panose="020B0906030804020204" pitchFamily="34" charset="0"/>
              </a:rPr>
              <a:t>1</a:t>
            </a:r>
            <a:r>
              <a:rPr lang="id-ID" sz="2400" b="1" dirty="0">
                <a:solidFill>
                  <a:schemeClr val="bg1">
                    <a:lumMod val="50000"/>
                  </a:schemeClr>
                </a:solidFill>
                <a:ea typeface="Open Sans Extrabold" panose="020B0906030804020204" pitchFamily="34" charset="0"/>
                <a:cs typeface="Open Sans Extrabold" panose="020B0906030804020204" pitchFamily="34" charset="0"/>
              </a:rPr>
              <a:t>2</a:t>
            </a:r>
            <a:r>
              <a:rPr lang="en-US" sz="2400" dirty="0">
                <a:solidFill>
                  <a:schemeClr val="bg1">
                    <a:lumMod val="50000"/>
                  </a:schemeClr>
                </a:solidFill>
                <a:ea typeface="Open Sans Extrabold" panose="020B0906030804020204" pitchFamily="34" charset="0"/>
                <a:cs typeface="Open Sans Extrabold" panose="020B0906030804020204" pitchFamily="34" charset="0"/>
              </a:rPr>
              <a:t> </a:t>
            </a:r>
            <a:r>
              <a:rPr lang="id-ID" sz="1065" dirty="0">
                <a:solidFill>
                  <a:schemeClr val="bg1">
                    <a:lumMod val="50000"/>
                  </a:schemeClr>
                </a:solidFill>
                <a:ea typeface="Open Sans" panose="020B0606030504020204" pitchFamily="34" charset="0"/>
                <a:cs typeface="Open Sans" panose="020B0606030504020204" pitchFamily="34" charset="0"/>
              </a:rPr>
              <a:t>Sale</a:t>
            </a:r>
            <a:endParaRPr lang="en-US" sz="1065" dirty="0">
              <a:solidFill>
                <a:schemeClr val="bg1">
                  <a:lumMod val="50000"/>
                </a:schemeClr>
              </a:solidFill>
              <a:ea typeface="Open Sans" panose="020B0606030504020204" pitchFamily="34" charset="0"/>
              <a:cs typeface="Open Sans" panose="020B0606030504020204" pitchFamily="34" charset="0"/>
            </a:endParaRPr>
          </a:p>
        </p:txBody>
      </p:sp>
      <p:sp>
        <p:nvSpPr>
          <p:cNvPr id="92" name="Content Placeholder 2"/>
          <p:cNvSpPr txBox="1"/>
          <p:nvPr/>
        </p:nvSpPr>
        <p:spPr>
          <a:xfrm>
            <a:off x="4111983" y="2043415"/>
            <a:ext cx="1284432" cy="3410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b="1" dirty="0">
                <a:solidFill>
                  <a:schemeClr val="bg1">
                    <a:lumMod val="50000"/>
                  </a:schemeClr>
                </a:solidFill>
                <a:ea typeface="Open Sans Extrabold" panose="020B0906030804020204" pitchFamily="34" charset="0"/>
                <a:cs typeface="Open Sans Extrabold" panose="020B0906030804020204" pitchFamily="34" charset="0"/>
              </a:rPr>
              <a:t>1</a:t>
            </a:r>
            <a:r>
              <a:rPr lang="id-ID" sz="2400" b="1" dirty="0">
                <a:solidFill>
                  <a:schemeClr val="bg1">
                    <a:lumMod val="50000"/>
                  </a:schemeClr>
                </a:solidFill>
                <a:ea typeface="Open Sans Extrabold" panose="020B0906030804020204" pitchFamily="34" charset="0"/>
                <a:cs typeface="Open Sans Extrabold" panose="020B0906030804020204" pitchFamily="34" charset="0"/>
              </a:rPr>
              <a:t>4</a:t>
            </a:r>
            <a:r>
              <a:rPr lang="en-US" sz="2400" dirty="0">
                <a:solidFill>
                  <a:schemeClr val="bg1">
                    <a:lumMod val="50000"/>
                  </a:schemeClr>
                </a:solidFill>
                <a:ea typeface="Open Sans Extrabold" panose="020B0906030804020204" pitchFamily="34" charset="0"/>
                <a:cs typeface="Open Sans Extrabold" panose="020B0906030804020204" pitchFamily="34" charset="0"/>
              </a:rPr>
              <a:t> </a:t>
            </a:r>
            <a:r>
              <a:rPr lang="id-ID" sz="1065" dirty="0">
                <a:solidFill>
                  <a:schemeClr val="bg1">
                    <a:lumMod val="50000"/>
                  </a:schemeClr>
                </a:solidFill>
                <a:ea typeface="Open Sans" panose="020B0606030504020204" pitchFamily="34" charset="0"/>
                <a:cs typeface="Open Sans" panose="020B0606030504020204" pitchFamily="34" charset="0"/>
              </a:rPr>
              <a:t>Sale</a:t>
            </a:r>
            <a:endParaRPr lang="en-US" sz="1065" dirty="0">
              <a:solidFill>
                <a:schemeClr val="bg1">
                  <a:lumMod val="50000"/>
                </a:schemeClr>
              </a:solidFill>
              <a:ea typeface="Open Sans" panose="020B0606030504020204" pitchFamily="34" charset="0"/>
              <a:cs typeface="Open Sans" panose="020B0606030504020204" pitchFamily="34" charset="0"/>
            </a:endParaRPr>
          </a:p>
        </p:txBody>
      </p:sp>
      <p:sp>
        <p:nvSpPr>
          <p:cNvPr id="93" name="Content Placeholder 2"/>
          <p:cNvSpPr txBox="1"/>
          <p:nvPr/>
        </p:nvSpPr>
        <p:spPr>
          <a:xfrm>
            <a:off x="6906820" y="2043415"/>
            <a:ext cx="1284432" cy="3410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b="1" dirty="0">
                <a:solidFill>
                  <a:schemeClr val="bg1">
                    <a:lumMod val="50000"/>
                  </a:schemeClr>
                </a:solidFill>
                <a:ea typeface="Open Sans Extrabold" panose="020B0906030804020204" pitchFamily="34" charset="0"/>
                <a:cs typeface="Open Sans Extrabold" panose="020B0906030804020204" pitchFamily="34" charset="0"/>
              </a:rPr>
              <a:t>1</a:t>
            </a:r>
            <a:r>
              <a:rPr lang="id-ID" sz="2400" b="1" dirty="0">
                <a:solidFill>
                  <a:schemeClr val="bg1">
                    <a:lumMod val="50000"/>
                  </a:schemeClr>
                </a:solidFill>
                <a:ea typeface="Open Sans Extrabold" panose="020B0906030804020204" pitchFamily="34" charset="0"/>
                <a:cs typeface="Open Sans Extrabold" panose="020B0906030804020204" pitchFamily="34" charset="0"/>
              </a:rPr>
              <a:t>6</a:t>
            </a:r>
            <a:r>
              <a:rPr lang="en-US" sz="2400" dirty="0">
                <a:solidFill>
                  <a:schemeClr val="bg1">
                    <a:lumMod val="50000"/>
                  </a:schemeClr>
                </a:solidFill>
                <a:ea typeface="Open Sans Extrabold" panose="020B0906030804020204" pitchFamily="34" charset="0"/>
                <a:cs typeface="Open Sans Extrabold" panose="020B0906030804020204" pitchFamily="34" charset="0"/>
              </a:rPr>
              <a:t> </a:t>
            </a:r>
            <a:r>
              <a:rPr lang="id-ID" sz="1065" dirty="0">
                <a:solidFill>
                  <a:schemeClr val="bg1">
                    <a:lumMod val="50000"/>
                  </a:schemeClr>
                </a:solidFill>
                <a:ea typeface="Open Sans" panose="020B0606030504020204" pitchFamily="34" charset="0"/>
                <a:cs typeface="Open Sans" panose="020B0606030504020204" pitchFamily="34" charset="0"/>
              </a:rPr>
              <a:t>Sale</a:t>
            </a:r>
            <a:endParaRPr lang="en-US" sz="1065" dirty="0">
              <a:solidFill>
                <a:schemeClr val="bg1">
                  <a:lumMod val="50000"/>
                </a:schemeClr>
              </a:solidFill>
              <a:ea typeface="Open Sans" panose="020B0606030504020204" pitchFamily="34" charset="0"/>
              <a:cs typeface="Open Sans" panose="020B0606030504020204" pitchFamily="34" charset="0"/>
            </a:endParaRPr>
          </a:p>
        </p:txBody>
      </p:sp>
      <p:sp>
        <p:nvSpPr>
          <p:cNvPr id="94" name="Content Placeholder 2"/>
          <p:cNvSpPr txBox="1"/>
          <p:nvPr/>
        </p:nvSpPr>
        <p:spPr>
          <a:xfrm>
            <a:off x="9673761" y="2043415"/>
            <a:ext cx="1284432" cy="3410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400" b="1" dirty="0">
                <a:solidFill>
                  <a:schemeClr val="bg1">
                    <a:lumMod val="50000"/>
                  </a:schemeClr>
                </a:solidFill>
                <a:ea typeface="Open Sans Extrabold" panose="020B0906030804020204" pitchFamily="34" charset="0"/>
                <a:cs typeface="Open Sans Extrabold" panose="020B0906030804020204" pitchFamily="34" charset="0"/>
              </a:rPr>
              <a:t>22</a:t>
            </a:r>
            <a:r>
              <a:rPr lang="en-US" sz="2400" dirty="0">
                <a:solidFill>
                  <a:schemeClr val="bg1">
                    <a:lumMod val="50000"/>
                  </a:schemeClr>
                </a:solidFill>
                <a:ea typeface="Open Sans Extrabold" panose="020B0906030804020204" pitchFamily="34" charset="0"/>
                <a:cs typeface="Open Sans Extrabold" panose="020B0906030804020204" pitchFamily="34" charset="0"/>
              </a:rPr>
              <a:t> </a:t>
            </a:r>
            <a:r>
              <a:rPr lang="id-ID" sz="1065" dirty="0">
                <a:solidFill>
                  <a:schemeClr val="bg1">
                    <a:lumMod val="50000"/>
                  </a:schemeClr>
                </a:solidFill>
                <a:ea typeface="Open Sans" panose="020B0606030504020204" pitchFamily="34" charset="0"/>
                <a:cs typeface="Open Sans" panose="020B0606030504020204" pitchFamily="34" charset="0"/>
              </a:rPr>
              <a:t>Sale</a:t>
            </a:r>
            <a:endParaRPr lang="en-US" sz="1065" dirty="0">
              <a:solidFill>
                <a:schemeClr val="bg1">
                  <a:lumMod val="50000"/>
                </a:schemeClr>
              </a:solidFill>
              <a:ea typeface="Open Sans" panose="020B0606030504020204" pitchFamily="34" charset="0"/>
              <a:cs typeface="Open Sans" panose="020B0606030504020204" pitchFamily="34" charset="0"/>
            </a:endParaRPr>
          </a:p>
        </p:txBody>
      </p:sp>
      <p:grpSp>
        <p:nvGrpSpPr>
          <p:cNvPr id="95" name="Group 4"/>
          <p:cNvGrpSpPr/>
          <p:nvPr/>
        </p:nvGrpSpPr>
        <p:grpSpPr>
          <a:xfrm>
            <a:off x="1717646" y="3102402"/>
            <a:ext cx="466477" cy="452289"/>
            <a:chOff x="6661240" y="2287572"/>
            <a:chExt cx="466477" cy="452289"/>
          </a:xfrm>
          <a:solidFill>
            <a:schemeClr val="tx1">
              <a:lumMod val="75000"/>
              <a:lumOff val="25000"/>
            </a:schemeClr>
          </a:solidFill>
        </p:grpSpPr>
        <p:sp>
          <p:nvSpPr>
            <p:cNvPr id="96" name="Freeform 28"/>
            <p:cNvSpPr/>
            <p:nvPr/>
          </p:nvSpPr>
          <p:spPr bwMode="auto">
            <a:xfrm>
              <a:off x="6661240" y="2334561"/>
              <a:ext cx="417780" cy="40530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p:spPr>
          <p:txBody>
            <a:bodyPr lIns="0" tIns="0" rIns="0" bIns="0"/>
            <a:lstStyle/>
            <a:p>
              <a:endParaRPr lang="en-US" sz="2400"/>
            </a:p>
          </p:txBody>
        </p:sp>
        <p:sp>
          <p:nvSpPr>
            <p:cNvPr id="97" name="Freeform 30"/>
            <p:cNvSpPr/>
            <p:nvPr/>
          </p:nvSpPr>
          <p:spPr bwMode="auto">
            <a:xfrm>
              <a:off x="6960264" y="2287572"/>
              <a:ext cx="167453" cy="162327"/>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p:spPr>
          <p:txBody>
            <a:bodyPr lIns="0" tIns="0" rIns="0" bIns="0"/>
            <a:lstStyle/>
            <a:p>
              <a:endParaRPr lang="en-US" sz="2400"/>
            </a:p>
          </p:txBody>
        </p:sp>
      </p:grpSp>
      <p:sp>
        <p:nvSpPr>
          <p:cNvPr id="98" name="Shape 4463"/>
          <p:cNvSpPr/>
          <p:nvPr/>
        </p:nvSpPr>
        <p:spPr>
          <a:xfrm>
            <a:off x="4479833" y="3138613"/>
            <a:ext cx="421731" cy="337407"/>
          </a:xfrm>
          <a:custGeom>
            <a:avLst/>
            <a:gdLst/>
            <a:ahLst/>
            <a:cxnLst>
              <a:cxn ang="0">
                <a:pos x="wd2" y="hd2"/>
              </a:cxn>
              <a:cxn ang="5400000">
                <a:pos x="wd2" y="hd2"/>
              </a:cxn>
              <a:cxn ang="10800000">
                <a:pos x="wd2" y="hd2"/>
              </a:cxn>
              <a:cxn ang="16200000">
                <a:pos x="wd2" y="hd2"/>
              </a:cxn>
            </a:cxnLst>
            <a:rect l="0" t="0" r="r" b="b"/>
            <a:pathLst>
              <a:path w="21600" h="21600" extrusionOk="0">
                <a:moveTo>
                  <a:pt x="19462" y="4321"/>
                </a:moveTo>
                <a:lnTo>
                  <a:pt x="6480" y="4321"/>
                </a:lnTo>
                <a:lnTo>
                  <a:pt x="6480" y="2700"/>
                </a:lnTo>
                <a:lnTo>
                  <a:pt x="19462" y="2700"/>
                </a:lnTo>
                <a:cubicBezTo>
                  <a:pt x="19462" y="2700"/>
                  <a:pt x="19462" y="4321"/>
                  <a:pt x="19462" y="4321"/>
                </a:cubicBezTo>
                <a:close/>
                <a:moveTo>
                  <a:pt x="19462" y="18900"/>
                </a:moveTo>
                <a:lnTo>
                  <a:pt x="2139" y="18900"/>
                </a:lnTo>
                <a:lnTo>
                  <a:pt x="2139" y="6479"/>
                </a:lnTo>
                <a:lnTo>
                  <a:pt x="19462" y="6479"/>
                </a:lnTo>
                <a:cubicBezTo>
                  <a:pt x="19462" y="6479"/>
                  <a:pt x="19462" y="18900"/>
                  <a:pt x="19462" y="18900"/>
                </a:cubicBezTo>
                <a:close/>
                <a:moveTo>
                  <a:pt x="1999" y="3510"/>
                </a:moveTo>
                <a:cubicBezTo>
                  <a:pt x="1999" y="2967"/>
                  <a:pt x="2360" y="2524"/>
                  <a:pt x="2809" y="2524"/>
                </a:cubicBezTo>
                <a:cubicBezTo>
                  <a:pt x="3256" y="2524"/>
                  <a:pt x="3618" y="2967"/>
                  <a:pt x="3618" y="3510"/>
                </a:cubicBezTo>
                <a:cubicBezTo>
                  <a:pt x="3618" y="4054"/>
                  <a:pt x="3256" y="4496"/>
                  <a:pt x="2809" y="4496"/>
                </a:cubicBezTo>
                <a:cubicBezTo>
                  <a:pt x="2360" y="4496"/>
                  <a:pt x="1999" y="4054"/>
                  <a:pt x="1999" y="3510"/>
                </a:cubicBezTo>
                <a:close/>
                <a:moveTo>
                  <a:pt x="4968" y="2524"/>
                </a:moveTo>
                <a:cubicBezTo>
                  <a:pt x="5417" y="2524"/>
                  <a:pt x="5778" y="2967"/>
                  <a:pt x="5778" y="3510"/>
                </a:cubicBezTo>
                <a:cubicBezTo>
                  <a:pt x="5778" y="4054"/>
                  <a:pt x="5417" y="4496"/>
                  <a:pt x="4968" y="4496"/>
                </a:cubicBezTo>
                <a:cubicBezTo>
                  <a:pt x="4521" y="4496"/>
                  <a:pt x="4159" y="4054"/>
                  <a:pt x="4159" y="3510"/>
                </a:cubicBezTo>
                <a:cubicBezTo>
                  <a:pt x="4159" y="2967"/>
                  <a:pt x="4521" y="2524"/>
                  <a:pt x="4968" y="2524"/>
                </a:cubicBezTo>
                <a:close/>
                <a:moveTo>
                  <a:pt x="19440" y="0"/>
                </a:moveTo>
                <a:lnTo>
                  <a:pt x="2160" y="0"/>
                </a:lnTo>
                <a:cubicBezTo>
                  <a:pt x="973" y="0"/>
                  <a:pt x="0" y="1216"/>
                  <a:pt x="0" y="2700"/>
                </a:cubicBezTo>
                <a:lnTo>
                  <a:pt x="0" y="18900"/>
                </a:lnTo>
                <a:cubicBezTo>
                  <a:pt x="0" y="20384"/>
                  <a:pt x="973" y="21600"/>
                  <a:pt x="2160" y="21600"/>
                </a:cubicBezTo>
                <a:lnTo>
                  <a:pt x="19440" y="21600"/>
                </a:lnTo>
                <a:cubicBezTo>
                  <a:pt x="20629" y="21600"/>
                  <a:pt x="21600" y="20384"/>
                  <a:pt x="21600" y="18900"/>
                </a:cubicBezTo>
                <a:lnTo>
                  <a:pt x="21600" y="2700"/>
                </a:lnTo>
                <a:cubicBezTo>
                  <a:pt x="21600" y="1216"/>
                  <a:pt x="20629" y="0"/>
                  <a:pt x="19440" y="0"/>
                </a:cubicBezTo>
                <a:close/>
              </a:path>
            </a:pathLst>
          </a:custGeom>
          <a:solidFill>
            <a:schemeClr val="tx1">
              <a:lumMod val="75000"/>
              <a:lumOff val="25000"/>
            </a:schemeClr>
          </a:solidFill>
          <a:ln w="12700">
            <a:miter lim="400000"/>
          </a:ln>
        </p:spPr>
        <p:txBody>
          <a:bodyPr lIns="38100" tIns="38100" rIns="38100" bIns="38100" anchor="ctr"/>
          <a:lstStyle/>
          <a:p>
            <a:pPr algn="ctr" defTabSz="456565">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4000"/>
          </a:p>
        </p:txBody>
      </p:sp>
      <p:sp>
        <p:nvSpPr>
          <p:cNvPr id="99" name="Shape 4428"/>
          <p:cNvSpPr/>
          <p:nvPr/>
        </p:nvSpPr>
        <p:spPr>
          <a:xfrm>
            <a:off x="7331887" y="3165388"/>
            <a:ext cx="291515" cy="402832"/>
          </a:xfrm>
          <a:custGeom>
            <a:avLst/>
            <a:gdLst/>
            <a:ahLst/>
            <a:cxnLst>
              <a:cxn ang="0">
                <a:pos x="wd2" y="hd2"/>
              </a:cxn>
              <a:cxn ang="5400000">
                <a:pos x="wd2" y="hd2"/>
              </a:cxn>
              <a:cxn ang="10800000">
                <a:pos x="wd2" y="hd2"/>
              </a:cxn>
              <a:cxn ang="16200000">
                <a:pos x="wd2" y="hd2"/>
              </a:cxn>
            </a:cxnLst>
            <a:rect l="0" t="0" r="r" b="b"/>
            <a:pathLst>
              <a:path w="21565" h="21086" extrusionOk="0">
                <a:moveTo>
                  <a:pt x="21023" y="5250"/>
                </a:moveTo>
                <a:lnTo>
                  <a:pt x="7163" y="195"/>
                </a:lnTo>
                <a:cubicBezTo>
                  <a:pt x="5264" y="-514"/>
                  <a:pt x="1521" y="853"/>
                  <a:pt x="445" y="2057"/>
                </a:cubicBezTo>
                <a:cubicBezTo>
                  <a:pt x="-35" y="2595"/>
                  <a:pt x="0" y="2983"/>
                  <a:pt x="0" y="3203"/>
                </a:cubicBezTo>
                <a:lnTo>
                  <a:pt x="173" y="14619"/>
                </a:lnTo>
                <a:cubicBezTo>
                  <a:pt x="184" y="14862"/>
                  <a:pt x="614" y="15188"/>
                  <a:pt x="983" y="15348"/>
                </a:cubicBezTo>
                <a:cubicBezTo>
                  <a:pt x="1753" y="15682"/>
                  <a:pt x="13399" y="20826"/>
                  <a:pt x="13729" y="20972"/>
                </a:cubicBezTo>
                <a:cubicBezTo>
                  <a:pt x="13905" y="21051"/>
                  <a:pt x="14115" y="21086"/>
                  <a:pt x="14322" y="21086"/>
                </a:cubicBezTo>
                <a:cubicBezTo>
                  <a:pt x="14499" y="21086"/>
                  <a:pt x="14675" y="21058"/>
                  <a:pt x="14834" y="21002"/>
                </a:cubicBezTo>
                <a:cubicBezTo>
                  <a:pt x="15185" y="20881"/>
                  <a:pt x="15404" y="20645"/>
                  <a:pt x="15404" y="20388"/>
                </a:cubicBezTo>
                <a:lnTo>
                  <a:pt x="15404" y="8397"/>
                </a:lnTo>
                <a:cubicBezTo>
                  <a:pt x="15404" y="8148"/>
                  <a:pt x="15198" y="7917"/>
                  <a:pt x="14862" y="7792"/>
                </a:cubicBezTo>
                <a:lnTo>
                  <a:pt x="2263" y="2817"/>
                </a:lnTo>
                <a:cubicBezTo>
                  <a:pt x="2408" y="2620"/>
                  <a:pt x="2968" y="2205"/>
                  <a:pt x="3997" y="1825"/>
                </a:cubicBezTo>
                <a:cubicBezTo>
                  <a:pt x="5082" y="1422"/>
                  <a:pt x="5896" y="1574"/>
                  <a:pt x="6082" y="1625"/>
                </a:cubicBezTo>
                <a:cubicBezTo>
                  <a:pt x="6082" y="1625"/>
                  <a:pt x="18173" y="6203"/>
                  <a:pt x="18544" y="6339"/>
                </a:cubicBezTo>
                <a:cubicBezTo>
                  <a:pt x="18911" y="6476"/>
                  <a:pt x="18918" y="6495"/>
                  <a:pt x="18918" y="6729"/>
                </a:cubicBezTo>
                <a:cubicBezTo>
                  <a:pt x="18918" y="6961"/>
                  <a:pt x="18918" y="18107"/>
                  <a:pt x="18918" y="18107"/>
                </a:cubicBezTo>
                <a:cubicBezTo>
                  <a:pt x="18918" y="18674"/>
                  <a:pt x="19733" y="18906"/>
                  <a:pt x="20330" y="18906"/>
                </a:cubicBezTo>
                <a:cubicBezTo>
                  <a:pt x="20927" y="18906"/>
                  <a:pt x="21565" y="18493"/>
                  <a:pt x="21565" y="18107"/>
                </a:cubicBezTo>
                <a:lnTo>
                  <a:pt x="21565" y="5855"/>
                </a:lnTo>
                <a:cubicBezTo>
                  <a:pt x="21565" y="5605"/>
                  <a:pt x="21357" y="5375"/>
                  <a:pt x="21023" y="5250"/>
                </a:cubicBezTo>
                <a:close/>
              </a:path>
            </a:pathLst>
          </a:custGeom>
          <a:solidFill>
            <a:schemeClr val="tx1">
              <a:lumMod val="75000"/>
              <a:lumOff val="25000"/>
            </a:schemeClr>
          </a:solidFill>
          <a:ln w="12700">
            <a:miter lim="400000"/>
          </a:ln>
        </p:spPr>
        <p:txBody>
          <a:bodyPr lIns="38100" tIns="38100" rIns="38100" bIns="38100" anchor="ctr"/>
          <a:lstStyle/>
          <a:p>
            <a:pPr algn="ctr" defTabSz="456565">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4000"/>
          </a:p>
        </p:txBody>
      </p:sp>
      <p:sp>
        <p:nvSpPr>
          <p:cNvPr id="100" name="Shape 4404"/>
          <p:cNvSpPr/>
          <p:nvPr/>
        </p:nvSpPr>
        <p:spPr>
          <a:xfrm>
            <a:off x="10040558" y="3247163"/>
            <a:ext cx="404087" cy="363676"/>
          </a:xfrm>
          <a:custGeom>
            <a:avLst/>
            <a:gdLst/>
            <a:ahLst/>
            <a:cxnLst>
              <a:cxn ang="0">
                <a:pos x="wd2" y="hd2"/>
              </a:cxn>
              <a:cxn ang="5400000">
                <a:pos x="wd2" y="hd2"/>
              </a:cxn>
              <a:cxn ang="10800000">
                <a:pos x="wd2" y="hd2"/>
              </a:cxn>
              <a:cxn ang="16200000">
                <a:pos x="wd2" y="hd2"/>
              </a:cxn>
            </a:cxnLst>
            <a:rect l="0" t="0" r="r" b="b"/>
            <a:pathLst>
              <a:path w="21600" h="21600" extrusionOk="0">
                <a:moveTo>
                  <a:pt x="19440" y="0"/>
                </a:moveTo>
                <a:lnTo>
                  <a:pt x="9720" y="0"/>
                </a:lnTo>
                <a:cubicBezTo>
                  <a:pt x="8533" y="0"/>
                  <a:pt x="7560" y="1080"/>
                  <a:pt x="7560" y="2400"/>
                </a:cubicBezTo>
                <a:lnTo>
                  <a:pt x="7560" y="12000"/>
                </a:lnTo>
                <a:lnTo>
                  <a:pt x="15121" y="12000"/>
                </a:lnTo>
                <a:lnTo>
                  <a:pt x="18360" y="15600"/>
                </a:lnTo>
                <a:lnTo>
                  <a:pt x="18360" y="12000"/>
                </a:lnTo>
                <a:lnTo>
                  <a:pt x="19440" y="12000"/>
                </a:lnTo>
                <a:cubicBezTo>
                  <a:pt x="20629" y="12000"/>
                  <a:pt x="21600" y="10920"/>
                  <a:pt x="21600" y="9600"/>
                </a:cubicBezTo>
                <a:lnTo>
                  <a:pt x="21600" y="2400"/>
                </a:lnTo>
                <a:cubicBezTo>
                  <a:pt x="21600" y="1080"/>
                  <a:pt x="20629" y="0"/>
                  <a:pt x="19440" y="0"/>
                </a:cubicBezTo>
                <a:close/>
                <a:moveTo>
                  <a:pt x="6265" y="13440"/>
                </a:moveTo>
                <a:lnTo>
                  <a:pt x="6265" y="6000"/>
                </a:lnTo>
                <a:lnTo>
                  <a:pt x="2160" y="6000"/>
                </a:lnTo>
                <a:cubicBezTo>
                  <a:pt x="973" y="6000"/>
                  <a:pt x="0" y="7080"/>
                  <a:pt x="0" y="8400"/>
                </a:cubicBezTo>
                <a:lnTo>
                  <a:pt x="0" y="15600"/>
                </a:lnTo>
                <a:cubicBezTo>
                  <a:pt x="0" y="16920"/>
                  <a:pt x="973" y="18000"/>
                  <a:pt x="2160" y="18000"/>
                </a:cubicBezTo>
                <a:lnTo>
                  <a:pt x="3241" y="18000"/>
                </a:lnTo>
                <a:lnTo>
                  <a:pt x="3241" y="21600"/>
                </a:lnTo>
                <a:lnTo>
                  <a:pt x="6480" y="18000"/>
                </a:lnTo>
                <a:lnTo>
                  <a:pt x="11880" y="18000"/>
                </a:lnTo>
                <a:cubicBezTo>
                  <a:pt x="13069" y="18000"/>
                  <a:pt x="14040" y="16920"/>
                  <a:pt x="14040" y="15600"/>
                </a:cubicBezTo>
                <a:lnTo>
                  <a:pt x="14040" y="13415"/>
                </a:lnTo>
                <a:cubicBezTo>
                  <a:pt x="13971" y="13432"/>
                  <a:pt x="13898" y="13440"/>
                  <a:pt x="13824" y="13440"/>
                </a:cubicBezTo>
                <a:cubicBezTo>
                  <a:pt x="13824" y="13440"/>
                  <a:pt x="6265" y="13440"/>
                  <a:pt x="6265" y="13440"/>
                </a:cubicBezTo>
                <a:close/>
              </a:path>
            </a:pathLst>
          </a:custGeom>
          <a:solidFill>
            <a:schemeClr val="tx1">
              <a:lumMod val="75000"/>
              <a:lumOff val="25000"/>
            </a:schemeClr>
          </a:solidFill>
          <a:ln w="12700">
            <a:miter lim="400000"/>
          </a:ln>
        </p:spPr>
        <p:txBody>
          <a:bodyPr lIns="38100" tIns="38100" rIns="38100" bIns="38100" anchor="ctr"/>
          <a:lstStyle/>
          <a:p>
            <a:pPr algn="ctr" defTabSz="456565">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400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randombar(horizontal)">
                                      <p:cBhvr>
                                        <p:cTn id="15" dur="500"/>
                                        <p:tgtEl>
                                          <p:spTgt spid="9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up)">
                                      <p:cBhvr>
                                        <p:cTn id="23" dur="500"/>
                                        <p:tgtEl>
                                          <p:spTgt spid="7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500"/>
                                        <p:tgtEl>
                                          <p:spTgt spid="86"/>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randombar(horizontal)">
                                      <p:cBhvr>
                                        <p:cTn id="31" dur="500"/>
                                        <p:tgtEl>
                                          <p:spTgt spid="9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fade">
                                      <p:cBhvr>
                                        <p:cTn id="35" dur="500"/>
                                        <p:tgtEl>
                                          <p:spTgt spid="92"/>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500"/>
                                        <p:tgtEl>
                                          <p:spTgt spid="7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randombar(horizontal)">
                                      <p:cBhvr>
                                        <p:cTn id="47" dur="500"/>
                                        <p:tgtEl>
                                          <p:spTgt spid="9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500"/>
                                        <p:tgtEl>
                                          <p:spTgt spid="93"/>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wipe(up)">
                                      <p:cBhvr>
                                        <p:cTn id="55" dur="500"/>
                                        <p:tgtEl>
                                          <p:spTgt spid="80"/>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randombar(horizontal)">
                                      <p:cBhvr>
                                        <p:cTn id="63" dur="500"/>
                                        <p:tgtEl>
                                          <p:spTgt spid="10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fade">
                                      <p:cBhvr>
                                        <p:cTn id="67" dur="500"/>
                                        <p:tgtEl>
                                          <p:spTgt spid="94"/>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up)">
                                      <p:cBhvr>
                                        <p:cTn id="71"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2" grpId="0"/>
      <p:bldP spid="93" grpId="0"/>
      <p:bldP spid="94" grpId="0"/>
      <p:bldP spid="98" grpId="0" animBg="1"/>
      <p:bldP spid="99" grpId="0" animBg="1"/>
      <p:bldP spid="10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1336772" y="2613966"/>
            <a:ext cx="539389" cy="5393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4946300" y="2613966"/>
            <a:ext cx="539389" cy="5393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8323107" y="2611403"/>
            <a:ext cx="539389" cy="5393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useBgFill="1">
        <p:nvSpPr>
          <p:cNvPr id="47" name="矩形 46"/>
          <p:cNvSpPr/>
          <p:nvPr/>
        </p:nvSpPr>
        <p:spPr>
          <a:xfrm>
            <a:off x="1120592" y="2508177"/>
            <a:ext cx="8402970" cy="8409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532430" y="2393079"/>
            <a:ext cx="284374" cy="284374"/>
            <a:chOff x="5522173" y="2382822"/>
            <a:chExt cx="304888" cy="304888"/>
          </a:xfrm>
        </p:grpSpPr>
        <p:sp>
          <p:nvSpPr>
            <p:cNvPr id="3" name="椭圆 2"/>
            <p:cNvSpPr/>
            <p:nvPr/>
          </p:nvSpPr>
          <p:spPr>
            <a:xfrm>
              <a:off x="5536447" y="2397096"/>
              <a:ext cx="276340" cy="276340"/>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5522173" y="2382822"/>
              <a:ext cx="304888" cy="304888"/>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6566786" y="2235520"/>
            <a:ext cx="2134792" cy="2134792"/>
            <a:chOff x="4638041" y="2235520"/>
            <a:chExt cx="2134792" cy="2134792"/>
          </a:xfrm>
        </p:grpSpPr>
        <p:sp>
          <p:nvSpPr>
            <p:cNvPr id="6" name="椭圆 5"/>
            <p:cNvSpPr/>
            <p:nvPr/>
          </p:nvSpPr>
          <p:spPr>
            <a:xfrm>
              <a:off x="4672647" y="2267193"/>
              <a:ext cx="2071446" cy="207144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638041" y="2235520"/>
              <a:ext cx="2134792" cy="2134792"/>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8289740" y="2508177"/>
            <a:ext cx="1825810" cy="1825810"/>
            <a:chOff x="4638041" y="2235520"/>
            <a:chExt cx="2134792" cy="2134792"/>
          </a:xfrm>
        </p:grpSpPr>
        <p:sp>
          <p:nvSpPr>
            <p:cNvPr id="9" name="椭圆 8"/>
            <p:cNvSpPr/>
            <p:nvPr/>
          </p:nvSpPr>
          <p:spPr>
            <a:xfrm>
              <a:off x="4672647" y="2267193"/>
              <a:ext cx="2071446" cy="207144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椭圆 9"/>
            <p:cNvSpPr/>
            <p:nvPr/>
          </p:nvSpPr>
          <p:spPr>
            <a:xfrm>
              <a:off x="4638041" y="2235520"/>
              <a:ext cx="2134792" cy="2134792"/>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1" name="组合 10"/>
          <p:cNvGrpSpPr/>
          <p:nvPr/>
        </p:nvGrpSpPr>
        <p:grpSpPr>
          <a:xfrm>
            <a:off x="7654831" y="3769156"/>
            <a:ext cx="1632712" cy="1632712"/>
            <a:chOff x="4638041" y="2235520"/>
            <a:chExt cx="2134792" cy="2134792"/>
          </a:xfrm>
        </p:grpSpPr>
        <p:sp>
          <p:nvSpPr>
            <p:cNvPr id="12" name="椭圆 11"/>
            <p:cNvSpPr/>
            <p:nvPr/>
          </p:nvSpPr>
          <p:spPr>
            <a:xfrm>
              <a:off x="4672647" y="2267193"/>
              <a:ext cx="2071446" cy="207144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椭圆 12"/>
            <p:cNvSpPr/>
            <p:nvPr/>
          </p:nvSpPr>
          <p:spPr>
            <a:xfrm>
              <a:off x="4638041" y="2235520"/>
              <a:ext cx="2134792" cy="2134792"/>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4" name="组合 13"/>
          <p:cNvGrpSpPr/>
          <p:nvPr/>
        </p:nvGrpSpPr>
        <p:grpSpPr>
          <a:xfrm>
            <a:off x="-1683657" y="-1683657"/>
            <a:ext cx="8050354" cy="3401107"/>
            <a:chOff x="-1683657" y="-1683657"/>
            <a:chExt cx="8050354" cy="3401107"/>
          </a:xfrm>
        </p:grpSpPr>
        <p:grpSp>
          <p:nvGrpSpPr>
            <p:cNvPr id="15" name="组合 14"/>
            <p:cNvGrpSpPr/>
            <p:nvPr/>
          </p:nvGrpSpPr>
          <p:grpSpPr>
            <a:xfrm>
              <a:off x="-1683657" y="-1683657"/>
              <a:ext cx="3367314" cy="3367314"/>
              <a:chOff x="4094696" y="-2001303"/>
              <a:chExt cx="4002606" cy="4002606"/>
            </a:xfrm>
          </p:grpSpPr>
          <p:sp>
            <p:nvSpPr>
              <p:cNvPr id="22" name="椭圆 21"/>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03</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17" name="椭圆 16"/>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2215611" y="406399"/>
              <a:ext cx="4151086" cy="633187"/>
            </a:xfrm>
            <a:prstGeom prst="rect">
              <a:avLst/>
            </a:prstGeom>
            <a:noFill/>
          </p:spPr>
          <p:txBody>
            <a:bodyPr wrap="square" rtlCol="0">
              <a:spAutoFit/>
            </a:bodyPr>
            <a:lstStyle/>
            <a:p>
              <a:pPr fontAlgn="base">
                <a:lnSpc>
                  <a:spcPct val="120000"/>
                </a:lnSpc>
              </a:pPr>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2018</a:t>
              </a: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椭圆 20"/>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6647954" y="2312280"/>
            <a:ext cx="1981271" cy="1981271"/>
          </a:xfrm>
          <a:prstGeom prst="ellipse">
            <a:avLst/>
          </a:prstGeom>
          <a:solidFill>
            <a:schemeClr val="accent1">
              <a:alpha val="89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703775" y="3818100"/>
            <a:ext cx="1534825" cy="1534825"/>
          </a:xfrm>
          <a:prstGeom prst="ellipse">
            <a:avLst/>
          </a:prstGeom>
          <a:solidFill>
            <a:schemeClr val="accent1">
              <a:alpha val="84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椭圆 26"/>
          <p:cNvSpPr/>
          <p:nvPr/>
        </p:nvSpPr>
        <p:spPr>
          <a:xfrm>
            <a:off x="8355297" y="2572283"/>
            <a:ext cx="1697599" cy="1697599"/>
          </a:xfrm>
          <a:prstGeom prst="ellipse">
            <a:avLst/>
          </a:prstGeom>
          <a:solidFill>
            <a:schemeClr val="accent1">
              <a:alpha val="79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文本框 28"/>
          <p:cNvSpPr txBox="1"/>
          <p:nvPr/>
        </p:nvSpPr>
        <p:spPr>
          <a:xfrm>
            <a:off x="7061068" y="2948972"/>
            <a:ext cx="1155042" cy="400110"/>
          </a:xfrm>
          <a:prstGeom prst="rect">
            <a:avLst/>
          </a:prstGeom>
          <a:noFill/>
        </p:spPr>
        <p:txBody>
          <a:bodyPr wrap="square" rtlCol="0">
            <a:spAutoFit/>
          </a:bodyPr>
          <a:lstStyle/>
          <a:p>
            <a:pPr algn="ctr"/>
            <a:r>
              <a:rPr lang="en-US" altLang="zh-CN" sz="2000" dirty="0">
                <a:solidFill>
                  <a:schemeClr val="bg1"/>
                </a:solidFill>
                <a:latin typeface="方正黑体简体" panose="03000509000000000000" pitchFamily="65" charset="-122"/>
                <a:ea typeface="方正黑体简体" panose="03000509000000000000" pitchFamily="65" charset="-122"/>
              </a:rPr>
              <a:t>66%</a:t>
            </a:r>
            <a:endParaRPr lang="zh-CN" altLang="en-US" sz="2000" dirty="0">
              <a:solidFill>
                <a:schemeClr val="bg1"/>
              </a:solidFill>
              <a:latin typeface="方正黑体简体" panose="03000509000000000000" pitchFamily="65" charset="-122"/>
              <a:ea typeface="方正黑体简体" panose="03000509000000000000" pitchFamily="65" charset="-122"/>
            </a:endParaRPr>
          </a:p>
        </p:txBody>
      </p:sp>
      <p:sp>
        <p:nvSpPr>
          <p:cNvPr id="30" name="文本框 29"/>
          <p:cNvSpPr txBox="1"/>
          <p:nvPr/>
        </p:nvSpPr>
        <p:spPr>
          <a:xfrm>
            <a:off x="7124185" y="3349082"/>
            <a:ext cx="1028808" cy="307777"/>
          </a:xfrm>
          <a:prstGeom prst="rect">
            <a:avLst/>
          </a:prstGeom>
          <a:noFill/>
        </p:spPr>
        <p:txBody>
          <a:bodyPr wrap="square" rtlCol="0">
            <a:spAutoFit/>
          </a:bodyPr>
          <a:lstStyle/>
          <a:p>
            <a:pPr algn="ctr"/>
            <a:r>
              <a:rPr lang="zh-CN" altLang="en-US" sz="1400" dirty="0">
                <a:solidFill>
                  <a:schemeClr val="bg1"/>
                </a:solidFill>
                <a:latin typeface="方正黑体简体" panose="03000509000000000000" pitchFamily="65" charset="-122"/>
                <a:ea typeface="方正黑体简体" panose="03000509000000000000" pitchFamily="65" charset="-122"/>
              </a:rPr>
              <a:t>你的内容</a:t>
            </a:r>
            <a:endParaRPr lang="zh-CN" altLang="en-US" sz="1400" dirty="0">
              <a:solidFill>
                <a:schemeClr val="bg1"/>
              </a:solidFill>
              <a:latin typeface="方正黑体简体" panose="03000509000000000000" pitchFamily="65" charset="-122"/>
              <a:ea typeface="方正黑体简体" panose="03000509000000000000" pitchFamily="65" charset="-122"/>
            </a:endParaRPr>
          </a:p>
        </p:txBody>
      </p:sp>
      <p:sp>
        <p:nvSpPr>
          <p:cNvPr id="32" name="文本框 31"/>
          <p:cNvSpPr txBox="1"/>
          <p:nvPr/>
        </p:nvSpPr>
        <p:spPr>
          <a:xfrm>
            <a:off x="8626575" y="3067139"/>
            <a:ext cx="1155042" cy="400110"/>
          </a:xfrm>
          <a:prstGeom prst="rect">
            <a:avLst/>
          </a:prstGeom>
          <a:noFill/>
        </p:spPr>
        <p:txBody>
          <a:bodyPr wrap="square" rtlCol="0">
            <a:spAutoFit/>
          </a:bodyPr>
          <a:lstStyle/>
          <a:p>
            <a:pPr algn="ctr"/>
            <a:r>
              <a:rPr lang="en-US" altLang="zh-CN" sz="2000" dirty="0">
                <a:solidFill>
                  <a:schemeClr val="bg1"/>
                </a:solidFill>
                <a:latin typeface="方正黑体简体" panose="03000509000000000000" pitchFamily="65" charset="-122"/>
                <a:ea typeface="方正黑体简体" panose="03000509000000000000" pitchFamily="65" charset="-122"/>
              </a:rPr>
              <a:t>20%</a:t>
            </a:r>
            <a:endParaRPr lang="zh-CN" altLang="en-US" sz="2000" dirty="0">
              <a:solidFill>
                <a:schemeClr val="bg1"/>
              </a:solidFill>
              <a:latin typeface="方正黑体简体" panose="03000509000000000000" pitchFamily="65" charset="-122"/>
              <a:ea typeface="方正黑体简体" panose="03000509000000000000" pitchFamily="65" charset="-122"/>
            </a:endParaRPr>
          </a:p>
        </p:txBody>
      </p:sp>
      <p:sp>
        <p:nvSpPr>
          <p:cNvPr id="33" name="文本框 32"/>
          <p:cNvSpPr txBox="1"/>
          <p:nvPr/>
        </p:nvSpPr>
        <p:spPr>
          <a:xfrm>
            <a:off x="8689692" y="3467249"/>
            <a:ext cx="1028808" cy="307777"/>
          </a:xfrm>
          <a:prstGeom prst="rect">
            <a:avLst/>
          </a:prstGeom>
          <a:noFill/>
        </p:spPr>
        <p:txBody>
          <a:bodyPr wrap="square" rtlCol="0">
            <a:spAutoFit/>
          </a:bodyPr>
          <a:lstStyle/>
          <a:p>
            <a:pPr algn="ctr"/>
            <a:r>
              <a:rPr lang="zh-CN" altLang="en-US" sz="1400" dirty="0">
                <a:solidFill>
                  <a:schemeClr val="bg1"/>
                </a:solidFill>
                <a:latin typeface="方正黑体简体" panose="03000509000000000000" pitchFamily="65" charset="-122"/>
                <a:ea typeface="方正黑体简体" panose="03000509000000000000" pitchFamily="65" charset="-122"/>
              </a:rPr>
              <a:t>你的内容</a:t>
            </a:r>
            <a:endParaRPr lang="zh-CN" altLang="en-US" sz="1400" dirty="0">
              <a:solidFill>
                <a:schemeClr val="bg1"/>
              </a:solidFill>
              <a:latin typeface="方正黑体简体" panose="03000509000000000000" pitchFamily="65" charset="-122"/>
              <a:ea typeface="方正黑体简体" panose="03000509000000000000" pitchFamily="65" charset="-122"/>
            </a:endParaRPr>
          </a:p>
        </p:txBody>
      </p:sp>
      <p:sp>
        <p:nvSpPr>
          <p:cNvPr id="35" name="文本框 34"/>
          <p:cNvSpPr txBox="1"/>
          <p:nvPr/>
        </p:nvSpPr>
        <p:spPr>
          <a:xfrm>
            <a:off x="7893666" y="4231569"/>
            <a:ext cx="1155042" cy="400110"/>
          </a:xfrm>
          <a:prstGeom prst="rect">
            <a:avLst/>
          </a:prstGeom>
          <a:noFill/>
        </p:spPr>
        <p:txBody>
          <a:bodyPr wrap="square" rtlCol="0">
            <a:spAutoFit/>
          </a:bodyPr>
          <a:lstStyle/>
          <a:p>
            <a:pPr algn="ctr"/>
            <a:r>
              <a:rPr lang="en-US" altLang="zh-CN" sz="2000" dirty="0">
                <a:solidFill>
                  <a:schemeClr val="bg1"/>
                </a:solidFill>
                <a:latin typeface="方正黑体简体" panose="03000509000000000000" pitchFamily="65" charset="-122"/>
                <a:ea typeface="方正黑体简体" panose="03000509000000000000" pitchFamily="65" charset="-122"/>
              </a:rPr>
              <a:t>14%</a:t>
            </a:r>
            <a:endParaRPr lang="zh-CN" altLang="en-US" sz="2000" dirty="0">
              <a:solidFill>
                <a:schemeClr val="bg1"/>
              </a:solidFill>
              <a:latin typeface="方正黑体简体" panose="03000509000000000000" pitchFamily="65" charset="-122"/>
              <a:ea typeface="方正黑体简体" panose="03000509000000000000" pitchFamily="65" charset="-122"/>
            </a:endParaRPr>
          </a:p>
        </p:txBody>
      </p:sp>
      <p:sp>
        <p:nvSpPr>
          <p:cNvPr id="36" name="文本框 35"/>
          <p:cNvSpPr txBox="1"/>
          <p:nvPr/>
        </p:nvSpPr>
        <p:spPr>
          <a:xfrm>
            <a:off x="7956783" y="4631679"/>
            <a:ext cx="1028808" cy="307777"/>
          </a:xfrm>
          <a:prstGeom prst="rect">
            <a:avLst/>
          </a:prstGeom>
          <a:noFill/>
        </p:spPr>
        <p:txBody>
          <a:bodyPr wrap="square" rtlCol="0">
            <a:spAutoFit/>
          </a:bodyPr>
          <a:lstStyle/>
          <a:p>
            <a:pPr algn="ctr"/>
            <a:r>
              <a:rPr lang="zh-CN" altLang="en-US" sz="1400" dirty="0">
                <a:solidFill>
                  <a:schemeClr val="bg1"/>
                </a:solidFill>
                <a:latin typeface="方正黑体简体" panose="03000509000000000000" pitchFamily="65" charset="-122"/>
                <a:ea typeface="方正黑体简体" panose="03000509000000000000" pitchFamily="65" charset="-122"/>
              </a:rPr>
              <a:t>你的内容</a:t>
            </a:r>
            <a:endParaRPr lang="zh-CN" altLang="en-US" sz="1400" dirty="0">
              <a:solidFill>
                <a:schemeClr val="bg1"/>
              </a:solidFill>
              <a:latin typeface="方正黑体简体" panose="03000509000000000000" pitchFamily="65" charset="-122"/>
              <a:ea typeface="方正黑体简体" panose="03000509000000000000" pitchFamily="65" charset="-122"/>
            </a:endParaRPr>
          </a:p>
        </p:txBody>
      </p:sp>
      <p:sp>
        <p:nvSpPr>
          <p:cNvPr id="37" name="文本框 36"/>
          <p:cNvSpPr txBox="1"/>
          <p:nvPr/>
        </p:nvSpPr>
        <p:spPr>
          <a:xfrm>
            <a:off x="1874517" y="2312280"/>
            <a:ext cx="2206946" cy="461665"/>
          </a:xfrm>
          <a:prstGeom prst="rect">
            <a:avLst/>
          </a:prstGeom>
          <a:noFill/>
        </p:spPr>
        <p:txBody>
          <a:bodyPr wrap="square" rtlCol="0">
            <a:spAutoFit/>
          </a:bodyPr>
          <a:lstStyle/>
          <a:p>
            <a:pPr algn="ct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38" name="矩形 37"/>
          <p:cNvSpPr/>
          <p:nvPr/>
        </p:nvSpPr>
        <p:spPr>
          <a:xfrm>
            <a:off x="1874517" y="2746324"/>
            <a:ext cx="3731626" cy="698268"/>
          </a:xfrm>
          <a:prstGeom prst="rect">
            <a:avLst/>
          </a:prstGeom>
        </p:spPr>
        <p:txBody>
          <a:bodyPr wrap="square">
            <a:spAutoFit/>
          </a:bodyPr>
          <a:lstStyle/>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sp>
        <p:nvSpPr>
          <p:cNvPr id="39" name="矩形 38"/>
          <p:cNvSpPr/>
          <p:nvPr/>
        </p:nvSpPr>
        <p:spPr>
          <a:xfrm>
            <a:off x="1874517" y="3842087"/>
            <a:ext cx="3731626" cy="698268"/>
          </a:xfrm>
          <a:prstGeom prst="rect">
            <a:avLst/>
          </a:prstGeom>
        </p:spPr>
        <p:txBody>
          <a:bodyPr wrap="square">
            <a:spAutoFit/>
          </a:bodyPr>
          <a:lstStyle/>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bg1"/>
              </a:solidFill>
            </a:endParaRPr>
          </a:p>
        </p:txBody>
      </p:sp>
      <p:cxnSp>
        <p:nvCxnSpPr>
          <p:cNvPr id="40" name="直接连接符 39"/>
          <p:cNvCxnSpPr/>
          <p:nvPr/>
        </p:nvCxnSpPr>
        <p:spPr>
          <a:xfrm>
            <a:off x="1971675" y="5279314"/>
            <a:ext cx="962025"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5563842" y="2422156"/>
            <a:ext cx="226219" cy="2262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箭头连接符 41"/>
          <p:cNvCxnSpPr/>
          <p:nvPr/>
        </p:nvCxnSpPr>
        <p:spPr>
          <a:xfrm>
            <a:off x="5598934" y="2537024"/>
            <a:ext cx="156034" cy="0"/>
          </a:xfrm>
          <a:prstGeom prst="straightConnector1">
            <a:avLst/>
          </a:prstGeom>
          <a:ln cap="rnd">
            <a:solidFill>
              <a:srgbClr val="0070C0"/>
            </a:solidFill>
            <a:headEnd type="triangl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43"/>
                                        </p:tgtEl>
                                      </p:cBhvr>
                                    </p:animEffect>
                                    <p:set>
                                      <p:cBhvr>
                                        <p:cTn id="7" dur="1" fill="hold">
                                          <p:stCondLst>
                                            <p:cond delay="499"/>
                                          </p:stCondLst>
                                        </p:cTn>
                                        <p:tgtEl>
                                          <p:spTgt spid="43"/>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63" presetClass="path" presetSubtype="0" accel="50000" decel="50000" fill="hold" grpId="1" nodeType="withEffect">
                                  <p:stCondLst>
                                    <p:cond delay="0"/>
                                  </p:stCondLst>
                                  <p:childTnLst>
                                    <p:animMotion origin="layout" path="M 0 0 L 0.494761 0.061134 E" pathEditMode="relative" ptsTypes="">
                                      <p:cBhvr>
                                        <p:cTn id="12" dur="500" fill="hold"/>
                                        <p:tgtEl>
                                          <p:spTgt spid="43"/>
                                        </p:tgtEl>
                                        <p:attrNameLst>
                                          <p:attrName>ppt_x</p:attrName>
                                          <p:attrName>ppt_y</p:attrName>
                                        </p:attrNameLst>
                                      </p:cBhvr>
                                    </p:animMotion>
                                  </p:childTnLst>
                                </p:cTn>
                              </p:par>
                              <p:par>
                                <p:cTn id="13" presetID="8" presetClass="emph" presetSubtype="0" fill="hold" grpId="2" nodeType="withEffect">
                                  <p:stCondLst>
                                    <p:cond delay="0"/>
                                  </p:stCondLst>
                                  <p:childTnLst>
                                    <p:animRot by="21600000">
                                      <p:cBhvr>
                                        <p:cTn id="14" dur="500" fill="hold"/>
                                        <p:tgtEl>
                                          <p:spTgt spid="43"/>
                                        </p:tgtEl>
                                        <p:attrNameLst>
                                          <p:attrName>r</p:attrName>
                                        </p:attrNameLst>
                                      </p:cBhvr>
                                    </p:animRot>
                                  </p:childTnLst>
                                </p:cTn>
                              </p:par>
                              <p:par>
                                <p:cTn id="15" presetID="63" presetClass="path" presetSubtype="0" accel="50000" decel="50000" fill="hold" grpId="1" nodeType="withEffect">
                                  <p:stCondLst>
                                    <p:cond delay="0"/>
                                  </p:stCondLst>
                                  <p:childTnLst>
                                    <p:animMotion origin="layout" path="M -0.494761 -0.061134 L 0 0 E" pathEditMode="relative" ptsTypes="">
                                      <p:cBhvr>
                                        <p:cTn id="16" dur="500" fill="hold"/>
                                        <p:tgtEl>
                                          <p:spTgt spid="25"/>
                                        </p:tgtEl>
                                        <p:attrNameLst>
                                          <p:attrName>ppt_x</p:attrName>
                                          <p:attrName>ppt_y</p:attrName>
                                        </p:attrNameLst>
                                      </p:cBhvr>
                                    </p:animMotion>
                                  </p:childTnLst>
                                </p:cTn>
                              </p:par>
                              <p:par>
                                <p:cTn id="17" presetID="6" presetClass="emph" presetSubtype="0" accel="50000" decel="50000" fill="hold" grpId="2" nodeType="withEffect">
                                  <p:stCondLst>
                                    <p:cond delay="0"/>
                                  </p:stCondLst>
                                  <p:childTnLst>
                                    <p:animScale>
                                      <p:cBhvr>
                                        <p:cTn id="18" dur="500" fill="hold"/>
                                        <p:tgtEl>
                                          <p:spTgt spid="25"/>
                                        </p:tgtEl>
                                      </p:cBhvr>
                                      <p:by x="150000" y="150000"/>
                                      <p:from x="27224" y="27224"/>
                                      <p:to x="100000" y="100000"/>
                                    </p:animScale>
                                  </p:childTnLst>
                                </p:cTn>
                              </p:par>
                              <p:par>
                                <p:cTn id="19" presetID="10" presetClass="exit" presetSubtype="0" fill="hold" grpId="0" nodeType="withEffect">
                                  <p:stCondLst>
                                    <p:cond delay="0"/>
                                  </p:stCondLst>
                                  <p:childTnLst>
                                    <p:animEffect transition="out" filter="fade">
                                      <p:cBhvr>
                                        <p:cTn id="20" dur="500"/>
                                        <p:tgtEl>
                                          <p:spTgt spid="44"/>
                                        </p:tgtEl>
                                      </p:cBhvr>
                                    </p:animEffect>
                                    <p:set>
                                      <p:cBhvr>
                                        <p:cTn id="21" dur="1" fill="hold">
                                          <p:stCondLst>
                                            <p:cond delay="499"/>
                                          </p:stCondLst>
                                        </p:cTn>
                                        <p:tgtEl>
                                          <p:spTgt spid="44"/>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par>
                                <p:cTn id="25" presetID="63" presetClass="path" presetSubtype="0" accel="50000" decel="50000" fill="hold" grpId="1" nodeType="withEffect">
                                  <p:stCondLst>
                                    <p:cond delay="0"/>
                                  </p:stCondLst>
                                  <p:childTnLst>
                                    <p:animMotion origin="layout" path="M 0 0 L 0.327108 0.078364 E" pathEditMode="relative" ptsTypes="">
                                      <p:cBhvr>
                                        <p:cTn id="26" dur="500" fill="hold"/>
                                        <p:tgtEl>
                                          <p:spTgt spid="44"/>
                                        </p:tgtEl>
                                        <p:attrNameLst>
                                          <p:attrName>ppt_x</p:attrName>
                                          <p:attrName>ppt_y</p:attrName>
                                        </p:attrNameLst>
                                      </p:cBhvr>
                                    </p:animMotion>
                                  </p:childTnLst>
                                </p:cTn>
                              </p:par>
                              <p:par>
                                <p:cTn id="27" presetID="8" presetClass="emph" presetSubtype="0" fill="hold" grpId="2" nodeType="withEffect">
                                  <p:stCondLst>
                                    <p:cond delay="0"/>
                                  </p:stCondLst>
                                  <p:childTnLst>
                                    <p:animRot by="21600000">
                                      <p:cBhvr>
                                        <p:cTn id="28" dur="500" fill="hold"/>
                                        <p:tgtEl>
                                          <p:spTgt spid="44"/>
                                        </p:tgtEl>
                                        <p:attrNameLst>
                                          <p:attrName>r</p:attrName>
                                        </p:attrNameLst>
                                      </p:cBhvr>
                                    </p:animRot>
                                  </p:childTnLst>
                                </p:cTn>
                              </p:par>
                              <p:par>
                                <p:cTn id="29" presetID="63" presetClass="path" presetSubtype="0" accel="50000" decel="50000" fill="hold" grpId="1" nodeType="withEffect">
                                  <p:stCondLst>
                                    <p:cond delay="0"/>
                                  </p:stCondLst>
                                  <p:childTnLst>
                                    <p:animMotion origin="layout" path="M -0.327108 -0.078364 L 0 0 E" pathEditMode="relative" ptsTypes="">
                                      <p:cBhvr>
                                        <p:cTn id="30" dur="500" fill="hold"/>
                                        <p:tgtEl>
                                          <p:spTgt spid="27"/>
                                        </p:tgtEl>
                                        <p:attrNameLst>
                                          <p:attrName>ppt_x</p:attrName>
                                          <p:attrName>ppt_y</p:attrName>
                                        </p:attrNameLst>
                                      </p:cBhvr>
                                    </p:animMotion>
                                  </p:childTnLst>
                                </p:cTn>
                              </p:par>
                              <p:par>
                                <p:cTn id="31" presetID="6" presetClass="emph" presetSubtype="0" accel="50000" decel="50000" fill="hold" grpId="2" nodeType="withEffect">
                                  <p:stCondLst>
                                    <p:cond delay="0"/>
                                  </p:stCondLst>
                                  <p:childTnLst>
                                    <p:animScale>
                                      <p:cBhvr>
                                        <p:cTn id="32" dur="500" fill="hold"/>
                                        <p:tgtEl>
                                          <p:spTgt spid="27"/>
                                        </p:tgtEl>
                                      </p:cBhvr>
                                      <p:by x="150000" y="150000"/>
                                      <p:from x="31774" y="31774"/>
                                      <p:to x="100000" y="100000"/>
                                    </p:animScale>
                                  </p:childTnLst>
                                </p:cTn>
                              </p:par>
                              <p:par>
                                <p:cTn id="33" presetID="10" presetClass="exit" presetSubtype="0" fill="hold" grpId="0" nodeType="withEffect">
                                  <p:stCondLst>
                                    <p:cond delay="0"/>
                                  </p:stCondLst>
                                  <p:childTnLst>
                                    <p:animEffect transition="out" filter="fade">
                                      <p:cBhvr>
                                        <p:cTn id="34" dur="500"/>
                                        <p:tgtEl>
                                          <p:spTgt spid="45"/>
                                        </p:tgtEl>
                                      </p:cBhvr>
                                    </p:animEffect>
                                    <p:set>
                                      <p:cBhvr>
                                        <p:cTn id="35" dur="1" fill="hold">
                                          <p:stCondLst>
                                            <p:cond delay="499"/>
                                          </p:stCondLst>
                                        </p:cTn>
                                        <p:tgtEl>
                                          <p:spTgt spid="45"/>
                                        </p:tgtEl>
                                        <p:attrNameLst>
                                          <p:attrName>style.visibility</p:attrName>
                                        </p:attrNameLst>
                                      </p:cBhvr>
                                      <p:to>
                                        <p:strVal val="hidden"/>
                                      </p:to>
                                    </p:se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63" presetClass="path" presetSubtype="0" accel="50000" decel="50000" fill="hold" grpId="1" nodeType="withEffect">
                                  <p:stCondLst>
                                    <p:cond delay="0"/>
                                  </p:stCondLst>
                                  <p:childTnLst>
                                    <p:animMotion origin="layout" path="M 0 0 L -0.009975 0.248529 E" pathEditMode="relative" ptsTypes="">
                                      <p:cBhvr>
                                        <p:cTn id="40" dur="500" fill="hold"/>
                                        <p:tgtEl>
                                          <p:spTgt spid="45"/>
                                        </p:tgtEl>
                                        <p:attrNameLst>
                                          <p:attrName>ppt_x</p:attrName>
                                          <p:attrName>ppt_y</p:attrName>
                                        </p:attrNameLst>
                                      </p:cBhvr>
                                    </p:animMotion>
                                  </p:childTnLst>
                                </p:cTn>
                              </p:par>
                              <p:par>
                                <p:cTn id="41" presetID="8" presetClass="emph" presetSubtype="0" fill="hold" grpId="2" nodeType="withEffect">
                                  <p:stCondLst>
                                    <p:cond delay="0"/>
                                  </p:stCondLst>
                                  <p:childTnLst>
                                    <p:animRot by="21600000">
                                      <p:cBhvr>
                                        <p:cTn id="42" dur="500" fill="hold"/>
                                        <p:tgtEl>
                                          <p:spTgt spid="45"/>
                                        </p:tgtEl>
                                        <p:attrNameLst>
                                          <p:attrName>r</p:attrName>
                                        </p:attrNameLst>
                                      </p:cBhvr>
                                    </p:animRot>
                                  </p:childTnLst>
                                </p:cTn>
                              </p:par>
                              <p:par>
                                <p:cTn id="43" presetID="63" presetClass="path" presetSubtype="0" accel="50000" decel="50000" fill="hold" grpId="1" nodeType="withEffect">
                                  <p:stCondLst>
                                    <p:cond delay="0"/>
                                  </p:stCondLst>
                                  <p:childTnLst>
                                    <p:animMotion origin="layout" path="M 0.009975 -0.248529 L 0 0 E" pathEditMode="relative" ptsTypes="">
                                      <p:cBhvr>
                                        <p:cTn id="44" dur="500" fill="hold"/>
                                        <p:tgtEl>
                                          <p:spTgt spid="26"/>
                                        </p:tgtEl>
                                        <p:attrNameLst>
                                          <p:attrName>ppt_x</p:attrName>
                                          <p:attrName>ppt_y</p:attrName>
                                        </p:attrNameLst>
                                      </p:cBhvr>
                                    </p:animMotion>
                                  </p:childTnLst>
                                </p:cTn>
                              </p:par>
                              <p:par>
                                <p:cTn id="45" presetID="6" presetClass="emph" presetSubtype="0" accel="50000" decel="50000" fill="hold" grpId="2" nodeType="withEffect">
                                  <p:stCondLst>
                                    <p:cond delay="0"/>
                                  </p:stCondLst>
                                  <p:childTnLst>
                                    <p:animScale>
                                      <p:cBhvr>
                                        <p:cTn id="46" dur="500" fill="hold"/>
                                        <p:tgtEl>
                                          <p:spTgt spid="26"/>
                                        </p:tgtEl>
                                      </p:cBhvr>
                                      <p:by x="150000" y="150000"/>
                                      <p:from x="35143" y="35143"/>
                                      <p:to x="100000" y="100000"/>
                                    </p:animScale>
                                  </p:childTnLst>
                                </p:cTn>
                              </p:par>
                              <p:par>
                                <p:cTn id="47" presetID="53" presetClass="entr" presetSubtype="16" fill="hold" grpId="0" nodeType="withEffect">
                                  <p:stCondLst>
                                    <p:cond delay="50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Effect transition="in" filter="fade">
                                      <p:cBhvr>
                                        <p:cTn id="56" dur="500"/>
                                        <p:tgtEl>
                                          <p:spTgt spid="29"/>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fltVal val="0"/>
                                          </p:val>
                                        </p:tav>
                                        <p:tav tm="100000">
                                          <p:val>
                                            <p:strVal val="#ppt_h"/>
                                          </p:val>
                                        </p:tav>
                                      </p:tavLst>
                                    </p:anim>
                                    <p:animEffect transition="in" filter="fade">
                                      <p:cBhvr>
                                        <p:cTn id="61" dur="500"/>
                                        <p:tgtEl>
                                          <p:spTgt spid="35"/>
                                        </p:tgtEl>
                                      </p:cBhvr>
                                    </p:animEffect>
                                  </p:childTnLst>
                                </p:cTn>
                              </p:par>
                              <p:par>
                                <p:cTn id="62" presetID="12" presetClass="entr" presetSubtype="4"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500"/>
                                        <p:tgtEl>
                                          <p:spTgt spid="30"/>
                                        </p:tgtEl>
                                        <p:attrNameLst>
                                          <p:attrName>ppt_y</p:attrName>
                                        </p:attrNameLst>
                                      </p:cBhvr>
                                      <p:tavLst>
                                        <p:tav tm="0">
                                          <p:val>
                                            <p:strVal val="#ppt_y+#ppt_h*1.125000"/>
                                          </p:val>
                                        </p:tav>
                                        <p:tav tm="100000">
                                          <p:val>
                                            <p:strVal val="#ppt_y"/>
                                          </p:val>
                                        </p:tav>
                                      </p:tavLst>
                                    </p:anim>
                                    <p:animEffect transition="in" filter="wipe(up)">
                                      <p:cBhvr>
                                        <p:cTn id="65" dur="500"/>
                                        <p:tgtEl>
                                          <p:spTgt spid="30"/>
                                        </p:tgtEl>
                                      </p:cBhvr>
                                    </p:animEffect>
                                  </p:childTnLst>
                                </p:cTn>
                              </p:par>
                              <p:par>
                                <p:cTn id="66" presetID="12" presetClass="entr" presetSubtype="4" fill="hold" grpId="0" nodeType="withEffect">
                                  <p:stCondLst>
                                    <p:cond delay="50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p:tgtEl>
                                          <p:spTgt spid="33"/>
                                        </p:tgtEl>
                                        <p:attrNameLst>
                                          <p:attrName>ppt_y</p:attrName>
                                        </p:attrNameLst>
                                      </p:cBhvr>
                                      <p:tavLst>
                                        <p:tav tm="0">
                                          <p:val>
                                            <p:strVal val="#ppt_y+#ppt_h*1.125000"/>
                                          </p:val>
                                        </p:tav>
                                        <p:tav tm="100000">
                                          <p:val>
                                            <p:strVal val="#ppt_y"/>
                                          </p:val>
                                        </p:tav>
                                      </p:tavLst>
                                    </p:anim>
                                    <p:animEffect transition="in" filter="wipe(up)">
                                      <p:cBhvr>
                                        <p:cTn id="69" dur="500"/>
                                        <p:tgtEl>
                                          <p:spTgt spid="33"/>
                                        </p:tgtEl>
                                      </p:cBhvr>
                                    </p:animEffect>
                                  </p:childTnLst>
                                </p:cTn>
                              </p:par>
                              <p:par>
                                <p:cTn id="70" presetID="12" presetClass="entr" presetSubtype="4" fill="hold" grpId="0" nodeType="withEffect">
                                  <p:stCondLst>
                                    <p:cond delay="50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p:tgtEl>
                                          <p:spTgt spid="36"/>
                                        </p:tgtEl>
                                        <p:attrNameLst>
                                          <p:attrName>ppt_y</p:attrName>
                                        </p:attrNameLst>
                                      </p:cBhvr>
                                      <p:tavLst>
                                        <p:tav tm="0">
                                          <p:val>
                                            <p:strVal val="#ppt_y+#ppt_h*1.125000"/>
                                          </p:val>
                                        </p:tav>
                                        <p:tav tm="100000">
                                          <p:val>
                                            <p:strVal val="#ppt_y"/>
                                          </p:val>
                                        </p:tav>
                                      </p:tavLst>
                                    </p:anim>
                                    <p:animEffect transition="in" filter="wipe(up)">
                                      <p:cBhvr>
                                        <p:cTn id="73" dur="500"/>
                                        <p:tgtEl>
                                          <p:spTgt spid="36"/>
                                        </p:tgtEl>
                                      </p:cBhvr>
                                    </p:animEffect>
                                  </p:childTnLst>
                                </p:cTn>
                              </p:par>
                              <p:par>
                                <p:cTn id="74" presetID="21" presetClass="entr" presetSubtype="1" fill="hold" nodeType="withEffect">
                                  <p:stCondLst>
                                    <p:cond delay="500"/>
                                  </p:stCondLst>
                                  <p:childTnLst>
                                    <p:set>
                                      <p:cBhvr>
                                        <p:cTn id="75" dur="1" fill="hold">
                                          <p:stCondLst>
                                            <p:cond delay="0"/>
                                          </p:stCondLst>
                                        </p:cTn>
                                        <p:tgtEl>
                                          <p:spTgt spid="5"/>
                                        </p:tgtEl>
                                        <p:attrNameLst>
                                          <p:attrName>style.visibility</p:attrName>
                                        </p:attrNameLst>
                                      </p:cBhvr>
                                      <p:to>
                                        <p:strVal val="visible"/>
                                      </p:to>
                                    </p:set>
                                    <p:animEffect transition="in" filter="wheel(1)">
                                      <p:cBhvr>
                                        <p:cTn id="76" dur="500"/>
                                        <p:tgtEl>
                                          <p:spTgt spid="5"/>
                                        </p:tgtEl>
                                      </p:cBhvr>
                                    </p:animEffect>
                                  </p:childTnLst>
                                </p:cTn>
                              </p:par>
                              <p:par>
                                <p:cTn id="77" presetID="21" presetClass="entr" presetSubtype="1" fill="hold" nodeType="withEffect">
                                  <p:stCondLst>
                                    <p:cond delay="500"/>
                                  </p:stCondLst>
                                  <p:childTnLst>
                                    <p:set>
                                      <p:cBhvr>
                                        <p:cTn id="78" dur="1" fill="hold">
                                          <p:stCondLst>
                                            <p:cond delay="0"/>
                                          </p:stCondLst>
                                        </p:cTn>
                                        <p:tgtEl>
                                          <p:spTgt spid="8"/>
                                        </p:tgtEl>
                                        <p:attrNameLst>
                                          <p:attrName>style.visibility</p:attrName>
                                        </p:attrNameLst>
                                      </p:cBhvr>
                                      <p:to>
                                        <p:strVal val="visible"/>
                                      </p:to>
                                    </p:set>
                                    <p:animEffect transition="in" filter="wheel(1)">
                                      <p:cBhvr>
                                        <p:cTn id="79" dur="500"/>
                                        <p:tgtEl>
                                          <p:spTgt spid="8"/>
                                        </p:tgtEl>
                                      </p:cBhvr>
                                    </p:animEffect>
                                  </p:childTnLst>
                                </p:cTn>
                              </p:par>
                              <p:par>
                                <p:cTn id="80" presetID="21" presetClass="entr" presetSubtype="1" fill="hold" nodeType="withEffect">
                                  <p:stCondLst>
                                    <p:cond delay="500"/>
                                  </p:stCondLst>
                                  <p:childTnLst>
                                    <p:set>
                                      <p:cBhvr>
                                        <p:cTn id="81" dur="1" fill="hold">
                                          <p:stCondLst>
                                            <p:cond delay="0"/>
                                          </p:stCondLst>
                                        </p:cTn>
                                        <p:tgtEl>
                                          <p:spTgt spid="11"/>
                                        </p:tgtEl>
                                        <p:attrNameLst>
                                          <p:attrName>style.visibility</p:attrName>
                                        </p:attrNameLst>
                                      </p:cBhvr>
                                      <p:to>
                                        <p:strVal val="visible"/>
                                      </p:to>
                                    </p:set>
                                    <p:animEffect transition="in" filter="wheel(1)">
                                      <p:cBhvr>
                                        <p:cTn id="82" dur="500"/>
                                        <p:tgtEl>
                                          <p:spTgt spid="11"/>
                                        </p:tgtEl>
                                      </p:cBhvr>
                                    </p:animEffect>
                                  </p:childTnLst>
                                </p:cTn>
                              </p:par>
                              <p:par>
                                <p:cTn id="83" presetID="53" presetClass="entr" presetSubtype="16" fill="hold" grpId="0" nodeType="withEffect">
                                  <p:stCondLst>
                                    <p:cond delay="100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par>
                                <p:cTn id="88" presetID="21" presetClass="entr" presetSubtype="1" fill="hold" nodeType="withEffect">
                                  <p:stCondLst>
                                    <p:cond delay="1000"/>
                                  </p:stCondLst>
                                  <p:childTnLst>
                                    <p:set>
                                      <p:cBhvr>
                                        <p:cTn id="89" dur="1" fill="hold">
                                          <p:stCondLst>
                                            <p:cond delay="0"/>
                                          </p:stCondLst>
                                        </p:cTn>
                                        <p:tgtEl>
                                          <p:spTgt spid="2"/>
                                        </p:tgtEl>
                                        <p:attrNameLst>
                                          <p:attrName>style.visibility</p:attrName>
                                        </p:attrNameLst>
                                      </p:cBhvr>
                                      <p:to>
                                        <p:strVal val="visible"/>
                                      </p:to>
                                    </p:set>
                                    <p:animEffect transition="in" filter="wheel(1)">
                                      <p:cBhvr>
                                        <p:cTn id="90" dur="500"/>
                                        <p:tgtEl>
                                          <p:spTgt spid="2"/>
                                        </p:tgtEl>
                                      </p:cBhvr>
                                    </p:animEffect>
                                  </p:childTnLst>
                                </p:cTn>
                              </p:par>
                              <p:par>
                                <p:cTn id="91" presetID="22" presetClass="entr" presetSubtype="2" fill="hold" nodeType="withEffect">
                                  <p:stCondLst>
                                    <p:cond delay="1000"/>
                                  </p:stCondLst>
                                  <p:childTnLst>
                                    <p:set>
                                      <p:cBhvr>
                                        <p:cTn id="92" dur="1" fill="hold">
                                          <p:stCondLst>
                                            <p:cond delay="0"/>
                                          </p:stCondLst>
                                        </p:cTn>
                                        <p:tgtEl>
                                          <p:spTgt spid="42"/>
                                        </p:tgtEl>
                                        <p:attrNameLst>
                                          <p:attrName>style.visibility</p:attrName>
                                        </p:attrNameLst>
                                      </p:cBhvr>
                                      <p:to>
                                        <p:strVal val="visible"/>
                                      </p:to>
                                    </p:set>
                                    <p:animEffect transition="in" filter="wipe(right)">
                                      <p:cBhvr>
                                        <p:cTn id="93" dur="500"/>
                                        <p:tgtEl>
                                          <p:spTgt spid="42"/>
                                        </p:tgtEl>
                                      </p:cBhvr>
                                    </p:animEffect>
                                  </p:childTnLst>
                                </p:cTn>
                              </p:par>
                              <p:par>
                                <p:cTn id="94" presetID="12" presetClass="entr" presetSubtype="4" fill="hold" grpId="0" nodeType="withEffect">
                                  <p:stCondLst>
                                    <p:cond delay="1500"/>
                                  </p:stCondLst>
                                  <p:childTnLst>
                                    <p:set>
                                      <p:cBhvr>
                                        <p:cTn id="95" dur="1" fill="hold">
                                          <p:stCondLst>
                                            <p:cond delay="0"/>
                                          </p:stCondLst>
                                        </p:cTn>
                                        <p:tgtEl>
                                          <p:spTgt spid="37"/>
                                        </p:tgtEl>
                                        <p:attrNameLst>
                                          <p:attrName>style.visibility</p:attrName>
                                        </p:attrNameLst>
                                      </p:cBhvr>
                                      <p:to>
                                        <p:strVal val="visible"/>
                                      </p:to>
                                    </p:set>
                                    <p:anim calcmode="lin" valueType="num">
                                      <p:cBhvr additive="base">
                                        <p:cTn id="96" dur="500"/>
                                        <p:tgtEl>
                                          <p:spTgt spid="37"/>
                                        </p:tgtEl>
                                        <p:attrNameLst>
                                          <p:attrName>ppt_y</p:attrName>
                                        </p:attrNameLst>
                                      </p:cBhvr>
                                      <p:tavLst>
                                        <p:tav tm="0">
                                          <p:val>
                                            <p:strVal val="#ppt_y+#ppt_h*1.125000"/>
                                          </p:val>
                                        </p:tav>
                                        <p:tav tm="100000">
                                          <p:val>
                                            <p:strVal val="#ppt_y"/>
                                          </p:val>
                                        </p:tav>
                                      </p:tavLst>
                                    </p:anim>
                                    <p:animEffect transition="in" filter="wipe(up)">
                                      <p:cBhvr>
                                        <p:cTn id="97" dur="500"/>
                                        <p:tgtEl>
                                          <p:spTgt spid="37"/>
                                        </p:tgtEl>
                                      </p:cBhvr>
                                    </p:animEffect>
                                  </p:childTnLst>
                                </p:cTn>
                              </p:par>
                              <p:par>
                                <p:cTn id="98" presetID="22" presetClass="entr" presetSubtype="8" fill="hold" grpId="0" nodeType="withEffect">
                                  <p:stCondLst>
                                    <p:cond delay="2000"/>
                                  </p:stCondLst>
                                  <p:childTnLst>
                                    <p:set>
                                      <p:cBhvr>
                                        <p:cTn id="99" dur="1" fill="hold">
                                          <p:stCondLst>
                                            <p:cond delay="0"/>
                                          </p:stCondLst>
                                        </p:cTn>
                                        <p:tgtEl>
                                          <p:spTgt spid="38"/>
                                        </p:tgtEl>
                                        <p:attrNameLst>
                                          <p:attrName>style.visibility</p:attrName>
                                        </p:attrNameLst>
                                      </p:cBhvr>
                                      <p:to>
                                        <p:strVal val="visible"/>
                                      </p:to>
                                    </p:set>
                                    <p:animEffect transition="in" filter="wipe(left)">
                                      <p:cBhvr>
                                        <p:cTn id="100" dur="500"/>
                                        <p:tgtEl>
                                          <p:spTgt spid="38"/>
                                        </p:tgtEl>
                                      </p:cBhvr>
                                    </p:animEffect>
                                  </p:childTnLst>
                                </p:cTn>
                              </p:par>
                              <p:par>
                                <p:cTn id="101" presetID="22" presetClass="entr" presetSubtype="8" fill="hold" grpId="0" nodeType="withEffect">
                                  <p:stCondLst>
                                    <p:cond delay="2000"/>
                                  </p:stCondLst>
                                  <p:childTnLst>
                                    <p:set>
                                      <p:cBhvr>
                                        <p:cTn id="102" dur="1" fill="hold">
                                          <p:stCondLst>
                                            <p:cond delay="0"/>
                                          </p:stCondLst>
                                        </p:cTn>
                                        <p:tgtEl>
                                          <p:spTgt spid="39"/>
                                        </p:tgtEl>
                                        <p:attrNameLst>
                                          <p:attrName>style.visibility</p:attrName>
                                        </p:attrNameLst>
                                      </p:cBhvr>
                                      <p:to>
                                        <p:strVal val="visible"/>
                                      </p:to>
                                    </p:set>
                                    <p:animEffect transition="in" filter="wipe(left)">
                                      <p:cBhvr>
                                        <p:cTn id="103" dur="500"/>
                                        <p:tgtEl>
                                          <p:spTgt spid="39"/>
                                        </p:tgtEl>
                                      </p:cBhvr>
                                    </p:animEffect>
                                  </p:childTnLst>
                                </p:cTn>
                              </p:par>
                              <p:par>
                                <p:cTn id="104" presetID="22" presetClass="entr" presetSubtype="8" fill="hold" nodeType="withEffect">
                                  <p:stCondLst>
                                    <p:cond delay="2000"/>
                                  </p:stCondLst>
                                  <p:childTnLst>
                                    <p:set>
                                      <p:cBhvr>
                                        <p:cTn id="105" dur="1" fill="hold">
                                          <p:stCondLst>
                                            <p:cond delay="0"/>
                                          </p:stCondLst>
                                        </p:cTn>
                                        <p:tgtEl>
                                          <p:spTgt spid="40"/>
                                        </p:tgtEl>
                                        <p:attrNameLst>
                                          <p:attrName>style.visibility</p:attrName>
                                        </p:attrNameLst>
                                      </p:cBhvr>
                                      <p:to>
                                        <p:strVal val="visible"/>
                                      </p:to>
                                    </p:set>
                                    <p:animEffect transition="in" filter="wipe(left)">
                                      <p:cBhvr>
                                        <p:cTn id="10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3" grpId="1" animBg="1"/>
      <p:bldP spid="43" grpId="2" animBg="1"/>
      <p:bldP spid="44" grpId="0" animBg="1"/>
      <p:bldP spid="44" grpId="1" animBg="1"/>
      <p:bldP spid="44" grpId="2" animBg="1"/>
      <p:bldP spid="45" grpId="0" animBg="1"/>
      <p:bldP spid="45" grpId="1" animBg="1"/>
      <p:bldP spid="45" grpId="2" animBg="1"/>
      <p:bldP spid="25" grpId="0" animBg="1"/>
      <p:bldP spid="25" grpId="1" animBg="1"/>
      <p:bldP spid="25" grpId="2" animBg="1"/>
      <p:bldP spid="26" grpId="0" animBg="1"/>
      <p:bldP spid="26" grpId="1" animBg="1"/>
      <p:bldP spid="26" grpId="2" animBg="1"/>
      <p:bldP spid="27" grpId="0" animBg="1"/>
      <p:bldP spid="27" grpId="1" animBg="1"/>
      <p:bldP spid="27" grpId="2" animBg="1"/>
      <p:bldP spid="29" grpId="0"/>
      <p:bldP spid="30" grpId="0"/>
      <p:bldP spid="32" grpId="0"/>
      <p:bldP spid="33" grpId="0"/>
      <p:bldP spid="35" grpId="0"/>
      <p:bldP spid="36" grpId="0"/>
      <p:bldP spid="37" grpId="0"/>
      <p:bldP spid="38" grpId="0"/>
      <p:bldP spid="39" grpId="0"/>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p:cNvSpPr/>
          <p:nvPr/>
        </p:nvSpPr>
        <p:spPr>
          <a:xfrm>
            <a:off x="6647954" y="2312280"/>
            <a:ext cx="1981271" cy="1981271"/>
          </a:xfrm>
          <a:prstGeom prst="ellipse">
            <a:avLst/>
          </a:prstGeom>
          <a:solidFill>
            <a:schemeClr val="accent1">
              <a:alpha val="89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703775" y="3818100"/>
            <a:ext cx="1534825" cy="1534825"/>
          </a:xfrm>
          <a:prstGeom prst="ellipse">
            <a:avLst/>
          </a:prstGeom>
          <a:solidFill>
            <a:schemeClr val="accent1">
              <a:alpha val="84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8355297" y="2572283"/>
            <a:ext cx="1697599" cy="1697599"/>
          </a:xfrm>
          <a:prstGeom prst="ellipse">
            <a:avLst/>
          </a:prstGeom>
          <a:solidFill>
            <a:schemeClr val="accent1">
              <a:alpha val="79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5" name="椭圆 64"/>
          <p:cNvSpPr/>
          <p:nvPr/>
        </p:nvSpPr>
        <p:spPr>
          <a:xfrm>
            <a:off x="6148103" y="1573609"/>
            <a:ext cx="4291584" cy="42915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2017983" y="2109237"/>
            <a:ext cx="972650" cy="972650"/>
            <a:chOff x="2017983" y="2971143"/>
            <a:chExt cx="972650" cy="972650"/>
          </a:xfrm>
        </p:grpSpPr>
        <p:sp>
          <p:nvSpPr>
            <p:cNvPr id="16" name="椭圆 15"/>
            <p:cNvSpPr/>
            <p:nvPr/>
          </p:nvSpPr>
          <p:spPr>
            <a:xfrm>
              <a:off x="2069226" y="3022385"/>
              <a:ext cx="870166" cy="87016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017983" y="2971143"/>
              <a:ext cx="972650" cy="972650"/>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5618434" y="2109237"/>
            <a:ext cx="972650" cy="972650"/>
            <a:chOff x="2017983" y="2971143"/>
            <a:chExt cx="972650" cy="972650"/>
          </a:xfrm>
        </p:grpSpPr>
        <p:sp>
          <p:nvSpPr>
            <p:cNvPr id="31" name="椭圆 30"/>
            <p:cNvSpPr/>
            <p:nvPr/>
          </p:nvSpPr>
          <p:spPr>
            <a:xfrm>
              <a:off x="2069226" y="3022385"/>
              <a:ext cx="870166" cy="87016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2017983" y="2971143"/>
              <a:ext cx="972650" cy="972650"/>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9218885" y="2109237"/>
            <a:ext cx="972650" cy="972650"/>
            <a:chOff x="2017983" y="2971143"/>
            <a:chExt cx="972650" cy="972650"/>
          </a:xfrm>
        </p:grpSpPr>
        <p:sp>
          <p:nvSpPr>
            <p:cNvPr id="36" name="椭圆 35"/>
            <p:cNvSpPr/>
            <p:nvPr/>
          </p:nvSpPr>
          <p:spPr>
            <a:xfrm>
              <a:off x="2069226" y="3022385"/>
              <a:ext cx="870166" cy="87016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017983" y="2971143"/>
              <a:ext cx="972650" cy="972650"/>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3915624" y="2206652"/>
            <a:ext cx="777820" cy="777820"/>
            <a:chOff x="2017983" y="2971143"/>
            <a:chExt cx="972650" cy="972650"/>
          </a:xfrm>
        </p:grpSpPr>
        <p:sp>
          <p:nvSpPr>
            <p:cNvPr id="21" name="椭圆 20"/>
            <p:cNvSpPr/>
            <p:nvPr/>
          </p:nvSpPr>
          <p:spPr>
            <a:xfrm>
              <a:off x="2069226" y="3022385"/>
              <a:ext cx="870166" cy="87016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017983" y="2971143"/>
              <a:ext cx="972650" cy="972650"/>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516075" y="2206652"/>
            <a:ext cx="777820" cy="777820"/>
            <a:chOff x="2017983" y="2971143"/>
            <a:chExt cx="972650" cy="972650"/>
          </a:xfrm>
        </p:grpSpPr>
        <p:sp>
          <p:nvSpPr>
            <p:cNvPr id="26" name="椭圆 25"/>
            <p:cNvSpPr/>
            <p:nvPr/>
          </p:nvSpPr>
          <p:spPr>
            <a:xfrm>
              <a:off x="2069226" y="3022385"/>
              <a:ext cx="870166" cy="87016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017983" y="2971143"/>
              <a:ext cx="972650" cy="972650"/>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83657" y="-1683657"/>
            <a:ext cx="7903969" cy="3401107"/>
            <a:chOff x="-1683657" y="-1683657"/>
            <a:chExt cx="7903969" cy="3401107"/>
          </a:xfrm>
        </p:grpSpPr>
        <p:grpSp>
          <p:nvGrpSpPr>
            <p:cNvPr id="3" name="组合 2"/>
            <p:cNvGrpSpPr/>
            <p:nvPr/>
          </p:nvGrpSpPr>
          <p:grpSpPr>
            <a:xfrm>
              <a:off x="-1683657" y="-1683657"/>
              <a:ext cx="3367314" cy="3367314"/>
              <a:chOff x="4094696" y="-2001303"/>
              <a:chExt cx="4002606" cy="4002606"/>
            </a:xfrm>
          </p:grpSpPr>
          <p:sp>
            <p:nvSpPr>
              <p:cNvPr id="10" name="椭圆 9"/>
              <p:cNvSpPr/>
              <p:nvPr/>
            </p:nvSpPr>
            <p:spPr>
              <a:xfrm>
                <a:off x="4094696" y="-2001303"/>
                <a:ext cx="4002606" cy="4002606"/>
              </a:xfrm>
              <a:prstGeom prst="ellipse">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175669" y="-1920330"/>
                <a:ext cx="3840660" cy="3840660"/>
              </a:xfrm>
              <a:prstGeom prst="ellipse">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48150" y="-1847850"/>
                <a:ext cx="3695700" cy="369570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91678" y="406400"/>
              <a:ext cx="928914" cy="769441"/>
            </a:xfrm>
            <a:prstGeom prst="rect">
              <a:avLst/>
            </a:prstGeom>
            <a:noFill/>
          </p:spPr>
          <p:txBody>
            <a:bodyPr wrap="square" rtlCol="0">
              <a:spAutoFit/>
            </a:bodyPr>
            <a:lstStyle/>
            <a:p>
              <a:pPr algn="ctr"/>
              <a:r>
                <a:rPr lang="en-US" altLang="zh-CN" sz="4400" dirty="0">
                  <a:solidFill>
                    <a:schemeClr val="bg1">
                      <a:alpha val="90000"/>
                    </a:schemeClr>
                  </a:solidFill>
                  <a:latin typeface="方正隶二简体" panose="03000509000000000000" pitchFamily="65" charset="-122"/>
                  <a:ea typeface="方正隶二简体" panose="03000509000000000000" pitchFamily="65" charset="-122"/>
                </a:rPr>
                <a:t>04</a:t>
              </a:r>
              <a:endParaRPr lang="zh-CN" altLang="en-US" sz="4400" dirty="0">
                <a:solidFill>
                  <a:schemeClr val="bg1">
                    <a:alpha val="90000"/>
                  </a:schemeClr>
                </a:solidFill>
                <a:latin typeface="方正隶二简体" panose="03000509000000000000" pitchFamily="65" charset="-122"/>
                <a:ea typeface="方正隶二简体" panose="03000509000000000000" pitchFamily="65" charset="-122"/>
              </a:endParaRPr>
            </a:p>
          </p:txBody>
        </p:sp>
        <p:sp>
          <p:nvSpPr>
            <p:cNvPr id="5" name="椭圆 4"/>
            <p:cNvSpPr/>
            <p:nvPr/>
          </p:nvSpPr>
          <p:spPr>
            <a:xfrm>
              <a:off x="399102" y="1546426"/>
              <a:ext cx="171024" cy="17102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21224" y="1506209"/>
              <a:ext cx="96701" cy="9670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348212" y="244964"/>
              <a:ext cx="322872" cy="322872"/>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069226" y="406400"/>
              <a:ext cx="4151086" cy="633187"/>
            </a:xfrm>
            <a:prstGeom prst="rect">
              <a:avLst/>
            </a:prstGeom>
            <a:noFill/>
          </p:spPr>
          <p:txBody>
            <a:bodyPr wrap="square" rtlCol="0">
              <a:spAutoFit/>
            </a:bodyPr>
            <a:lstStyle/>
            <a:p>
              <a:pPr fontAlgn="base">
                <a:lnSpc>
                  <a:spcPct val="120000"/>
                </a:lnSpc>
              </a:pPr>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2018</a:t>
              </a: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椭圆 8"/>
            <p:cNvSpPr/>
            <p:nvPr/>
          </p:nvSpPr>
          <p:spPr>
            <a:xfrm>
              <a:off x="963150" y="994984"/>
              <a:ext cx="96701" cy="9670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2128071" y="2219325"/>
            <a:ext cx="752475" cy="7524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994971" y="2286001"/>
            <a:ext cx="619126" cy="6191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595422" y="2286001"/>
            <a:ext cx="619126" cy="6191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728522" y="2219325"/>
            <a:ext cx="752475" cy="7524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9328973" y="2219325"/>
            <a:ext cx="752475" cy="7524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3171825" y="2595562"/>
            <a:ext cx="561975"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867275" y="2595562"/>
            <a:ext cx="561975"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6762750" y="2595562"/>
            <a:ext cx="561975"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8467725" y="2595562"/>
            <a:ext cx="561975"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useBgFill="1">
        <p:nvSpPr>
          <p:cNvPr id="42" name="Freeform 184"/>
          <p:cNvSpPr>
            <a:spLocks noEditPoints="1"/>
          </p:cNvSpPr>
          <p:nvPr/>
        </p:nvSpPr>
        <p:spPr bwMode="auto">
          <a:xfrm>
            <a:off x="5899120" y="2391281"/>
            <a:ext cx="411277" cy="384130"/>
          </a:xfrm>
          <a:custGeom>
            <a:avLst/>
            <a:gdLst>
              <a:gd name="T0" fmla="*/ 120 w 128"/>
              <a:gd name="T1" fmla="*/ 0 h 120"/>
              <a:gd name="T2" fmla="*/ 84 w 128"/>
              <a:gd name="T3" fmla="*/ 24 h 120"/>
              <a:gd name="T4" fmla="*/ 32 w 128"/>
              <a:gd name="T5" fmla="*/ 24 h 120"/>
              <a:gd name="T6" fmla="*/ 0 w 128"/>
              <a:gd name="T7" fmla="*/ 52 h 120"/>
              <a:gd name="T8" fmla="*/ 24 w 128"/>
              <a:gd name="T9" fmla="*/ 79 h 120"/>
              <a:gd name="T10" fmla="*/ 24 w 128"/>
              <a:gd name="T11" fmla="*/ 80 h 120"/>
              <a:gd name="T12" fmla="*/ 24 w 128"/>
              <a:gd name="T13" fmla="*/ 112 h 120"/>
              <a:gd name="T14" fmla="*/ 32 w 128"/>
              <a:gd name="T15" fmla="*/ 120 h 120"/>
              <a:gd name="T16" fmla="*/ 44 w 128"/>
              <a:gd name="T17" fmla="*/ 120 h 120"/>
              <a:gd name="T18" fmla="*/ 52 w 128"/>
              <a:gd name="T19" fmla="*/ 112 h 120"/>
              <a:gd name="T20" fmla="*/ 52 w 128"/>
              <a:gd name="T21" fmla="*/ 80 h 120"/>
              <a:gd name="T22" fmla="*/ 84 w 128"/>
              <a:gd name="T23" fmla="*/ 80 h 120"/>
              <a:gd name="T24" fmla="*/ 120 w 128"/>
              <a:gd name="T25" fmla="*/ 104 h 120"/>
              <a:gd name="T26" fmla="*/ 128 w 128"/>
              <a:gd name="T27" fmla="*/ 96 h 120"/>
              <a:gd name="T28" fmla="*/ 128 w 128"/>
              <a:gd name="T29" fmla="*/ 8 h 120"/>
              <a:gd name="T30" fmla="*/ 120 w 128"/>
              <a:gd name="T31" fmla="*/ 0 h 120"/>
              <a:gd name="T32" fmla="*/ 44 w 128"/>
              <a:gd name="T33" fmla="*/ 108 h 120"/>
              <a:gd name="T34" fmla="*/ 40 w 128"/>
              <a:gd name="T35" fmla="*/ 112 h 120"/>
              <a:gd name="T36" fmla="*/ 36 w 128"/>
              <a:gd name="T37" fmla="*/ 112 h 120"/>
              <a:gd name="T38" fmla="*/ 32 w 128"/>
              <a:gd name="T39" fmla="*/ 108 h 120"/>
              <a:gd name="T40" fmla="*/ 32 w 128"/>
              <a:gd name="T41" fmla="*/ 80 h 120"/>
              <a:gd name="T42" fmla="*/ 36 w 128"/>
              <a:gd name="T43" fmla="*/ 80 h 120"/>
              <a:gd name="T44" fmla="*/ 44 w 128"/>
              <a:gd name="T45" fmla="*/ 80 h 120"/>
              <a:gd name="T46" fmla="*/ 44 w 128"/>
              <a:gd name="T47" fmla="*/ 108 h 120"/>
              <a:gd name="T48" fmla="*/ 64 w 128"/>
              <a:gd name="T49" fmla="*/ 72 h 120"/>
              <a:gd name="T50" fmla="*/ 32 w 128"/>
              <a:gd name="T51" fmla="*/ 72 h 120"/>
              <a:gd name="T52" fmla="*/ 8 w 128"/>
              <a:gd name="T53" fmla="*/ 52 h 120"/>
              <a:gd name="T54" fmla="*/ 32 w 128"/>
              <a:gd name="T55" fmla="*/ 32 h 120"/>
              <a:gd name="T56" fmla="*/ 64 w 128"/>
              <a:gd name="T57" fmla="*/ 32 h 120"/>
              <a:gd name="T58" fmla="*/ 64 w 128"/>
              <a:gd name="T59" fmla="*/ 72 h 120"/>
              <a:gd name="T60" fmla="*/ 84 w 128"/>
              <a:gd name="T61" fmla="*/ 52 h 120"/>
              <a:gd name="T62" fmla="*/ 84 w 128"/>
              <a:gd name="T63" fmla="*/ 56 h 120"/>
              <a:gd name="T64" fmla="*/ 84 w 128"/>
              <a:gd name="T65" fmla="*/ 63 h 120"/>
              <a:gd name="T66" fmla="*/ 84 w 128"/>
              <a:gd name="T67" fmla="*/ 64 h 120"/>
              <a:gd name="T68" fmla="*/ 84 w 128"/>
              <a:gd name="T69" fmla="*/ 72 h 120"/>
              <a:gd name="T70" fmla="*/ 72 w 128"/>
              <a:gd name="T71" fmla="*/ 72 h 120"/>
              <a:gd name="T72" fmla="*/ 72 w 128"/>
              <a:gd name="T73" fmla="*/ 32 h 120"/>
              <a:gd name="T74" fmla="*/ 84 w 128"/>
              <a:gd name="T75" fmla="*/ 32 h 120"/>
              <a:gd name="T76" fmla="*/ 84 w 128"/>
              <a:gd name="T77" fmla="*/ 52 h 120"/>
              <a:gd name="T78" fmla="*/ 120 w 128"/>
              <a:gd name="T79" fmla="*/ 18 h 120"/>
              <a:gd name="T80" fmla="*/ 120 w 128"/>
              <a:gd name="T81" fmla="*/ 86 h 120"/>
              <a:gd name="T82" fmla="*/ 120 w 128"/>
              <a:gd name="T83" fmla="*/ 96 h 120"/>
              <a:gd name="T84" fmla="*/ 92 w 128"/>
              <a:gd name="T85" fmla="*/ 76 h 120"/>
              <a:gd name="T86" fmla="*/ 92 w 128"/>
              <a:gd name="T87" fmla="*/ 68 h 120"/>
              <a:gd name="T88" fmla="*/ 92 w 128"/>
              <a:gd name="T89" fmla="*/ 36 h 120"/>
              <a:gd name="T90" fmla="*/ 92 w 128"/>
              <a:gd name="T91" fmla="*/ 28 h 120"/>
              <a:gd name="T92" fmla="*/ 120 w 128"/>
              <a:gd name="T93" fmla="*/ 8 h 120"/>
              <a:gd name="T94" fmla="*/ 120 w 128"/>
              <a:gd name="T95" fmla="*/ 1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0">
                <a:moveTo>
                  <a:pt x="120" y="0"/>
                </a:moveTo>
                <a:cubicBezTo>
                  <a:pt x="84" y="24"/>
                  <a:pt x="84" y="24"/>
                  <a:pt x="84" y="24"/>
                </a:cubicBezTo>
                <a:cubicBezTo>
                  <a:pt x="32" y="24"/>
                  <a:pt x="32" y="24"/>
                  <a:pt x="32" y="24"/>
                </a:cubicBezTo>
                <a:cubicBezTo>
                  <a:pt x="14" y="24"/>
                  <a:pt x="0" y="34"/>
                  <a:pt x="0" y="52"/>
                </a:cubicBezTo>
                <a:cubicBezTo>
                  <a:pt x="0" y="67"/>
                  <a:pt x="10" y="77"/>
                  <a:pt x="24" y="79"/>
                </a:cubicBezTo>
                <a:cubicBezTo>
                  <a:pt x="24" y="80"/>
                  <a:pt x="24" y="80"/>
                  <a:pt x="24" y="80"/>
                </a:cubicBezTo>
                <a:cubicBezTo>
                  <a:pt x="24" y="112"/>
                  <a:pt x="24" y="112"/>
                  <a:pt x="24" y="112"/>
                </a:cubicBezTo>
                <a:cubicBezTo>
                  <a:pt x="24" y="116"/>
                  <a:pt x="28" y="120"/>
                  <a:pt x="32" y="120"/>
                </a:cubicBezTo>
                <a:cubicBezTo>
                  <a:pt x="44" y="120"/>
                  <a:pt x="44" y="120"/>
                  <a:pt x="44" y="120"/>
                </a:cubicBezTo>
                <a:cubicBezTo>
                  <a:pt x="48" y="120"/>
                  <a:pt x="52" y="116"/>
                  <a:pt x="52" y="112"/>
                </a:cubicBezTo>
                <a:cubicBezTo>
                  <a:pt x="52" y="80"/>
                  <a:pt x="52" y="80"/>
                  <a:pt x="52" y="80"/>
                </a:cubicBezTo>
                <a:cubicBezTo>
                  <a:pt x="84" y="80"/>
                  <a:pt x="84" y="80"/>
                  <a:pt x="84" y="80"/>
                </a:cubicBezTo>
                <a:cubicBezTo>
                  <a:pt x="120" y="104"/>
                  <a:pt x="120" y="104"/>
                  <a:pt x="120" y="104"/>
                </a:cubicBezTo>
                <a:cubicBezTo>
                  <a:pt x="124" y="104"/>
                  <a:pt x="128" y="100"/>
                  <a:pt x="128" y="96"/>
                </a:cubicBezTo>
                <a:cubicBezTo>
                  <a:pt x="128" y="8"/>
                  <a:pt x="128" y="8"/>
                  <a:pt x="128" y="8"/>
                </a:cubicBezTo>
                <a:cubicBezTo>
                  <a:pt x="128" y="4"/>
                  <a:pt x="124" y="0"/>
                  <a:pt x="120" y="0"/>
                </a:cubicBezTo>
                <a:close/>
                <a:moveTo>
                  <a:pt x="44" y="108"/>
                </a:moveTo>
                <a:cubicBezTo>
                  <a:pt x="44" y="110"/>
                  <a:pt x="42" y="112"/>
                  <a:pt x="40" y="112"/>
                </a:cubicBezTo>
                <a:cubicBezTo>
                  <a:pt x="36" y="112"/>
                  <a:pt x="36" y="112"/>
                  <a:pt x="36" y="112"/>
                </a:cubicBezTo>
                <a:cubicBezTo>
                  <a:pt x="34" y="112"/>
                  <a:pt x="32" y="110"/>
                  <a:pt x="32" y="108"/>
                </a:cubicBezTo>
                <a:cubicBezTo>
                  <a:pt x="32" y="80"/>
                  <a:pt x="32" y="80"/>
                  <a:pt x="32" y="80"/>
                </a:cubicBezTo>
                <a:cubicBezTo>
                  <a:pt x="36" y="80"/>
                  <a:pt x="36" y="80"/>
                  <a:pt x="36" y="80"/>
                </a:cubicBezTo>
                <a:cubicBezTo>
                  <a:pt x="38" y="80"/>
                  <a:pt x="42" y="80"/>
                  <a:pt x="44" y="80"/>
                </a:cubicBezTo>
                <a:lnTo>
                  <a:pt x="44" y="108"/>
                </a:lnTo>
                <a:close/>
                <a:moveTo>
                  <a:pt x="64" y="72"/>
                </a:moveTo>
                <a:cubicBezTo>
                  <a:pt x="32" y="72"/>
                  <a:pt x="32" y="72"/>
                  <a:pt x="32" y="72"/>
                </a:cubicBezTo>
                <a:cubicBezTo>
                  <a:pt x="24" y="72"/>
                  <a:pt x="8" y="70"/>
                  <a:pt x="8" y="52"/>
                </a:cubicBezTo>
                <a:cubicBezTo>
                  <a:pt x="8" y="34"/>
                  <a:pt x="24" y="32"/>
                  <a:pt x="32" y="32"/>
                </a:cubicBezTo>
                <a:cubicBezTo>
                  <a:pt x="64" y="32"/>
                  <a:pt x="64" y="32"/>
                  <a:pt x="64" y="32"/>
                </a:cubicBezTo>
                <a:lnTo>
                  <a:pt x="64" y="72"/>
                </a:lnTo>
                <a:close/>
                <a:moveTo>
                  <a:pt x="84" y="52"/>
                </a:moveTo>
                <a:cubicBezTo>
                  <a:pt x="84" y="54"/>
                  <a:pt x="84" y="55"/>
                  <a:pt x="84" y="56"/>
                </a:cubicBezTo>
                <a:cubicBezTo>
                  <a:pt x="84" y="64"/>
                  <a:pt x="84" y="60"/>
                  <a:pt x="84" y="63"/>
                </a:cubicBezTo>
                <a:cubicBezTo>
                  <a:pt x="84" y="64"/>
                  <a:pt x="84" y="64"/>
                  <a:pt x="84" y="64"/>
                </a:cubicBezTo>
                <a:cubicBezTo>
                  <a:pt x="84" y="65"/>
                  <a:pt x="84" y="68"/>
                  <a:pt x="84" y="72"/>
                </a:cubicBezTo>
                <a:cubicBezTo>
                  <a:pt x="72" y="72"/>
                  <a:pt x="72" y="72"/>
                  <a:pt x="72" y="72"/>
                </a:cubicBezTo>
                <a:cubicBezTo>
                  <a:pt x="72" y="32"/>
                  <a:pt x="72" y="32"/>
                  <a:pt x="72" y="32"/>
                </a:cubicBezTo>
                <a:cubicBezTo>
                  <a:pt x="84" y="32"/>
                  <a:pt x="84" y="32"/>
                  <a:pt x="84" y="32"/>
                </a:cubicBezTo>
                <a:cubicBezTo>
                  <a:pt x="84" y="52"/>
                  <a:pt x="84" y="34"/>
                  <a:pt x="84" y="52"/>
                </a:cubicBezTo>
                <a:close/>
                <a:moveTo>
                  <a:pt x="120" y="18"/>
                </a:moveTo>
                <a:cubicBezTo>
                  <a:pt x="120" y="86"/>
                  <a:pt x="120" y="86"/>
                  <a:pt x="120" y="86"/>
                </a:cubicBezTo>
                <a:cubicBezTo>
                  <a:pt x="120" y="89"/>
                  <a:pt x="120" y="91"/>
                  <a:pt x="120" y="96"/>
                </a:cubicBezTo>
                <a:cubicBezTo>
                  <a:pt x="92" y="76"/>
                  <a:pt x="92" y="76"/>
                  <a:pt x="92" y="76"/>
                </a:cubicBezTo>
                <a:cubicBezTo>
                  <a:pt x="92" y="70"/>
                  <a:pt x="92" y="71"/>
                  <a:pt x="92" y="68"/>
                </a:cubicBezTo>
                <a:cubicBezTo>
                  <a:pt x="92" y="36"/>
                  <a:pt x="92" y="36"/>
                  <a:pt x="92" y="36"/>
                </a:cubicBezTo>
                <a:cubicBezTo>
                  <a:pt x="92" y="33"/>
                  <a:pt x="92" y="32"/>
                  <a:pt x="92" y="28"/>
                </a:cubicBezTo>
                <a:cubicBezTo>
                  <a:pt x="120" y="8"/>
                  <a:pt x="120" y="8"/>
                  <a:pt x="120" y="8"/>
                </a:cubicBezTo>
                <a:cubicBezTo>
                  <a:pt x="120" y="13"/>
                  <a:pt x="120" y="15"/>
                  <a:pt x="120" y="18"/>
                </a:cubicBezTo>
                <a:close/>
              </a:path>
            </a:pathLst>
          </a:custGeom>
          <a:ln>
            <a:noFill/>
          </a:ln>
        </p:spPr>
        <p:txBody>
          <a:bodyPr vert="horz" wrap="square" lIns="91440" tIns="45720" rIns="91440" bIns="45720" numCol="1" anchor="t" anchorCtr="0" compatLnSpc="1"/>
          <a:lstStyle/>
          <a:p>
            <a:endParaRPr lang="zh-CN" altLang="en-US"/>
          </a:p>
        </p:txBody>
      </p:sp>
      <p:sp useBgFill="1">
        <p:nvSpPr>
          <p:cNvPr id="43" name="Freeform 203"/>
          <p:cNvSpPr>
            <a:spLocks noEditPoints="1"/>
          </p:cNvSpPr>
          <p:nvPr/>
        </p:nvSpPr>
        <p:spPr bwMode="auto">
          <a:xfrm>
            <a:off x="7783561" y="2446497"/>
            <a:ext cx="242847" cy="298129"/>
          </a:xfrm>
          <a:custGeom>
            <a:avLst/>
            <a:gdLst>
              <a:gd name="T0" fmla="*/ 28 w 104"/>
              <a:gd name="T1" fmla="*/ 60 h 128"/>
              <a:gd name="T2" fmla="*/ 32 w 104"/>
              <a:gd name="T3" fmla="*/ 112 h 128"/>
              <a:gd name="T4" fmla="*/ 36 w 104"/>
              <a:gd name="T5" fmla="*/ 60 h 128"/>
              <a:gd name="T6" fmla="*/ 96 w 104"/>
              <a:gd name="T7" fmla="*/ 16 h 128"/>
              <a:gd name="T8" fmla="*/ 72 w 104"/>
              <a:gd name="T9" fmla="*/ 8 h 128"/>
              <a:gd name="T10" fmla="*/ 40 w 104"/>
              <a:gd name="T11" fmla="*/ 0 h 128"/>
              <a:gd name="T12" fmla="*/ 32 w 104"/>
              <a:gd name="T13" fmla="*/ 16 h 128"/>
              <a:gd name="T14" fmla="*/ 0 w 104"/>
              <a:gd name="T15" fmla="*/ 24 h 128"/>
              <a:gd name="T16" fmla="*/ 8 w 104"/>
              <a:gd name="T17" fmla="*/ 40 h 128"/>
              <a:gd name="T18" fmla="*/ 24 w 104"/>
              <a:gd name="T19" fmla="*/ 128 h 128"/>
              <a:gd name="T20" fmla="*/ 96 w 104"/>
              <a:gd name="T21" fmla="*/ 112 h 128"/>
              <a:gd name="T22" fmla="*/ 104 w 104"/>
              <a:gd name="T23" fmla="*/ 32 h 128"/>
              <a:gd name="T24" fmla="*/ 96 w 104"/>
              <a:gd name="T25" fmla="*/ 16 h 128"/>
              <a:gd name="T26" fmla="*/ 44 w 104"/>
              <a:gd name="T27" fmla="*/ 8 h 128"/>
              <a:gd name="T28" fmla="*/ 64 w 104"/>
              <a:gd name="T29" fmla="*/ 12 h 128"/>
              <a:gd name="T30" fmla="*/ 60 w 104"/>
              <a:gd name="T31" fmla="*/ 16 h 128"/>
              <a:gd name="T32" fmla="*/ 43 w 104"/>
              <a:gd name="T33" fmla="*/ 16 h 128"/>
              <a:gd name="T34" fmla="*/ 40 w 104"/>
              <a:gd name="T35" fmla="*/ 16 h 128"/>
              <a:gd name="T36" fmla="*/ 88 w 104"/>
              <a:gd name="T37" fmla="*/ 112 h 128"/>
              <a:gd name="T38" fmla="*/ 24 w 104"/>
              <a:gd name="T39" fmla="*/ 120 h 128"/>
              <a:gd name="T40" fmla="*/ 16 w 104"/>
              <a:gd name="T41" fmla="*/ 40 h 128"/>
              <a:gd name="T42" fmla="*/ 80 w 104"/>
              <a:gd name="T43" fmla="*/ 40 h 128"/>
              <a:gd name="T44" fmla="*/ 88 w 104"/>
              <a:gd name="T45" fmla="*/ 112 h 128"/>
              <a:gd name="T46" fmla="*/ 12 w 104"/>
              <a:gd name="T47" fmla="*/ 32 h 128"/>
              <a:gd name="T48" fmla="*/ 12 w 104"/>
              <a:gd name="T49" fmla="*/ 24 h 128"/>
              <a:gd name="T50" fmla="*/ 96 w 104"/>
              <a:gd name="T51" fmla="*/ 28 h 128"/>
              <a:gd name="T52" fmla="*/ 72 w 104"/>
              <a:gd name="T53" fmla="*/ 56 h 128"/>
              <a:gd name="T54" fmla="*/ 68 w 104"/>
              <a:gd name="T55" fmla="*/ 108 h 128"/>
              <a:gd name="T56" fmla="*/ 76 w 104"/>
              <a:gd name="T57" fmla="*/ 108 h 128"/>
              <a:gd name="T58" fmla="*/ 72 w 104"/>
              <a:gd name="T59" fmla="*/ 56 h 128"/>
              <a:gd name="T60" fmla="*/ 48 w 104"/>
              <a:gd name="T61" fmla="*/ 60 h 128"/>
              <a:gd name="T62" fmla="*/ 52 w 104"/>
              <a:gd name="T63" fmla="*/ 112 h 128"/>
              <a:gd name="T64" fmla="*/ 56 w 104"/>
              <a:gd name="T65"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128">
                <a:moveTo>
                  <a:pt x="32" y="56"/>
                </a:moveTo>
                <a:cubicBezTo>
                  <a:pt x="30" y="56"/>
                  <a:pt x="28" y="58"/>
                  <a:pt x="28" y="60"/>
                </a:cubicBezTo>
                <a:cubicBezTo>
                  <a:pt x="28" y="108"/>
                  <a:pt x="28" y="108"/>
                  <a:pt x="28" y="108"/>
                </a:cubicBezTo>
                <a:cubicBezTo>
                  <a:pt x="28" y="110"/>
                  <a:pt x="30" y="112"/>
                  <a:pt x="32" y="112"/>
                </a:cubicBezTo>
                <a:cubicBezTo>
                  <a:pt x="34" y="112"/>
                  <a:pt x="36" y="110"/>
                  <a:pt x="36" y="108"/>
                </a:cubicBezTo>
                <a:cubicBezTo>
                  <a:pt x="36" y="60"/>
                  <a:pt x="36" y="60"/>
                  <a:pt x="36" y="60"/>
                </a:cubicBezTo>
                <a:cubicBezTo>
                  <a:pt x="36" y="58"/>
                  <a:pt x="34" y="56"/>
                  <a:pt x="32" y="56"/>
                </a:cubicBezTo>
                <a:close/>
                <a:moveTo>
                  <a:pt x="96" y="16"/>
                </a:moveTo>
                <a:cubicBezTo>
                  <a:pt x="72" y="16"/>
                  <a:pt x="72" y="16"/>
                  <a:pt x="72" y="16"/>
                </a:cubicBezTo>
                <a:cubicBezTo>
                  <a:pt x="72" y="8"/>
                  <a:pt x="72" y="8"/>
                  <a:pt x="72" y="8"/>
                </a:cubicBezTo>
                <a:cubicBezTo>
                  <a:pt x="72" y="4"/>
                  <a:pt x="68" y="0"/>
                  <a:pt x="64" y="0"/>
                </a:cubicBezTo>
                <a:cubicBezTo>
                  <a:pt x="40" y="0"/>
                  <a:pt x="40" y="0"/>
                  <a:pt x="40" y="0"/>
                </a:cubicBezTo>
                <a:cubicBezTo>
                  <a:pt x="36" y="0"/>
                  <a:pt x="32" y="4"/>
                  <a:pt x="32" y="8"/>
                </a:cubicBezTo>
                <a:cubicBezTo>
                  <a:pt x="32" y="16"/>
                  <a:pt x="32" y="16"/>
                  <a:pt x="32" y="16"/>
                </a:cubicBezTo>
                <a:cubicBezTo>
                  <a:pt x="8" y="16"/>
                  <a:pt x="8" y="16"/>
                  <a:pt x="8" y="16"/>
                </a:cubicBezTo>
                <a:cubicBezTo>
                  <a:pt x="4" y="16"/>
                  <a:pt x="0" y="20"/>
                  <a:pt x="0" y="24"/>
                </a:cubicBezTo>
                <a:cubicBezTo>
                  <a:pt x="0" y="32"/>
                  <a:pt x="0" y="32"/>
                  <a:pt x="0" y="32"/>
                </a:cubicBezTo>
                <a:cubicBezTo>
                  <a:pt x="0" y="36"/>
                  <a:pt x="4" y="40"/>
                  <a:pt x="8" y="40"/>
                </a:cubicBezTo>
                <a:cubicBezTo>
                  <a:pt x="8" y="112"/>
                  <a:pt x="8" y="112"/>
                  <a:pt x="8" y="112"/>
                </a:cubicBezTo>
                <a:cubicBezTo>
                  <a:pt x="8" y="121"/>
                  <a:pt x="15" y="128"/>
                  <a:pt x="24" y="128"/>
                </a:cubicBezTo>
                <a:cubicBezTo>
                  <a:pt x="80" y="128"/>
                  <a:pt x="80" y="128"/>
                  <a:pt x="80" y="128"/>
                </a:cubicBezTo>
                <a:cubicBezTo>
                  <a:pt x="89" y="128"/>
                  <a:pt x="96" y="121"/>
                  <a:pt x="96" y="112"/>
                </a:cubicBezTo>
                <a:cubicBezTo>
                  <a:pt x="96" y="40"/>
                  <a:pt x="96" y="40"/>
                  <a:pt x="96" y="40"/>
                </a:cubicBezTo>
                <a:cubicBezTo>
                  <a:pt x="100" y="40"/>
                  <a:pt x="104" y="36"/>
                  <a:pt x="104" y="32"/>
                </a:cubicBezTo>
                <a:cubicBezTo>
                  <a:pt x="104" y="24"/>
                  <a:pt x="104" y="24"/>
                  <a:pt x="104" y="24"/>
                </a:cubicBezTo>
                <a:cubicBezTo>
                  <a:pt x="104" y="20"/>
                  <a:pt x="100" y="16"/>
                  <a:pt x="96" y="16"/>
                </a:cubicBezTo>
                <a:close/>
                <a:moveTo>
                  <a:pt x="40" y="12"/>
                </a:moveTo>
                <a:cubicBezTo>
                  <a:pt x="40" y="10"/>
                  <a:pt x="42" y="8"/>
                  <a:pt x="44" y="8"/>
                </a:cubicBezTo>
                <a:cubicBezTo>
                  <a:pt x="60" y="8"/>
                  <a:pt x="60" y="8"/>
                  <a:pt x="60" y="8"/>
                </a:cubicBezTo>
                <a:cubicBezTo>
                  <a:pt x="62" y="8"/>
                  <a:pt x="64" y="10"/>
                  <a:pt x="64" y="12"/>
                </a:cubicBezTo>
                <a:cubicBezTo>
                  <a:pt x="64" y="16"/>
                  <a:pt x="64" y="16"/>
                  <a:pt x="64" y="16"/>
                </a:cubicBezTo>
                <a:cubicBezTo>
                  <a:pt x="60" y="16"/>
                  <a:pt x="62" y="16"/>
                  <a:pt x="60" y="16"/>
                </a:cubicBezTo>
                <a:cubicBezTo>
                  <a:pt x="44" y="16"/>
                  <a:pt x="44" y="16"/>
                  <a:pt x="44" y="16"/>
                </a:cubicBezTo>
                <a:cubicBezTo>
                  <a:pt x="44" y="16"/>
                  <a:pt x="43" y="16"/>
                  <a:pt x="43" y="16"/>
                </a:cubicBezTo>
                <a:cubicBezTo>
                  <a:pt x="43" y="16"/>
                  <a:pt x="43" y="16"/>
                  <a:pt x="43" y="16"/>
                </a:cubicBezTo>
                <a:cubicBezTo>
                  <a:pt x="43" y="16"/>
                  <a:pt x="43" y="16"/>
                  <a:pt x="40" y="16"/>
                </a:cubicBezTo>
                <a:lnTo>
                  <a:pt x="40" y="12"/>
                </a:lnTo>
                <a:close/>
                <a:moveTo>
                  <a:pt x="88" y="112"/>
                </a:moveTo>
                <a:cubicBezTo>
                  <a:pt x="88" y="116"/>
                  <a:pt x="84" y="120"/>
                  <a:pt x="80" y="120"/>
                </a:cubicBezTo>
                <a:cubicBezTo>
                  <a:pt x="24" y="120"/>
                  <a:pt x="24" y="120"/>
                  <a:pt x="24" y="120"/>
                </a:cubicBezTo>
                <a:cubicBezTo>
                  <a:pt x="20" y="120"/>
                  <a:pt x="16" y="116"/>
                  <a:pt x="16" y="112"/>
                </a:cubicBezTo>
                <a:cubicBezTo>
                  <a:pt x="16" y="40"/>
                  <a:pt x="16" y="40"/>
                  <a:pt x="16" y="40"/>
                </a:cubicBezTo>
                <a:cubicBezTo>
                  <a:pt x="22" y="40"/>
                  <a:pt x="20" y="40"/>
                  <a:pt x="24" y="40"/>
                </a:cubicBezTo>
                <a:cubicBezTo>
                  <a:pt x="80" y="40"/>
                  <a:pt x="80" y="40"/>
                  <a:pt x="80" y="40"/>
                </a:cubicBezTo>
                <a:cubicBezTo>
                  <a:pt x="84" y="40"/>
                  <a:pt x="84" y="40"/>
                  <a:pt x="88" y="40"/>
                </a:cubicBezTo>
                <a:lnTo>
                  <a:pt x="88" y="112"/>
                </a:lnTo>
                <a:close/>
                <a:moveTo>
                  <a:pt x="92" y="32"/>
                </a:moveTo>
                <a:cubicBezTo>
                  <a:pt x="12" y="32"/>
                  <a:pt x="12" y="32"/>
                  <a:pt x="12" y="32"/>
                </a:cubicBezTo>
                <a:cubicBezTo>
                  <a:pt x="10" y="32"/>
                  <a:pt x="8" y="30"/>
                  <a:pt x="8" y="28"/>
                </a:cubicBezTo>
                <a:cubicBezTo>
                  <a:pt x="8" y="26"/>
                  <a:pt x="10" y="24"/>
                  <a:pt x="12" y="24"/>
                </a:cubicBezTo>
                <a:cubicBezTo>
                  <a:pt x="92" y="24"/>
                  <a:pt x="92" y="24"/>
                  <a:pt x="92" y="24"/>
                </a:cubicBezTo>
                <a:cubicBezTo>
                  <a:pt x="94" y="24"/>
                  <a:pt x="96" y="26"/>
                  <a:pt x="96" y="28"/>
                </a:cubicBezTo>
                <a:cubicBezTo>
                  <a:pt x="96" y="30"/>
                  <a:pt x="94" y="32"/>
                  <a:pt x="92" y="32"/>
                </a:cubicBezTo>
                <a:close/>
                <a:moveTo>
                  <a:pt x="72" y="56"/>
                </a:moveTo>
                <a:cubicBezTo>
                  <a:pt x="70" y="56"/>
                  <a:pt x="68" y="58"/>
                  <a:pt x="68" y="60"/>
                </a:cubicBezTo>
                <a:cubicBezTo>
                  <a:pt x="68" y="108"/>
                  <a:pt x="68" y="108"/>
                  <a:pt x="68" y="108"/>
                </a:cubicBezTo>
                <a:cubicBezTo>
                  <a:pt x="68" y="110"/>
                  <a:pt x="70" y="112"/>
                  <a:pt x="72" y="112"/>
                </a:cubicBezTo>
                <a:cubicBezTo>
                  <a:pt x="74" y="112"/>
                  <a:pt x="76" y="110"/>
                  <a:pt x="76" y="108"/>
                </a:cubicBezTo>
                <a:cubicBezTo>
                  <a:pt x="76" y="60"/>
                  <a:pt x="76" y="60"/>
                  <a:pt x="76" y="60"/>
                </a:cubicBezTo>
                <a:cubicBezTo>
                  <a:pt x="76" y="58"/>
                  <a:pt x="74" y="56"/>
                  <a:pt x="72" y="56"/>
                </a:cubicBezTo>
                <a:close/>
                <a:moveTo>
                  <a:pt x="52" y="56"/>
                </a:moveTo>
                <a:cubicBezTo>
                  <a:pt x="50" y="56"/>
                  <a:pt x="48" y="58"/>
                  <a:pt x="48" y="60"/>
                </a:cubicBezTo>
                <a:cubicBezTo>
                  <a:pt x="48" y="108"/>
                  <a:pt x="48" y="108"/>
                  <a:pt x="48" y="108"/>
                </a:cubicBezTo>
                <a:cubicBezTo>
                  <a:pt x="48" y="110"/>
                  <a:pt x="50" y="112"/>
                  <a:pt x="52" y="112"/>
                </a:cubicBezTo>
                <a:cubicBezTo>
                  <a:pt x="54" y="112"/>
                  <a:pt x="56" y="110"/>
                  <a:pt x="56" y="108"/>
                </a:cubicBezTo>
                <a:cubicBezTo>
                  <a:pt x="56" y="60"/>
                  <a:pt x="56" y="60"/>
                  <a:pt x="56" y="60"/>
                </a:cubicBezTo>
                <a:cubicBezTo>
                  <a:pt x="56" y="58"/>
                  <a:pt x="54" y="56"/>
                  <a:pt x="52" y="56"/>
                </a:cubicBezTo>
                <a:close/>
              </a:path>
            </a:pathLst>
          </a:custGeom>
          <a:ln>
            <a:noFill/>
          </a:ln>
        </p:spPr>
        <p:txBody>
          <a:bodyPr vert="horz" wrap="square" lIns="91440" tIns="45720" rIns="91440" bIns="45720" numCol="1" anchor="t" anchorCtr="0" compatLnSpc="1"/>
          <a:lstStyle/>
          <a:p>
            <a:endParaRPr lang="zh-CN" altLang="en-US"/>
          </a:p>
        </p:txBody>
      </p:sp>
      <p:sp useBgFill="1">
        <p:nvSpPr>
          <p:cNvPr id="44" name="Freeform 207"/>
          <p:cNvSpPr>
            <a:spLocks noEditPoints="1"/>
          </p:cNvSpPr>
          <p:nvPr/>
        </p:nvSpPr>
        <p:spPr bwMode="auto">
          <a:xfrm>
            <a:off x="2298052" y="2415713"/>
            <a:ext cx="411277" cy="35969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ln>
            <a:noFill/>
          </a:ln>
        </p:spPr>
        <p:txBody>
          <a:bodyPr vert="horz" wrap="square" lIns="91440" tIns="45720" rIns="91440" bIns="45720" numCol="1" anchor="t" anchorCtr="0" compatLnSpc="1"/>
          <a:lstStyle/>
          <a:p>
            <a:endParaRPr lang="zh-CN" altLang="en-US"/>
          </a:p>
        </p:txBody>
      </p:sp>
      <p:sp useBgFill="1">
        <p:nvSpPr>
          <p:cNvPr id="45" name="Freeform 209"/>
          <p:cNvSpPr>
            <a:spLocks noEditPoints="1"/>
          </p:cNvSpPr>
          <p:nvPr/>
        </p:nvSpPr>
        <p:spPr bwMode="auto">
          <a:xfrm>
            <a:off x="9500250" y="2380506"/>
            <a:ext cx="409919" cy="411277"/>
          </a:xfrm>
          <a:custGeom>
            <a:avLst/>
            <a:gdLst>
              <a:gd name="T0" fmla="*/ 60 w 128"/>
              <a:gd name="T1" fmla="*/ 0 h 128"/>
              <a:gd name="T2" fmla="*/ 53 w 128"/>
              <a:gd name="T3" fmla="*/ 0 h 128"/>
              <a:gd name="T4" fmla="*/ 53 w 128"/>
              <a:gd name="T5" fmla="*/ 12 h 128"/>
              <a:gd name="T6" fmla="*/ 0 w 128"/>
              <a:gd name="T7" fmla="*/ 70 h 128"/>
              <a:gd name="T8" fmla="*/ 58 w 128"/>
              <a:gd name="T9" fmla="*/ 128 h 128"/>
              <a:gd name="T10" fmla="*/ 111 w 128"/>
              <a:gd name="T11" fmla="*/ 94 h 128"/>
              <a:gd name="T12" fmla="*/ 120 w 128"/>
              <a:gd name="T13" fmla="*/ 96 h 128"/>
              <a:gd name="T14" fmla="*/ 128 w 128"/>
              <a:gd name="T15" fmla="*/ 66 h 128"/>
              <a:gd name="T16" fmla="*/ 60 w 128"/>
              <a:gd name="T17" fmla="*/ 0 h 128"/>
              <a:gd name="T18" fmla="*/ 58 w 128"/>
              <a:gd name="T19" fmla="*/ 120 h 128"/>
              <a:gd name="T20" fmla="*/ 8 w 128"/>
              <a:gd name="T21" fmla="*/ 70 h 128"/>
              <a:gd name="T22" fmla="*/ 52 w 128"/>
              <a:gd name="T23" fmla="*/ 20 h 128"/>
              <a:gd name="T24" fmla="*/ 52 w 128"/>
              <a:gd name="T25" fmla="*/ 78 h 128"/>
              <a:gd name="T26" fmla="*/ 60 w 128"/>
              <a:gd name="T27" fmla="*/ 80 h 128"/>
              <a:gd name="T28" fmla="*/ 103 w 128"/>
              <a:gd name="T29" fmla="*/ 91 h 128"/>
              <a:gd name="T30" fmla="*/ 58 w 128"/>
              <a:gd name="T31" fmla="*/ 120 h 128"/>
              <a:gd name="T32" fmla="*/ 114 w 128"/>
              <a:gd name="T33" fmla="*/ 86 h 128"/>
              <a:gd name="T34" fmla="*/ 60 w 128"/>
              <a:gd name="T35" fmla="*/ 72 h 128"/>
              <a:gd name="T36" fmla="*/ 60 w 128"/>
              <a:gd name="T37" fmla="*/ 8 h 128"/>
              <a:gd name="T38" fmla="*/ 120 w 128"/>
              <a:gd name="T39" fmla="*/ 66 h 128"/>
              <a:gd name="T40" fmla="*/ 114 w 128"/>
              <a:gd name="T41" fmla="*/ 8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0" y="0"/>
                </a:moveTo>
                <a:cubicBezTo>
                  <a:pt x="53" y="0"/>
                  <a:pt x="53" y="0"/>
                  <a:pt x="53" y="0"/>
                </a:cubicBezTo>
                <a:cubicBezTo>
                  <a:pt x="53" y="12"/>
                  <a:pt x="53" y="12"/>
                  <a:pt x="53" y="12"/>
                </a:cubicBezTo>
                <a:cubicBezTo>
                  <a:pt x="23" y="15"/>
                  <a:pt x="0" y="40"/>
                  <a:pt x="0" y="70"/>
                </a:cubicBezTo>
                <a:cubicBezTo>
                  <a:pt x="0" y="102"/>
                  <a:pt x="26" y="128"/>
                  <a:pt x="58" y="128"/>
                </a:cubicBezTo>
                <a:cubicBezTo>
                  <a:pt x="82" y="128"/>
                  <a:pt x="102" y="114"/>
                  <a:pt x="111" y="94"/>
                </a:cubicBezTo>
                <a:cubicBezTo>
                  <a:pt x="120" y="96"/>
                  <a:pt x="120" y="96"/>
                  <a:pt x="120" y="96"/>
                </a:cubicBezTo>
                <a:cubicBezTo>
                  <a:pt x="124" y="89"/>
                  <a:pt x="128" y="79"/>
                  <a:pt x="128" y="66"/>
                </a:cubicBezTo>
                <a:cubicBezTo>
                  <a:pt x="128" y="30"/>
                  <a:pt x="94" y="0"/>
                  <a:pt x="60" y="0"/>
                </a:cubicBezTo>
                <a:close/>
                <a:moveTo>
                  <a:pt x="58" y="120"/>
                </a:moveTo>
                <a:cubicBezTo>
                  <a:pt x="30" y="120"/>
                  <a:pt x="8" y="98"/>
                  <a:pt x="8" y="70"/>
                </a:cubicBezTo>
                <a:cubicBezTo>
                  <a:pt x="8" y="45"/>
                  <a:pt x="28" y="24"/>
                  <a:pt x="52" y="20"/>
                </a:cubicBezTo>
                <a:cubicBezTo>
                  <a:pt x="52" y="78"/>
                  <a:pt x="52" y="78"/>
                  <a:pt x="52" y="78"/>
                </a:cubicBezTo>
                <a:cubicBezTo>
                  <a:pt x="60" y="80"/>
                  <a:pt x="60" y="80"/>
                  <a:pt x="60" y="80"/>
                </a:cubicBezTo>
                <a:cubicBezTo>
                  <a:pt x="103" y="91"/>
                  <a:pt x="103" y="91"/>
                  <a:pt x="103" y="91"/>
                </a:cubicBezTo>
                <a:cubicBezTo>
                  <a:pt x="96" y="109"/>
                  <a:pt x="77" y="120"/>
                  <a:pt x="58" y="120"/>
                </a:cubicBezTo>
                <a:close/>
                <a:moveTo>
                  <a:pt x="114" y="86"/>
                </a:moveTo>
                <a:cubicBezTo>
                  <a:pt x="60" y="72"/>
                  <a:pt x="60" y="72"/>
                  <a:pt x="60" y="72"/>
                </a:cubicBezTo>
                <a:cubicBezTo>
                  <a:pt x="60" y="8"/>
                  <a:pt x="60" y="8"/>
                  <a:pt x="60" y="8"/>
                </a:cubicBezTo>
                <a:cubicBezTo>
                  <a:pt x="89" y="8"/>
                  <a:pt x="120" y="35"/>
                  <a:pt x="120" y="66"/>
                </a:cubicBezTo>
                <a:cubicBezTo>
                  <a:pt x="120" y="75"/>
                  <a:pt x="117" y="81"/>
                  <a:pt x="114" y="86"/>
                </a:cubicBezTo>
                <a:close/>
              </a:path>
            </a:pathLst>
          </a:custGeom>
          <a:ln>
            <a:noFill/>
          </a:ln>
        </p:spPr>
        <p:txBody>
          <a:bodyPr vert="horz" wrap="square" lIns="91440" tIns="45720" rIns="91440" bIns="45720" numCol="1" anchor="t" anchorCtr="0" compatLnSpc="1"/>
          <a:lstStyle/>
          <a:p>
            <a:endParaRPr lang="zh-CN" altLang="en-US"/>
          </a:p>
        </p:txBody>
      </p:sp>
      <p:sp useBgFill="1">
        <p:nvSpPr>
          <p:cNvPr id="46" name="Freeform 214"/>
          <p:cNvSpPr/>
          <p:nvPr/>
        </p:nvSpPr>
        <p:spPr bwMode="auto">
          <a:xfrm>
            <a:off x="4168636" y="2447114"/>
            <a:ext cx="268514" cy="272463"/>
          </a:xfrm>
          <a:custGeom>
            <a:avLst/>
            <a:gdLst>
              <a:gd name="T0" fmla="*/ 109 w 115"/>
              <a:gd name="T1" fmla="*/ 43 h 117"/>
              <a:gd name="T2" fmla="*/ 52 w 115"/>
              <a:gd name="T3" fmla="*/ 99 h 117"/>
              <a:gd name="T4" fmla="*/ 18 w 115"/>
              <a:gd name="T5" fmla="*/ 99 h 117"/>
              <a:gd name="T6" fmla="*/ 18 w 115"/>
              <a:gd name="T7" fmla="*/ 65 h 117"/>
              <a:gd name="T8" fmla="*/ 69 w 115"/>
              <a:gd name="T9" fmla="*/ 15 h 117"/>
              <a:gd name="T10" fmla="*/ 92 w 115"/>
              <a:gd name="T11" fmla="*/ 15 h 117"/>
              <a:gd name="T12" fmla="*/ 92 w 115"/>
              <a:gd name="T13" fmla="*/ 37 h 117"/>
              <a:gd name="T14" fmla="*/ 41 w 115"/>
              <a:gd name="T15" fmla="*/ 88 h 117"/>
              <a:gd name="T16" fmla="*/ 30 w 115"/>
              <a:gd name="T17" fmla="*/ 88 h 117"/>
              <a:gd name="T18" fmla="*/ 30 w 115"/>
              <a:gd name="T19" fmla="*/ 77 h 117"/>
              <a:gd name="T20" fmla="*/ 75 w 115"/>
              <a:gd name="T21" fmla="*/ 31 h 117"/>
              <a:gd name="T22" fmla="*/ 69 w 115"/>
              <a:gd name="T23" fmla="*/ 26 h 117"/>
              <a:gd name="T24" fmla="*/ 24 w 115"/>
              <a:gd name="T25" fmla="*/ 71 h 117"/>
              <a:gd name="T26" fmla="*/ 24 w 115"/>
              <a:gd name="T27" fmla="*/ 93 h 117"/>
              <a:gd name="T28" fmla="*/ 47 w 115"/>
              <a:gd name="T29" fmla="*/ 93 h 117"/>
              <a:gd name="T30" fmla="*/ 98 w 115"/>
              <a:gd name="T31" fmla="*/ 43 h 117"/>
              <a:gd name="T32" fmla="*/ 98 w 115"/>
              <a:gd name="T33" fmla="*/ 9 h 117"/>
              <a:gd name="T34" fmla="*/ 64 w 115"/>
              <a:gd name="T35" fmla="*/ 9 h 117"/>
              <a:gd name="T36" fmla="*/ 10 w 115"/>
              <a:gd name="T37" fmla="*/ 62 h 117"/>
              <a:gd name="T38" fmla="*/ 10 w 115"/>
              <a:gd name="T39" fmla="*/ 63 h 117"/>
              <a:gd name="T40" fmla="*/ 12 w 115"/>
              <a:gd name="T41" fmla="*/ 105 h 117"/>
              <a:gd name="T42" fmla="*/ 55 w 115"/>
              <a:gd name="T43" fmla="*/ 107 h 117"/>
              <a:gd name="T44" fmla="*/ 55 w 115"/>
              <a:gd name="T45" fmla="*/ 107 h 117"/>
              <a:gd name="T46" fmla="*/ 115 w 115"/>
              <a:gd name="T47" fmla="*/ 48 h 117"/>
              <a:gd name="T48" fmla="*/ 109 w 115"/>
              <a:gd name="T49" fmla="*/ 4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117">
                <a:moveTo>
                  <a:pt x="109" y="43"/>
                </a:moveTo>
                <a:cubicBezTo>
                  <a:pt x="52" y="99"/>
                  <a:pt x="52" y="99"/>
                  <a:pt x="52" y="99"/>
                </a:cubicBezTo>
                <a:cubicBezTo>
                  <a:pt x="43" y="108"/>
                  <a:pt x="28" y="108"/>
                  <a:pt x="18" y="99"/>
                </a:cubicBezTo>
                <a:cubicBezTo>
                  <a:pt x="9" y="90"/>
                  <a:pt x="9" y="75"/>
                  <a:pt x="18" y="65"/>
                </a:cubicBezTo>
                <a:cubicBezTo>
                  <a:pt x="69" y="15"/>
                  <a:pt x="69" y="15"/>
                  <a:pt x="69" y="15"/>
                </a:cubicBezTo>
                <a:cubicBezTo>
                  <a:pt x="76" y="8"/>
                  <a:pt x="86" y="8"/>
                  <a:pt x="92" y="15"/>
                </a:cubicBezTo>
                <a:cubicBezTo>
                  <a:pt x="98" y="21"/>
                  <a:pt x="98" y="31"/>
                  <a:pt x="92" y="37"/>
                </a:cubicBezTo>
                <a:cubicBezTo>
                  <a:pt x="41" y="88"/>
                  <a:pt x="41" y="88"/>
                  <a:pt x="41" y="88"/>
                </a:cubicBezTo>
                <a:cubicBezTo>
                  <a:pt x="38" y="91"/>
                  <a:pt x="33" y="91"/>
                  <a:pt x="30" y="88"/>
                </a:cubicBezTo>
                <a:cubicBezTo>
                  <a:pt x="26" y="85"/>
                  <a:pt x="26" y="80"/>
                  <a:pt x="30" y="77"/>
                </a:cubicBezTo>
                <a:cubicBezTo>
                  <a:pt x="75" y="31"/>
                  <a:pt x="75" y="31"/>
                  <a:pt x="75" y="31"/>
                </a:cubicBezTo>
                <a:cubicBezTo>
                  <a:pt x="69" y="26"/>
                  <a:pt x="69" y="26"/>
                  <a:pt x="69" y="26"/>
                </a:cubicBezTo>
                <a:cubicBezTo>
                  <a:pt x="24" y="71"/>
                  <a:pt x="24" y="71"/>
                  <a:pt x="24" y="71"/>
                </a:cubicBezTo>
                <a:cubicBezTo>
                  <a:pt x="18" y="77"/>
                  <a:pt x="18" y="87"/>
                  <a:pt x="24" y="93"/>
                </a:cubicBezTo>
                <a:cubicBezTo>
                  <a:pt x="30" y="100"/>
                  <a:pt x="40" y="100"/>
                  <a:pt x="47" y="93"/>
                </a:cubicBezTo>
                <a:cubicBezTo>
                  <a:pt x="98" y="43"/>
                  <a:pt x="98" y="43"/>
                  <a:pt x="98" y="43"/>
                </a:cubicBezTo>
                <a:cubicBezTo>
                  <a:pt x="107" y="33"/>
                  <a:pt x="107" y="18"/>
                  <a:pt x="98" y="9"/>
                </a:cubicBezTo>
                <a:cubicBezTo>
                  <a:pt x="88" y="0"/>
                  <a:pt x="73" y="0"/>
                  <a:pt x="64" y="9"/>
                </a:cubicBezTo>
                <a:cubicBezTo>
                  <a:pt x="10" y="62"/>
                  <a:pt x="10" y="62"/>
                  <a:pt x="10" y="62"/>
                </a:cubicBezTo>
                <a:cubicBezTo>
                  <a:pt x="10" y="63"/>
                  <a:pt x="10" y="63"/>
                  <a:pt x="10" y="63"/>
                </a:cubicBezTo>
                <a:cubicBezTo>
                  <a:pt x="0" y="75"/>
                  <a:pt x="1" y="93"/>
                  <a:pt x="12" y="105"/>
                </a:cubicBezTo>
                <a:cubicBezTo>
                  <a:pt x="24" y="116"/>
                  <a:pt x="42" y="117"/>
                  <a:pt x="55" y="107"/>
                </a:cubicBezTo>
                <a:cubicBezTo>
                  <a:pt x="55" y="107"/>
                  <a:pt x="55" y="107"/>
                  <a:pt x="55" y="107"/>
                </a:cubicBezTo>
                <a:cubicBezTo>
                  <a:pt x="115" y="48"/>
                  <a:pt x="115" y="48"/>
                  <a:pt x="115" y="48"/>
                </a:cubicBezTo>
                <a:lnTo>
                  <a:pt x="109" y="43"/>
                </a:lnTo>
                <a:close/>
              </a:path>
            </a:pathLst>
          </a:custGeom>
          <a:ln>
            <a:noFill/>
          </a:ln>
        </p:spPr>
        <p:txBody>
          <a:bodyPr vert="horz" wrap="square" lIns="91440" tIns="45720" rIns="91440" bIns="45720" numCol="1" anchor="t" anchorCtr="0" compatLnSpc="1"/>
          <a:lstStyle/>
          <a:p>
            <a:endParaRPr lang="zh-CN" altLang="en-US"/>
          </a:p>
        </p:txBody>
      </p:sp>
      <p:sp>
        <p:nvSpPr>
          <p:cNvPr id="47" name="矩形 46"/>
          <p:cNvSpPr/>
          <p:nvPr/>
        </p:nvSpPr>
        <p:spPr>
          <a:xfrm>
            <a:off x="5396871" y="3168188"/>
            <a:ext cx="1415772" cy="338554"/>
          </a:xfrm>
          <a:prstGeom prst="rect">
            <a:avLst/>
          </a:prstGeom>
        </p:spPr>
        <p:txBody>
          <a:bodyPr wrap="none">
            <a:spAutoFit/>
          </a:bodyPr>
          <a:lstStyle/>
          <a:p>
            <a:pPr algn="ctr"/>
            <a:r>
              <a:rPr lang="zh-CN" altLang="en-US" sz="16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16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48" name="矩形 47"/>
          <p:cNvSpPr/>
          <p:nvPr/>
        </p:nvSpPr>
        <p:spPr>
          <a:xfrm>
            <a:off x="3584680" y="3168188"/>
            <a:ext cx="1415772" cy="338554"/>
          </a:xfrm>
          <a:prstGeom prst="rect">
            <a:avLst/>
          </a:prstGeom>
        </p:spPr>
        <p:txBody>
          <a:bodyPr wrap="none">
            <a:spAutoFit/>
          </a:bodyPr>
          <a:lstStyle/>
          <a:p>
            <a:pPr algn="ctr"/>
            <a:r>
              <a:rPr lang="zh-CN" altLang="en-US" sz="16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16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49" name="矩形 48"/>
          <p:cNvSpPr/>
          <p:nvPr/>
        </p:nvSpPr>
        <p:spPr>
          <a:xfrm>
            <a:off x="1795803" y="3168188"/>
            <a:ext cx="1415772" cy="338554"/>
          </a:xfrm>
          <a:prstGeom prst="rect">
            <a:avLst/>
          </a:prstGeom>
        </p:spPr>
        <p:txBody>
          <a:bodyPr wrap="none">
            <a:spAutoFit/>
          </a:bodyPr>
          <a:lstStyle/>
          <a:p>
            <a:pPr algn="ctr"/>
            <a:r>
              <a:rPr lang="zh-CN" altLang="en-US" sz="16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16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50" name="矩形 49"/>
          <p:cNvSpPr/>
          <p:nvPr/>
        </p:nvSpPr>
        <p:spPr>
          <a:xfrm>
            <a:off x="7197098" y="3168188"/>
            <a:ext cx="1415772" cy="338554"/>
          </a:xfrm>
          <a:prstGeom prst="rect">
            <a:avLst/>
          </a:prstGeom>
        </p:spPr>
        <p:txBody>
          <a:bodyPr wrap="none">
            <a:spAutoFit/>
          </a:bodyPr>
          <a:lstStyle/>
          <a:p>
            <a:pPr algn="ctr"/>
            <a:r>
              <a:rPr lang="zh-CN" altLang="en-US" sz="16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16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51" name="矩形 50"/>
          <p:cNvSpPr/>
          <p:nvPr/>
        </p:nvSpPr>
        <p:spPr>
          <a:xfrm>
            <a:off x="8997323" y="3168188"/>
            <a:ext cx="1415772" cy="338554"/>
          </a:xfrm>
          <a:prstGeom prst="rect">
            <a:avLst/>
          </a:prstGeom>
        </p:spPr>
        <p:txBody>
          <a:bodyPr wrap="none">
            <a:spAutoFit/>
          </a:bodyPr>
          <a:lstStyle/>
          <a:p>
            <a:pPr algn="ctr"/>
            <a:r>
              <a:rPr lang="zh-CN" altLang="en-US" sz="16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16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52" name="任意多边形 51"/>
          <p:cNvSpPr/>
          <p:nvPr/>
        </p:nvSpPr>
        <p:spPr>
          <a:xfrm>
            <a:off x="1362075" y="2590800"/>
            <a:ext cx="1028700" cy="1495425"/>
          </a:xfrm>
          <a:custGeom>
            <a:avLst/>
            <a:gdLst>
              <a:gd name="connsiteX0" fmla="*/ 542925 w 1028700"/>
              <a:gd name="connsiteY0" fmla="*/ 0 h 1495425"/>
              <a:gd name="connsiteX1" fmla="*/ 0 w 1028700"/>
              <a:gd name="connsiteY1" fmla="*/ 0 h 1495425"/>
              <a:gd name="connsiteX2" fmla="*/ 0 w 1028700"/>
              <a:gd name="connsiteY2" fmla="*/ 1495425 h 1495425"/>
              <a:gd name="connsiteX3" fmla="*/ 1028700 w 1028700"/>
              <a:gd name="connsiteY3" fmla="*/ 1495425 h 1495425"/>
            </a:gdLst>
            <a:ahLst/>
            <a:cxnLst>
              <a:cxn ang="0">
                <a:pos x="connsiteX0" y="connsiteY0"/>
              </a:cxn>
              <a:cxn ang="0">
                <a:pos x="connsiteX1" y="connsiteY1"/>
              </a:cxn>
              <a:cxn ang="0">
                <a:pos x="connsiteX2" y="connsiteY2"/>
              </a:cxn>
              <a:cxn ang="0">
                <a:pos x="connsiteX3" y="connsiteY3"/>
              </a:cxn>
            </a:cxnLst>
            <a:rect l="l" t="t" r="r" b="b"/>
            <a:pathLst>
              <a:path w="1028700" h="1495425">
                <a:moveTo>
                  <a:pt x="542925" y="0"/>
                </a:moveTo>
                <a:lnTo>
                  <a:pt x="0" y="0"/>
                </a:lnTo>
                <a:lnTo>
                  <a:pt x="0" y="1495425"/>
                </a:lnTo>
                <a:lnTo>
                  <a:pt x="1028700" y="1495425"/>
                </a:lnTo>
              </a:path>
            </a:pathLst>
          </a:cu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2503689" y="3903066"/>
            <a:ext cx="2481180" cy="461665"/>
          </a:xfrm>
          <a:prstGeom prst="rect">
            <a:avLst/>
          </a:prstGeom>
          <a:noFill/>
        </p:spPr>
        <p:txBody>
          <a:bodyPr wrap="square" rtlCol="0">
            <a:spAutoFit/>
          </a:bodyPr>
          <a:lstStyle/>
          <a:p>
            <a:pPr algn="ctr"/>
            <a:r>
              <a:rPr lang="zh-CN" altLang="en-US" sz="2400" dirty="0">
                <a:solidFill>
                  <a:schemeClr val="bg1">
                    <a:alpha val="90000"/>
                  </a:schemeClr>
                </a:solidFill>
                <a:latin typeface="方正黑体简体" panose="03000509000000000000" pitchFamily="65" charset="-122"/>
                <a:ea typeface="方正黑体简体" panose="03000509000000000000" pitchFamily="65" charset="-122"/>
              </a:rPr>
              <a:t>输入你的内容</a:t>
            </a:r>
            <a:endParaRPr lang="en-US" altLang="zh-CN" sz="2400" dirty="0">
              <a:solidFill>
                <a:schemeClr val="bg1">
                  <a:alpha val="90000"/>
                </a:schemeClr>
              </a:solidFill>
              <a:latin typeface="方正黑体简体" panose="03000509000000000000" pitchFamily="65" charset="-122"/>
              <a:ea typeface="方正黑体简体" panose="03000509000000000000" pitchFamily="65" charset="-122"/>
            </a:endParaRPr>
          </a:p>
        </p:txBody>
      </p:sp>
      <p:sp>
        <p:nvSpPr>
          <p:cNvPr id="54" name="矩形 53"/>
          <p:cNvSpPr/>
          <p:nvPr/>
        </p:nvSpPr>
        <p:spPr>
          <a:xfrm>
            <a:off x="2503689" y="4340726"/>
            <a:ext cx="3735186" cy="1657698"/>
          </a:xfrm>
          <a:prstGeom prst="rect">
            <a:avLst/>
          </a:prstGeom>
          <a:noFill/>
        </p:spPr>
        <p:txBody>
          <a:bodyPr wrap="square">
            <a:spAutoFit/>
          </a:bodyPr>
          <a:lstStyle/>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bg1"/>
              </a:solidFill>
            </a:endParaRPr>
          </a:p>
          <a:p>
            <a:pPr algn="just">
              <a:lnSpc>
                <a:spcPct val="150000"/>
              </a:lnSpc>
            </a:pPr>
            <a:endParaRPr lang="zh-CN" altLang="en-US" sz="1400" dirty="0">
              <a:solidFill>
                <a:schemeClr val="bg1"/>
              </a:solidFill>
            </a:endParaRPr>
          </a:p>
        </p:txBody>
      </p:sp>
      <p:sp>
        <p:nvSpPr>
          <p:cNvPr id="55" name="矩形 54"/>
          <p:cNvSpPr/>
          <p:nvPr/>
        </p:nvSpPr>
        <p:spPr>
          <a:xfrm>
            <a:off x="6600609" y="4345790"/>
            <a:ext cx="3735186" cy="1657698"/>
          </a:xfrm>
          <a:prstGeom prst="rect">
            <a:avLst/>
          </a:prstGeom>
        </p:spPr>
        <p:txBody>
          <a:bodyPr wrap="square">
            <a:spAutoFit/>
          </a:bodyPr>
          <a:lstStyle/>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bg1"/>
              </a:solidFill>
            </a:endParaRPr>
          </a:p>
          <a:p>
            <a:pPr algn="just">
              <a:lnSpc>
                <a:spcPct val="150000"/>
              </a:lnSpc>
            </a:pPr>
            <a:endParaRPr lang="zh-CN" altLang="en-US" sz="1400" dirty="0">
              <a:solidFill>
                <a:schemeClr val="bg1"/>
              </a:solidFill>
            </a:endParaRPr>
          </a:p>
        </p:txBody>
      </p:sp>
      <p:grpSp>
        <p:nvGrpSpPr>
          <p:cNvPr id="57" name="组合 56"/>
          <p:cNvGrpSpPr/>
          <p:nvPr/>
        </p:nvGrpSpPr>
        <p:grpSpPr>
          <a:xfrm>
            <a:off x="2136962" y="3955269"/>
            <a:ext cx="284374" cy="284374"/>
            <a:chOff x="5522173" y="2382822"/>
            <a:chExt cx="304888" cy="304888"/>
          </a:xfrm>
        </p:grpSpPr>
        <p:sp>
          <p:nvSpPr>
            <p:cNvPr id="60" name="椭圆 59"/>
            <p:cNvSpPr/>
            <p:nvPr/>
          </p:nvSpPr>
          <p:spPr>
            <a:xfrm>
              <a:off x="5536447" y="2397096"/>
              <a:ext cx="276340" cy="276340"/>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5522173" y="2382822"/>
              <a:ext cx="304888" cy="304888"/>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椭圆 57"/>
          <p:cNvSpPr/>
          <p:nvPr/>
        </p:nvSpPr>
        <p:spPr>
          <a:xfrm>
            <a:off x="2168374" y="3984346"/>
            <a:ext cx="226219" cy="2262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箭头连接符 58"/>
          <p:cNvCxnSpPr/>
          <p:nvPr/>
        </p:nvCxnSpPr>
        <p:spPr>
          <a:xfrm>
            <a:off x="2203466" y="4099214"/>
            <a:ext cx="156034"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5"/>
                                        </p:tgtEl>
                                        <p:attrNameLst>
                                          <p:attrName>style.visibility</p:attrName>
                                        </p:attrNameLst>
                                      </p:cBhvr>
                                      <p:to>
                                        <p:strVal val="hidden"/>
                                      </p:to>
                                    </p:set>
                                  </p:childTnLst>
                                </p:cTn>
                              </p:par>
                              <p:par>
                                <p:cTn id="7" presetID="53" presetClass="exit" presetSubtype="32" fill="hold" grpId="0" nodeType="withEffect">
                                  <p:stCondLst>
                                    <p:cond delay="0"/>
                                  </p:stCondLst>
                                  <p:childTnLst>
                                    <p:anim calcmode="lin" valueType="num">
                                      <p:cBhvr>
                                        <p:cTn id="8" dur="500"/>
                                        <p:tgtEl>
                                          <p:spTgt spid="63"/>
                                        </p:tgtEl>
                                        <p:attrNameLst>
                                          <p:attrName>ppt_w</p:attrName>
                                        </p:attrNameLst>
                                      </p:cBhvr>
                                      <p:tavLst>
                                        <p:tav tm="0">
                                          <p:val>
                                            <p:strVal val="ppt_w"/>
                                          </p:val>
                                        </p:tav>
                                        <p:tav tm="100000">
                                          <p:val>
                                            <p:fltVal val="0"/>
                                          </p:val>
                                        </p:tav>
                                      </p:tavLst>
                                    </p:anim>
                                    <p:anim calcmode="lin" valueType="num">
                                      <p:cBhvr>
                                        <p:cTn id="9" dur="500"/>
                                        <p:tgtEl>
                                          <p:spTgt spid="63"/>
                                        </p:tgtEl>
                                        <p:attrNameLst>
                                          <p:attrName>ppt_h</p:attrName>
                                        </p:attrNameLst>
                                      </p:cBhvr>
                                      <p:tavLst>
                                        <p:tav tm="0">
                                          <p:val>
                                            <p:strVal val="ppt_h"/>
                                          </p:val>
                                        </p:tav>
                                        <p:tav tm="100000">
                                          <p:val>
                                            <p:fltVal val="0"/>
                                          </p:val>
                                        </p:tav>
                                      </p:tavLst>
                                    </p:anim>
                                    <p:animEffect transition="out" filter="fade">
                                      <p:cBhvr>
                                        <p:cTn id="10" dur="500"/>
                                        <p:tgtEl>
                                          <p:spTgt spid="63"/>
                                        </p:tgtEl>
                                      </p:cBhvr>
                                    </p:animEffect>
                                    <p:set>
                                      <p:cBhvr>
                                        <p:cTn id="11" dur="1" fill="hold">
                                          <p:stCondLst>
                                            <p:cond delay="499"/>
                                          </p:stCondLst>
                                        </p:cTn>
                                        <p:tgtEl>
                                          <p:spTgt spid="63"/>
                                        </p:tgtEl>
                                        <p:attrNameLst>
                                          <p:attrName>style.visibility</p:attrName>
                                        </p:attrNameLst>
                                      </p:cBhvr>
                                      <p:to>
                                        <p:strVal val="hidden"/>
                                      </p:to>
                                    </p:set>
                                  </p:childTnLst>
                                </p:cTn>
                              </p:par>
                              <p:par>
                                <p:cTn id="12" presetID="53" presetClass="exit" presetSubtype="32" fill="hold" grpId="0" nodeType="withEffect">
                                  <p:stCondLst>
                                    <p:cond delay="0"/>
                                  </p:stCondLst>
                                  <p:childTnLst>
                                    <p:anim calcmode="lin" valueType="num">
                                      <p:cBhvr>
                                        <p:cTn id="13" dur="500"/>
                                        <p:tgtEl>
                                          <p:spTgt spid="64"/>
                                        </p:tgtEl>
                                        <p:attrNameLst>
                                          <p:attrName>ppt_w</p:attrName>
                                        </p:attrNameLst>
                                      </p:cBhvr>
                                      <p:tavLst>
                                        <p:tav tm="0">
                                          <p:val>
                                            <p:strVal val="ppt_w"/>
                                          </p:val>
                                        </p:tav>
                                        <p:tav tm="100000">
                                          <p:val>
                                            <p:fltVal val="0"/>
                                          </p:val>
                                        </p:tav>
                                      </p:tavLst>
                                    </p:anim>
                                    <p:anim calcmode="lin" valueType="num">
                                      <p:cBhvr>
                                        <p:cTn id="14" dur="500"/>
                                        <p:tgtEl>
                                          <p:spTgt spid="64"/>
                                        </p:tgtEl>
                                        <p:attrNameLst>
                                          <p:attrName>ppt_h</p:attrName>
                                        </p:attrNameLst>
                                      </p:cBhvr>
                                      <p:tavLst>
                                        <p:tav tm="0">
                                          <p:val>
                                            <p:strVal val="ppt_h"/>
                                          </p:val>
                                        </p:tav>
                                        <p:tav tm="100000">
                                          <p:val>
                                            <p:fltVal val="0"/>
                                          </p:val>
                                        </p:tav>
                                      </p:tavLst>
                                    </p:anim>
                                    <p:animEffect transition="out" filter="fade">
                                      <p:cBhvr>
                                        <p:cTn id="15" dur="500"/>
                                        <p:tgtEl>
                                          <p:spTgt spid="64"/>
                                        </p:tgtEl>
                                      </p:cBhvr>
                                    </p:animEffect>
                                    <p:set>
                                      <p:cBhvr>
                                        <p:cTn id="16" dur="1" fill="hold">
                                          <p:stCondLst>
                                            <p:cond delay="499"/>
                                          </p:stCondLst>
                                        </p:cTn>
                                        <p:tgtEl>
                                          <p:spTgt spid="64"/>
                                        </p:tgtEl>
                                        <p:attrNameLst>
                                          <p:attrName>style.visibility</p:attrName>
                                        </p:attrNameLst>
                                      </p:cBhvr>
                                      <p:to>
                                        <p:strVal val="hidden"/>
                                      </p:to>
                                    </p:set>
                                  </p:childTnLst>
                                </p:cTn>
                              </p:par>
                              <p:par>
                                <p:cTn id="17" presetID="53" presetClass="exit" presetSubtype="32" fill="hold" grpId="0" nodeType="withEffect">
                                  <p:stCondLst>
                                    <p:cond delay="0"/>
                                  </p:stCondLst>
                                  <p:childTnLst>
                                    <p:anim calcmode="lin" valueType="num">
                                      <p:cBhvr>
                                        <p:cTn id="18" dur="500"/>
                                        <p:tgtEl>
                                          <p:spTgt spid="62"/>
                                        </p:tgtEl>
                                        <p:attrNameLst>
                                          <p:attrName>ppt_w</p:attrName>
                                        </p:attrNameLst>
                                      </p:cBhvr>
                                      <p:tavLst>
                                        <p:tav tm="0">
                                          <p:val>
                                            <p:strVal val="ppt_w"/>
                                          </p:val>
                                        </p:tav>
                                        <p:tav tm="100000">
                                          <p:val>
                                            <p:fltVal val="0"/>
                                          </p:val>
                                        </p:tav>
                                      </p:tavLst>
                                    </p:anim>
                                    <p:anim calcmode="lin" valueType="num">
                                      <p:cBhvr>
                                        <p:cTn id="19" dur="500"/>
                                        <p:tgtEl>
                                          <p:spTgt spid="62"/>
                                        </p:tgtEl>
                                        <p:attrNameLst>
                                          <p:attrName>ppt_h</p:attrName>
                                        </p:attrNameLst>
                                      </p:cBhvr>
                                      <p:tavLst>
                                        <p:tav tm="0">
                                          <p:val>
                                            <p:strVal val="ppt_h"/>
                                          </p:val>
                                        </p:tav>
                                        <p:tav tm="100000">
                                          <p:val>
                                            <p:fltVal val="0"/>
                                          </p:val>
                                        </p:tav>
                                      </p:tavLst>
                                    </p:anim>
                                    <p:animEffect transition="out" filter="fade">
                                      <p:cBhvr>
                                        <p:cTn id="20" dur="500"/>
                                        <p:tgtEl>
                                          <p:spTgt spid="62"/>
                                        </p:tgtEl>
                                      </p:cBhvr>
                                    </p:animEffect>
                                    <p:set>
                                      <p:cBhvr>
                                        <p:cTn id="21" dur="1" fill="hold">
                                          <p:stCondLst>
                                            <p:cond delay="499"/>
                                          </p:stCondLst>
                                        </p:cTn>
                                        <p:tgtEl>
                                          <p:spTgt spid="62"/>
                                        </p:tgtEl>
                                        <p:attrNameLst>
                                          <p:attrName>style.visibility</p:attrName>
                                        </p:attrNameLst>
                                      </p:cBhvr>
                                      <p:to>
                                        <p:strVal val="hidden"/>
                                      </p:to>
                                    </p:set>
                                  </p:childTnLst>
                                </p:cTn>
                              </p:par>
                              <p:par>
                                <p:cTn id="22" presetID="53" presetClass="entr" presetSubtype="528" fill="hold" grpId="0" nodeType="withEffect">
                                  <p:stCondLst>
                                    <p:cond delay="50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anim calcmode="lin" valueType="num">
                                      <p:cBhvr>
                                        <p:cTn id="27" dur="500" fill="hold"/>
                                        <p:tgtEl>
                                          <p:spTgt spid="29"/>
                                        </p:tgtEl>
                                        <p:attrNameLst>
                                          <p:attrName>ppt_x</p:attrName>
                                        </p:attrNameLst>
                                      </p:cBhvr>
                                      <p:tavLst>
                                        <p:tav tm="0">
                                          <p:val>
                                            <p:fltVal val="0.5"/>
                                          </p:val>
                                        </p:tav>
                                        <p:tav tm="100000">
                                          <p:val>
                                            <p:strVal val="#ppt_x"/>
                                          </p:val>
                                        </p:tav>
                                      </p:tavLst>
                                    </p:anim>
                                    <p:anim calcmode="lin" valueType="num">
                                      <p:cBhvr>
                                        <p:cTn id="28" dur="500" fill="hold"/>
                                        <p:tgtEl>
                                          <p:spTgt spid="29"/>
                                        </p:tgtEl>
                                        <p:attrNameLst>
                                          <p:attrName>ppt_y</p:attrName>
                                        </p:attrNameLst>
                                      </p:cBhvr>
                                      <p:tavLst>
                                        <p:tav tm="0">
                                          <p:val>
                                            <p:fltVal val="0.5"/>
                                          </p:val>
                                        </p:tav>
                                        <p:tav tm="100000">
                                          <p:val>
                                            <p:strVal val="#ppt_y"/>
                                          </p:val>
                                        </p:tav>
                                      </p:tavLst>
                                    </p:anim>
                                  </p:childTnLst>
                                </p:cTn>
                              </p:par>
                              <p:par>
                                <p:cTn id="29" presetID="10" presetClass="entr" presetSubtype="0" fill="hold" grpId="0" nodeType="withEffect">
                                  <p:stCondLst>
                                    <p:cond delay="10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250"/>
                                        <p:tgtEl>
                                          <p:spTgt spid="34"/>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250"/>
                                        <p:tgtEl>
                                          <p:spTgt spid="15"/>
                                        </p:tgtEl>
                                      </p:cBhvr>
                                    </p:animEffect>
                                  </p:childTnLst>
                                </p:cTn>
                              </p:par>
                              <p:par>
                                <p:cTn id="35" presetID="63" presetClass="path" presetSubtype="0" accel="50000" decel="50000" fill="hold" grpId="1" nodeType="withEffect">
                                  <p:stCondLst>
                                    <p:cond delay="1000"/>
                                  </p:stCondLst>
                                  <p:childTnLst>
                                    <p:animMotion origin="layout" path="M -3.75E-6 -2.22222E-6 L -0.29531 -2.22222E-6 " pathEditMode="relative" rAng="0" ptsTypes="AA">
                                      <p:cBhvr>
                                        <p:cTn id="36" dur="500" spd="-100000" fill="hold"/>
                                        <p:tgtEl>
                                          <p:spTgt spid="34"/>
                                        </p:tgtEl>
                                        <p:attrNameLst>
                                          <p:attrName>ppt_x</p:attrName>
                                          <p:attrName>ppt_y</p:attrName>
                                        </p:attrNameLst>
                                      </p:cBhvr>
                                      <p:rCtr x="-14766" y="0"/>
                                    </p:animMotion>
                                  </p:childTnLst>
                                </p:cTn>
                              </p:par>
                              <p:par>
                                <p:cTn id="37" presetID="63" presetClass="path" presetSubtype="0" accel="50000" decel="50000" fill="hold" grpId="1" nodeType="withEffect">
                                  <p:stCondLst>
                                    <p:cond delay="1000"/>
                                  </p:stCondLst>
                                  <p:childTnLst>
                                    <p:animMotion origin="layout" path="M 1.25E-6 -2.22222E-6 L 0.29531 -2.22222E-6 " pathEditMode="relative" rAng="0" ptsTypes="AA">
                                      <p:cBhvr>
                                        <p:cTn id="38" dur="500" spd="-100000" fill="hold"/>
                                        <p:tgtEl>
                                          <p:spTgt spid="15"/>
                                        </p:tgtEl>
                                        <p:attrNameLst>
                                          <p:attrName>ppt_x</p:attrName>
                                          <p:attrName>ppt_y</p:attrName>
                                        </p:attrNameLst>
                                      </p:cBhvr>
                                      <p:rCtr x="14766" y="0"/>
                                    </p:animMotion>
                                  </p:childTnLst>
                                </p:cTn>
                              </p:par>
                              <p:par>
                                <p:cTn id="39" presetID="22" presetClass="entr" presetSubtype="2" fill="hold" nodeType="withEffect">
                                  <p:stCondLst>
                                    <p:cond delay="1500"/>
                                  </p:stCondLst>
                                  <p:childTnLst>
                                    <p:set>
                                      <p:cBhvr>
                                        <p:cTn id="40" dur="1" fill="hold">
                                          <p:stCondLst>
                                            <p:cond delay="0"/>
                                          </p:stCondLst>
                                        </p:cTn>
                                        <p:tgtEl>
                                          <p:spTgt spid="41"/>
                                        </p:tgtEl>
                                        <p:attrNameLst>
                                          <p:attrName>style.visibility</p:attrName>
                                        </p:attrNameLst>
                                      </p:cBhvr>
                                      <p:to>
                                        <p:strVal val="visible"/>
                                      </p:to>
                                    </p:set>
                                    <p:animEffect transition="in" filter="wipe(right)">
                                      <p:cBhvr>
                                        <p:cTn id="41" dur="500"/>
                                        <p:tgtEl>
                                          <p:spTgt spid="41"/>
                                        </p:tgtEl>
                                      </p:cBhvr>
                                    </p:animEffect>
                                  </p:childTnLst>
                                </p:cTn>
                              </p:par>
                              <p:par>
                                <p:cTn id="42" presetID="22" presetClass="entr" presetSubtype="8" fill="hold" nodeType="withEffect">
                                  <p:stCondLst>
                                    <p:cond delay="150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2" fill="hold" nodeType="withEffect">
                                  <p:stCondLst>
                                    <p:cond delay="1500"/>
                                  </p:stCondLst>
                                  <p:childTnLst>
                                    <p:set>
                                      <p:cBhvr>
                                        <p:cTn id="46" dur="1" fill="hold">
                                          <p:stCondLst>
                                            <p:cond delay="0"/>
                                          </p:stCondLst>
                                        </p:cTn>
                                        <p:tgtEl>
                                          <p:spTgt spid="39"/>
                                        </p:tgtEl>
                                        <p:attrNameLst>
                                          <p:attrName>style.visibility</p:attrName>
                                        </p:attrNameLst>
                                      </p:cBhvr>
                                      <p:to>
                                        <p:strVal val="visible"/>
                                      </p:to>
                                    </p:set>
                                    <p:animEffect transition="in" filter="wipe(right)">
                                      <p:cBhvr>
                                        <p:cTn id="47" dur="500"/>
                                        <p:tgtEl>
                                          <p:spTgt spid="39"/>
                                        </p:tgtEl>
                                      </p:cBhvr>
                                    </p:animEffect>
                                  </p:childTnLst>
                                </p:cTn>
                              </p:par>
                              <p:par>
                                <p:cTn id="48" presetID="22" presetClass="entr" presetSubtype="8" fill="hold" nodeType="withEffect">
                                  <p:stCondLst>
                                    <p:cond delay="15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53" presetClass="entr" presetSubtype="16" fill="hold" grpId="0" nodeType="withEffect">
                                  <p:stCondLst>
                                    <p:cond delay="200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par>
                                <p:cTn id="61" presetID="21" presetClass="entr" presetSubtype="1" fill="hold" nodeType="withEffect">
                                  <p:stCondLst>
                                    <p:cond delay="2500"/>
                                  </p:stCondLst>
                                  <p:childTnLst>
                                    <p:set>
                                      <p:cBhvr>
                                        <p:cTn id="62" dur="1" fill="hold">
                                          <p:stCondLst>
                                            <p:cond delay="0"/>
                                          </p:stCondLst>
                                        </p:cTn>
                                        <p:tgtEl>
                                          <p:spTgt spid="14"/>
                                        </p:tgtEl>
                                        <p:attrNameLst>
                                          <p:attrName>style.visibility</p:attrName>
                                        </p:attrNameLst>
                                      </p:cBhvr>
                                      <p:to>
                                        <p:strVal val="visible"/>
                                      </p:to>
                                    </p:set>
                                    <p:animEffect transition="in" filter="wheel(1)">
                                      <p:cBhvr>
                                        <p:cTn id="63" dur="500"/>
                                        <p:tgtEl>
                                          <p:spTgt spid="14"/>
                                        </p:tgtEl>
                                      </p:cBhvr>
                                    </p:animEffect>
                                  </p:childTnLst>
                                </p:cTn>
                              </p:par>
                              <p:par>
                                <p:cTn id="64" presetID="21" presetClass="entr" presetSubtype="1" fill="hold" nodeType="withEffect">
                                  <p:stCondLst>
                                    <p:cond delay="2500"/>
                                  </p:stCondLst>
                                  <p:childTnLst>
                                    <p:set>
                                      <p:cBhvr>
                                        <p:cTn id="65" dur="1" fill="hold">
                                          <p:stCondLst>
                                            <p:cond delay="0"/>
                                          </p:stCondLst>
                                        </p:cTn>
                                        <p:tgtEl>
                                          <p:spTgt spid="20"/>
                                        </p:tgtEl>
                                        <p:attrNameLst>
                                          <p:attrName>style.visibility</p:attrName>
                                        </p:attrNameLst>
                                      </p:cBhvr>
                                      <p:to>
                                        <p:strVal val="visible"/>
                                      </p:to>
                                    </p:set>
                                    <p:animEffect transition="in" filter="wheel(1)">
                                      <p:cBhvr>
                                        <p:cTn id="66" dur="500"/>
                                        <p:tgtEl>
                                          <p:spTgt spid="20"/>
                                        </p:tgtEl>
                                      </p:cBhvr>
                                    </p:animEffect>
                                  </p:childTnLst>
                                </p:cTn>
                              </p:par>
                              <p:par>
                                <p:cTn id="67" presetID="21" presetClass="entr" presetSubtype="1" fill="hold" nodeType="withEffect">
                                  <p:stCondLst>
                                    <p:cond delay="2500"/>
                                  </p:stCondLst>
                                  <p:childTnLst>
                                    <p:set>
                                      <p:cBhvr>
                                        <p:cTn id="68" dur="1" fill="hold">
                                          <p:stCondLst>
                                            <p:cond delay="0"/>
                                          </p:stCondLst>
                                        </p:cTn>
                                        <p:tgtEl>
                                          <p:spTgt spid="30"/>
                                        </p:tgtEl>
                                        <p:attrNameLst>
                                          <p:attrName>style.visibility</p:attrName>
                                        </p:attrNameLst>
                                      </p:cBhvr>
                                      <p:to>
                                        <p:strVal val="visible"/>
                                      </p:to>
                                    </p:set>
                                    <p:animEffect transition="in" filter="wheel(1)">
                                      <p:cBhvr>
                                        <p:cTn id="69" dur="500"/>
                                        <p:tgtEl>
                                          <p:spTgt spid="30"/>
                                        </p:tgtEl>
                                      </p:cBhvr>
                                    </p:animEffect>
                                  </p:childTnLst>
                                </p:cTn>
                              </p:par>
                              <p:par>
                                <p:cTn id="70" presetID="21" presetClass="entr" presetSubtype="1" fill="hold" nodeType="withEffect">
                                  <p:stCondLst>
                                    <p:cond delay="2500"/>
                                  </p:stCondLst>
                                  <p:childTnLst>
                                    <p:set>
                                      <p:cBhvr>
                                        <p:cTn id="71" dur="1" fill="hold">
                                          <p:stCondLst>
                                            <p:cond delay="0"/>
                                          </p:stCondLst>
                                        </p:cTn>
                                        <p:tgtEl>
                                          <p:spTgt spid="25"/>
                                        </p:tgtEl>
                                        <p:attrNameLst>
                                          <p:attrName>style.visibility</p:attrName>
                                        </p:attrNameLst>
                                      </p:cBhvr>
                                      <p:to>
                                        <p:strVal val="visible"/>
                                      </p:to>
                                    </p:set>
                                    <p:animEffect transition="in" filter="wheel(1)">
                                      <p:cBhvr>
                                        <p:cTn id="72" dur="500"/>
                                        <p:tgtEl>
                                          <p:spTgt spid="25"/>
                                        </p:tgtEl>
                                      </p:cBhvr>
                                    </p:animEffect>
                                  </p:childTnLst>
                                </p:cTn>
                              </p:par>
                              <p:par>
                                <p:cTn id="73" presetID="21" presetClass="entr" presetSubtype="1" fill="hold" nodeType="withEffect">
                                  <p:stCondLst>
                                    <p:cond delay="2500"/>
                                  </p:stCondLst>
                                  <p:childTnLst>
                                    <p:set>
                                      <p:cBhvr>
                                        <p:cTn id="74" dur="1" fill="hold">
                                          <p:stCondLst>
                                            <p:cond delay="0"/>
                                          </p:stCondLst>
                                        </p:cTn>
                                        <p:tgtEl>
                                          <p:spTgt spid="35"/>
                                        </p:tgtEl>
                                        <p:attrNameLst>
                                          <p:attrName>style.visibility</p:attrName>
                                        </p:attrNameLst>
                                      </p:cBhvr>
                                      <p:to>
                                        <p:strVal val="visible"/>
                                      </p:to>
                                    </p:set>
                                    <p:animEffect transition="in" filter="wheel(1)">
                                      <p:cBhvr>
                                        <p:cTn id="75" dur="500"/>
                                        <p:tgtEl>
                                          <p:spTgt spid="35"/>
                                        </p:tgtEl>
                                      </p:cBhvr>
                                    </p:animEffect>
                                  </p:childTnLst>
                                </p:cTn>
                              </p:par>
                              <p:par>
                                <p:cTn id="76" presetID="53" presetClass="entr" presetSubtype="16" fill="hold" grpId="0" nodeType="withEffect">
                                  <p:stCondLst>
                                    <p:cond delay="2500"/>
                                  </p:stCondLst>
                                  <p:childTnLst>
                                    <p:set>
                                      <p:cBhvr>
                                        <p:cTn id="77" dur="1" fill="hold">
                                          <p:stCondLst>
                                            <p:cond delay="0"/>
                                          </p:stCondLst>
                                        </p:cTn>
                                        <p:tgtEl>
                                          <p:spTgt spid="49"/>
                                        </p:tgtEl>
                                        <p:attrNameLst>
                                          <p:attrName>style.visibility</p:attrName>
                                        </p:attrNameLst>
                                      </p:cBhvr>
                                      <p:to>
                                        <p:strVal val="visible"/>
                                      </p:to>
                                    </p:set>
                                    <p:anim calcmode="lin" valueType="num">
                                      <p:cBhvr>
                                        <p:cTn id="78" dur="500" fill="hold"/>
                                        <p:tgtEl>
                                          <p:spTgt spid="49"/>
                                        </p:tgtEl>
                                        <p:attrNameLst>
                                          <p:attrName>ppt_w</p:attrName>
                                        </p:attrNameLst>
                                      </p:cBhvr>
                                      <p:tavLst>
                                        <p:tav tm="0">
                                          <p:val>
                                            <p:fltVal val="0"/>
                                          </p:val>
                                        </p:tav>
                                        <p:tav tm="100000">
                                          <p:val>
                                            <p:strVal val="#ppt_w"/>
                                          </p:val>
                                        </p:tav>
                                      </p:tavLst>
                                    </p:anim>
                                    <p:anim calcmode="lin" valueType="num">
                                      <p:cBhvr>
                                        <p:cTn id="79" dur="500" fill="hold"/>
                                        <p:tgtEl>
                                          <p:spTgt spid="49"/>
                                        </p:tgtEl>
                                        <p:attrNameLst>
                                          <p:attrName>ppt_h</p:attrName>
                                        </p:attrNameLst>
                                      </p:cBhvr>
                                      <p:tavLst>
                                        <p:tav tm="0">
                                          <p:val>
                                            <p:fltVal val="0"/>
                                          </p:val>
                                        </p:tav>
                                        <p:tav tm="100000">
                                          <p:val>
                                            <p:strVal val="#ppt_h"/>
                                          </p:val>
                                        </p:tav>
                                      </p:tavLst>
                                    </p:anim>
                                    <p:animEffect transition="in" filter="fade">
                                      <p:cBhvr>
                                        <p:cTn id="80" dur="500"/>
                                        <p:tgtEl>
                                          <p:spTgt spid="49"/>
                                        </p:tgtEl>
                                      </p:cBhvr>
                                    </p:animEffect>
                                  </p:childTnLst>
                                </p:cTn>
                              </p:par>
                              <p:par>
                                <p:cTn id="81" presetID="53" presetClass="entr" presetSubtype="16" fill="hold" grpId="0" nodeType="withEffect">
                                  <p:stCondLst>
                                    <p:cond delay="2500"/>
                                  </p:stCondLst>
                                  <p:childTnLst>
                                    <p:set>
                                      <p:cBhvr>
                                        <p:cTn id="82" dur="1" fill="hold">
                                          <p:stCondLst>
                                            <p:cond delay="0"/>
                                          </p:stCondLst>
                                        </p:cTn>
                                        <p:tgtEl>
                                          <p:spTgt spid="48"/>
                                        </p:tgtEl>
                                        <p:attrNameLst>
                                          <p:attrName>style.visibility</p:attrName>
                                        </p:attrNameLst>
                                      </p:cBhvr>
                                      <p:to>
                                        <p:strVal val="visible"/>
                                      </p:to>
                                    </p:set>
                                    <p:anim calcmode="lin" valueType="num">
                                      <p:cBhvr>
                                        <p:cTn id="83" dur="500" fill="hold"/>
                                        <p:tgtEl>
                                          <p:spTgt spid="48"/>
                                        </p:tgtEl>
                                        <p:attrNameLst>
                                          <p:attrName>ppt_w</p:attrName>
                                        </p:attrNameLst>
                                      </p:cBhvr>
                                      <p:tavLst>
                                        <p:tav tm="0">
                                          <p:val>
                                            <p:fltVal val="0"/>
                                          </p:val>
                                        </p:tav>
                                        <p:tav tm="100000">
                                          <p:val>
                                            <p:strVal val="#ppt_w"/>
                                          </p:val>
                                        </p:tav>
                                      </p:tavLst>
                                    </p:anim>
                                    <p:anim calcmode="lin" valueType="num">
                                      <p:cBhvr>
                                        <p:cTn id="84" dur="500" fill="hold"/>
                                        <p:tgtEl>
                                          <p:spTgt spid="48"/>
                                        </p:tgtEl>
                                        <p:attrNameLst>
                                          <p:attrName>ppt_h</p:attrName>
                                        </p:attrNameLst>
                                      </p:cBhvr>
                                      <p:tavLst>
                                        <p:tav tm="0">
                                          <p:val>
                                            <p:fltVal val="0"/>
                                          </p:val>
                                        </p:tav>
                                        <p:tav tm="100000">
                                          <p:val>
                                            <p:strVal val="#ppt_h"/>
                                          </p:val>
                                        </p:tav>
                                      </p:tavLst>
                                    </p:anim>
                                    <p:animEffect transition="in" filter="fade">
                                      <p:cBhvr>
                                        <p:cTn id="85" dur="500"/>
                                        <p:tgtEl>
                                          <p:spTgt spid="48"/>
                                        </p:tgtEl>
                                      </p:cBhvr>
                                    </p:animEffect>
                                  </p:childTnLst>
                                </p:cTn>
                              </p:par>
                              <p:par>
                                <p:cTn id="86" presetID="53" presetClass="entr" presetSubtype="16" fill="hold" grpId="0" nodeType="withEffect">
                                  <p:stCondLst>
                                    <p:cond delay="2500"/>
                                  </p:stCondLst>
                                  <p:childTnLst>
                                    <p:set>
                                      <p:cBhvr>
                                        <p:cTn id="87" dur="1" fill="hold">
                                          <p:stCondLst>
                                            <p:cond delay="0"/>
                                          </p:stCondLst>
                                        </p:cTn>
                                        <p:tgtEl>
                                          <p:spTgt spid="47"/>
                                        </p:tgtEl>
                                        <p:attrNameLst>
                                          <p:attrName>style.visibility</p:attrName>
                                        </p:attrNameLst>
                                      </p:cBhvr>
                                      <p:to>
                                        <p:strVal val="visible"/>
                                      </p:to>
                                    </p:set>
                                    <p:anim calcmode="lin" valueType="num">
                                      <p:cBhvr>
                                        <p:cTn id="88" dur="500" fill="hold"/>
                                        <p:tgtEl>
                                          <p:spTgt spid="47"/>
                                        </p:tgtEl>
                                        <p:attrNameLst>
                                          <p:attrName>ppt_w</p:attrName>
                                        </p:attrNameLst>
                                      </p:cBhvr>
                                      <p:tavLst>
                                        <p:tav tm="0">
                                          <p:val>
                                            <p:fltVal val="0"/>
                                          </p:val>
                                        </p:tav>
                                        <p:tav tm="100000">
                                          <p:val>
                                            <p:strVal val="#ppt_w"/>
                                          </p:val>
                                        </p:tav>
                                      </p:tavLst>
                                    </p:anim>
                                    <p:anim calcmode="lin" valueType="num">
                                      <p:cBhvr>
                                        <p:cTn id="89" dur="500" fill="hold"/>
                                        <p:tgtEl>
                                          <p:spTgt spid="47"/>
                                        </p:tgtEl>
                                        <p:attrNameLst>
                                          <p:attrName>ppt_h</p:attrName>
                                        </p:attrNameLst>
                                      </p:cBhvr>
                                      <p:tavLst>
                                        <p:tav tm="0">
                                          <p:val>
                                            <p:fltVal val="0"/>
                                          </p:val>
                                        </p:tav>
                                        <p:tav tm="100000">
                                          <p:val>
                                            <p:strVal val="#ppt_h"/>
                                          </p:val>
                                        </p:tav>
                                      </p:tavLst>
                                    </p:anim>
                                    <p:animEffect transition="in" filter="fade">
                                      <p:cBhvr>
                                        <p:cTn id="90" dur="500"/>
                                        <p:tgtEl>
                                          <p:spTgt spid="47"/>
                                        </p:tgtEl>
                                      </p:cBhvr>
                                    </p:animEffect>
                                  </p:childTnLst>
                                </p:cTn>
                              </p:par>
                              <p:par>
                                <p:cTn id="91" presetID="53" presetClass="entr" presetSubtype="16" fill="hold" grpId="0" nodeType="withEffect">
                                  <p:stCondLst>
                                    <p:cond delay="2500"/>
                                  </p:stCondLst>
                                  <p:childTnLst>
                                    <p:set>
                                      <p:cBhvr>
                                        <p:cTn id="92" dur="1" fill="hold">
                                          <p:stCondLst>
                                            <p:cond delay="0"/>
                                          </p:stCondLst>
                                        </p:cTn>
                                        <p:tgtEl>
                                          <p:spTgt spid="50"/>
                                        </p:tgtEl>
                                        <p:attrNameLst>
                                          <p:attrName>style.visibility</p:attrName>
                                        </p:attrNameLst>
                                      </p:cBhvr>
                                      <p:to>
                                        <p:strVal val="visible"/>
                                      </p:to>
                                    </p:set>
                                    <p:anim calcmode="lin" valueType="num">
                                      <p:cBhvr>
                                        <p:cTn id="93" dur="500" fill="hold"/>
                                        <p:tgtEl>
                                          <p:spTgt spid="50"/>
                                        </p:tgtEl>
                                        <p:attrNameLst>
                                          <p:attrName>ppt_w</p:attrName>
                                        </p:attrNameLst>
                                      </p:cBhvr>
                                      <p:tavLst>
                                        <p:tav tm="0">
                                          <p:val>
                                            <p:fltVal val="0"/>
                                          </p:val>
                                        </p:tav>
                                        <p:tav tm="100000">
                                          <p:val>
                                            <p:strVal val="#ppt_w"/>
                                          </p:val>
                                        </p:tav>
                                      </p:tavLst>
                                    </p:anim>
                                    <p:anim calcmode="lin" valueType="num">
                                      <p:cBhvr>
                                        <p:cTn id="94" dur="500" fill="hold"/>
                                        <p:tgtEl>
                                          <p:spTgt spid="50"/>
                                        </p:tgtEl>
                                        <p:attrNameLst>
                                          <p:attrName>ppt_h</p:attrName>
                                        </p:attrNameLst>
                                      </p:cBhvr>
                                      <p:tavLst>
                                        <p:tav tm="0">
                                          <p:val>
                                            <p:fltVal val="0"/>
                                          </p:val>
                                        </p:tav>
                                        <p:tav tm="100000">
                                          <p:val>
                                            <p:strVal val="#ppt_h"/>
                                          </p:val>
                                        </p:tav>
                                      </p:tavLst>
                                    </p:anim>
                                    <p:animEffect transition="in" filter="fade">
                                      <p:cBhvr>
                                        <p:cTn id="95" dur="500"/>
                                        <p:tgtEl>
                                          <p:spTgt spid="50"/>
                                        </p:tgtEl>
                                      </p:cBhvr>
                                    </p:animEffect>
                                  </p:childTnLst>
                                </p:cTn>
                              </p:par>
                              <p:par>
                                <p:cTn id="96" presetID="53" presetClass="entr" presetSubtype="16" fill="hold" grpId="0" nodeType="withEffect">
                                  <p:stCondLst>
                                    <p:cond delay="2500"/>
                                  </p:stCondLst>
                                  <p:childTnLst>
                                    <p:set>
                                      <p:cBhvr>
                                        <p:cTn id="97" dur="1" fill="hold">
                                          <p:stCondLst>
                                            <p:cond delay="0"/>
                                          </p:stCondLst>
                                        </p:cTn>
                                        <p:tgtEl>
                                          <p:spTgt spid="51"/>
                                        </p:tgtEl>
                                        <p:attrNameLst>
                                          <p:attrName>style.visibility</p:attrName>
                                        </p:attrNameLst>
                                      </p:cBhvr>
                                      <p:to>
                                        <p:strVal val="visible"/>
                                      </p:to>
                                    </p:set>
                                    <p:anim calcmode="lin" valueType="num">
                                      <p:cBhvr>
                                        <p:cTn id="98" dur="500" fill="hold"/>
                                        <p:tgtEl>
                                          <p:spTgt spid="51"/>
                                        </p:tgtEl>
                                        <p:attrNameLst>
                                          <p:attrName>ppt_w</p:attrName>
                                        </p:attrNameLst>
                                      </p:cBhvr>
                                      <p:tavLst>
                                        <p:tav tm="0">
                                          <p:val>
                                            <p:fltVal val="0"/>
                                          </p:val>
                                        </p:tav>
                                        <p:tav tm="100000">
                                          <p:val>
                                            <p:strVal val="#ppt_w"/>
                                          </p:val>
                                        </p:tav>
                                      </p:tavLst>
                                    </p:anim>
                                    <p:anim calcmode="lin" valueType="num">
                                      <p:cBhvr>
                                        <p:cTn id="99" dur="500" fill="hold"/>
                                        <p:tgtEl>
                                          <p:spTgt spid="51"/>
                                        </p:tgtEl>
                                        <p:attrNameLst>
                                          <p:attrName>ppt_h</p:attrName>
                                        </p:attrNameLst>
                                      </p:cBhvr>
                                      <p:tavLst>
                                        <p:tav tm="0">
                                          <p:val>
                                            <p:fltVal val="0"/>
                                          </p:val>
                                        </p:tav>
                                        <p:tav tm="100000">
                                          <p:val>
                                            <p:strVal val="#ppt_h"/>
                                          </p:val>
                                        </p:tav>
                                      </p:tavLst>
                                    </p:anim>
                                    <p:animEffect transition="in" filter="fade">
                                      <p:cBhvr>
                                        <p:cTn id="100" dur="500"/>
                                        <p:tgtEl>
                                          <p:spTgt spid="51"/>
                                        </p:tgtEl>
                                      </p:cBhvr>
                                    </p:animEffect>
                                  </p:childTnLst>
                                </p:cTn>
                              </p:par>
                              <p:par>
                                <p:cTn id="101" presetID="31" presetClass="entr" presetSubtype="0" fill="hold" grpId="0" nodeType="withEffect">
                                  <p:stCondLst>
                                    <p:cond delay="250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500" fill="hold"/>
                                        <p:tgtEl>
                                          <p:spTgt spid="44"/>
                                        </p:tgtEl>
                                        <p:attrNameLst>
                                          <p:attrName>ppt_w</p:attrName>
                                        </p:attrNameLst>
                                      </p:cBhvr>
                                      <p:tavLst>
                                        <p:tav tm="0">
                                          <p:val>
                                            <p:fltVal val="0"/>
                                          </p:val>
                                        </p:tav>
                                        <p:tav tm="100000">
                                          <p:val>
                                            <p:strVal val="#ppt_w"/>
                                          </p:val>
                                        </p:tav>
                                      </p:tavLst>
                                    </p:anim>
                                    <p:anim calcmode="lin" valueType="num">
                                      <p:cBhvr>
                                        <p:cTn id="104" dur="500" fill="hold"/>
                                        <p:tgtEl>
                                          <p:spTgt spid="44"/>
                                        </p:tgtEl>
                                        <p:attrNameLst>
                                          <p:attrName>ppt_h</p:attrName>
                                        </p:attrNameLst>
                                      </p:cBhvr>
                                      <p:tavLst>
                                        <p:tav tm="0">
                                          <p:val>
                                            <p:fltVal val="0"/>
                                          </p:val>
                                        </p:tav>
                                        <p:tav tm="100000">
                                          <p:val>
                                            <p:strVal val="#ppt_h"/>
                                          </p:val>
                                        </p:tav>
                                      </p:tavLst>
                                    </p:anim>
                                    <p:anim calcmode="lin" valueType="num">
                                      <p:cBhvr>
                                        <p:cTn id="105" dur="500" fill="hold"/>
                                        <p:tgtEl>
                                          <p:spTgt spid="44"/>
                                        </p:tgtEl>
                                        <p:attrNameLst>
                                          <p:attrName>style.rotation</p:attrName>
                                        </p:attrNameLst>
                                      </p:cBhvr>
                                      <p:tavLst>
                                        <p:tav tm="0">
                                          <p:val>
                                            <p:fltVal val="90"/>
                                          </p:val>
                                        </p:tav>
                                        <p:tav tm="100000">
                                          <p:val>
                                            <p:fltVal val="0"/>
                                          </p:val>
                                        </p:tav>
                                      </p:tavLst>
                                    </p:anim>
                                    <p:animEffect transition="in" filter="fade">
                                      <p:cBhvr>
                                        <p:cTn id="106" dur="500"/>
                                        <p:tgtEl>
                                          <p:spTgt spid="44"/>
                                        </p:tgtEl>
                                      </p:cBhvr>
                                    </p:animEffect>
                                  </p:childTnLst>
                                </p:cTn>
                              </p:par>
                              <p:par>
                                <p:cTn id="107" presetID="31" presetClass="entr" presetSubtype="0" fill="hold" grpId="0" nodeType="withEffect">
                                  <p:stCondLst>
                                    <p:cond delay="2500"/>
                                  </p:stCondLst>
                                  <p:childTnLst>
                                    <p:set>
                                      <p:cBhvr>
                                        <p:cTn id="108" dur="1" fill="hold">
                                          <p:stCondLst>
                                            <p:cond delay="0"/>
                                          </p:stCondLst>
                                        </p:cTn>
                                        <p:tgtEl>
                                          <p:spTgt spid="46"/>
                                        </p:tgtEl>
                                        <p:attrNameLst>
                                          <p:attrName>style.visibility</p:attrName>
                                        </p:attrNameLst>
                                      </p:cBhvr>
                                      <p:to>
                                        <p:strVal val="visible"/>
                                      </p:to>
                                    </p:set>
                                    <p:anim calcmode="lin" valueType="num">
                                      <p:cBhvr>
                                        <p:cTn id="109" dur="500" fill="hold"/>
                                        <p:tgtEl>
                                          <p:spTgt spid="46"/>
                                        </p:tgtEl>
                                        <p:attrNameLst>
                                          <p:attrName>ppt_w</p:attrName>
                                        </p:attrNameLst>
                                      </p:cBhvr>
                                      <p:tavLst>
                                        <p:tav tm="0">
                                          <p:val>
                                            <p:fltVal val="0"/>
                                          </p:val>
                                        </p:tav>
                                        <p:tav tm="100000">
                                          <p:val>
                                            <p:strVal val="#ppt_w"/>
                                          </p:val>
                                        </p:tav>
                                      </p:tavLst>
                                    </p:anim>
                                    <p:anim calcmode="lin" valueType="num">
                                      <p:cBhvr>
                                        <p:cTn id="110" dur="500" fill="hold"/>
                                        <p:tgtEl>
                                          <p:spTgt spid="46"/>
                                        </p:tgtEl>
                                        <p:attrNameLst>
                                          <p:attrName>ppt_h</p:attrName>
                                        </p:attrNameLst>
                                      </p:cBhvr>
                                      <p:tavLst>
                                        <p:tav tm="0">
                                          <p:val>
                                            <p:fltVal val="0"/>
                                          </p:val>
                                        </p:tav>
                                        <p:tav tm="100000">
                                          <p:val>
                                            <p:strVal val="#ppt_h"/>
                                          </p:val>
                                        </p:tav>
                                      </p:tavLst>
                                    </p:anim>
                                    <p:anim calcmode="lin" valueType="num">
                                      <p:cBhvr>
                                        <p:cTn id="111" dur="500" fill="hold"/>
                                        <p:tgtEl>
                                          <p:spTgt spid="46"/>
                                        </p:tgtEl>
                                        <p:attrNameLst>
                                          <p:attrName>style.rotation</p:attrName>
                                        </p:attrNameLst>
                                      </p:cBhvr>
                                      <p:tavLst>
                                        <p:tav tm="0">
                                          <p:val>
                                            <p:fltVal val="90"/>
                                          </p:val>
                                        </p:tav>
                                        <p:tav tm="100000">
                                          <p:val>
                                            <p:fltVal val="0"/>
                                          </p:val>
                                        </p:tav>
                                      </p:tavLst>
                                    </p:anim>
                                    <p:animEffect transition="in" filter="fade">
                                      <p:cBhvr>
                                        <p:cTn id="112" dur="500"/>
                                        <p:tgtEl>
                                          <p:spTgt spid="46"/>
                                        </p:tgtEl>
                                      </p:cBhvr>
                                    </p:animEffect>
                                  </p:childTnLst>
                                </p:cTn>
                              </p:par>
                              <p:par>
                                <p:cTn id="113" presetID="31" presetClass="entr" presetSubtype="0" fill="hold" grpId="0" nodeType="withEffect">
                                  <p:stCondLst>
                                    <p:cond delay="2500"/>
                                  </p:stCondLst>
                                  <p:childTnLst>
                                    <p:set>
                                      <p:cBhvr>
                                        <p:cTn id="114" dur="1" fill="hold">
                                          <p:stCondLst>
                                            <p:cond delay="0"/>
                                          </p:stCondLst>
                                        </p:cTn>
                                        <p:tgtEl>
                                          <p:spTgt spid="42"/>
                                        </p:tgtEl>
                                        <p:attrNameLst>
                                          <p:attrName>style.visibility</p:attrName>
                                        </p:attrNameLst>
                                      </p:cBhvr>
                                      <p:to>
                                        <p:strVal val="visible"/>
                                      </p:to>
                                    </p:set>
                                    <p:anim calcmode="lin" valueType="num">
                                      <p:cBhvr>
                                        <p:cTn id="115" dur="500" fill="hold"/>
                                        <p:tgtEl>
                                          <p:spTgt spid="42"/>
                                        </p:tgtEl>
                                        <p:attrNameLst>
                                          <p:attrName>ppt_w</p:attrName>
                                        </p:attrNameLst>
                                      </p:cBhvr>
                                      <p:tavLst>
                                        <p:tav tm="0">
                                          <p:val>
                                            <p:fltVal val="0"/>
                                          </p:val>
                                        </p:tav>
                                        <p:tav tm="100000">
                                          <p:val>
                                            <p:strVal val="#ppt_w"/>
                                          </p:val>
                                        </p:tav>
                                      </p:tavLst>
                                    </p:anim>
                                    <p:anim calcmode="lin" valueType="num">
                                      <p:cBhvr>
                                        <p:cTn id="116" dur="500" fill="hold"/>
                                        <p:tgtEl>
                                          <p:spTgt spid="42"/>
                                        </p:tgtEl>
                                        <p:attrNameLst>
                                          <p:attrName>ppt_h</p:attrName>
                                        </p:attrNameLst>
                                      </p:cBhvr>
                                      <p:tavLst>
                                        <p:tav tm="0">
                                          <p:val>
                                            <p:fltVal val="0"/>
                                          </p:val>
                                        </p:tav>
                                        <p:tav tm="100000">
                                          <p:val>
                                            <p:strVal val="#ppt_h"/>
                                          </p:val>
                                        </p:tav>
                                      </p:tavLst>
                                    </p:anim>
                                    <p:anim calcmode="lin" valueType="num">
                                      <p:cBhvr>
                                        <p:cTn id="117" dur="500" fill="hold"/>
                                        <p:tgtEl>
                                          <p:spTgt spid="42"/>
                                        </p:tgtEl>
                                        <p:attrNameLst>
                                          <p:attrName>style.rotation</p:attrName>
                                        </p:attrNameLst>
                                      </p:cBhvr>
                                      <p:tavLst>
                                        <p:tav tm="0">
                                          <p:val>
                                            <p:fltVal val="90"/>
                                          </p:val>
                                        </p:tav>
                                        <p:tav tm="100000">
                                          <p:val>
                                            <p:fltVal val="0"/>
                                          </p:val>
                                        </p:tav>
                                      </p:tavLst>
                                    </p:anim>
                                    <p:animEffect transition="in" filter="fade">
                                      <p:cBhvr>
                                        <p:cTn id="118" dur="500"/>
                                        <p:tgtEl>
                                          <p:spTgt spid="42"/>
                                        </p:tgtEl>
                                      </p:cBhvr>
                                    </p:animEffect>
                                  </p:childTnLst>
                                </p:cTn>
                              </p:par>
                              <p:par>
                                <p:cTn id="119" presetID="31" presetClass="entr" presetSubtype="0" fill="hold" grpId="0" nodeType="withEffect">
                                  <p:stCondLst>
                                    <p:cond delay="2500"/>
                                  </p:stCondLst>
                                  <p:childTnLst>
                                    <p:set>
                                      <p:cBhvr>
                                        <p:cTn id="120" dur="1" fill="hold">
                                          <p:stCondLst>
                                            <p:cond delay="0"/>
                                          </p:stCondLst>
                                        </p:cTn>
                                        <p:tgtEl>
                                          <p:spTgt spid="43"/>
                                        </p:tgtEl>
                                        <p:attrNameLst>
                                          <p:attrName>style.visibility</p:attrName>
                                        </p:attrNameLst>
                                      </p:cBhvr>
                                      <p:to>
                                        <p:strVal val="visible"/>
                                      </p:to>
                                    </p:set>
                                    <p:anim calcmode="lin" valueType="num">
                                      <p:cBhvr>
                                        <p:cTn id="121" dur="500" fill="hold"/>
                                        <p:tgtEl>
                                          <p:spTgt spid="43"/>
                                        </p:tgtEl>
                                        <p:attrNameLst>
                                          <p:attrName>ppt_w</p:attrName>
                                        </p:attrNameLst>
                                      </p:cBhvr>
                                      <p:tavLst>
                                        <p:tav tm="0">
                                          <p:val>
                                            <p:fltVal val="0"/>
                                          </p:val>
                                        </p:tav>
                                        <p:tav tm="100000">
                                          <p:val>
                                            <p:strVal val="#ppt_w"/>
                                          </p:val>
                                        </p:tav>
                                      </p:tavLst>
                                    </p:anim>
                                    <p:anim calcmode="lin" valueType="num">
                                      <p:cBhvr>
                                        <p:cTn id="122" dur="500" fill="hold"/>
                                        <p:tgtEl>
                                          <p:spTgt spid="43"/>
                                        </p:tgtEl>
                                        <p:attrNameLst>
                                          <p:attrName>ppt_h</p:attrName>
                                        </p:attrNameLst>
                                      </p:cBhvr>
                                      <p:tavLst>
                                        <p:tav tm="0">
                                          <p:val>
                                            <p:fltVal val="0"/>
                                          </p:val>
                                        </p:tav>
                                        <p:tav tm="100000">
                                          <p:val>
                                            <p:strVal val="#ppt_h"/>
                                          </p:val>
                                        </p:tav>
                                      </p:tavLst>
                                    </p:anim>
                                    <p:anim calcmode="lin" valueType="num">
                                      <p:cBhvr>
                                        <p:cTn id="123" dur="500" fill="hold"/>
                                        <p:tgtEl>
                                          <p:spTgt spid="43"/>
                                        </p:tgtEl>
                                        <p:attrNameLst>
                                          <p:attrName>style.rotation</p:attrName>
                                        </p:attrNameLst>
                                      </p:cBhvr>
                                      <p:tavLst>
                                        <p:tav tm="0">
                                          <p:val>
                                            <p:fltVal val="90"/>
                                          </p:val>
                                        </p:tav>
                                        <p:tav tm="100000">
                                          <p:val>
                                            <p:fltVal val="0"/>
                                          </p:val>
                                        </p:tav>
                                      </p:tavLst>
                                    </p:anim>
                                    <p:animEffect transition="in" filter="fade">
                                      <p:cBhvr>
                                        <p:cTn id="124" dur="500"/>
                                        <p:tgtEl>
                                          <p:spTgt spid="43"/>
                                        </p:tgtEl>
                                      </p:cBhvr>
                                    </p:animEffect>
                                  </p:childTnLst>
                                </p:cTn>
                              </p:par>
                              <p:par>
                                <p:cTn id="125" presetID="31" presetClass="entr" presetSubtype="0" fill="hold" grpId="0" nodeType="withEffect">
                                  <p:stCondLst>
                                    <p:cond delay="2500"/>
                                  </p:stCondLst>
                                  <p:childTnLst>
                                    <p:set>
                                      <p:cBhvr>
                                        <p:cTn id="126" dur="1" fill="hold">
                                          <p:stCondLst>
                                            <p:cond delay="0"/>
                                          </p:stCondLst>
                                        </p:cTn>
                                        <p:tgtEl>
                                          <p:spTgt spid="45"/>
                                        </p:tgtEl>
                                        <p:attrNameLst>
                                          <p:attrName>style.visibility</p:attrName>
                                        </p:attrNameLst>
                                      </p:cBhvr>
                                      <p:to>
                                        <p:strVal val="visible"/>
                                      </p:to>
                                    </p:set>
                                    <p:anim calcmode="lin" valueType="num">
                                      <p:cBhvr>
                                        <p:cTn id="127" dur="500" fill="hold"/>
                                        <p:tgtEl>
                                          <p:spTgt spid="45"/>
                                        </p:tgtEl>
                                        <p:attrNameLst>
                                          <p:attrName>ppt_w</p:attrName>
                                        </p:attrNameLst>
                                      </p:cBhvr>
                                      <p:tavLst>
                                        <p:tav tm="0">
                                          <p:val>
                                            <p:fltVal val="0"/>
                                          </p:val>
                                        </p:tav>
                                        <p:tav tm="100000">
                                          <p:val>
                                            <p:strVal val="#ppt_w"/>
                                          </p:val>
                                        </p:tav>
                                      </p:tavLst>
                                    </p:anim>
                                    <p:anim calcmode="lin" valueType="num">
                                      <p:cBhvr>
                                        <p:cTn id="128" dur="500" fill="hold"/>
                                        <p:tgtEl>
                                          <p:spTgt spid="45"/>
                                        </p:tgtEl>
                                        <p:attrNameLst>
                                          <p:attrName>ppt_h</p:attrName>
                                        </p:attrNameLst>
                                      </p:cBhvr>
                                      <p:tavLst>
                                        <p:tav tm="0">
                                          <p:val>
                                            <p:fltVal val="0"/>
                                          </p:val>
                                        </p:tav>
                                        <p:tav tm="100000">
                                          <p:val>
                                            <p:strVal val="#ppt_h"/>
                                          </p:val>
                                        </p:tav>
                                      </p:tavLst>
                                    </p:anim>
                                    <p:anim calcmode="lin" valueType="num">
                                      <p:cBhvr>
                                        <p:cTn id="129" dur="500" fill="hold"/>
                                        <p:tgtEl>
                                          <p:spTgt spid="45"/>
                                        </p:tgtEl>
                                        <p:attrNameLst>
                                          <p:attrName>style.rotation</p:attrName>
                                        </p:attrNameLst>
                                      </p:cBhvr>
                                      <p:tavLst>
                                        <p:tav tm="0">
                                          <p:val>
                                            <p:fltVal val="90"/>
                                          </p:val>
                                        </p:tav>
                                        <p:tav tm="100000">
                                          <p:val>
                                            <p:fltVal val="0"/>
                                          </p:val>
                                        </p:tav>
                                      </p:tavLst>
                                    </p:anim>
                                    <p:animEffect transition="in" filter="fade">
                                      <p:cBhvr>
                                        <p:cTn id="130" dur="500"/>
                                        <p:tgtEl>
                                          <p:spTgt spid="45"/>
                                        </p:tgtEl>
                                      </p:cBhvr>
                                    </p:animEffect>
                                  </p:childTnLst>
                                </p:cTn>
                              </p:par>
                              <p:par>
                                <p:cTn id="131" presetID="22" presetClass="entr" presetSubtype="8" fill="hold" grpId="0" nodeType="withEffect">
                                  <p:stCondLst>
                                    <p:cond delay="2500"/>
                                  </p:stCondLst>
                                  <p:childTnLst>
                                    <p:set>
                                      <p:cBhvr>
                                        <p:cTn id="132" dur="1" fill="hold">
                                          <p:stCondLst>
                                            <p:cond delay="0"/>
                                          </p:stCondLst>
                                        </p:cTn>
                                        <p:tgtEl>
                                          <p:spTgt spid="52"/>
                                        </p:tgtEl>
                                        <p:attrNameLst>
                                          <p:attrName>style.visibility</p:attrName>
                                        </p:attrNameLst>
                                      </p:cBhvr>
                                      <p:to>
                                        <p:strVal val="visible"/>
                                      </p:to>
                                    </p:set>
                                    <p:animEffect transition="in" filter="wipe(left)">
                                      <p:cBhvr>
                                        <p:cTn id="133" dur="500"/>
                                        <p:tgtEl>
                                          <p:spTgt spid="52"/>
                                        </p:tgtEl>
                                      </p:cBhvr>
                                    </p:animEffect>
                                  </p:childTnLst>
                                </p:cTn>
                              </p:par>
                              <p:par>
                                <p:cTn id="134" presetID="53" presetClass="entr" presetSubtype="16" fill="hold" grpId="0" nodeType="withEffect">
                                  <p:stCondLst>
                                    <p:cond delay="3000"/>
                                  </p:stCondLst>
                                  <p:childTnLst>
                                    <p:set>
                                      <p:cBhvr>
                                        <p:cTn id="135" dur="1" fill="hold">
                                          <p:stCondLst>
                                            <p:cond delay="0"/>
                                          </p:stCondLst>
                                        </p:cTn>
                                        <p:tgtEl>
                                          <p:spTgt spid="58"/>
                                        </p:tgtEl>
                                        <p:attrNameLst>
                                          <p:attrName>style.visibility</p:attrName>
                                        </p:attrNameLst>
                                      </p:cBhvr>
                                      <p:to>
                                        <p:strVal val="visible"/>
                                      </p:to>
                                    </p:set>
                                    <p:anim calcmode="lin" valueType="num">
                                      <p:cBhvr>
                                        <p:cTn id="136" dur="500" fill="hold"/>
                                        <p:tgtEl>
                                          <p:spTgt spid="58"/>
                                        </p:tgtEl>
                                        <p:attrNameLst>
                                          <p:attrName>ppt_w</p:attrName>
                                        </p:attrNameLst>
                                      </p:cBhvr>
                                      <p:tavLst>
                                        <p:tav tm="0">
                                          <p:val>
                                            <p:fltVal val="0"/>
                                          </p:val>
                                        </p:tav>
                                        <p:tav tm="100000">
                                          <p:val>
                                            <p:strVal val="#ppt_w"/>
                                          </p:val>
                                        </p:tav>
                                      </p:tavLst>
                                    </p:anim>
                                    <p:anim calcmode="lin" valueType="num">
                                      <p:cBhvr>
                                        <p:cTn id="137" dur="500" fill="hold"/>
                                        <p:tgtEl>
                                          <p:spTgt spid="58"/>
                                        </p:tgtEl>
                                        <p:attrNameLst>
                                          <p:attrName>ppt_h</p:attrName>
                                        </p:attrNameLst>
                                      </p:cBhvr>
                                      <p:tavLst>
                                        <p:tav tm="0">
                                          <p:val>
                                            <p:fltVal val="0"/>
                                          </p:val>
                                        </p:tav>
                                        <p:tav tm="100000">
                                          <p:val>
                                            <p:strVal val="#ppt_h"/>
                                          </p:val>
                                        </p:tav>
                                      </p:tavLst>
                                    </p:anim>
                                    <p:animEffect transition="in" filter="fade">
                                      <p:cBhvr>
                                        <p:cTn id="138" dur="500"/>
                                        <p:tgtEl>
                                          <p:spTgt spid="58"/>
                                        </p:tgtEl>
                                      </p:cBhvr>
                                    </p:animEffect>
                                  </p:childTnLst>
                                </p:cTn>
                              </p:par>
                              <p:par>
                                <p:cTn id="139" presetID="21" presetClass="entr" presetSubtype="1" fill="hold" nodeType="withEffect">
                                  <p:stCondLst>
                                    <p:cond delay="3000"/>
                                  </p:stCondLst>
                                  <p:childTnLst>
                                    <p:set>
                                      <p:cBhvr>
                                        <p:cTn id="140" dur="1" fill="hold">
                                          <p:stCondLst>
                                            <p:cond delay="0"/>
                                          </p:stCondLst>
                                        </p:cTn>
                                        <p:tgtEl>
                                          <p:spTgt spid="57"/>
                                        </p:tgtEl>
                                        <p:attrNameLst>
                                          <p:attrName>style.visibility</p:attrName>
                                        </p:attrNameLst>
                                      </p:cBhvr>
                                      <p:to>
                                        <p:strVal val="visible"/>
                                      </p:to>
                                    </p:set>
                                    <p:animEffect transition="in" filter="wheel(1)">
                                      <p:cBhvr>
                                        <p:cTn id="141" dur="500"/>
                                        <p:tgtEl>
                                          <p:spTgt spid="57"/>
                                        </p:tgtEl>
                                      </p:cBhvr>
                                    </p:animEffect>
                                  </p:childTnLst>
                                </p:cTn>
                              </p:par>
                              <p:par>
                                <p:cTn id="142" presetID="22" presetClass="entr" presetSubtype="8" fill="hold" nodeType="withEffect">
                                  <p:stCondLst>
                                    <p:cond delay="3000"/>
                                  </p:stCondLst>
                                  <p:childTnLst>
                                    <p:set>
                                      <p:cBhvr>
                                        <p:cTn id="143" dur="1" fill="hold">
                                          <p:stCondLst>
                                            <p:cond delay="0"/>
                                          </p:stCondLst>
                                        </p:cTn>
                                        <p:tgtEl>
                                          <p:spTgt spid="59"/>
                                        </p:tgtEl>
                                        <p:attrNameLst>
                                          <p:attrName>style.visibility</p:attrName>
                                        </p:attrNameLst>
                                      </p:cBhvr>
                                      <p:to>
                                        <p:strVal val="visible"/>
                                      </p:to>
                                    </p:set>
                                    <p:animEffect transition="in" filter="wipe(left)">
                                      <p:cBhvr>
                                        <p:cTn id="144" dur="500"/>
                                        <p:tgtEl>
                                          <p:spTgt spid="59"/>
                                        </p:tgtEl>
                                      </p:cBhvr>
                                    </p:animEffect>
                                  </p:childTnLst>
                                </p:cTn>
                              </p:par>
                              <p:par>
                                <p:cTn id="145" presetID="12" presetClass="entr" presetSubtype="4" fill="hold" grpId="0" nodeType="withEffect">
                                  <p:stCondLst>
                                    <p:cond delay="3500"/>
                                  </p:stCondLst>
                                  <p:childTnLst>
                                    <p:set>
                                      <p:cBhvr>
                                        <p:cTn id="146" dur="1" fill="hold">
                                          <p:stCondLst>
                                            <p:cond delay="0"/>
                                          </p:stCondLst>
                                        </p:cTn>
                                        <p:tgtEl>
                                          <p:spTgt spid="53"/>
                                        </p:tgtEl>
                                        <p:attrNameLst>
                                          <p:attrName>style.visibility</p:attrName>
                                        </p:attrNameLst>
                                      </p:cBhvr>
                                      <p:to>
                                        <p:strVal val="visible"/>
                                      </p:to>
                                    </p:set>
                                    <p:anim calcmode="lin" valueType="num">
                                      <p:cBhvr additive="base">
                                        <p:cTn id="147" dur="500"/>
                                        <p:tgtEl>
                                          <p:spTgt spid="53"/>
                                        </p:tgtEl>
                                        <p:attrNameLst>
                                          <p:attrName>ppt_y</p:attrName>
                                        </p:attrNameLst>
                                      </p:cBhvr>
                                      <p:tavLst>
                                        <p:tav tm="0">
                                          <p:val>
                                            <p:strVal val="#ppt_y+#ppt_h*1.125000"/>
                                          </p:val>
                                        </p:tav>
                                        <p:tav tm="100000">
                                          <p:val>
                                            <p:strVal val="#ppt_y"/>
                                          </p:val>
                                        </p:tav>
                                      </p:tavLst>
                                    </p:anim>
                                    <p:animEffect transition="in" filter="wipe(up)">
                                      <p:cBhvr>
                                        <p:cTn id="148" dur="500"/>
                                        <p:tgtEl>
                                          <p:spTgt spid="53"/>
                                        </p:tgtEl>
                                      </p:cBhvr>
                                    </p:animEffect>
                                  </p:childTnLst>
                                </p:cTn>
                              </p:par>
                              <p:par>
                                <p:cTn id="149" presetID="22" presetClass="entr" presetSubtype="8" fill="hold" grpId="0" nodeType="withEffect">
                                  <p:stCondLst>
                                    <p:cond delay="4000"/>
                                  </p:stCondLst>
                                  <p:childTnLst>
                                    <p:set>
                                      <p:cBhvr>
                                        <p:cTn id="150" dur="1" fill="hold">
                                          <p:stCondLst>
                                            <p:cond delay="0"/>
                                          </p:stCondLst>
                                        </p:cTn>
                                        <p:tgtEl>
                                          <p:spTgt spid="54"/>
                                        </p:tgtEl>
                                        <p:attrNameLst>
                                          <p:attrName>style.visibility</p:attrName>
                                        </p:attrNameLst>
                                      </p:cBhvr>
                                      <p:to>
                                        <p:strVal val="visible"/>
                                      </p:to>
                                    </p:set>
                                    <p:animEffect transition="in" filter="wipe(left)">
                                      <p:cBhvr>
                                        <p:cTn id="151" dur="500"/>
                                        <p:tgtEl>
                                          <p:spTgt spid="54"/>
                                        </p:tgtEl>
                                      </p:cBhvr>
                                    </p:animEffect>
                                  </p:childTnLst>
                                </p:cTn>
                              </p:par>
                              <p:par>
                                <p:cTn id="152" presetID="22" presetClass="entr" presetSubtype="8" fill="hold" grpId="0" nodeType="withEffect">
                                  <p:stCondLst>
                                    <p:cond delay="4000"/>
                                  </p:stCondLst>
                                  <p:childTnLst>
                                    <p:set>
                                      <p:cBhvr>
                                        <p:cTn id="153" dur="1" fill="hold">
                                          <p:stCondLst>
                                            <p:cond delay="0"/>
                                          </p:stCondLst>
                                        </p:cTn>
                                        <p:tgtEl>
                                          <p:spTgt spid="55"/>
                                        </p:tgtEl>
                                        <p:attrNameLst>
                                          <p:attrName>style.visibility</p:attrName>
                                        </p:attrNameLst>
                                      </p:cBhvr>
                                      <p:to>
                                        <p:strVal val="visible"/>
                                      </p:to>
                                    </p:set>
                                    <p:animEffect transition="in" filter="wipe(left)">
                                      <p:cBhvr>
                                        <p:cTn id="15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15" grpId="0" animBg="1"/>
      <p:bldP spid="15" grpId="1" animBg="1"/>
      <p:bldP spid="19" grpId="0" animBg="1"/>
      <p:bldP spid="24" grpId="0" animBg="1"/>
      <p:bldP spid="29" grpId="0" animBg="1"/>
      <p:bldP spid="34" grpId="0" animBg="1"/>
      <p:bldP spid="34" grpId="1" animBg="1"/>
      <p:bldP spid="42" grpId="0" animBg="1"/>
      <p:bldP spid="43" grpId="0" animBg="1"/>
      <p:bldP spid="44" grpId="0" animBg="1"/>
      <p:bldP spid="45" grpId="0" animBg="1"/>
      <p:bldP spid="46" grpId="0" animBg="1"/>
      <p:bldP spid="47" grpId="0"/>
      <p:bldP spid="48" grpId="0"/>
      <p:bldP spid="49" grpId="0"/>
      <p:bldP spid="50" grpId="0"/>
      <p:bldP spid="51" grpId="0"/>
      <p:bldP spid="52" grpId="0" animBg="1"/>
      <p:bldP spid="53" grpId="0"/>
      <p:bldP spid="54" grpId="0"/>
      <p:bldP spid="55" grpId="0"/>
      <p:bldP spid="5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339722" y="317858"/>
            <a:ext cx="5958946" cy="5762705"/>
          </a:xfrm>
          <a:prstGeom prst="rect">
            <a:avLst/>
          </a:prstGeom>
        </p:spPr>
      </p:pic>
      <p:sp>
        <p:nvSpPr>
          <p:cNvPr id="93" name="PA_[动画大师]_Oval 426"/>
          <p:cNvSpPr>
            <a:spLocks noChangeArrowheads="1"/>
          </p:cNvSpPr>
          <p:nvPr>
            <p:custDataLst>
              <p:tags r:id="rId2"/>
            </p:custDataLst>
          </p:nvPr>
        </p:nvSpPr>
        <p:spPr bwMode="auto">
          <a:xfrm>
            <a:off x="12628563" y="20083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94" name="PA_[动画大师]_Oval 426"/>
          <p:cNvSpPr>
            <a:spLocks noChangeArrowheads="1"/>
          </p:cNvSpPr>
          <p:nvPr>
            <p:custDataLst>
              <p:tags r:id="rId3"/>
            </p:custDataLst>
          </p:nvPr>
        </p:nvSpPr>
        <p:spPr bwMode="auto">
          <a:xfrm>
            <a:off x="12766358" y="17009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95" name="PA_[动画大师]_Oval 426"/>
          <p:cNvSpPr>
            <a:spLocks noChangeArrowheads="1"/>
          </p:cNvSpPr>
          <p:nvPr>
            <p:custDataLst>
              <p:tags r:id="rId4"/>
            </p:custDataLst>
          </p:nvPr>
        </p:nvSpPr>
        <p:spPr bwMode="auto">
          <a:xfrm>
            <a:off x="12619038" y="13898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96" name="PA_[动画大师]_Oval 426"/>
          <p:cNvSpPr>
            <a:spLocks noChangeArrowheads="1"/>
          </p:cNvSpPr>
          <p:nvPr>
            <p:custDataLst>
              <p:tags r:id="rId5"/>
            </p:custDataLst>
          </p:nvPr>
        </p:nvSpPr>
        <p:spPr bwMode="auto">
          <a:xfrm>
            <a:off x="12640628" y="10285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97" name="PA_[动画大师]_Oval 426"/>
          <p:cNvSpPr>
            <a:spLocks noChangeArrowheads="1"/>
          </p:cNvSpPr>
          <p:nvPr>
            <p:custDataLst>
              <p:tags r:id="rId6"/>
            </p:custDataLst>
          </p:nvPr>
        </p:nvSpPr>
        <p:spPr bwMode="auto">
          <a:xfrm>
            <a:off x="12825680" y="23861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98" name="PA_[动画大师]_Oval 426"/>
          <p:cNvSpPr>
            <a:spLocks noChangeArrowheads="1"/>
          </p:cNvSpPr>
          <p:nvPr>
            <p:custDataLst>
              <p:tags r:id="rId7"/>
            </p:custDataLst>
          </p:nvPr>
        </p:nvSpPr>
        <p:spPr bwMode="auto">
          <a:xfrm>
            <a:off x="12644070" y="6875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99" name="PA_[动画大师]_Oval 426"/>
          <p:cNvSpPr>
            <a:spLocks noChangeArrowheads="1"/>
          </p:cNvSpPr>
          <p:nvPr>
            <p:custDataLst>
              <p:tags r:id="rId8"/>
            </p:custDataLst>
          </p:nvPr>
        </p:nvSpPr>
        <p:spPr bwMode="auto">
          <a:xfrm>
            <a:off x="14747089" y="4763833"/>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100" name="PA_[动画大师]_Oval 426"/>
          <p:cNvSpPr>
            <a:spLocks noChangeArrowheads="1"/>
          </p:cNvSpPr>
          <p:nvPr>
            <p:custDataLst>
              <p:tags r:id="rId9"/>
            </p:custDataLst>
          </p:nvPr>
        </p:nvSpPr>
        <p:spPr bwMode="auto">
          <a:xfrm>
            <a:off x="14884884" y="4456493"/>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101" name="PA_[动画大师]_Oval 426"/>
          <p:cNvSpPr>
            <a:spLocks noChangeArrowheads="1"/>
          </p:cNvSpPr>
          <p:nvPr>
            <p:custDataLst>
              <p:tags r:id="rId10"/>
            </p:custDataLst>
          </p:nvPr>
        </p:nvSpPr>
        <p:spPr bwMode="auto">
          <a:xfrm>
            <a:off x="14737564" y="4145343"/>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102" name="PA_[动画大师]_Oval 426"/>
          <p:cNvSpPr>
            <a:spLocks noChangeArrowheads="1"/>
          </p:cNvSpPr>
          <p:nvPr>
            <p:custDataLst>
              <p:tags r:id="rId11"/>
            </p:custDataLst>
          </p:nvPr>
        </p:nvSpPr>
        <p:spPr bwMode="auto">
          <a:xfrm>
            <a:off x="14759154" y="3784028"/>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103" name="PA_[动画大师]_Oval 426"/>
          <p:cNvSpPr>
            <a:spLocks noChangeArrowheads="1"/>
          </p:cNvSpPr>
          <p:nvPr>
            <p:custDataLst>
              <p:tags r:id="rId12"/>
            </p:custDataLst>
          </p:nvPr>
        </p:nvSpPr>
        <p:spPr bwMode="auto">
          <a:xfrm>
            <a:off x="14944206" y="5141658"/>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104" name="PA_[动画大师]_Oval 426"/>
          <p:cNvSpPr>
            <a:spLocks noChangeArrowheads="1"/>
          </p:cNvSpPr>
          <p:nvPr>
            <p:custDataLst>
              <p:tags r:id="rId13"/>
            </p:custDataLst>
          </p:nvPr>
        </p:nvSpPr>
        <p:spPr bwMode="auto">
          <a:xfrm>
            <a:off x="14762596" y="31092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105" name="PA_[动画大师]_Oval 426"/>
          <p:cNvSpPr>
            <a:spLocks noChangeArrowheads="1"/>
          </p:cNvSpPr>
          <p:nvPr>
            <p:custDataLst>
              <p:tags r:id="rId14"/>
            </p:custDataLst>
          </p:nvPr>
        </p:nvSpPr>
        <p:spPr bwMode="auto">
          <a:xfrm>
            <a:off x="14639406" y="27275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106" name="PA_椭圆 426"/>
          <p:cNvSpPr>
            <a:spLocks noChangeArrowheads="1"/>
          </p:cNvSpPr>
          <p:nvPr>
            <p:custDataLst>
              <p:tags r:id="rId15"/>
            </p:custDataLst>
          </p:nvPr>
        </p:nvSpPr>
        <p:spPr bwMode="auto">
          <a:xfrm>
            <a:off x="12390438" y="632901"/>
            <a:ext cx="108000" cy="108000"/>
          </a:xfrm>
          <a:prstGeom prst="ellipse">
            <a:avLst/>
          </a:pr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PA_矩形 168"/>
          <p:cNvSpPr/>
          <p:nvPr>
            <p:custDataLst>
              <p:tags r:id="rId16"/>
            </p:custDataLst>
          </p:nvPr>
        </p:nvSpPr>
        <p:spPr>
          <a:xfrm>
            <a:off x="4511159" y="2883915"/>
            <a:ext cx="8256272" cy="923330"/>
          </a:xfrm>
          <a:prstGeom prst="rect">
            <a:avLst/>
          </a:prstGeom>
        </p:spPr>
        <p:txBody>
          <a:bodyPr wrap="square">
            <a:spAutoFit/>
          </a:bodyPr>
          <a:lstStyle/>
          <a:p>
            <a:pPr algn="ctr"/>
            <a:r>
              <a:rPr lang="zh-CN" altLang="en-US" sz="5400" b="1" dirty="0">
                <a:solidFill>
                  <a:schemeClr val="bg1"/>
                </a:solidFill>
                <a:latin typeface="微软雅黑" panose="020B0503020204020204" pitchFamily="34" charset="-122"/>
                <a:ea typeface="微软雅黑" panose="020B0503020204020204" pitchFamily="34" charset="-122"/>
              </a:rPr>
              <a:t>感谢观赏  请多指教</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cxnSp>
        <p:nvCxnSpPr>
          <p:cNvPr id="170" name="PA_直接连接符 169"/>
          <p:cNvCxnSpPr/>
          <p:nvPr>
            <p:custDataLst>
              <p:tags r:id="rId17"/>
            </p:custDataLst>
          </p:nvPr>
        </p:nvCxnSpPr>
        <p:spPr>
          <a:xfrm>
            <a:off x="4458677" y="2624245"/>
            <a:ext cx="3736949" cy="0"/>
          </a:xfrm>
          <a:prstGeom prst="line">
            <a:avLst/>
          </a:prstGeom>
          <a:ln>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171" name="PA_矩形 170"/>
          <p:cNvSpPr/>
          <p:nvPr>
            <p:custDataLst>
              <p:tags r:id="rId18"/>
            </p:custDataLst>
          </p:nvPr>
        </p:nvSpPr>
        <p:spPr>
          <a:xfrm rot="2700000">
            <a:off x="8474521" y="2475002"/>
            <a:ext cx="298489" cy="298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2" name="PA_直接连接符 171"/>
          <p:cNvCxnSpPr/>
          <p:nvPr>
            <p:custDataLst>
              <p:tags r:id="rId19"/>
            </p:custDataLst>
          </p:nvPr>
        </p:nvCxnSpPr>
        <p:spPr>
          <a:xfrm>
            <a:off x="8997121" y="2624245"/>
            <a:ext cx="3736949" cy="0"/>
          </a:xfrm>
          <a:prstGeom prst="line">
            <a:avLst/>
          </a:prstGeom>
          <a:ln>
            <a:gradFill>
              <a:gsLst>
                <a:gs pos="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73" name="PA_直接连接符 172"/>
          <p:cNvCxnSpPr/>
          <p:nvPr>
            <p:custDataLst>
              <p:tags r:id="rId20"/>
            </p:custDataLst>
          </p:nvPr>
        </p:nvCxnSpPr>
        <p:spPr>
          <a:xfrm>
            <a:off x="4458677" y="4143575"/>
            <a:ext cx="8275393" cy="0"/>
          </a:xfrm>
          <a:prstGeom prst="line">
            <a:avLst/>
          </a:prstGeom>
          <a:ln>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pic>
        <p:nvPicPr>
          <p:cNvPr id="175" name="PA_Skrillex-Scary Monsters And Nice Sprites">
            <a:hlinkClick r:id="" action="ppaction://media"/>
          </p:cNvPr>
          <p:cNvPicPr>
            <a:picLocks noChangeAspect="1"/>
          </p:cNvPicPr>
          <p:nvPr>
            <a:audioFile r:link="rId21"/>
            <p:extLst>
              <p:ext uri="{DAA4B4D4-6D71-4841-9C94-3DE7FCFB9230}">
                <p14:media xmlns:p14="http://schemas.microsoft.com/office/powerpoint/2010/main" r:embed="rId22"/>
              </p:ext>
            </p:extLst>
            <p:custDataLst>
              <p:tags r:id="rId23"/>
            </p:custDataLst>
          </p:nvPr>
        </p:nvPicPr>
        <p:blipFill>
          <a:blip r:embed="rId24"/>
          <a:stretch>
            <a:fillRect/>
          </a:stretch>
        </p:blipFill>
        <p:spPr>
          <a:xfrm>
            <a:off x="5689068" y="-97957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5"/>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71"/>
                                        </p:tgtEl>
                                        <p:attrNameLst>
                                          <p:attrName>style.visibility</p:attrName>
                                        </p:attrNameLst>
                                      </p:cBhvr>
                                      <p:to>
                                        <p:strVal val="visible"/>
                                      </p:to>
                                    </p:set>
                                    <p:animEffect transition="in" filter="fade">
                                      <p:cBhvr>
                                        <p:cTn id="10" dur="500"/>
                                        <p:tgtEl>
                                          <p:spTgt spid="17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72"/>
                                        </p:tgtEl>
                                        <p:attrNameLst>
                                          <p:attrName>style.visibility</p:attrName>
                                        </p:attrNameLst>
                                      </p:cBhvr>
                                      <p:to>
                                        <p:strVal val="visible"/>
                                      </p:to>
                                    </p:set>
                                    <p:animEffect transition="in" filter="wipe(left)">
                                      <p:cBhvr>
                                        <p:cTn id="14" dur="500"/>
                                        <p:tgtEl>
                                          <p:spTgt spid="172"/>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170"/>
                                        </p:tgtEl>
                                        <p:attrNameLst>
                                          <p:attrName>style.visibility</p:attrName>
                                        </p:attrNameLst>
                                      </p:cBhvr>
                                      <p:to>
                                        <p:strVal val="visible"/>
                                      </p:to>
                                    </p:set>
                                    <p:animEffect transition="in" filter="wipe(right)">
                                      <p:cBhvr>
                                        <p:cTn id="18" dur="500"/>
                                        <p:tgtEl>
                                          <p:spTgt spid="170"/>
                                        </p:tgtEl>
                                      </p:cBhvr>
                                    </p:animEffect>
                                  </p:childTnLst>
                                </p:cTn>
                              </p:par>
                              <p:par>
                                <p:cTn id="19" presetID="16" presetClass="entr" presetSubtype="37" fill="hold" nodeType="withEffect">
                                  <p:stCondLst>
                                    <p:cond delay="0"/>
                                  </p:stCondLst>
                                  <p:childTnLst>
                                    <p:set>
                                      <p:cBhvr>
                                        <p:cTn id="20" dur="1" fill="hold">
                                          <p:stCondLst>
                                            <p:cond delay="0"/>
                                          </p:stCondLst>
                                        </p:cTn>
                                        <p:tgtEl>
                                          <p:spTgt spid="173"/>
                                        </p:tgtEl>
                                        <p:attrNameLst>
                                          <p:attrName>style.visibility</p:attrName>
                                        </p:attrNameLst>
                                      </p:cBhvr>
                                      <p:to>
                                        <p:strVal val="visible"/>
                                      </p:to>
                                    </p:set>
                                    <p:animEffect transition="in" filter="barn(outVertical)">
                                      <p:cBhvr>
                                        <p:cTn id="21" dur="500"/>
                                        <p:tgtEl>
                                          <p:spTgt spid="173"/>
                                        </p:tgtEl>
                                      </p:cBhvr>
                                    </p:animEffect>
                                  </p:childTnLst>
                                </p:cTn>
                              </p:par>
                              <p:par>
                                <p:cTn id="22" presetID="2" presetClass="entr" presetSubtype="8" fill="hold" grpId="0" nodeType="withEffect">
                                  <p:stCondLst>
                                    <p:cond delay="0"/>
                                  </p:stCondLst>
                                  <p:iterate type="lt">
                                    <p:tmPct val="10000"/>
                                  </p:iterate>
                                  <p:childTnLst>
                                    <p:set>
                                      <p:cBhvr>
                                        <p:cTn id="23" dur="1" fill="hold">
                                          <p:stCondLst>
                                            <p:cond delay="0"/>
                                          </p:stCondLst>
                                        </p:cTn>
                                        <p:tgtEl>
                                          <p:spTgt spid="169"/>
                                        </p:tgtEl>
                                        <p:attrNameLst>
                                          <p:attrName>style.visibility</p:attrName>
                                        </p:attrNameLst>
                                      </p:cBhvr>
                                      <p:to>
                                        <p:strVal val="visible"/>
                                      </p:to>
                                    </p:set>
                                    <p:anim calcmode="lin" valueType="num">
                                      <p:cBhvr additive="base">
                                        <p:cTn id="24" dur="500" fill="hold"/>
                                        <p:tgtEl>
                                          <p:spTgt spid="169"/>
                                        </p:tgtEl>
                                        <p:attrNameLst>
                                          <p:attrName>ppt_x</p:attrName>
                                        </p:attrNameLst>
                                      </p:cBhvr>
                                      <p:tavLst>
                                        <p:tav tm="0">
                                          <p:val>
                                            <p:strVal val="0-#ppt_w/2"/>
                                          </p:val>
                                        </p:tav>
                                        <p:tav tm="100000">
                                          <p:val>
                                            <p:strVal val="#ppt_x"/>
                                          </p:val>
                                        </p:tav>
                                      </p:tavLst>
                                    </p:anim>
                                    <p:anim calcmode="lin" valueType="num">
                                      <p:cBhvr additive="base">
                                        <p:cTn id="25" dur="500" fill="hold"/>
                                        <p:tgtEl>
                                          <p:spTgt spid="169"/>
                                        </p:tgtEl>
                                        <p:attrNameLst>
                                          <p:attrName>ppt_y</p:attrName>
                                        </p:attrNameLst>
                                      </p:cBhvr>
                                      <p:tavLst>
                                        <p:tav tm="0">
                                          <p:val>
                                            <p:strVal val="#ppt_y"/>
                                          </p:val>
                                        </p:tav>
                                        <p:tav tm="100000">
                                          <p:val>
                                            <p:strVal val="#ppt_y"/>
                                          </p:val>
                                        </p:tav>
                                      </p:tavLst>
                                    </p:anim>
                                  </p:childTnLst>
                                </p:cTn>
                              </p:par>
                              <p:par>
                                <p:cTn id="26" presetID="23" presetClass="entr" presetSubtype="528" repeatCount="indefinite" fill="hold" grpId="0" nodeType="withEffect">
                                  <p:stCondLst>
                                    <p:cond delay="2618"/>
                                  </p:stCondLst>
                                  <p:childTnLst>
                                    <p:set>
                                      <p:cBhvr>
                                        <p:cTn id="27" dur="1" fill="hold">
                                          <p:stCondLst>
                                            <p:cond delay="0"/>
                                          </p:stCondLst>
                                        </p:cTn>
                                        <p:tgtEl>
                                          <p:spTgt spid="106"/>
                                        </p:tgtEl>
                                        <p:attrNameLst>
                                          <p:attrName>style.visibility</p:attrName>
                                        </p:attrNameLst>
                                      </p:cBhvr>
                                      <p:to>
                                        <p:strVal val="visible"/>
                                      </p:to>
                                    </p:set>
                                    <p:anim calcmode="lin" valueType="num">
                                      <p:cBhvr>
                                        <p:cTn id="28" dur="3737" fill="hold"/>
                                        <p:tgtEl>
                                          <p:spTgt spid="106"/>
                                        </p:tgtEl>
                                        <p:attrNameLst>
                                          <p:attrName>ppt_w</p:attrName>
                                        </p:attrNameLst>
                                      </p:cBhvr>
                                      <p:tavLst>
                                        <p:tav tm="0">
                                          <p:val>
                                            <p:fltVal val="0"/>
                                          </p:val>
                                        </p:tav>
                                        <p:tav tm="100000">
                                          <p:val>
                                            <p:strVal val="#ppt_w"/>
                                          </p:val>
                                        </p:tav>
                                      </p:tavLst>
                                    </p:anim>
                                    <p:anim calcmode="lin" valueType="num">
                                      <p:cBhvr>
                                        <p:cTn id="29" dur="3737" fill="hold"/>
                                        <p:tgtEl>
                                          <p:spTgt spid="106"/>
                                        </p:tgtEl>
                                        <p:attrNameLst>
                                          <p:attrName>ppt_h</p:attrName>
                                        </p:attrNameLst>
                                      </p:cBhvr>
                                      <p:tavLst>
                                        <p:tav tm="0">
                                          <p:val>
                                            <p:fltVal val="0"/>
                                          </p:val>
                                        </p:tav>
                                        <p:tav tm="100000">
                                          <p:val>
                                            <p:strVal val="#ppt_h"/>
                                          </p:val>
                                        </p:tav>
                                      </p:tavLst>
                                    </p:anim>
                                    <p:anim calcmode="lin" valueType="num">
                                      <p:cBhvr>
                                        <p:cTn id="30" dur="3737" fill="hold"/>
                                        <p:tgtEl>
                                          <p:spTgt spid="106"/>
                                        </p:tgtEl>
                                        <p:attrNameLst>
                                          <p:attrName>ppt_x</p:attrName>
                                        </p:attrNameLst>
                                      </p:cBhvr>
                                      <p:tavLst>
                                        <p:tav tm="0">
                                          <p:val>
                                            <p:fltVal val="0.5"/>
                                          </p:val>
                                        </p:tav>
                                        <p:tav tm="100000">
                                          <p:val>
                                            <p:strVal val="#ppt_x"/>
                                          </p:val>
                                        </p:tav>
                                      </p:tavLst>
                                    </p:anim>
                                    <p:anim calcmode="lin" valueType="num">
                                      <p:cBhvr>
                                        <p:cTn id="31" dur="3737" fill="hold"/>
                                        <p:tgtEl>
                                          <p:spTgt spid="106"/>
                                        </p:tgtEl>
                                        <p:attrNameLst>
                                          <p:attrName>ppt_y</p:attrName>
                                        </p:attrNameLst>
                                      </p:cBhvr>
                                      <p:tavLst>
                                        <p:tav tm="0">
                                          <p:val>
                                            <p:fltVal val="0.5"/>
                                          </p:val>
                                        </p:tav>
                                        <p:tav tm="100000">
                                          <p:val>
                                            <p:strVal val="#ppt_y"/>
                                          </p:val>
                                        </p:tav>
                                      </p:tavLst>
                                    </p:anim>
                                  </p:childTnLst>
                                </p:cTn>
                              </p:par>
                              <p:par>
                                <p:cTn id="32" presetID="23" presetClass="entr" presetSubtype="528" repeatCount="indefinite" fill="hold" grpId="0" nodeType="withEffect">
                                  <p:stCondLst>
                                    <p:cond delay="1239"/>
                                  </p:stCondLst>
                                  <p:childTnLst>
                                    <p:set>
                                      <p:cBhvr>
                                        <p:cTn id="33" dur="1" fill="hold">
                                          <p:stCondLst>
                                            <p:cond delay="0"/>
                                          </p:stCondLst>
                                        </p:cTn>
                                        <p:tgtEl>
                                          <p:spTgt spid="93"/>
                                        </p:tgtEl>
                                        <p:attrNameLst>
                                          <p:attrName>style.visibility</p:attrName>
                                        </p:attrNameLst>
                                      </p:cBhvr>
                                      <p:to>
                                        <p:strVal val="visible"/>
                                      </p:to>
                                    </p:set>
                                    <p:anim calcmode="lin" valueType="num">
                                      <p:cBhvr>
                                        <p:cTn id="34" dur="3773" fill="hold"/>
                                        <p:tgtEl>
                                          <p:spTgt spid="93"/>
                                        </p:tgtEl>
                                        <p:attrNameLst>
                                          <p:attrName>ppt_w</p:attrName>
                                        </p:attrNameLst>
                                      </p:cBhvr>
                                      <p:tavLst>
                                        <p:tav tm="0">
                                          <p:val>
                                            <p:fltVal val="0"/>
                                          </p:val>
                                        </p:tav>
                                        <p:tav tm="100000">
                                          <p:val>
                                            <p:strVal val="#ppt_w"/>
                                          </p:val>
                                        </p:tav>
                                      </p:tavLst>
                                    </p:anim>
                                    <p:anim calcmode="lin" valueType="num">
                                      <p:cBhvr>
                                        <p:cTn id="35" dur="3773" fill="hold"/>
                                        <p:tgtEl>
                                          <p:spTgt spid="93"/>
                                        </p:tgtEl>
                                        <p:attrNameLst>
                                          <p:attrName>ppt_h</p:attrName>
                                        </p:attrNameLst>
                                      </p:cBhvr>
                                      <p:tavLst>
                                        <p:tav tm="0">
                                          <p:val>
                                            <p:fltVal val="0"/>
                                          </p:val>
                                        </p:tav>
                                        <p:tav tm="100000">
                                          <p:val>
                                            <p:strVal val="#ppt_h"/>
                                          </p:val>
                                        </p:tav>
                                      </p:tavLst>
                                    </p:anim>
                                    <p:anim calcmode="lin" valueType="num">
                                      <p:cBhvr>
                                        <p:cTn id="36" dur="3773" fill="hold"/>
                                        <p:tgtEl>
                                          <p:spTgt spid="93"/>
                                        </p:tgtEl>
                                        <p:attrNameLst>
                                          <p:attrName>ppt_x</p:attrName>
                                        </p:attrNameLst>
                                      </p:cBhvr>
                                      <p:tavLst>
                                        <p:tav tm="0">
                                          <p:val>
                                            <p:fltVal val="0.5"/>
                                          </p:val>
                                        </p:tav>
                                        <p:tav tm="100000">
                                          <p:val>
                                            <p:strVal val="#ppt_x"/>
                                          </p:val>
                                        </p:tav>
                                      </p:tavLst>
                                    </p:anim>
                                    <p:anim calcmode="lin" valueType="num">
                                      <p:cBhvr>
                                        <p:cTn id="37" dur="3773" fill="hold"/>
                                        <p:tgtEl>
                                          <p:spTgt spid="93"/>
                                        </p:tgtEl>
                                        <p:attrNameLst>
                                          <p:attrName>ppt_y</p:attrName>
                                        </p:attrNameLst>
                                      </p:cBhvr>
                                      <p:tavLst>
                                        <p:tav tm="0">
                                          <p:val>
                                            <p:fltVal val="0.5"/>
                                          </p:val>
                                        </p:tav>
                                        <p:tav tm="100000">
                                          <p:val>
                                            <p:strVal val="#ppt_y"/>
                                          </p:val>
                                        </p:tav>
                                      </p:tavLst>
                                    </p:anim>
                                  </p:childTnLst>
                                </p:cTn>
                              </p:par>
                              <p:par>
                                <p:cTn id="38" presetID="23" presetClass="entr" presetSubtype="528" repeatCount="indefinite" fill="hold" grpId="0" nodeType="withEffect">
                                  <p:stCondLst>
                                    <p:cond delay="2086"/>
                                  </p:stCondLst>
                                  <p:childTnLst>
                                    <p:set>
                                      <p:cBhvr>
                                        <p:cTn id="39" dur="1" fill="hold">
                                          <p:stCondLst>
                                            <p:cond delay="0"/>
                                          </p:stCondLst>
                                        </p:cTn>
                                        <p:tgtEl>
                                          <p:spTgt spid="94"/>
                                        </p:tgtEl>
                                        <p:attrNameLst>
                                          <p:attrName>style.visibility</p:attrName>
                                        </p:attrNameLst>
                                      </p:cBhvr>
                                      <p:to>
                                        <p:strVal val="visible"/>
                                      </p:to>
                                    </p:set>
                                    <p:anim calcmode="lin" valueType="num">
                                      <p:cBhvr>
                                        <p:cTn id="40" dur="3085" fill="hold"/>
                                        <p:tgtEl>
                                          <p:spTgt spid="94"/>
                                        </p:tgtEl>
                                        <p:attrNameLst>
                                          <p:attrName>ppt_w</p:attrName>
                                        </p:attrNameLst>
                                      </p:cBhvr>
                                      <p:tavLst>
                                        <p:tav tm="0">
                                          <p:val>
                                            <p:fltVal val="0"/>
                                          </p:val>
                                        </p:tav>
                                        <p:tav tm="100000">
                                          <p:val>
                                            <p:strVal val="#ppt_w"/>
                                          </p:val>
                                        </p:tav>
                                      </p:tavLst>
                                    </p:anim>
                                    <p:anim calcmode="lin" valueType="num">
                                      <p:cBhvr>
                                        <p:cTn id="41" dur="3085" fill="hold"/>
                                        <p:tgtEl>
                                          <p:spTgt spid="94"/>
                                        </p:tgtEl>
                                        <p:attrNameLst>
                                          <p:attrName>ppt_h</p:attrName>
                                        </p:attrNameLst>
                                      </p:cBhvr>
                                      <p:tavLst>
                                        <p:tav tm="0">
                                          <p:val>
                                            <p:fltVal val="0"/>
                                          </p:val>
                                        </p:tav>
                                        <p:tav tm="100000">
                                          <p:val>
                                            <p:strVal val="#ppt_h"/>
                                          </p:val>
                                        </p:tav>
                                      </p:tavLst>
                                    </p:anim>
                                    <p:anim calcmode="lin" valueType="num">
                                      <p:cBhvr>
                                        <p:cTn id="42" dur="3085" fill="hold"/>
                                        <p:tgtEl>
                                          <p:spTgt spid="94"/>
                                        </p:tgtEl>
                                        <p:attrNameLst>
                                          <p:attrName>ppt_x</p:attrName>
                                        </p:attrNameLst>
                                      </p:cBhvr>
                                      <p:tavLst>
                                        <p:tav tm="0">
                                          <p:val>
                                            <p:fltVal val="0.5"/>
                                          </p:val>
                                        </p:tav>
                                        <p:tav tm="100000">
                                          <p:val>
                                            <p:strVal val="#ppt_x"/>
                                          </p:val>
                                        </p:tav>
                                      </p:tavLst>
                                    </p:anim>
                                    <p:anim calcmode="lin" valueType="num">
                                      <p:cBhvr>
                                        <p:cTn id="43" dur="3085" fill="hold"/>
                                        <p:tgtEl>
                                          <p:spTgt spid="94"/>
                                        </p:tgtEl>
                                        <p:attrNameLst>
                                          <p:attrName>ppt_y</p:attrName>
                                        </p:attrNameLst>
                                      </p:cBhvr>
                                      <p:tavLst>
                                        <p:tav tm="0">
                                          <p:val>
                                            <p:fltVal val="0.5"/>
                                          </p:val>
                                        </p:tav>
                                        <p:tav tm="100000">
                                          <p:val>
                                            <p:strVal val="#ppt_y"/>
                                          </p:val>
                                        </p:tav>
                                      </p:tavLst>
                                    </p:anim>
                                  </p:childTnLst>
                                </p:cTn>
                              </p:par>
                              <p:par>
                                <p:cTn id="44" presetID="23" presetClass="entr" presetSubtype="528" repeatCount="indefinite" fill="hold" grpId="0" nodeType="withEffect">
                                  <p:stCondLst>
                                    <p:cond delay="537"/>
                                  </p:stCondLst>
                                  <p:childTnLst>
                                    <p:set>
                                      <p:cBhvr>
                                        <p:cTn id="45" dur="1" fill="hold">
                                          <p:stCondLst>
                                            <p:cond delay="0"/>
                                          </p:stCondLst>
                                        </p:cTn>
                                        <p:tgtEl>
                                          <p:spTgt spid="95"/>
                                        </p:tgtEl>
                                        <p:attrNameLst>
                                          <p:attrName>style.visibility</p:attrName>
                                        </p:attrNameLst>
                                      </p:cBhvr>
                                      <p:to>
                                        <p:strVal val="visible"/>
                                      </p:to>
                                    </p:set>
                                    <p:anim calcmode="lin" valueType="num">
                                      <p:cBhvr>
                                        <p:cTn id="46" dur="5484" fill="hold"/>
                                        <p:tgtEl>
                                          <p:spTgt spid="95"/>
                                        </p:tgtEl>
                                        <p:attrNameLst>
                                          <p:attrName>ppt_w</p:attrName>
                                        </p:attrNameLst>
                                      </p:cBhvr>
                                      <p:tavLst>
                                        <p:tav tm="0">
                                          <p:val>
                                            <p:fltVal val="0"/>
                                          </p:val>
                                        </p:tav>
                                        <p:tav tm="100000">
                                          <p:val>
                                            <p:strVal val="#ppt_w"/>
                                          </p:val>
                                        </p:tav>
                                      </p:tavLst>
                                    </p:anim>
                                    <p:anim calcmode="lin" valueType="num">
                                      <p:cBhvr>
                                        <p:cTn id="47" dur="5484" fill="hold"/>
                                        <p:tgtEl>
                                          <p:spTgt spid="95"/>
                                        </p:tgtEl>
                                        <p:attrNameLst>
                                          <p:attrName>ppt_h</p:attrName>
                                        </p:attrNameLst>
                                      </p:cBhvr>
                                      <p:tavLst>
                                        <p:tav tm="0">
                                          <p:val>
                                            <p:fltVal val="0"/>
                                          </p:val>
                                        </p:tav>
                                        <p:tav tm="100000">
                                          <p:val>
                                            <p:strVal val="#ppt_h"/>
                                          </p:val>
                                        </p:tav>
                                      </p:tavLst>
                                    </p:anim>
                                    <p:anim calcmode="lin" valueType="num">
                                      <p:cBhvr>
                                        <p:cTn id="48" dur="5484" fill="hold"/>
                                        <p:tgtEl>
                                          <p:spTgt spid="95"/>
                                        </p:tgtEl>
                                        <p:attrNameLst>
                                          <p:attrName>ppt_x</p:attrName>
                                        </p:attrNameLst>
                                      </p:cBhvr>
                                      <p:tavLst>
                                        <p:tav tm="0">
                                          <p:val>
                                            <p:fltVal val="0.5"/>
                                          </p:val>
                                        </p:tav>
                                        <p:tav tm="100000">
                                          <p:val>
                                            <p:strVal val="#ppt_x"/>
                                          </p:val>
                                        </p:tav>
                                      </p:tavLst>
                                    </p:anim>
                                    <p:anim calcmode="lin" valueType="num">
                                      <p:cBhvr>
                                        <p:cTn id="49" dur="5484" fill="hold"/>
                                        <p:tgtEl>
                                          <p:spTgt spid="95"/>
                                        </p:tgtEl>
                                        <p:attrNameLst>
                                          <p:attrName>ppt_y</p:attrName>
                                        </p:attrNameLst>
                                      </p:cBhvr>
                                      <p:tavLst>
                                        <p:tav tm="0">
                                          <p:val>
                                            <p:fltVal val="0.5"/>
                                          </p:val>
                                        </p:tav>
                                        <p:tav tm="100000">
                                          <p:val>
                                            <p:strVal val="#ppt_y"/>
                                          </p:val>
                                        </p:tav>
                                      </p:tavLst>
                                    </p:anim>
                                  </p:childTnLst>
                                </p:cTn>
                              </p:par>
                              <p:par>
                                <p:cTn id="50" presetID="23" presetClass="entr" presetSubtype="528" repeatCount="indefinite" fill="hold" grpId="0" nodeType="withEffect">
                                  <p:stCondLst>
                                    <p:cond delay="1269"/>
                                  </p:stCondLst>
                                  <p:childTnLst>
                                    <p:set>
                                      <p:cBhvr>
                                        <p:cTn id="51" dur="1" fill="hold">
                                          <p:stCondLst>
                                            <p:cond delay="0"/>
                                          </p:stCondLst>
                                        </p:cTn>
                                        <p:tgtEl>
                                          <p:spTgt spid="96"/>
                                        </p:tgtEl>
                                        <p:attrNameLst>
                                          <p:attrName>style.visibility</p:attrName>
                                        </p:attrNameLst>
                                      </p:cBhvr>
                                      <p:to>
                                        <p:strVal val="visible"/>
                                      </p:to>
                                    </p:set>
                                    <p:anim calcmode="lin" valueType="num">
                                      <p:cBhvr>
                                        <p:cTn id="52" dur="5350" fill="hold"/>
                                        <p:tgtEl>
                                          <p:spTgt spid="96"/>
                                        </p:tgtEl>
                                        <p:attrNameLst>
                                          <p:attrName>ppt_w</p:attrName>
                                        </p:attrNameLst>
                                      </p:cBhvr>
                                      <p:tavLst>
                                        <p:tav tm="0">
                                          <p:val>
                                            <p:fltVal val="0"/>
                                          </p:val>
                                        </p:tav>
                                        <p:tav tm="100000">
                                          <p:val>
                                            <p:strVal val="#ppt_w"/>
                                          </p:val>
                                        </p:tav>
                                      </p:tavLst>
                                    </p:anim>
                                    <p:anim calcmode="lin" valueType="num">
                                      <p:cBhvr>
                                        <p:cTn id="53" dur="5350" fill="hold"/>
                                        <p:tgtEl>
                                          <p:spTgt spid="96"/>
                                        </p:tgtEl>
                                        <p:attrNameLst>
                                          <p:attrName>ppt_h</p:attrName>
                                        </p:attrNameLst>
                                      </p:cBhvr>
                                      <p:tavLst>
                                        <p:tav tm="0">
                                          <p:val>
                                            <p:fltVal val="0"/>
                                          </p:val>
                                        </p:tav>
                                        <p:tav tm="100000">
                                          <p:val>
                                            <p:strVal val="#ppt_h"/>
                                          </p:val>
                                        </p:tav>
                                      </p:tavLst>
                                    </p:anim>
                                    <p:anim calcmode="lin" valueType="num">
                                      <p:cBhvr>
                                        <p:cTn id="54" dur="5350" fill="hold"/>
                                        <p:tgtEl>
                                          <p:spTgt spid="96"/>
                                        </p:tgtEl>
                                        <p:attrNameLst>
                                          <p:attrName>ppt_x</p:attrName>
                                        </p:attrNameLst>
                                      </p:cBhvr>
                                      <p:tavLst>
                                        <p:tav tm="0">
                                          <p:val>
                                            <p:fltVal val="0.5"/>
                                          </p:val>
                                        </p:tav>
                                        <p:tav tm="100000">
                                          <p:val>
                                            <p:strVal val="#ppt_x"/>
                                          </p:val>
                                        </p:tav>
                                      </p:tavLst>
                                    </p:anim>
                                    <p:anim calcmode="lin" valueType="num">
                                      <p:cBhvr>
                                        <p:cTn id="55" dur="5350" fill="hold"/>
                                        <p:tgtEl>
                                          <p:spTgt spid="96"/>
                                        </p:tgtEl>
                                        <p:attrNameLst>
                                          <p:attrName>ppt_y</p:attrName>
                                        </p:attrNameLst>
                                      </p:cBhvr>
                                      <p:tavLst>
                                        <p:tav tm="0">
                                          <p:val>
                                            <p:fltVal val="0.5"/>
                                          </p:val>
                                        </p:tav>
                                        <p:tav tm="100000">
                                          <p:val>
                                            <p:strVal val="#ppt_y"/>
                                          </p:val>
                                        </p:tav>
                                      </p:tavLst>
                                    </p:anim>
                                  </p:childTnLst>
                                </p:cTn>
                              </p:par>
                              <p:par>
                                <p:cTn id="56" presetID="23" presetClass="entr" presetSubtype="528" repeatCount="indefinite" fill="hold" grpId="0" nodeType="withEffect">
                                  <p:stCondLst>
                                    <p:cond delay="1630"/>
                                  </p:stCondLst>
                                  <p:childTnLst>
                                    <p:set>
                                      <p:cBhvr>
                                        <p:cTn id="57" dur="1" fill="hold">
                                          <p:stCondLst>
                                            <p:cond delay="0"/>
                                          </p:stCondLst>
                                        </p:cTn>
                                        <p:tgtEl>
                                          <p:spTgt spid="97"/>
                                        </p:tgtEl>
                                        <p:attrNameLst>
                                          <p:attrName>style.visibility</p:attrName>
                                        </p:attrNameLst>
                                      </p:cBhvr>
                                      <p:to>
                                        <p:strVal val="visible"/>
                                      </p:to>
                                    </p:set>
                                    <p:anim calcmode="lin" valueType="num">
                                      <p:cBhvr>
                                        <p:cTn id="58" dur="5373" fill="hold"/>
                                        <p:tgtEl>
                                          <p:spTgt spid="97"/>
                                        </p:tgtEl>
                                        <p:attrNameLst>
                                          <p:attrName>ppt_w</p:attrName>
                                        </p:attrNameLst>
                                      </p:cBhvr>
                                      <p:tavLst>
                                        <p:tav tm="0">
                                          <p:val>
                                            <p:fltVal val="0"/>
                                          </p:val>
                                        </p:tav>
                                        <p:tav tm="100000">
                                          <p:val>
                                            <p:strVal val="#ppt_w"/>
                                          </p:val>
                                        </p:tav>
                                      </p:tavLst>
                                    </p:anim>
                                    <p:anim calcmode="lin" valueType="num">
                                      <p:cBhvr>
                                        <p:cTn id="59" dur="5373" fill="hold"/>
                                        <p:tgtEl>
                                          <p:spTgt spid="97"/>
                                        </p:tgtEl>
                                        <p:attrNameLst>
                                          <p:attrName>ppt_h</p:attrName>
                                        </p:attrNameLst>
                                      </p:cBhvr>
                                      <p:tavLst>
                                        <p:tav tm="0">
                                          <p:val>
                                            <p:fltVal val="0"/>
                                          </p:val>
                                        </p:tav>
                                        <p:tav tm="100000">
                                          <p:val>
                                            <p:strVal val="#ppt_h"/>
                                          </p:val>
                                        </p:tav>
                                      </p:tavLst>
                                    </p:anim>
                                    <p:anim calcmode="lin" valueType="num">
                                      <p:cBhvr>
                                        <p:cTn id="60" dur="5373" fill="hold"/>
                                        <p:tgtEl>
                                          <p:spTgt spid="97"/>
                                        </p:tgtEl>
                                        <p:attrNameLst>
                                          <p:attrName>ppt_x</p:attrName>
                                        </p:attrNameLst>
                                      </p:cBhvr>
                                      <p:tavLst>
                                        <p:tav tm="0">
                                          <p:val>
                                            <p:fltVal val="0.5"/>
                                          </p:val>
                                        </p:tav>
                                        <p:tav tm="100000">
                                          <p:val>
                                            <p:strVal val="#ppt_x"/>
                                          </p:val>
                                        </p:tav>
                                      </p:tavLst>
                                    </p:anim>
                                    <p:anim calcmode="lin" valueType="num">
                                      <p:cBhvr>
                                        <p:cTn id="61" dur="5373" fill="hold"/>
                                        <p:tgtEl>
                                          <p:spTgt spid="97"/>
                                        </p:tgtEl>
                                        <p:attrNameLst>
                                          <p:attrName>ppt_y</p:attrName>
                                        </p:attrNameLst>
                                      </p:cBhvr>
                                      <p:tavLst>
                                        <p:tav tm="0">
                                          <p:val>
                                            <p:fltVal val="0.5"/>
                                          </p:val>
                                        </p:tav>
                                        <p:tav tm="100000">
                                          <p:val>
                                            <p:strVal val="#ppt_y"/>
                                          </p:val>
                                        </p:tav>
                                      </p:tavLst>
                                    </p:anim>
                                  </p:childTnLst>
                                </p:cTn>
                              </p:par>
                              <p:par>
                                <p:cTn id="62" presetID="23" presetClass="entr" presetSubtype="528" repeatCount="indefinite" fill="hold" grpId="0" nodeType="withEffect">
                                  <p:stCondLst>
                                    <p:cond delay="2444"/>
                                  </p:stCondLst>
                                  <p:childTnLst>
                                    <p:set>
                                      <p:cBhvr>
                                        <p:cTn id="63" dur="1" fill="hold">
                                          <p:stCondLst>
                                            <p:cond delay="0"/>
                                          </p:stCondLst>
                                        </p:cTn>
                                        <p:tgtEl>
                                          <p:spTgt spid="98"/>
                                        </p:tgtEl>
                                        <p:attrNameLst>
                                          <p:attrName>style.visibility</p:attrName>
                                        </p:attrNameLst>
                                      </p:cBhvr>
                                      <p:to>
                                        <p:strVal val="visible"/>
                                      </p:to>
                                    </p:set>
                                    <p:anim calcmode="lin" valueType="num">
                                      <p:cBhvr>
                                        <p:cTn id="64" dur="3998" fill="hold"/>
                                        <p:tgtEl>
                                          <p:spTgt spid="98"/>
                                        </p:tgtEl>
                                        <p:attrNameLst>
                                          <p:attrName>ppt_w</p:attrName>
                                        </p:attrNameLst>
                                      </p:cBhvr>
                                      <p:tavLst>
                                        <p:tav tm="0">
                                          <p:val>
                                            <p:fltVal val="0"/>
                                          </p:val>
                                        </p:tav>
                                        <p:tav tm="100000">
                                          <p:val>
                                            <p:strVal val="#ppt_w"/>
                                          </p:val>
                                        </p:tav>
                                      </p:tavLst>
                                    </p:anim>
                                    <p:anim calcmode="lin" valueType="num">
                                      <p:cBhvr>
                                        <p:cTn id="65" dur="3998" fill="hold"/>
                                        <p:tgtEl>
                                          <p:spTgt spid="98"/>
                                        </p:tgtEl>
                                        <p:attrNameLst>
                                          <p:attrName>ppt_h</p:attrName>
                                        </p:attrNameLst>
                                      </p:cBhvr>
                                      <p:tavLst>
                                        <p:tav tm="0">
                                          <p:val>
                                            <p:fltVal val="0"/>
                                          </p:val>
                                        </p:tav>
                                        <p:tav tm="100000">
                                          <p:val>
                                            <p:strVal val="#ppt_h"/>
                                          </p:val>
                                        </p:tav>
                                      </p:tavLst>
                                    </p:anim>
                                    <p:anim calcmode="lin" valueType="num">
                                      <p:cBhvr>
                                        <p:cTn id="66" dur="3998" fill="hold"/>
                                        <p:tgtEl>
                                          <p:spTgt spid="98"/>
                                        </p:tgtEl>
                                        <p:attrNameLst>
                                          <p:attrName>ppt_x</p:attrName>
                                        </p:attrNameLst>
                                      </p:cBhvr>
                                      <p:tavLst>
                                        <p:tav tm="0">
                                          <p:val>
                                            <p:fltVal val="0.5"/>
                                          </p:val>
                                        </p:tav>
                                        <p:tav tm="100000">
                                          <p:val>
                                            <p:strVal val="#ppt_x"/>
                                          </p:val>
                                        </p:tav>
                                      </p:tavLst>
                                    </p:anim>
                                    <p:anim calcmode="lin" valueType="num">
                                      <p:cBhvr>
                                        <p:cTn id="67" dur="3998" fill="hold"/>
                                        <p:tgtEl>
                                          <p:spTgt spid="98"/>
                                        </p:tgtEl>
                                        <p:attrNameLst>
                                          <p:attrName>ppt_y</p:attrName>
                                        </p:attrNameLst>
                                      </p:cBhvr>
                                      <p:tavLst>
                                        <p:tav tm="0">
                                          <p:val>
                                            <p:fltVal val="0.5"/>
                                          </p:val>
                                        </p:tav>
                                        <p:tav tm="100000">
                                          <p:val>
                                            <p:strVal val="#ppt_y"/>
                                          </p:val>
                                        </p:tav>
                                      </p:tavLst>
                                    </p:anim>
                                  </p:childTnLst>
                                </p:cTn>
                              </p:par>
                              <p:par>
                                <p:cTn id="68" presetID="23" presetClass="entr" presetSubtype="528" repeatCount="indefinite" fill="hold" grpId="0" nodeType="withEffect">
                                  <p:stCondLst>
                                    <p:cond delay="1283"/>
                                  </p:stCondLst>
                                  <p:childTnLst>
                                    <p:set>
                                      <p:cBhvr>
                                        <p:cTn id="69" dur="1" fill="hold">
                                          <p:stCondLst>
                                            <p:cond delay="0"/>
                                          </p:stCondLst>
                                        </p:cTn>
                                        <p:tgtEl>
                                          <p:spTgt spid="99"/>
                                        </p:tgtEl>
                                        <p:attrNameLst>
                                          <p:attrName>style.visibility</p:attrName>
                                        </p:attrNameLst>
                                      </p:cBhvr>
                                      <p:to>
                                        <p:strVal val="visible"/>
                                      </p:to>
                                    </p:set>
                                    <p:anim calcmode="lin" valueType="num">
                                      <p:cBhvr>
                                        <p:cTn id="70" dur="4665" fill="hold"/>
                                        <p:tgtEl>
                                          <p:spTgt spid="99"/>
                                        </p:tgtEl>
                                        <p:attrNameLst>
                                          <p:attrName>ppt_w</p:attrName>
                                        </p:attrNameLst>
                                      </p:cBhvr>
                                      <p:tavLst>
                                        <p:tav tm="0">
                                          <p:val>
                                            <p:fltVal val="0"/>
                                          </p:val>
                                        </p:tav>
                                        <p:tav tm="100000">
                                          <p:val>
                                            <p:strVal val="#ppt_w"/>
                                          </p:val>
                                        </p:tav>
                                      </p:tavLst>
                                    </p:anim>
                                    <p:anim calcmode="lin" valueType="num">
                                      <p:cBhvr>
                                        <p:cTn id="71" dur="4665" fill="hold"/>
                                        <p:tgtEl>
                                          <p:spTgt spid="99"/>
                                        </p:tgtEl>
                                        <p:attrNameLst>
                                          <p:attrName>ppt_h</p:attrName>
                                        </p:attrNameLst>
                                      </p:cBhvr>
                                      <p:tavLst>
                                        <p:tav tm="0">
                                          <p:val>
                                            <p:fltVal val="0"/>
                                          </p:val>
                                        </p:tav>
                                        <p:tav tm="100000">
                                          <p:val>
                                            <p:strVal val="#ppt_h"/>
                                          </p:val>
                                        </p:tav>
                                      </p:tavLst>
                                    </p:anim>
                                    <p:anim calcmode="lin" valueType="num">
                                      <p:cBhvr>
                                        <p:cTn id="72" dur="4665" fill="hold"/>
                                        <p:tgtEl>
                                          <p:spTgt spid="99"/>
                                        </p:tgtEl>
                                        <p:attrNameLst>
                                          <p:attrName>ppt_x</p:attrName>
                                        </p:attrNameLst>
                                      </p:cBhvr>
                                      <p:tavLst>
                                        <p:tav tm="0">
                                          <p:val>
                                            <p:fltVal val="0.5"/>
                                          </p:val>
                                        </p:tav>
                                        <p:tav tm="100000">
                                          <p:val>
                                            <p:strVal val="#ppt_x"/>
                                          </p:val>
                                        </p:tav>
                                      </p:tavLst>
                                    </p:anim>
                                    <p:anim calcmode="lin" valueType="num">
                                      <p:cBhvr>
                                        <p:cTn id="73" dur="4665" fill="hold"/>
                                        <p:tgtEl>
                                          <p:spTgt spid="99"/>
                                        </p:tgtEl>
                                        <p:attrNameLst>
                                          <p:attrName>ppt_y</p:attrName>
                                        </p:attrNameLst>
                                      </p:cBhvr>
                                      <p:tavLst>
                                        <p:tav tm="0">
                                          <p:val>
                                            <p:fltVal val="0.5"/>
                                          </p:val>
                                        </p:tav>
                                        <p:tav tm="100000">
                                          <p:val>
                                            <p:strVal val="#ppt_y"/>
                                          </p:val>
                                        </p:tav>
                                      </p:tavLst>
                                    </p:anim>
                                  </p:childTnLst>
                                </p:cTn>
                              </p:par>
                              <p:par>
                                <p:cTn id="74" presetID="23" presetClass="entr" presetSubtype="528" repeatCount="indefinite" fill="hold" grpId="0" nodeType="withEffect">
                                  <p:stCondLst>
                                    <p:cond delay="1527"/>
                                  </p:stCondLst>
                                  <p:childTnLst>
                                    <p:set>
                                      <p:cBhvr>
                                        <p:cTn id="75" dur="1" fill="hold">
                                          <p:stCondLst>
                                            <p:cond delay="0"/>
                                          </p:stCondLst>
                                        </p:cTn>
                                        <p:tgtEl>
                                          <p:spTgt spid="100"/>
                                        </p:tgtEl>
                                        <p:attrNameLst>
                                          <p:attrName>style.visibility</p:attrName>
                                        </p:attrNameLst>
                                      </p:cBhvr>
                                      <p:to>
                                        <p:strVal val="visible"/>
                                      </p:to>
                                    </p:set>
                                    <p:anim calcmode="lin" valueType="num">
                                      <p:cBhvr>
                                        <p:cTn id="76" dur="5410" fill="hold"/>
                                        <p:tgtEl>
                                          <p:spTgt spid="100"/>
                                        </p:tgtEl>
                                        <p:attrNameLst>
                                          <p:attrName>ppt_w</p:attrName>
                                        </p:attrNameLst>
                                      </p:cBhvr>
                                      <p:tavLst>
                                        <p:tav tm="0">
                                          <p:val>
                                            <p:fltVal val="0"/>
                                          </p:val>
                                        </p:tav>
                                        <p:tav tm="100000">
                                          <p:val>
                                            <p:strVal val="#ppt_w"/>
                                          </p:val>
                                        </p:tav>
                                      </p:tavLst>
                                    </p:anim>
                                    <p:anim calcmode="lin" valueType="num">
                                      <p:cBhvr>
                                        <p:cTn id="77" dur="5410" fill="hold"/>
                                        <p:tgtEl>
                                          <p:spTgt spid="100"/>
                                        </p:tgtEl>
                                        <p:attrNameLst>
                                          <p:attrName>ppt_h</p:attrName>
                                        </p:attrNameLst>
                                      </p:cBhvr>
                                      <p:tavLst>
                                        <p:tav tm="0">
                                          <p:val>
                                            <p:fltVal val="0"/>
                                          </p:val>
                                        </p:tav>
                                        <p:tav tm="100000">
                                          <p:val>
                                            <p:strVal val="#ppt_h"/>
                                          </p:val>
                                        </p:tav>
                                      </p:tavLst>
                                    </p:anim>
                                    <p:anim calcmode="lin" valueType="num">
                                      <p:cBhvr>
                                        <p:cTn id="78" dur="5410" fill="hold"/>
                                        <p:tgtEl>
                                          <p:spTgt spid="100"/>
                                        </p:tgtEl>
                                        <p:attrNameLst>
                                          <p:attrName>ppt_x</p:attrName>
                                        </p:attrNameLst>
                                      </p:cBhvr>
                                      <p:tavLst>
                                        <p:tav tm="0">
                                          <p:val>
                                            <p:fltVal val="0.5"/>
                                          </p:val>
                                        </p:tav>
                                        <p:tav tm="100000">
                                          <p:val>
                                            <p:strVal val="#ppt_x"/>
                                          </p:val>
                                        </p:tav>
                                      </p:tavLst>
                                    </p:anim>
                                    <p:anim calcmode="lin" valueType="num">
                                      <p:cBhvr>
                                        <p:cTn id="79" dur="5410" fill="hold"/>
                                        <p:tgtEl>
                                          <p:spTgt spid="100"/>
                                        </p:tgtEl>
                                        <p:attrNameLst>
                                          <p:attrName>ppt_y</p:attrName>
                                        </p:attrNameLst>
                                      </p:cBhvr>
                                      <p:tavLst>
                                        <p:tav tm="0">
                                          <p:val>
                                            <p:fltVal val="0.5"/>
                                          </p:val>
                                        </p:tav>
                                        <p:tav tm="100000">
                                          <p:val>
                                            <p:strVal val="#ppt_y"/>
                                          </p:val>
                                        </p:tav>
                                      </p:tavLst>
                                    </p:anim>
                                  </p:childTnLst>
                                </p:cTn>
                              </p:par>
                              <p:par>
                                <p:cTn id="80" presetID="23" presetClass="entr" presetSubtype="528" repeatCount="indefinite" fill="hold" grpId="0" nodeType="withEffect">
                                  <p:stCondLst>
                                    <p:cond delay="683"/>
                                  </p:stCondLst>
                                  <p:childTnLst>
                                    <p:set>
                                      <p:cBhvr>
                                        <p:cTn id="81" dur="1" fill="hold">
                                          <p:stCondLst>
                                            <p:cond delay="0"/>
                                          </p:stCondLst>
                                        </p:cTn>
                                        <p:tgtEl>
                                          <p:spTgt spid="101"/>
                                        </p:tgtEl>
                                        <p:attrNameLst>
                                          <p:attrName>style.visibility</p:attrName>
                                        </p:attrNameLst>
                                      </p:cBhvr>
                                      <p:to>
                                        <p:strVal val="visible"/>
                                      </p:to>
                                    </p:set>
                                    <p:anim calcmode="lin" valueType="num">
                                      <p:cBhvr>
                                        <p:cTn id="82" dur="4692" fill="hold"/>
                                        <p:tgtEl>
                                          <p:spTgt spid="101"/>
                                        </p:tgtEl>
                                        <p:attrNameLst>
                                          <p:attrName>ppt_w</p:attrName>
                                        </p:attrNameLst>
                                      </p:cBhvr>
                                      <p:tavLst>
                                        <p:tav tm="0">
                                          <p:val>
                                            <p:fltVal val="0"/>
                                          </p:val>
                                        </p:tav>
                                        <p:tav tm="100000">
                                          <p:val>
                                            <p:strVal val="#ppt_w"/>
                                          </p:val>
                                        </p:tav>
                                      </p:tavLst>
                                    </p:anim>
                                    <p:anim calcmode="lin" valueType="num">
                                      <p:cBhvr>
                                        <p:cTn id="83" dur="4692" fill="hold"/>
                                        <p:tgtEl>
                                          <p:spTgt spid="101"/>
                                        </p:tgtEl>
                                        <p:attrNameLst>
                                          <p:attrName>ppt_h</p:attrName>
                                        </p:attrNameLst>
                                      </p:cBhvr>
                                      <p:tavLst>
                                        <p:tav tm="0">
                                          <p:val>
                                            <p:fltVal val="0"/>
                                          </p:val>
                                        </p:tav>
                                        <p:tav tm="100000">
                                          <p:val>
                                            <p:strVal val="#ppt_h"/>
                                          </p:val>
                                        </p:tav>
                                      </p:tavLst>
                                    </p:anim>
                                    <p:anim calcmode="lin" valueType="num">
                                      <p:cBhvr>
                                        <p:cTn id="84" dur="4692" fill="hold"/>
                                        <p:tgtEl>
                                          <p:spTgt spid="101"/>
                                        </p:tgtEl>
                                        <p:attrNameLst>
                                          <p:attrName>ppt_x</p:attrName>
                                        </p:attrNameLst>
                                      </p:cBhvr>
                                      <p:tavLst>
                                        <p:tav tm="0">
                                          <p:val>
                                            <p:fltVal val="0.5"/>
                                          </p:val>
                                        </p:tav>
                                        <p:tav tm="100000">
                                          <p:val>
                                            <p:strVal val="#ppt_x"/>
                                          </p:val>
                                        </p:tav>
                                      </p:tavLst>
                                    </p:anim>
                                    <p:anim calcmode="lin" valueType="num">
                                      <p:cBhvr>
                                        <p:cTn id="85" dur="4692" fill="hold"/>
                                        <p:tgtEl>
                                          <p:spTgt spid="101"/>
                                        </p:tgtEl>
                                        <p:attrNameLst>
                                          <p:attrName>ppt_y</p:attrName>
                                        </p:attrNameLst>
                                      </p:cBhvr>
                                      <p:tavLst>
                                        <p:tav tm="0">
                                          <p:val>
                                            <p:fltVal val="0.5"/>
                                          </p:val>
                                        </p:tav>
                                        <p:tav tm="100000">
                                          <p:val>
                                            <p:strVal val="#ppt_y"/>
                                          </p:val>
                                        </p:tav>
                                      </p:tavLst>
                                    </p:anim>
                                  </p:childTnLst>
                                </p:cTn>
                              </p:par>
                              <p:par>
                                <p:cTn id="86" presetID="23" presetClass="entr" presetSubtype="528" repeatCount="indefinite" fill="hold" grpId="0" nodeType="withEffect">
                                  <p:stCondLst>
                                    <p:cond delay="1858"/>
                                  </p:stCondLst>
                                  <p:childTnLst>
                                    <p:set>
                                      <p:cBhvr>
                                        <p:cTn id="87" dur="1" fill="hold">
                                          <p:stCondLst>
                                            <p:cond delay="0"/>
                                          </p:stCondLst>
                                        </p:cTn>
                                        <p:tgtEl>
                                          <p:spTgt spid="102"/>
                                        </p:tgtEl>
                                        <p:attrNameLst>
                                          <p:attrName>style.visibility</p:attrName>
                                        </p:attrNameLst>
                                      </p:cBhvr>
                                      <p:to>
                                        <p:strVal val="visible"/>
                                      </p:to>
                                    </p:set>
                                    <p:anim calcmode="lin" valueType="num">
                                      <p:cBhvr>
                                        <p:cTn id="88" dur="3611" fill="hold"/>
                                        <p:tgtEl>
                                          <p:spTgt spid="102"/>
                                        </p:tgtEl>
                                        <p:attrNameLst>
                                          <p:attrName>ppt_w</p:attrName>
                                        </p:attrNameLst>
                                      </p:cBhvr>
                                      <p:tavLst>
                                        <p:tav tm="0">
                                          <p:val>
                                            <p:fltVal val="0"/>
                                          </p:val>
                                        </p:tav>
                                        <p:tav tm="100000">
                                          <p:val>
                                            <p:strVal val="#ppt_w"/>
                                          </p:val>
                                        </p:tav>
                                      </p:tavLst>
                                    </p:anim>
                                    <p:anim calcmode="lin" valueType="num">
                                      <p:cBhvr>
                                        <p:cTn id="89" dur="3611" fill="hold"/>
                                        <p:tgtEl>
                                          <p:spTgt spid="102"/>
                                        </p:tgtEl>
                                        <p:attrNameLst>
                                          <p:attrName>ppt_h</p:attrName>
                                        </p:attrNameLst>
                                      </p:cBhvr>
                                      <p:tavLst>
                                        <p:tav tm="0">
                                          <p:val>
                                            <p:fltVal val="0"/>
                                          </p:val>
                                        </p:tav>
                                        <p:tav tm="100000">
                                          <p:val>
                                            <p:strVal val="#ppt_h"/>
                                          </p:val>
                                        </p:tav>
                                      </p:tavLst>
                                    </p:anim>
                                    <p:anim calcmode="lin" valueType="num">
                                      <p:cBhvr>
                                        <p:cTn id="90" dur="3611" fill="hold"/>
                                        <p:tgtEl>
                                          <p:spTgt spid="102"/>
                                        </p:tgtEl>
                                        <p:attrNameLst>
                                          <p:attrName>ppt_x</p:attrName>
                                        </p:attrNameLst>
                                      </p:cBhvr>
                                      <p:tavLst>
                                        <p:tav tm="0">
                                          <p:val>
                                            <p:fltVal val="0.5"/>
                                          </p:val>
                                        </p:tav>
                                        <p:tav tm="100000">
                                          <p:val>
                                            <p:strVal val="#ppt_x"/>
                                          </p:val>
                                        </p:tav>
                                      </p:tavLst>
                                    </p:anim>
                                    <p:anim calcmode="lin" valueType="num">
                                      <p:cBhvr>
                                        <p:cTn id="91" dur="3611" fill="hold"/>
                                        <p:tgtEl>
                                          <p:spTgt spid="102"/>
                                        </p:tgtEl>
                                        <p:attrNameLst>
                                          <p:attrName>ppt_y</p:attrName>
                                        </p:attrNameLst>
                                      </p:cBhvr>
                                      <p:tavLst>
                                        <p:tav tm="0">
                                          <p:val>
                                            <p:fltVal val="0.5"/>
                                          </p:val>
                                        </p:tav>
                                        <p:tav tm="100000">
                                          <p:val>
                                            <p:strVal val="#ppt_y"/>
                                          </p:val>
                                        </p:tav>
                                      </p:tavLst>
                                    </p:anim>
                                  </p:childTnLst>
                                </p:cTn>
                              </p:par>
                              <p:par>
                                <p:cTn id="92" presetID="23" presetClass="entr" presetSubtype="528" repeatCount="indefinite" fill="hold" grpId="0" nodeType="withEffect">
                                  <p:stCondLst>
                                    <p:cond delay="1469"/>
                                  </p:stCondLst>
                                  <p:childTnLst>
                                    <p:set>
                                      <p:cBhvr>
                                        <p:cTn id="93" dur="1" fill="hold">
                                          <p:stCondLst>
                                            <p:cond delay="0"/>
                                          </p:stCondLst>
                                        </p:cTn>
                                        <p:tgtEl>
                                          <p:spTgt spid="103"/>
                                        </p:tgtEl>
                                        <p:attrNameLst>
                                          <p:attrName>style.visibility</p:attrName>
                                        </p:attrNameLst>
                                      </p:cBhvr>
                                      <p:to>
                                        <p:strVal val="visible"/>
                                      </p:to>
                                    </p:set>
                                    <p:anim calcmode="lin" valueType="num">
                                      <p:cBhvr>
                                        <p:cTn id="94" dur="3623" fill="hold"/>
                                        <p:tgtEl>
                                          <p:spTgt spid="103"/>
                                        </p:tgtEl>
                                        <p:attrNameLst>
                                          <p:attrName>ppt_w</p:attrName>
                                        </p:attrNameLst>
                                      </p:cBhvr>
                                      <p:tavLst>
                                        <p:tav tm="0">
                                          <p:val>
                                            <p:fltVal val="0"/>
                                          </p:val>
                                        </p:tav>
                                        <p:tav tm="100000">
                                          <p:val>
                                            <p:strVal val="#ppt_w"/>
                                          </p:val>
                                        </p:tav>
                                      </p:tavLst>
                                    </p:anim>
                                    <p:anim calcmode="lin" valueType="num">
                                      <p:cBhvr>
                                        <p:cTn id="95" dur="3623" fill="hold"/>
                                        <p:tgtEl>
                                          <p:spTgt spid="103"/>
                                        </p:tgtEl>
                                        <p:attrNameLst>
                                          <p:attrName>ppt_h</p:attrName>
                                        </p:attrNameLst>
                                      </p:cBhvr>
                                      <p:tavLst>
                                        <p:tav tm="0">
                                          <p:val>
                                            <p:fltVal val="0"/>
                                          </p:val>
                                        </p:tav>
                                        <p:tav tm="100000">
                                          <p:val>
                                            <p:strVal val="#ppt_h"/>
                                          </p:val>
                                        </p:tav>
                                      </p:tavLst>
                                    </p:anim>
                                    <p:anim calcmode="lin" valueType="num">
                                      <p:cBhvr>
                                        <p:cTn id="96" dur="3623" fill="hold"/>
                                        <p:tgtEl>
                                          <p:spTgt spid="103"/>
                                        </p:tgtEl>
                                        <p:attrNameLst>
                                          <p:attrName>ppt_x</p:attrName>
                                        </p:attrNameLst>
                                      </p:cBhvr>
                                      <p:tavLst>
                                        <p:tav tm="0">
                                          <p:val>
                                            <p:fltVal val="0.5"/>
                                          </p:val>
                                        </p:tav>
                                        <p:tav tm="100000">
                                          <p:val>
                                            <p:strVal val="#ppt_x"/>
                                          </p:val>
                                        </p:tav>
                                      </p:tavLst>
                                    </p:anim>
                                    <p:anim calcmode="lin" valueType="num">
                                      <p:cBhvr>
                                        <p:cTn id="97" dur="3623" fill="hold"/>
                                        <p:tgtEl>
                                          <p:spTgt spid="103"/>
                                        </p:tgtEl>
                                        <p:attrNameLst>
                                          <p:attrName>ppt_y</p:attrName>
                                        </p:attrNameLst>
                                      </p:cBhvr>
                                      <p:tavLst>
                                        <p:tav tm="0">
                                          <p:val>
                                            <p:fltVal val="0.5"/>
                                          </p:val>
                                        </p:tav>
                                        <p:tav tm="100000">
                                          <p:val>
                                            <p:strVal val="#ppt_y"/>
                                          </p:val>
                                        </p:tav>
                                      </p:tavLst>
                                    </p:anim>
                                  </p:childTnLst>
                                </p:cTn>
                              </p:par>
                              <p:par>
                                <p:cTn id="98" presetID="23" presetClass="entr" presetSubtype="528" repeatCount="indefinite" fill="hold" grpId="0" nodeType="withEffect">
                                  <p:stCondLst>
                                    <p:cond delay="2042"/>
                                  </p:stCondLst>
                                  <p:childTnLst>
                                    <p:set>
                                      <p:cBhvr>
                                        <p:cTn id="99" dur="1" fill="hold">
                                          <p:stCondLst>
                                            <p:cond delay="0"/>
                                          </p:stCondLst>
                                        </p:cTn>
                                        <p:tgtEl>
                                          <p:spTgt spid="104"/>
                                        </p:tgtEl>
                                        <p:attrNameLst>
                                          <p:attrName>style.visibility</p:attrName>
                                        </p:attrNameLst>
                                      </p:cBhvr>
                                      <p:to>
                                        <p:strVal val="visible"/>
                                      </p:to>
                                    </p:set>
                                    <p:anim calcmode="lin" valueType="num">
                                      <p:cBhvr>
                                        <p:cTn id="100" dur="4094" fill="hold"/>
                                        <p:tgtEl>
                                          <p:spTgt spid="104"/>
                                        </p:tgtEl>
                                        <p:attrNameLst>
                                          <p:attrName>ppt_w</p:attrName>
                                        </p:attrNameLst>
                                      </p:cBhvr>
                                      <p:tavLst>
                                        <p:tav tm="0">
                                          <p:val>
                                            <p:fltVal val="0"/>
                                          </p:val>
                                        </p:tav>
                                        <p:tav tm="100000">
                                          <p:val>
                                            <p:strVal val="#ppt_w"/>
                                          </p:val>
                                        </p:tav>
                                      </p:tavLst>
                                    </p:anim>
                                    <p:anim calcmode="lin" valueType="num">
                                      <p:cBhvr>
                                        <p:cTn id="101" dur="4094" fill="hold"/>
                                        <p:tgtEl>
                                          <p:spTgt spid="104"/>
                                        </p:tgtEl>
                                        <p:attrNameLst>
                                          <p:attrName>ppt_h</p:attrName>
                                        </p:attrNameLst>
                                      </p:cBhvr>
                                      <p:tavLst>
                                        <p:tav tm="0">
                                          <p:val>
                                            <p:fltVal val="0"/>
                                          </p:val>
                                        </p:tav>
                                        <p:tav tm="100000">
                                          <p:val>
                                            <p:strVal val="#ppt_h"/>
                                          </p:val>
                                        </p:tav>
                                      </p:tavLst>
                                    </p:anim>
                                    <p:anim calcmode="lin" valueType="num">
                                      <p:cBhvr>
                                        <p:cTn id="102" dur="4094" fill="hold"/>
                                        <p:tgtEl>
                                          <p:spTgt spid="104"/>
                                        </p:tgtEl>
                                        <p:attrNameLst>
                                          <p:attrName>ppt_x</p:attrName>
                                        </p:attrNameLst>
                                      </p:cBhvr>
                                      <p:tavLst>
                                        <p:tav tm="0">
                                          <p:val>
                                            <p:fltVal val="0.5"/>
                                          </p:val>
                                        </p:tav>
                                        <p:tav tm="100000">
                                          <p:val>
                                            <p:strVal val="#ppt_x"/>
                                          </p:val>
                                        </p:tav>
                                      </p:tavLst>
                                    </p:anim>
                                    <p:anim calcmode="lin" valueType="num">
                                      <p:cBhvr>
                                        <p:cTn id="103" dur="4094" fill="hold"/>
                                        <p:tgtEl>
                                          <p:spTgt spid="104"/>
                                        </p:tgtEl>
                                        <p:attrNameLst>
                                          <p:attrName>ppt_y</p:attrName>
                                        </p:attrNameLst>
                                      </p:cBhvr>
                                      <p:tavLst>
                                        <p:tav tm="0">
                                          <p:val>
                                            <p:fltVal val="0.5"/>
                                          </p:val>
                                        </p:tav>
                                        <p:tav tm="100000">
                                          <p:val>
                                            <p:strVal val="#ppt_y"/>
                                          </p:val>
                                        </p:tav>
                                      </p:tavLst>
                                    </p:anim>
                                  </p:childTnLst>
                                </p:cTn>
                              </p:par>
                              <p:par>
                                <p:cTn id="104" presetID="23" presetClass="entr" presetSubtype="528" repeatCount="indefinite" fill="hold" grpId="0" nodeType="withEffect">
                                  <p:stCondLst>
                                    <p:cond delay="2660"/>
                                  </p:stCondLst>
                                  <p:childTnLst>
                                    <p:set>
                                      <p:cBhvr>
                                        <p:cTn id="105" dur="1" fill="hold">
                                          <p:stCondLst>
                                            <p:cond delay="0"/>
                                          </p:stCondLst>
                                        </p:cTn>
                                        <p:tgtEl>
                                          <p:spTgt spid="105"/>
                                        </p:tgtEl>
                                        <p:attrNameLst>
                                          <p:attrName>style.visibility</p:attrName>
                                        </p:attrNameLst>
                                      </p:cBhvr>
                                      <p:to>
                                        <p:strVal val="visible"/>
                                      </p:to>
                                    </p:set>
                                    <p:anim calcmode="lin" valueType="num">
                                      <p:cBhvr>
                                        <p:cTn id="106" dur="4721" fill="hold"/>
                                        <p:tgtEl>
                                          <p:spTgt spid="105"/>
                                        </p:tgtEl>
                                        <p:attrNameLst>
                                          <p:attrName>ppt_w</p:attrName>
                                        </p:attrNameLst>
                                      </p:cBhvr>
                                      <p:tavLst>
                                        <p:tav tm="0">
                                          <p:val>
                                            <p:fltVal val="0"/>
                                          </p:val>
                                        </p:tav>
                                        <p:tav tm="100000">
                                          <p:val>
                                            <p:strVal val="#ppt_w"/>
                                          </p:val>
                                        </p:tav>
                                      </p:tavLst>
                                    </p:anim>
                                    <p:anim calcmode="lin" valueType="num">
                                      <p:cBhvr>
                                        <p:cTn id="107" dur="4721" fill="hold"/>
                                        <p:tgtEl>
                                          <p:spTgt spid="105"/>
                                        </p:tgtEl>
                                        <p:attrNameLst>
                                          <p:attrName>ppt_h</p:attrName>
                                        </p:attrNameLst>
                                      </p:cBhvr>
                                      <p:tavLst>
                                        <p:tav tm="0">
                                          <p:val>
                                            <p:fltVal val="0"/>
                                          </p:val>
                                        </p:tav>
                                        <p:tav tm="100000">
                                          <p:val>
                                            <p:strVal val="#ppt_h"/>
                                          </p:val>
                                        </p:tav>
                                      </p:tavLst>
                                    </p:anim>
                                    <p:anim calcmode="lin" valueType="num">
                                      <p:cBhvr>
                                        <p:cTn id="108" dur="4721" fill="hold"/>
                                        <p:tgtEl>
                                          <p:spTgt spid="105"/>
                                        </p:tgtEl>
                                        <p:attrNameLst>
                                          <p:attrName>ppt_x</p:attrName>
                                        </p:attrNameLst>
                                      </p:cBhvr>
                                      <p:tavLst>
                                        <p:tav tm="0">
                                          <p:val>
                                            <p:fltVal val="0.5"/>
                                          </p:val>
                                        </p:tav>
                                        <p:tav tm="100000">
                                          <p:val>
                                            <p:strVal val="#ppt_x"/>
                                          </p:val>
                                        </p:tav>
                                      </p:tavLst>
                                    </p:anim>
                                    <p:anim calcmode="lin" valueType="num">
                                      <p:cBhvr>
                                        <p:cTn id="109" dur="4721" fill="hold"/>
                                        <p:tgtEl>
                                          <p:spTgt spid="10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0" repeatCount="indefinite" fill="hold" display="0">
                  <p:stCondLst>
                    <p:cond delay="indefinite"/>
                  </p:stCondLst>
                  <p:endCondLst>
                    <p:cond evt="onStopAudio" delay="0">
                      <p:tgtEl>
                        <p:sldTgt/>
                      </p:tgtEl>
                    </p:cond>
                  </p:endCondLst>
                </p:cTn>
                <p:tgtEl>
                  <p:spTgt spid="175"/>
                </p:tgtEl>
              </p:cMediaNode>
            </p:audio>
          </p:childTnLst>
        </p:cTn>
      </p:par>
    </p:tnLst>
    <p:bldLst>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69" grpId="0"/>
      <p:bldP spid="171" grpId="0" animBg="1"/>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0"/>
</p:tagLst>
</file>

<file path=ppt/tags/tag14.xml><?xml version="1.0" encoding="utf-8"?>
<p:tagLst xmlns:p="http://schemas.openxmlformats.org/presentationml/2006/main">
  <p:tag name="PA" val="v3.0.0"/>
</p:tagLst>
</file>

<file path=ppt/tags/tag15.xml><?xml version="1.0" encoding="utf-8"?>
<p:tagLst xmlns:p="http://schemas.openxmlformats.org/presentationml/2006/main">
  <p:tag name="PA" val="v3.0.0"/>
</p:tagLst>
</file>

<file path=ppt/tags/tag16.xml><?xml version="1.0" encoding="utf-8"?>
<p:tagLst xmlns:p="http://schemas.openxmlformats.org/presentationml/2006/main">
  <p:tag name="PA" val="v3.0.0"/>
</p:tagLst>
</file>

<file path=ppt/tags/tag17.xml><?xml version="1.0" encoding="utf-8"?>
<p:tagLst xmlns:p="http://schemas.openxmlformats.org/presentationml/2006/main">
  <p:tag name="PA" val="v3.0.0"/>
</p:tagLst>
</file>

<file path=ppt/tags/tag18.xml><?xml version="1.0" encoding="utf-8"?>
<p:tagLst xmlns:p="http://schemas.openxmlformats.org/presentationml/2006/main">
  <p:tag name="PA" val="v3.0.0"/>
</p:tagLst>
</file>

<file path=ppt/tags/tag19.xml><?xml version="1.0" encoding="utf-8"?>
<p:tagLst xmlns:p="http://schemas.openxmlformats.org/presentationml/2006/main">
  <p:tag name="PA" val="v3.0.0"/>
</p:tagLst>
</file>

<file path=ppt/tags/tag20.xml><?xml version="1.0" encoding="utf-8"?>
<p:tagLst xmlns:p="http://schemas.openxmlformats.org/presentationml/2006/main">
  <p:tag name="PA" val="v3.0.0"/>
</p:tagLst>
</file>

<file path=ppt/tags/tag21.xml><?xml version="1.0" encoding="utf-8"?>
<p:tagLst xmlns:p="http://schemas.openxmlformats.org/presentationml/2006/main">
  <p:tag name="PA" val="v3.0.0"/>
</p:tagLst>
</file>

<file path=ppt/tags/tag22.xml><?xml version="1.0" encoding="utf-8"?>
<p:tagLst xmlns:p="http://schemas.openxmlformats.org/presentationml/2006/main">
  <p:tag name="PA" val="v3.0.0"/>
</p:tagLst>
</file>

<file path=ppt/tags/tag23.xml><?xml version="1.0" encoding="utf-8"?>
<p:tagLst xmlns:p="http://schemas.openxmlformats.org/presentationml/2006/main">
  <p:tag name="PA" val="v3.0.0"/>
</p:tagLst>
</file>

<file path=ppt/tags/tag24.xml><?xml version="1.0" encoding="utf-8"?>
<p:tagLst xmlns:p="http://schemas.openxmlformats.org/presentationml/2006/main">
  <p:tag name="PA" val="v3.0.0"/>
</p:tagLst>
</file>

<file path=ppt/tags/tag25.xml><?xml version="1.0" encoding="utf-8"?>
<p:tagLst xmlns:p="http://schemas.openxmlformats.org/presentationml/2006/main">
  <p:tag name="PA" val="v3.0.0"/>
</p:tagLst>
</file>

<file path=ppt/tags/tag26.xml><?xml version="1.0" encoding="utf-8"?>
<p:tagLst xmlns:p="http://schemas.openxmlformats.org/presentationml/2006/main">
  <p:tag name="PA" val="v3.0.0"/>
</p:tagLst>
</file>

<file path=ppt/tags/tag27.xml><?xml version="1.0" encoding="utf-8"?>
<p:tagLst xmlns:p="http://schemas.openxmlformats.org/presentationml/2006/main">
  <p:tag name="PA" val="v3.0.0"/>
</p:tagLst>
</file>

<file path=ppt/tags/tag28.xml><?xml version="1.0" encoding="utf-8"?>
<p:tagLst xmlns:p="http://schemas.openxmlformats.org/presentationml/2006/main">
  <p:tag name="PA" val="v3.0.0"/>
</p:tagLst>
</file>

<file path=ppt/tags/tag29.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fontScheme name="自定义 1">
      <a:majorFont>
        <a:latin typeface="ITC Avant Garde Std Bk"/>
        <a:ea typeface="ITC Avant Garde Std Bk"/>
        <a:cs typeface=""/>
      </a:majorFont>
      <a:minorFont>
        <a:latin typeface="ITC Avant Garde Std Bk"/>
        <a:ea typeface="ITC Avant Garde Std 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defRPr sz="2000" dirty="0" smtClean="0">
            <a:solidFill>
              <a:schemeClr val="bg1">
                <a:alpha val="90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2.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3.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4.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5.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6.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7.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8.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9.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0.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1.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2.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3.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4.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5.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6.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7.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8.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19.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20.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21.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22.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23.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24.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ppt/theme/themeOverride25.xml><?xml version="1.0" encoding="utf-8"?>
<a:themeOverride xmlns:a="http://schemas.openxmlformats.org/drawingml/2006/main">
  <a:clrScheme name="纯白">
    <a:dk1>
      <a:srgbClr val="000000"/>
    </a:dk1>
    <a:lt1>
      <a:srgbClr val="FFFFFF"/>
    </a:lt1>
    <a:dk2>
      <a:srgbClr val="335B74"/>
    </a:dk2>
    <a:lt2>
      <a:srgbClr val="DFE3E5"/>
    </a:lt2>
    <a:accent1>
      <a:srgbClr val="24DBFF"/>
    </a:accent1>
    <a:accent2>
      <a:srgbClr val="F206AD"/>
    </a:accent2>
    <a:accent3>
      <a:srgbClr val="24DBFF"/>
    </a:accent3>
    <a:accent4>
      <a:srgbClr val="F206AD"/>
    </a:accent4>
    <a:accent5>
      <a:srgbClr val="24DBFF"/>
    </a:accent5>
    <a:accent6>
      <a:srgbClr val="F206AD"/>
    </a:accent6>
    <a:hlink>
      <a:srgbClr val="335B74"/>
    </a:hlink>
    <a:folHlink>
      <a:srgbClr val="335B74"/>
    </a:folHlink>
  </a:clrScheme>
</a:themeOverride>
</file>

<file path=docProps/app.xml><?xml version="1.0" encoding="utf-8"?>
<Properties xmlns="http://schemas.openxmlformats.org/officeDocument/2006/extended-properties" xmlns:vt="http://schemas.openxmlformats.org/officeDocument/2006/docPropsVTypes">
  <TotalTime>0</TotalTime>
  <Words>6124</Words>
  <Application>WPS 演示</Application>
  <PresentationFormat>宽屏</PresentationFormat>
  <Paragraphs>524</Paragraphs>
  <Slides>25</Slides>
  <Notes>25</Notes>
  <HiddenSlides>0</HiddenSlides>
  <MMClips>2</MMClips>
  <ScaleCrop>false</ScaleCrop>
  <HeadingPairs>
    <vt:vector size="6" baseType="variant">
      <vt:variant>
        <vt:lpstr>已用的字体</vt:lpstr>
      </vt:variant>
      <vt:variant>
        <vt:i4>35</vt:i4>
      </vt:variant>
      <vt:variant>
        <vt:lpstr>主题</vt:lpstr>
      </vt:variant>
      <vt:variant>
        <vt:i4>1</vt:i4>
      </vt:variant>
      <vt:variant>
        <vt:lpstr>幻灯片标题</vt:lpstr>
      </vt:variant>
      <vt:variant>
        <vt:i4>25</vt:i4>
      </vt:variant>
    </vt:vector>
  </HeadingPairs>
  <TitlesOfParts>
    <vt:vector size="61" baseType="lpstr">
      <vt:lpstr>Arial</vt:lpstr>
      <vt:lpstr>宋体</vt:lpstr>
      <vt:lpstr>Wingdings</vt:lpstr>
      <vt:lpstr>Ruach LET</vt:lpstr>
      <vt:lpstr>造字工房尚雅体演示版常规体</vt:lpstr>
      <vt:lpstr>汉仪尚巍手书W</vt:lpstr>
      <vt:lpstr>FZHei-B01S</vt:lpstr>
      <vt:lpstr>方正大黑简体</vt:lpstr>
      <vt:lpstr>微软雅黑</vt:lpstr>
      <vt:lpstr>方正隶二简体</vt:lpstr>
      <vt:lpstr>Calibri</vt:lpstr>
      <vt:lpstr>方正黑体简体</vt:lpstr>
      <vt:lpstr>Source Sans Pro ExtraLight</vt:lpstr>
      <vt:lpstr>Lato Light</vt:lpstr>
      <vt:lpstr>Lato Regular</vt:lpstr>
      <vt:lpstr>Gill Sans</vt:lpstr>
      <vt:lpstr>Open Sans</vt:lpstr>
      <vt:lpstr>Lato Light</vt:lpstr>
      <vt:lpstr>Clear Sans Light</vt:lpstr>
      <vt:lpstr>ITC Avant Garde Std Bk</vt:lpstr>
      <vt:lpstr>Segoe Print</vt:lpstr>
      <vt:lpstr>Arial Unicode MS</vt:lpstr>
      <vt:lpstr>Coolvetica Rg</vt:lpstr>
      <vt:lpstr>Clear Sans</vt:lpstr>
      <vt:lpstr>Fira Sans SemiBold Italic</vt:lpstr>
      <vt:lpstr>Signika</vt:lpstr>
      <vt:lpstr>Arial</vt:lpstr>
      <vt:lpstr>Open Sans Extrabold</vt:lpstr>
      <vt:lpstr>Sinkin Sans 400 Regular</vt:lpstr>
      <vt:lpstr>黑体</vt:lpstr>
      <vt:lpstr>隶书</vt:lpstr>
      <vt:lpstr>Gill Sans MT</vt:lpstr>
      <vt:lpstr>Kozuka Gothic Pro R</vt:lpstr>
      <vt:lpstr>DINPro-Regular</vt:lpstr>
      <vt:lpstr>Kozuka Gothic Pro H</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dc:creator>
  <cp:lastModifiedBy>admin</cp:lastModifiedBy>
  <cp:revision>158</cp:revision>
  <dcterms:created xsi:type="dcterms:W3CDTF">2015-08-27T06:08:00Z</dcterms:created>
  <dcterms:modified xsi:type="dcterms:W3CDTF">2018-08-25T03:22:44Z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