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5" r:id="rId6"/>
    <p:sldId id="264" r:id="rId7"/>
    <p:sldId id="263" r:id="rId8"/>
    <p:sldId id="260" r:id="rId9"/>
    <p:sldId id="267" r:id="rId10"/>
    <p:sldId id="266" r:id="rId11"/>
    <p:sldId id="268" r:id="rId12"/>
    <p:sldId id="261" r:id="rId13"/>
    <p:sldId id="269" r:id="rId14"/>
    <p:sldId id="270" r:id="rId15"/>
    <p:sldId id="271" r:id="rId16"/>
    <p:sldId id="25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BBA"/>
    <a:srgbClr val="9FC8C4"/>
    <a:srgbClr val="CFE3E1"/>
    <a:srgbClr val="CFE8E5"/>
    <a:srgbClr val="FF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282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3C8BA04E-7B3A-4720-BE94-42EFC13B1740}"/>
              </a:ext>
            </a:extLst>
          </p:cNvPr>
          <p:cNvSpPr/>
          <p:nvPr/>
        </p:nvSpPr>
        <p:spPr>
          <a:xfrm>
            <a:off x="1118586" y="1311675"/>
            <a:ext cx="9960746" cy="4234649"/>
          </a:xfrm>
          <a:prstGeom prst="rect">
            <a:avLst/>
          </a:prstGeom>
          <a:solidFill>
            <a:srgbClr val="9FD2C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FB70CA8-099C-495D-95E6-D9FC5280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10" y="552712"/>
            <a:ext cx="3161413" cy="5752576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32503B00-9C14-4E3B-AEA5-AC8C7683893C}"/>
              </a:ext>
            </a:extLst>
          </p:cNvPr>
          <p:cNvSpPr txBox="1"/>
          <p:nvPr/>
        </p:nvSpPr>
        <p:spPr>
          <a:xfrm>
            <a:off x="2738804" y="1742616"/>
            <a:ext cx="1107996" cy="25745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小清新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1CB645A9-5ED2-4D37-8F24-BA41AB70E0A5}"/>
              </a:ext>
            </a:extLst>
          </p:cNvPr>
          <p:cNvSpPr txBox="1"/>
          <p:nvPr/>
        </p:nvSpPr>
        <p:spPr>
          <a:xfrm>
            <a:off x="4023566" y="3029877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20DE4F34-859F-44B9-975B-1E70D217FD7D}"/>
              </a:ext>
            </a:extLst>
          </p:cNvPr>
          <p:cNvSpPr txBox="1"/>
          <p:nvPr/>
        </p:nvSpPr>
        <p:spPr>
          <a:xfrm>
            <a:off x="4005811" y="2647754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143020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6FAF6CA-5709-4452-8011-776A508BF941}"/>
              </a:ext>
            </a:extLst>
          </p:cNvPr>
          <p:cNvGrpSpPr/>
          <p:nvPr/>
        </p:nvGrpSpPr>
        <p:grpSpPr>
          <a:xfrm>
            <a:off x="4395233" y="1681708"/>
            <a:ext cx="935554" cy="887942"/>
            <a:chOff x="5438613" y="1544540"/>
            <a:chExt cx="935554" cy="88794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7FAA806-8D58-48C8-8EC9-BC6F09FD6065}"/>
                </a:ext>
              </a:extLst>
            </p:cNvPr>
            <p:cNvSpPr/>
            <p:nvPr/>
          </p:nvSpPr>
          <p:spPr>
            <a:xfrm>
              <a:off x="5438613" y="1544540"/>
              <a:ext cx="935554" cy="887942"/>
            </a:xfrm>
            <a:prstGeom prst="ellipse">
              <a:avLst/>
            </a:prstGeom>
            <a:solidFill>
              <a:srgbClr val="FAABB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AC2B4AC-8E12-4661-BFBE-651618E3E746}"/>
                </a:ext>
              </a:extLst>
            </p:cNvPr>
            <p:cNvSpPr/>
            <p:nvPr/>
          </p:nvSpPr>
          <p:spPr>
            <a:xfrm>
              <a:off x="5537082" y="1641272"/>
              <a:ext cx="738615" cy="694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662A840-9AFB-47E5-A11F-E51417DF7304}"/>
              </a:ext>
            </a:extLst>
          </p:cNvPr>
          <p:cNvGrpSpPr/>
          <p:nvPr/>
        </p:nvGrpSpPr>
        <p:grpSpPr>
          <a:xfrm>
            <a:off x="4395233" y="3117198"/>
            <a:ext cx="935554" cy="887942"/>
            <a:chOff x="5438613" y="1544540"/>
            <a:chExt cx="935554" cy="88794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FDE1B7C-D934-4F73-97EE-C7BF7DFCFB62}"/>
                </a:ext>
              </a:extLst>
            </p:cNvPr>
            <p:cNvSpPr/>
            <p:nvPr/>
          </p:nvSpPr>
          <p:spPr>
            <a:xfrm>
              <a:off x="5438613" y="1544540"/>
              <a:ext cx="935554" cy="887942"/>
            </a:xfrm>
            <a:prstGeom prst="ellipse">
              <a:avLst/>
            </a:prstGeom>
            <a:solidFill>
              <a:srgbClr val="FAABB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1C4F7B1-E7B1-42ED-8DF8-BE155ECDC454}"/>
                </a:ext>
              </a:extLst>
            </p:cNvPr>
            <p:cNvSpPr/>
            <p:nvPr/>
          </p:nvSpPr>
          <p:spPr>
            <a:xfrm>
              <a:off x="5537082" y="1641272"/>
              <a:ext cx="738615" cy="694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文本框 11">
            <a:extLst>
              <a:ext uri="{FF2B5EF4-FFF2-40B4-BE49-F238E27FC236}">
                <a16:creationId xmlns:a16="http://schemas.microsoft.com/office/drawing/2014/main" id="{8F130426-0C22-4B2F-8BAF-AB9820D11658}"/>
              </a:ext>
            </a:extLst>
          </p:cNvPr>
          <p:cNvSpPr txBox="1"/>
          <p:nvPr/>
        </p:nvSpPr>
        <p:spPr>
          <a:xfrm>
            <a:off x="4563118" y="1833292"/>
            <a:ext cx="767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01</a:t>
            </a:r>
            <a:endParaRPr lang="zh-CN" altLang="en-US" sz="32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EFF24CCB-364A-4B94-B8CD-56A225A15D87}"/>
              </a:ext>
            </a:extLst>
          </p:cNvPr>
          <p:cNvGrpSpPr/>
          <p:nvPr/>
        </p:nvGrpSpPr>
        <p:grpSpPr>
          <a:xfrm>
            <a:off x="4345845" y="4548852"/>
            <a:ext cx="935554" cy="887942"/>
            <a:chOff x="5438613" y="1544540"/>
            <a:chExt cx="935554" cy="887942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52A34E50-EDA8-4F5F-BBC9-392ECA70EC39}"/>
                </a:ext>
              </a:extLst>
            </p:cNvPr>
            <p:cNvSpPr/>
            <p:nvPr/>
          </p:nvSpPr>
          <p:spPr>
            <a:xfrm>
              <a:off x="5438613" y="1544540"/>
              <a:ext cx="935554" cy="887942"/>
            </a:xfrm>
            <a:prstGeom prst="ellipse">
              <a:avLst/>
            </a:prstGeom>
            <a:solidFill>
              <a:srgbClr val="FAABB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97603F7-CD33-4134-8766-133F8A3B71A3}"/>
                </a:ext>
              </a:extLst>
            </p:cNvPr>
            <p:cNvSpPr/>
            <p:nvPr/>
          </p:nvSpPr>
          <p:spPr>
            <a:xfrm>
              <a:off x="5537082" y="1641272"/>
              <a:ext cx="738615" cy="694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" name="文本框 12">
            <a:extLst>
              <a:ext uri="{FF2B5EF4-FFF2-40B4-BE49-F238E27FC236}">
                <a16:creationId xmlns:a16="http://schemas.microsoft.com/office/drawing/2014/main" id="{53D5D806-431F-4933-A430-0D3DA14F5AF0}"/>
              </a:ext>
            </a:extLst>
          </p:cNvPr>
          <p:cNvSpPr txBox="1"/>
          <p:nvPr/>
        </p:nvSpPr>
        <p:spPr>
          <a:xfrm>
            <a:off x="4576544" y="3310740"/>
            <a:ext cx="767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02</a:t>
            </a:r>
            <a:endParaRPr lang="zh-CN" altLang="en-US" sz="32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sp>
        <p:nvSpPr>
          <p:cNvPr id="13" name="文本框 13">
            <a:extLst>
              <a:ext uri="{FF2B5EF4-FFF2-40B4-BE49-F238E27FC236}">
                <a16:creationId xmlns:a16="http://schemas.microsoft.com/office/drawing/2014/main" id="{F52C0FA9-B1DF-4F74-BC6F-BFC6FA6290CA}"/>
              </a:ext>
            </a:extLst>
          </p:cNvPr>
          <p:cNvSpPr txBox="1"/>
          <p:nvPr/>
        </p:nvSpPr>
        <p:spPr>
          <a:xfrm>
            <a:off x="4506460" y="4760849"/>
            <a:ext cx="767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03</a:t>
            </a:r>
            <a:endParaRPr lang="zh-CN" altLang="en-US" sz="32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sp>
        <p:nvSpPr>
          <p:cNvPr id="14" name="文本框 14">
            <a:extLst>
              <a:ext uri="{FF2B5EF4-FFF2-40B4-BE49-F238E27FC236}">
                <a16:creationId xmlns:a16="http://schemas.microsoft.com/office/drawing/2014/main" id="{5653E21C-FAB4-4932-91B8-10933C15E468}"/>
              </a:ext>
            </a:extLst>
          </p:cNvPr>
          <p:cNvSpPr txBox="1"/>
          <p:nvPr/>
        </p:nvSpPr>
        <p:spPr>
          <a:xfrm>
            <a:off x="5650405" y="1676710"/>
            <a:ext cx="2294580" cy="326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4690">
              <a:lnSpc>
                <a:spcPct val="150000"/>
              </a:lnSpc>
            </a:pP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5" name="文本框 15">
            <a:extLst>
              <a:ext uri="{FF2B5EF4-FFF2-40B4-BE49-F238E27FC236}">
                <a16:creationId xmlns:a16="http://schemas.microsoft.com/office/drawing/2014/main" id="{B256CCE7-2A4A-4107-B044-3F95CA12A8FC}"/>
              </a:ext>
            </a:extLst>
          </p:cNvPr>
          <p:cNvSpPr txBox="1"/>
          <p:nvPr/>
        </p:nvSpPr>
        <p:spPr>
          <a:xfrm>
            <a:off x="5650406" y="1959470"/>
            <a:ext cx="3808588" cy="55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B777E620-1F2C-456E-A234-C327D19B0146}"/>
              </a:ext>
            </a:extLst>
          </p:cNvPr>
          <p:cNvSpPr txBox="1"/>
          <p:nvPr/>
        </p:nvSpPr>
        <p:spPr>
          <a:xfrm>
            <a:off x="5650405" y="3071048"/>
            <a:ext cx="2294580" cy="326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4690">
              <a:lnSpc>
                <a:spcPct val="150000"/>
              </a:lnSpc>
            </a:pP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7" name="文本框 19">
            <a:extLst>
              <a:ext uri="{FF2B5EF4-FFF2-40B4-BE49-F238E27FC236}">
                <a16:creationId xmlns:a16="http://schemas.microsoft.com/office/drawing/2014/main" id="{223AAE09-9A46-458A-BE36-91AFF311A3D3}"/>
              </a:ext>
            </a:extLst>
          </p:cNvPr>
          <p:cNvSpPr txBox="1"/>
          <p:nvPr/>
        </p:nvSpPr>
        <p:spPr>
          <a:xfrm>
            <a:off x="5650406" y="3353808"/>
            <a:ext cx="3808588" cy="55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8" name="文本框 20">
            <a:extLst>
              <a:ext uri="{FF2B5EF4-FFF2-40B4-BE49-F238E27FC236}">
                <a16:creationId xmlns:a16="http://schemas.microsoft.com/office/drawing/2014/main" id="{C252DCA8-0290-4738-B06B-D7C0C32E4316}"/>
              </a:ext>
            </a:extLst>
          </p:cNvPr>
          <p:cNvSpPr txBox="1"/>
          <p:nvPr/>
        </p:nvSpPr>
        <p:spPr>
          <a:xfrm>
            <a:off x="5713219" y="4588145"/>
            <a:ext cx="2294580" cy="326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4690">
              <a:lnSpc>
                <a:spcPct val="150000"/>
              </a:lnSpc>
            </a:pPr>
            <a:r>
              <a:rPr lang="en-US" altLang="zh-CN" sz="1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9" name="文本框 21">
            <a:extLst>
              <a:ext uri="{FF2B5EF4-FFF2-40B4-BE49-F238E27FC236}">
                <a16:creationId xmlns:a16="http://schemas.microsoft.com/office/drawing/2014/main" id="{1958739B-26CA-4E51-9DF4-14EBACF8A7B0}"/>
              </a:ext>
            </a:extLst>
          </p:cNvPr>
          <p:cNvSpPr txBox="1"/>
          <p:nvPr/>
        </p:nvSpPr>
        <p:spPr>
          <a:xfrm>
            <a:off x="5713220" y="4870905"/>
            <a:ext cx="3808588" cy="55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0" name="文本框 22">
            <a:extLst>
              <a:ext uri="{FF2B5EF4-FFF2-40B4-BE49-F238E27FC236}">
                <a16:creationId xmlns:a16="http://schemas.microsoft.com/office/drawing/2014/main" id="{B14D3945-653B-41B4-8103-1140E1DFB1AF}"/>
              </a:ext>
            </a:extLst>
          </p:cNvPr>
          <p:cNvSpPr txBox="1"/>
          <p:nvPr/>
        </p:nvSpPr>
        <p:spPr>
          <a:xfrm>
            <a:off x="2656906" y="2335270"/>
            <a:ext cx="7471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600" dirty="0">
                <a:latin typeface="华文新魏" panose="02010800040101010101" pitchFamily="2" charset="-122"/>
                <a:ea typeface="华文新魏" panose="02010800040101010101" pitchFamily="2" charset="-122"/>
                <a:cs typeface="经典繁毛楷" panose="02010609000101010101" pitchFamily="49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76102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85D9EAB-1DC3-41DB-898C-5941EE1C00D1}"/>
              </a:ext>
            </a:extLst>
          </p:cNvPr>
          <p:cNvSpPr/>
          <p:nvPr/>
        </p:nvSpPr>
        <p:spPr>
          <a:xfrm>
            <a:off x="1118586" y="1311675"/>
            <a:ext cx="9960746" cy="4234649"/>
          </a:xfrm>
          <a:prstGeom prst="rect">
            <a:avLst/>
          </a:prstGeom>
          <a:solidFill>
            <a:srgbClr val="9FD2C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8">
            <a:extLst>
              <a:ext uri="{FF2B5EF4-FFF2-40B4-BE49-F238E27FC236}">
                <a16:creationId xmlns:a16="http://schemas.microsoft.com/office/drawing/2014/main" id="{5936C8D2-87BF-4AEC-8200-710B03AA8DF6}"/>
              </a:ext>
            </a:extLst>
          </p:cNvPr>
          <p:cNvSpPr txBox="1"/>
          <p:nvPr/>
        </p:nvSpPr>
        <p:spPr>
          <a:xfrm>
            <a:off x="3986945" y="3771336"/>
            <a:ext cx="4218107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</a:t>
            </a: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34A910F4-6764-4638-9147-D0781CF7124D}"/>
              </a:ext>
            </a:extLst>
          </p:cNvPr>
          <p:cNvSpPr txBox="1"/>
          <p:nvPr/>
        </p:nvSpPr>
        <p:spPr>
          <a:xfrm>
            <a:off x="5625532" y="2473345"/>
            <a:ext cx="940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01</a:t>
            </a:r>
            <a:endParaRPr lang="zh-CN" altLang="en-US" sz="44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sp>
        <p:nvSpPr>
          <p:cNvPr id="4" name="文本框 14">
            <a:extLst>
              <a:ext uri="{FF2B5EF4-FFF2-40B4-BE49-F238E27FC236}">
                <a16:creationId xmlns:a16="http://schemas.microsoft.com/office/drawing/2014/main" id="{09F43962-04A9-4E7F-9A18-E00580BEC624}"/>
              </a:ext>
            </a:extLst>
          </p:cNvPr>
          <p:cNvSpPr txBox="1"/>
          <p:nvPr/>
        </p:nvSpPr>
        <p:spPr>
          <a:xfrm>
            <a:off x="4825013" y="3207561"/>
            <a:ext cx="2541973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073709-E292-4645-9535-252B3A63E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9" b="28673"/>
          <a:stretch/>
        </p:blipFill>
        <p:spPr>
          <a:xfrm rot="16200000">
            <a:off x="5234319" y="2561315"/>
            <a:ext cx="1486076" cy="48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6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81CD67F-49A3-4D6E-A596-674073B2B05C}"/>
              </a:ext>
            </a:extLst>
          </p:cNvPr>
          <p:cNvSpPr/>
          <p:nvPr/>
        </p:nvSpPr>
        <p:spPr>
          <a:xfrm>
            <a:off x="946087" y="3387634"/>
            <a:ext cx="1429697" cy="95313"/>
          </a:xfrm>
          <a:prstGeom prst="rect">
            <a:avLst/>
          </a:prstGeom>
          <a:solidFill>
            <a:srgbClr val="CF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ardrop 12">
            <a:extLst>
              <a:ext uri="{FF2B5EF4-FFF2-40B4-BE49-F238E27FC236}">
                <a16:creationId xmlns:a16="http://schemas.microsoft.com/office/drawing/2014/main" id="{C40B3243-44A5-477E-BD6D-1FCFCEA01B56}"/>
              </a:ext>
            </a:extLst>
          </p:cNvPr>
          <p:cNvSpPr/>
          <p:nvPr/>
        </p:nvSpPr>
        <p:spPr>
          <a:xfrm rot="18900000">
            <a:off x="2443954" y="3270713"/>
            <a:ext cx="329154" cy="329154"/>
          </a:xfrm>
          <a:prstGeom prst="teardrop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E3384DB-E1A4-4E84-943D-04A6BF234D53}"/>
              </a:ext>
            </a:extLst>
          </p:cNvPr>
          <p:cNvSpPr/>
          <p:nvPr/>
        </p:nvSpPr>
        <p:spPr>
          <a:xfrm>
            <a:off x="2853192" y="3387632"/>
            <a:ext cx="1142916" cy="95313"/>
          </a:xfrm>
          <a:prstGeom prst="rect">
            <a:avLst/>
          </a:prstGeom>
          <a:solidFill>
            <a:srgbClr val="9FC8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ardrop 14">
            <a:extLst>
              <a:ext uri="{FF2B5EF4-FFF2-40B4-BE49-F238E27FC236}">
                <a16:creationId xmlns:a16="http://schemas.microsoft.com/office/drawing/2014/main" id="{A574765A-497E-4933-9866-BCE679A5F67A}"/>
              </a:ext>
            </a:extLst>
          </p:cNvPr>
          <p:cNvSpPr/>
          <p:nvPr/>
        </p:nvSpPr>
        <p:spPr>
          <a:xfrm rot="8100000">
            <a:off x="4064279" y="3261355"/>
            <a:ext cx="329154" cy="329154"/>
          </a:xfrm>
          <a:prstGeom prst="teardrop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82E726C0-167C-4DCA-AAC6-C86D6007688F}"/>
              </a:ext>
            </a:extLst>
          </p:cNvPr>
          <p:cNvSpPr/>
          <p:nvPr/>
        </p:nvSpPr>
        <p:spPr>
          <a:xfrm>
            <a:off x="4461602" y="3387632"/>
            <a:ext cx="1906263" cy="95313"/>
          </a:xfrm>
          <a:prstGeom prst="rect">
            <a:avLst/>
          </a:prstGeom>
          <a:solidFill>
            <a:srgbClr val="9FC8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ardrop 18">
            <a:extLst>
              <a:ext uri="{FF2B5EF4-FFF2-40B4-BE49-F238E27FC236}">
                <a16:creationId xmlns:a16="http://schemas.microsoft.com/office/drawing/2014/main" id="{8302E7DD-26C2-4607-B842-5632AE8FFD4F}"/>
              </a:ext>
            </a:extLst>
          </p:cNvPr>
          <p:cNvSpPr/>
          <p:nvPr/>
        </p:nvSpPr>
        <p:spPr>
          <a:xfrm rot="18900000">
            <a:off x="6445990" y="3261355"/>
            <a:ext cx="329154" cy="329154"/>
          </a:xfrm>
          <a:prstGeom prst="teardrop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CB346262-148D-45DA-A8E5-176FF5882E45}"/>
              </a:ext>
            </a:extLst>
          </p:cNvPr>
          <p:cNvSpPr/>
          <p:nvPr/>
        </p:nvSpPr>
        <p:spPr>
          <a:xfrm>
            <a:off x="6856297" y="3387632"/>
            <a:ext cx="1142914" cy="95313"/>
          </a:xfrm>
          <a:prstGeom prst="rect">
            <a:avLst/>
          </a:prstGeom>
          <a:solidFill>
            <a:srgbClr val="9FC8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ardrop 20">
            <a:extLst>
              <a:ext uri="{FF2B5EF4-FFF2-40B4-BE49-F238E27FC236}">
                <a16:creationId xmlns:a16="http://schemas.microsoft.com/office/drawing/2014/main" id="{CC408B48-0BF1-49E2-9792-FF753FA051DB}"/>
              </a:ext>
            </a:extLst>
          </p:cNvPr>
          <p:cNvSpPr/>
          <p:nvPr/>
        </p:nvSpPr>
        <p:spPr>
          <a:xfrm rot="8100000">
            <a:off x="8067383" y="3261359"/>
            <a:ext cx="329154" cy="329154"/>
          </a:xfrm>
          <a:prstGeom prst="teardrop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DB0C40FB-BDA8-4B67-B31E-C0F151708F3B}"/>
              </a:ext>
            </a:extLst>
          </p:cNvPr>
          <p:cNvSpPr/>
          <p:nvPr/>
        </p:nvSpPr>
        <p:spPr>
          <a:xfrm>
            <a:off x="8464707" y="3387636"/>
            <a:ext cx="1262996" cy="95313"/>
          </a:xfrm>
          <a:prstGeom prst="rect">
            <a:avLst/>
          </a:prstGeom>
          <a:solidFill>
            <a:srgbClr val="9FC8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F6F6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ardrop 25">
            <a:extLst>
              <a:ext uri="{FF2B5EF4-FFF2-40B4-BE49-F238E27FC236}">
                <a16:creationId xmlns:a16="http://schemas.microsoft.com/office/drawing/2014/main" id="{18525932-B3C1-42C0-A639-C6B1D25A70B2}"/>
              </a:ext>
            </a:extLst>
          </p:cNvPr>
          <p:cNvSpPr/>
          <p:nvPr/>
        </p:nvSpPr>
        <p:spPr>
          <a:xfrm rot="18900000">
            <a:off x="9795873" y="3261356"/>
            <a:ext cx="329154" cy="329154"/>
          </a:xfrm>
          <a:prstGeom prst="teardrop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70382472-F33F-4FDC-BEBF-C939B601BE2F}"/>
              </a:ext>
            </a:extLst>
          </p:cNvPr>
          <p:cNvSpPr/>
          <p:nvPr/>
        </p:nvSpPr>
        <p:spPr>
          <a:xfrm>
            <a:off x="10227154" y="3387636"/>
            <a:ext cx="1018759" cy="95313"/>
          </a:xfrm>
          <a:prstGeom prst="rect">
            <a:avLst/>
          </a:prstGeom>
          <a:solidFill>
            <a:srgbClr val="9FC8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F6F6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4FD1514-2AF7-41CD-8D5B-B82610C8B37F}"/>
              </a:ext>
            </a:extLst>
          </p:cNvPr>
          <p:cNvSpPr/>
          <p:nvPr/>
        </p:nvSpPr>
        <p:spPr>
          <a:xfrm>
            <a:off x="1421548" y="1983979"/>
            <a:ext cx="2373347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rgbClr val="0A1428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21D440A-BDD0-493C-8F9F-24368900765C}"/>
              </a:ext>
            </a:extLst>
          </p:cNvPr>
          <p:cNvSpPr/>
          <p:nvPr/>
        </p:nvSpPr>
        <p:spPr>
          <a:xfrm>
            <a:off x="3042703" y="4238073"/>
            <a:ext cx="2373347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rgbClr val="0A1428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A15C58D-9E8F-4C6A-BB16-E22EEEB7AB7F}"/>
              </a:ext>
            </a:extLst>
          </p:cNvPr>
          <p:cNvSpPr/>
          <p:nvPr/>
        </p:nvSpPr>
        <p:spPr>
          <a:xfrm>
            <a:off x="5424588" y="1983979"/>
            <a:ext cx="2373347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rgbClr val="0A1428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B0895A5-B6C1-4F03-ADBE-D7F08492FAA1}"/>
              </a:ext>
            </a:extLst>
          </p:cNvPr>
          <p:cNvSpPr/>
          <p:nvPr/>
        </p:nvSpPr>
        <p:spPr>
          <a:xfrm>
            <a:off x="7045743" y="4238073"/>
            <a:ext cx="2373347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rgbClr val="0A1428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2BF1555-2492-41C5-9604-1859A3A41468}"/>
              </a:ext>
            </a:extLst>
          </p:cNvPr>
          <p:cNvSpPr/>
          <p:nvPr/>
        </p:nvSpPr>
        <p:spPr>
          <a:xfrm>
            <a:off x="8773578" y="1983979"/>
            <a:ext cx="2373347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rgbClr val="0A1428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59285C8-7EE6-4242-90F7-957C894C9196}"/>
              </a:ext>
            </a:extLst>
          </p:cNvPr>
          <p:cNvSpPr txBox="1"/>
          <p:nvPr/>
        </p:nvSpPr>
        <p:spPr>
          <a:xfrm>
            <a:off x="2266218" y="1524650"/>
            <a:ext cx="68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01</a:t>
            </a:r>
            <a:endParaRPr lang="zh-CN" altLang="en-US" sz="2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A893654-9A26-4846-A8AC-2FC9D7DB8552}"/>
              </a:ext>
            </a:extLst>
          </p:cNvPr>
          <p:cNvSpPr txBox="1"/>
          <p:nvPr/>
        </p:nvSpPr>
        <p:spPr>
          <a:xfrm>
            <a:off x="6268564" y="1520655"/>
            <a:ext cx="68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02</a:t>
            </a:r>
            <a:endParaRPr lang="zh-CN" altLang="en-US" sz="24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DDA444-9866-4A9F-95AA-1FC05EB5FE87}"/>
              </a:ext>
            </a:extLst>
          </p:cNvPr>
          <p:cNvSpPr txBox="1"/>
          <p:nvPr/>
        </p:nvSpPr>
        <p:spPr>
          <a:xfrm>
            <a:off x="9618248" y="1520654"/>
            <a:ext cx="68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03</a:t>
            </a:r>
            <a:endParaRPr lang="zh-CN" altLang="en-US" sz="24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4806873-D29F-4892-81D7-2BCCDA1311BB}"/>
              </a:ext>
            </a:extLst>
          </p:cNvPr>
          <p:cNvSpPr txBox="1"/>
          <p:nvPr/>
        </p:nvSpPr>
        <p:spPr>
          <a:xfrm>
            <a:off x="3886853" y="3840923"/>
            <a:ext cx="68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04</a:t>
            </a:r>
            <a:endParaRPr lang="zh-CN" altLang="en-US" sz="24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CDD0A30-557B-48A0-BAB6-4F9FB982AE84}"/>
              </a:ext>
            </a:extLst>
          </p:cNvPr>
          <p:cNvSpPr txBox="1"/>
          <p:nvPr/>
        </p:nvSpPr>
        <p:spPr>
          <a:xfrm>
            <a:off x="7889957" y="3840923"/>
            <a:ext cx="68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05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1655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CE1804E6-A6E0-4B91-984B-6D0ED3D8AA39}"/>
              </a:ext>
            </a:extLst>
          </p:cNvPr>
          <p:cNvGrpSpPr/>
          <p:nvPr/>
        </p:nvGrpSpPr>
        <p:grpSpPr>
          <a:xfrm>
            <a:off x="4427252" y="0"/>
            <a:ext cx="7764748" cy="6858000"/>
            <a:chOff x="4427252" y="0"/>
            <a:chExt cx="7764748" cy="6858000"/>
          </a:xfrm>
        </p:grpSpPr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5A8C92E2-347B-4FD3-9664-B6C0F20F0B61}"/>
                </a:ext>
              </a:extLst>
            </p:cNvPr>
            <p:cNvSpPr/>
            <p:nvPr/>
          </p:nvSpPr>
          <p:spPr>
            <a:xfrm flipH="1">
              <a:off x="4427252" y="0"/>
              <a:ext cx="3337496" cy="6858000"/>
            </a:xfrm>
            <a:prstGeom prst="rtTriangle">
              <a:avLst/>
            </a:prstGeom>
            <a:solidFill>
              <a:srgbClr val="CFE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11AD642-C224-479A-A43F-547275C38E96}"/>
                </a:ext>
              </a:extLst>
            </p:cNvPr>
            <p:cNvSpPr/>
            <p:nvPr/>
          </p:nvSpPr>
          <p:spPr>
            <a:xfrm>
              <a:off x="7764749" y="0"/>
              <a:ext cx="4427251" cy="6858000"/>
            </a:xfrm>
            <a:prstGeom prst="rect">
              <a:avLst/>
            </a:prstGeom>
            <a:solidFill>
              <a:srgbClr val="CFE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TextBox 13">
            <a:extLst>
              <a:ext uri="{FF2B5EF4-FFF2-40B4-BE49-F238E27FC236}">
                <a16:creationId xmlns:a16="http://schemas.microsoft.com/office/drawing/2014/main" id="{F6939A0D-F5B7-4664-BBCD-9CE69CFCDFC7}"/>
              </a:ext>
            </a:extLst>
          </p:cNvPr>
          <p:cNvSpPr txBox="1"/>
          <p:nvPr/>
        </p:nvSpPr>
        <p:spPr>
          <a:xfrm>
            <a:off x="1565643" y="4077423"/>
            <a:ext cx="3445588" cy="1427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 any woman. I love you more than I've ever loved any woman. And I've waited longer for you than I've waited for any woman. </a:t>
            </a:r>
          </a:p>
        </p:txBody>
      </p:sp>
      <p:sp>
        <p:nvSpPr>
          <p:cNvPr id="4" name="文本框 9">
            <a:extLst>
              <a:ext uri="{FF2B5EF4-FFF2-40B4-BE49-F238E27FC236}">
                <a16:creationId xmlns:a16="http://schemas.microsoft.com/office/drawing/2014/main" id="{EAD6C010-02B7-4A96-A69C-9AF7E8AF740B}"/>
              </a:ext>
            </a:extLst>
          </p:cNvPr>
          <p:cNvSpPr txBox="1"/>
          <p:nvPr/>
        </p:nvSpPr>
        <p:spPr>
          <a:xfrm>
            <a:off x="2507270" y="3575519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FB0522A7-CEBE-4B4A-A772-060EA568180B}"/>
              </a:ext>
            </a:extLst>
          </p:cNvPr>
          <p:cNvSpPr txBox="1"/>
          <p:nvPr/>
        </p:nvSpPr>
        <p:spPr>
          <a:xfrm>
            <a:off x="7062401" y="4077423"/>
            <a:ext cx="3445588" cy="1427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 any woman. I love you more than I've ever loved any woman. And I've waited longer for you than I've waited for any woman. </a:t>
            </a:r>
          </a:p>
        </p:txBody>
      </p:sp>
      <p:sp>
        <p:nvSpPr>
          <p:cNvPr id="6" name="文本框 9">
            <a:extLst>
              <a:ext uri="{FF2B5EF4-FFF2-40B4-BE49-F238E27FC236}">
                <a16:creationId xmlns:a16="http://schemas.microsoft.com/office/drawing/2014/main" id="{02DAB47B-3D73-49EE-87D5-1C3E4490D657}"/>
              </a:ext>
            </a:extLst>
          </p:cNvPr>
          <p:cNvSpPr txBox="1"/>
          <p:nvPr/>
        </p:nvSpPr>
        <p:spPr>
          <a:xfrm>
            <a:off x="8004028" y="3575519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C373E54-7727-41E3-8FA0-B123E536C642}"/>
              </a:ext>
            </a:extLst>
          </p:cNvPr>
          <p:cNvSpPr/>
          <p:nvPr/>
        </p:nvSpPr>
        <p:spPr>
          <a:xfrm>
            <a:off x="2507270" y="1713390"/>
            <a:ext cx="1562334" cy="156909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CFF7B21-DCC8-4FEB-A477-75D2666D1A1C}"/>
              </a:ext>
            </a:extLst>
          </p:cNvPr>
          <p:cNvSpPr/>
          <p:nvPr/>
        </p:nvSpPr>
        <p:spPr>
          <a:xfrm>
            <a:off x="8004028" y="1713390"/>
            <a:ext cx="1562334" cy="156909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6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5349BE10-D60B-4A3D-9371-D67252C00604}"/>
              </a:ext>
            </a:extLst>
          </p:cNvPr>
          <p:cNvSpPr/>
          <p:nvPr/>
        </p:nvSpPr>
        <p:spPr>
          <a:xfrm>
            <a:off x="-36065" y="4735878"/>
            <a:ext cx="12183784" cy="1150571"/>
          </a:xfrm>
          <a:prstGeom prst="rect">
            <a:avLst/>
          </a:prstGeom>
          <a:solidFill>
            <a:srgbClr val="CFE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圈箭头">
            <a:extLst>
              <a:ext uri="{FF2B5EF4-FFF2-40B4-BE49-F238E27FC236}">
                <a16:creationId xmlns:a16="http://schemas.microsoft.com/office/drawing/2014/main" id="{89F2E90A-AA2E-4069-88E3-CF50292EDBBA}"/>
              </a:ext>
            </a:extLst>
          </p:cNvPr>
          <p:cNvSpPr/>
          <p:nvPr/>
        </p:nvSpPr>
        <p:spPr>
          <a:xfrm rot="5400000">
            <a:off x="6704506" y="1476589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ABD4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微信">
            <a:extLst>
              <a:ext uri="{FF2B5EF4-FFF2-40B4-BE49-F238E27FC236}">
                <a16:creationId xmlns:a16="http://schemas.microsoft.com/office/drawing/2014/main" id="{803325EA-0F9A-4EF4-B31B-92F06899DF05}"/>
              </a:ext>
            </a:extLst>
          </p:cNvPr>
          <p:cNvSpPr/>
          <p:nvPr/>
        </p:nvSpPr>
        <p:spPr>
          <a:xfrm>
            <a:off x="6864304" y="5079607"/>
            <a:ext cx="386245" cy="292936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微博">
            <a:extLst>
              <a:ext uri="{FF2B5EF4-FFF2-40B4-BE49-F238E27FC236}">
                <a16:creationId xmlns:a16="http://schemas.microsoft.com/office/drawing/2014/main" id="{5D539297-3643-477D-B736-F9F00117FB93}"/>
              </a:ext>
            </a:extLst>
          </p:cNvPr>
          <p:cNvSpPr/>
          <p:nvPr/>
        </p:nvSpPr>
        <p:spPr>
          <a:xfrm>
            <a:off x="7479950" y="5077539"/>
            <a:ext cx="363568" cy="316593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acebook">
            <a:extLst>
              <a:ext uri="{FF2B5EF4-FFF2-40B4-BE49-F238E27FC236}">
                <a16:creationId xmlns:a16="http://schemas.microsoft.com/office/drawing/2014/main" id="{475FA28E-380A-4472-8FDC-7B33DE0FB227}"/>
              </a:ext>
            </a:extLst>
          </p:cNvPr>
          <p:cNvSpPr/>
          <p:nvPr/>
        </p:nvSpPr>
        <p:spPr bwMode="auto">
          <a:xfrm>
            <a:off x="8066164" y="5078235"/>
            <a:ext cx="332113" cy="315897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9D5AD135-A148-4DA7-9630-2592872030A6}"/>
              </a:ext>
            </a:extLst>
          </p:cNvPr>
          <p:cNvSpPr txBox="1"/>
          <p:nvPr/>
        </p:nvSpPr>
        <p:spPr>
          <a:xfrm>
            <a:off x="6704505" y="2069100"/>
            <a:ext cx="480983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F9A13D2-1618-49BA-8F98-3C58C24143FF}"/>
              </a:ext>
            </a:extLst>
          </p:cNvPr>
          <p:cNvSpPr txBox="1"/>
          <p:nvPr/>
        </p:nvSpPr>
        <p:spPr>
          <a:xfrm>
            <a:off x="7331886" y="1432431"/>
            <a:ext cx="2075377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+mn-ea"/>
                <a:cs typeface="+mn-ea"/>
                <a:sym typeface="+mn-lt"/>
              </a:rPr>
              <a:t>YOUR TITLE HERE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DF4EED01-C4CE-41FC-BF51-EE7996B10375}"/>
              </a:ext>
            </a:extLst>
          </p:cNvPr>
          <p:cNvSpPr txBox="1"/>
          <p:nvPr/>
        </p:nvSpPr>
        <p:spPr>
          <a:xfrm>
            <a:off x="6704505" y="2771384"/>
            <a:ext cx="4809833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</a:t>
            </a:r>
          </a:p>
          <a:p>
            <a:pPr>
              <a:lnSpc>
                <a:spcPct val="20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BC91C06E-C042-4963-9D10-CFCA73BFD20E}"/>
              </a:ext>
            </a:extLst>
          </p:cNvPr>
          <p:cNvSpPr txBox="1"/>
          <p:nvPr/>
        </p:nvSpPr>
        <p:spPr>
          <a:xfrm>
            <a:off x="6704505" y="3816816"/>
            <a:ext cx="4809833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1028" name="Picture 4" descr="http://img.hb.aicdn.com/1eb5ef682f0e3b59d7fe66902e2cc099f036fc554b1f3-YwkYN2_fw658">
            <a:extLst>
              <a:ext uri="{FF2B5EF4-FFF2-40B4-BE49-F238E27FC236}">
                <a16:creationId xmlns:a16="http://schemas.microsoft.com/office/drawing/2014/main" id="{05BCE93D-6B5E-4B00-90B8-77CD23EFC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3" b="13685"/>
          <a:stretch/>
        </p:blipFill>
        <p:spPr bwMode="auto">
          <a:xfrm>
            <a:off x="3492316" y="1476589"/>
            <a:ext cx="2736850" cy="416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缺茶 全系列9幅|插画|商业插画|水母咪...">
            <a:extLst>
              <a:ext uri="{FF2B5EF4-FFF2-40B4-BE49-F238E27FC236}">
                <a16:creationId xmlns:a16="http://schemas.microsoft.com/office/drawing/2014/main" id="{EAFB4B23-564B-4731-A8EB-B7D3E0D2EC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2" b="3560"/>
          <a:stretch/>
        </p:blipFill>
        <p:spPr bwMode="auto">
          <a:xfrm>
            <a:off x="679037" y="1476589"/>
            <a:ext cx="2646274" cy="416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320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CCC723-E9CE-42F4-8398-7F5606840D8B}"/>
              </a:ext>
            </a:extLst>
          </p:cNvPr>
          <p:cNvSpPr txBox="1"/>
          <p:nvPr/>
        </p:nvSpPr>
        <p:spPr>
          <a:xfrm>
            <a:off x="2181865" y="2355873"/>
            <a:ext cx="5210638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042B7F72-39CB-42AC-93BD-8FB2EECAD54A}"/>
              </a:ext>
            </a:extLst>
          </p:cNvPr>
          <p:cNvSpPr txBox="1"/>
          <p:nvPr/>
        </p:nvSpPr>
        <p:spPr>
          <a:xfrm>
            <a:off x="2181865" y="3471537"/>
            <a:ext cx="5210638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4634A09F-F342-4E0F-8EDA-1B129BAC8767}"/>
              </a:ext>
            </a:extLst>
          </p:cNvPr>
          <p:cNvSpPr txBox="1"/>
          <p:nvPr/>
        </p:nvSpPr>
        <p:spPr>
          <a:xfrm>
            <a:off x="2158694" y="4634030"/>
            <a:ext cx="5210638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5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D13D701-0DBD-495C-871E-62964F0E52DB}"/>
              </a:ext>
            </a:extLst>
          </p:cNvPr>
          <p:cNvSpPr txBox="1"/>
          <p:nvPr/>
        </p:nvSpPr>
        <p:spPr>
          <a:xfrm>
            <a:off x="1811043" y="1664501"/>
            <a:ext cx="3181162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C4BB575-EE53-4F85-B3FF-10F64C727BD6}"/>
              </a:ext>
            </a:extLst>
          </p:cNvPr>
          <p:cNvSpPr/>
          <p:nvPr/>
        </p:nvSpPr>
        <p:spPr>
          <a:xfrm>
            <a:off x="1811044" y="2627790"/>
            <a:ext cx="159799" cy="168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36DDA0A-6FB6-4857-A216-21E8439B22D6}"/>
              </a:ext>
            </a:extLst>
          </p:cNvPr>
          <p:cNvSpPr/>
          <p:nvPr/>
        </p:nvSpPr>
        <p:spPr>
          <a:xfrm>
            <a:off x="1811043" y="3736333"/>
            <a:ext cx="159799" cy="168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26B8D2C-F582-4AC8-ADAC-65BB679F46ED}"/>
              </a:ext>
            </a:extLst>
          </p:cNvPr>
          <p:cNvSpPr/>
          <p:nvPr/>
        </p:nvSpPr>
        <p:spPr>
          <a:xfrm>
            <a:off x="1811043" y="4844876"/>
            <a:ext cx="159799" cy="168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D5BFC51-B554-402A-B3F8-6892A2214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315" y="1312044"/>
            <a:ext cx="3307006" cy="431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67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85D9EAB-1DC3-41DB-898C-5941EE1C00D1}"/>
              </a:ext>
            </a:extLst>
          </p:cNvPr>
          <p:cNvSpPr/>
          <p:nvPr/>
        </p:nvSpPr>
        <p:spPr>
          <a:xfrm>
            <a:off x="1118586" y="1311675"/>
            <a:ext cx="9960746" cy="4234649"/>
          </a:xfrm>
          <a:prstGeom prst="rect">
            <a:avLst/>
          </a:prstGeom>
          <a:solidFill>
            <a:srgbClr val="9FD2C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8">
            <a:extLst>
              <a:ext uri="{FF2B5EF4-FFF2-40B4-BE49-F238E27FC236}">
                <a16:creationId xmlns:a16="http://schemas.microsoft.com/office/drawing/2014/main" id="{5936C8D2-87BF-4AEC-8200-710B03AA8DF6}"/>
              </a:ext>
            </a:extLst>
          </p:cNvPr>
          <p:cNvSpPr txBox="1"/>
          <p:nvPr/>
        </p:nvSpPr>
        <p:spPr>
          <a:xfrm>
            <a:off x="3986945" y="3771336"/>
            <a:ext cx="4218107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</a:t>
            </a: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34A910F4-6764-4638-9147-D0781CF7124D}"/>
              </a:ext>
            </a:extLst>
          </p:cNvPr>
          <p:cNvSpPr txBox="1"/>
          <p:nvPr/>
        </p:nvSpPr>
        <p:spPr>
          <a:xfrm>
            <a:off x="5625532" y="2473345"/>
            <a:ext cx="940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02</a:t>
            </a:r>
            <a:endParaRPr lang="zh-CN" altLang="en-US" sz="44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sp>
        <p:nvSpPr>
          <p:cNvPr id="4" name="文本框 14">
            <a:extLst>
              <a:ext uri="{FF2B5EF4-FFF2-40B4-BE49-F238E27FC236}">
                <a16:creationId xmlns:a16="http://schemas.microsoft.com/office/drawing/2014/main" id="{09F43962-04A9-4E7F-9A18-E00580BEC624}"/>
              </a:ext>
            </a:extLst>
          </p:cNvPr>
          <p:cNvSpPr txBox="1"/>
          <p:nvPr/>
        </p:nvSpPr>
        <p:spPr>
          <a:xfrm>
            <a:off x="4825013" y="3207561"/>
            <a:ext cx="2541973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073709-E292-4645-9535-252B3A63E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9" b="28673"/>
          <a:stretch/>
        </p:blipFill>
        <p:spPr>
          <a:xfrm rot="16200000">
            <a:off x="5234319" y="2561315"/>
            <a:ext cx="1486076" cy="48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8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28A8295-30A2-49B9-8C9B-EFB7F799190F}"/>
              </a:ext>
            </a:extLst>
          </p:cNvPr>
          <p:cNvGrpSpPr/>
          <p:nvPr/>
        </p:nvGrpSpPr>
        <p:grpSpPr>
          <a:xfrm>
            <a:off x="1321647" y="2238681"/>
            <a:ext cx="9548706" cy="2517775"/>
            <a:chOff x="1321647" y="2170113"/>
            <a:chExt cx="9548706" cy="2517775"/>
          </a:xfrm>
        </p:grpSpPr>
        <p:grpSp>
          <p:nvGrpSpPr>
            <p:cNvPr id="23" name="千图PPT彼岸天：ID 8661124库_组合 1">
              <a:extLst>
                <a:ext uri="{FF2B5EF4-FFF2-40B4-BE49-F238E27FC236}">
                  <a16:creationId xmlns:a16="http://schemas.microsoft.com/office/drawing/2014/main" id="{C5C68D75-3F24-46C9-87C3-7DD6100A994B}"/>
                </a:ext>
              </a:extLst>
            </p:cNvPr>
            <p:cNvGrpSpPr/>
            <p:nvPr/>
          </p:nvGrpSpPr>
          <p:grpSpPr>
            <a:xfrm>
              <a:off x="1321647" y="2911579"/>
              <a:ext cx="9548706" cy="847608"/>
              <a:chOff x="1091444" y="1355783"/>
              <a:chExt cx="9548706" cy="847608"/>
            </a:xfrm>
          </p:grpSpPr>
          <p:grpSp>
            <p:nvGrpSpPr>
              <p:cNvPr id="29" name="Group 4">
                <a:extLst>
                  <a:ext uri="{FF2B5EF4-FFF2-40B4-BE49-F238E27FC236}">
                    <a16:creationId xmlns:a16="http://schemas.microsoft.com/office/drawing/2014/main" id="{C0F946CC-67D5-40B6-9CBD-459AE248C79F}"/>
                  </a:ext>
                </a:extLst>
              </p:cNvPr>
              <p:cNvGrpSpPr/>
              <p:nvPr/>
            </p:nvGrpSpPr>
            <p:grpSpPr>
              <a:xfrm>
                <a:off x="1091444" y="1355783"/>
                <a:ext cx="686545" cy="847605"/>
                <a:chOff x="1994399" y="2158871"/>
                <a:chExt cx="589804" cy="728170"/>
              </a:xfrm>
            </p:grpSpPr>
            <p:sp>
              <p:nvSpPr>
                <p:cNvPr id="49" name="Freeform: Shape 5">
                  <a:extLst>
                    <a:ext uri="{FF2B5EF4-FFF2-40B4-BE49-F238E27FC236}">
                      <a16:creationId xmlns:a16="http://schemas.microsoft.com/office/drawing/2014/main" id="{010D106A-3B64-434E-911F-6E4A7EC15598}"/>
                    </a:ext>
                  </a:extLst>
                </p:cNvPr>
                <p:cNvSpPr/>
                <p:nvPr/>
              </p:nvSpPr>
              <p:spPr bwMode="auto">
                <a:xfrm>
                  <a:off x="1994399" y="2158871"/>
                  <a:ext cx="459824" cy="728170"/>
                </a:xfrm>
                <a:custGeom>
                  <a:avLst/>
                  <a:gdLst>
                    <a:gd name="T0" fmla="*/ 139 w 139"/>
                    <a:gd name="T1" fmla="*/ 218 h 218"/>
                    <a:gd name="T2" fmla="*/ 139 w 139"/>
                    <a:gd name="T3" fmla="*/ 0 h 218"/>
                    <a:gd name="T4" fmla="*/ 109 w 139"/>
                    <a:gd name="T5" fmla="*/ 0 h 218"/>
                    <a:gd name="T6" fmla="*/ 0 w 139"/>
                    <a:gd name="T7" fmla="*/ 109 h 218"/>
                    <a:gd name="T8" fmla="*/ 0 w 139"/>
                    <a:gd name="T9" fmla="*/ 109 h 218"/>
                    <a:gd name="T10" fmla="*/ 109 w 139"/>
                    <a:gd name="T11" fmla="*/ 218 h 218"/>
                    <a:gd name="T12" fmla="*/ 139 w 139"/>
                    <a:gd name="T13" fmla="*/ 218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218">
                      <a:moveTo>
                        <a:pt x="139" y="218"/>
                      </a:moveTo>
                      <a:cubicBezTo>
                        <a:pt x="139" y="0"/>
                        <a:pt x="139" y="0"/>
                        <a:pt x="139" y="0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49" y="0"/>
                        <a:pt x="0" y="49"/>
                        <a:pt x="0" y="109"/>
                      </a:cubicBezTo>
                      <a:cubicBezTo>
                        <a:pt x="0" y="109"/>
                        <a:pt x="0" y="109"/>
                        <a:pt x="0" y="109"/>
                      </a:cubicBezTo>
                      <a:cubicBezTo>
                        <a:pt x="0" y="169"/>
                        <a:pt x="49" y="218"/>
                        <a:pt x="109" y="218"/>
                      </a:cubicBezTo>
                      <a:lnTo>
                        <a:pt x="139" y="218"/>
                      </a:lnTo>
                      <a:close/>
                    </a:path>
                  </a:pathLst>
                </a:custGeom>
                <a:solidFill>
                  <a:srgbClr val="CFE8E5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50" name="Rectangle 6">
                  <a:extLst>
                    <a:ext uri="{FF2B5EF4-FFF2-40B4-BE49-F238E27FC236}">
                      <a16:creationId xmlns:a16="http://schemas.microsoft.com/office/drawing/2014/main" id="{6850A777-190C-4A6B-A17B-982277948FC3}"/>
                    </a:ext>
                  </a:extLst>
                </p:cNvPr>
                <p:cNvSpPr/>
                <p:nvPr/>
              </p:nvSpPr>
              <p:spPr bwMode="auto">
                <a:xfrm>
                  <a:off x="2417884" y="2158871"/>
                  <a:ext cx="166319" cy="728170"/>
                </a:xfrm>
                <a:prstGeom prst="rect">
                  <a:avLst/>
                </a:prstGeom>
                <a:solidFill>
                  <a:srgbClr val="CFE8E5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Freeform: Shape 7">
                  <a:extLst>
                    <a:ext uri="{FF2B5EF4-FFF2-40B4-BE49-F238E27FC236}">
                      <a16:creationId xmlns:a16="http://schemas.microsoft.com/office/drawing/2014/main" id="{93969A87-C0C4-442D-A6F3-F7B537918F99}"/>
                    </a:ext>
                  </a:extLst>
                </p:cNvPr>
                <p:cNvSpPr/>
                <p:nvPr/>
              </p:nvSpPr>
              <p:spPr bwMode="auto">
                <a:xfrm>
                  <a:off x="1994399" y="2523655"/>
                  <a:ext cx="585611" cy="363386"/>
                </a:xfrm>
                <a:custGeom>
                  <a:avLst/>
                  <a:gdLst>
                    <a:gd name="T0" fmla="*/ 0 w 177"/>
                    <a:gd name="T1" fmla="*/ 0 h 109"/>
                    <a:gd name="T2" fmla="*/ 177 w 177"/>
                    <a:gd name="T3" fmla="*/ 0 h 109"/>
                    <a:gd name="T4" fmla="*/ 177 w 177"/>
                    <a:gd name="T5" fmla="*/ 109 h 109"/>
                    <a:gd name="T6" fmla="*/ 139 w 177"/>
                    <a:gd name="T7" fmla="*/ 109 h 109"/>
                    <a:gd name="T8" fmla="*/ 128 w 177"/>
                    <a:gd name="T9" fmla="*/ 109 h 109"/>
                    <a:gd name="T10" fmla="*/ 109 w 177"/>
                    <a:gd name="T11" fmla="*/ 109 h 109"/>
                    <a:gd name="T12" fmla="*/ 0 w 177"/>
                    <a:gd name="T13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109">
                      <a:moveTo>
                        <a:pt x="0" y="0"/>
                      </a:moveTo>
                      <a:cubicBezTo>
                        <a:pt x="177" y="0"/>
                        <a:pt x="177" y="0"/>
                        <a:pt x="177" y="0"/>
                      </a:cubicBezTo>
                      <a:cubicBezTo>
                        <a:pt x="177" y="109"/>
                        <a:pt x="177" y="109"/>
                        <a:pt x="177" y="109"/>
                      </a:cubicBezTo>
                      <a:cubicBezTo>
                        <a:pt x="139" y="109"/>
                        <a:pt x="139" y="109"/>
                        <a:pt x="139" y="109"/>
                      </a:cubicBezTo>
                      <a:cubicBezTo>
                        <a:pt x="128" y="109"/>
                        <a:pt x="128" y="109"/>
                        <a:pt x="128" y="109"/>
                      </a:cubicBezTo>
                      <a:cubicBezTo>
                        <a:pt x="109" y="109"/>
                        <a:pt x="109" y="109"/>
                        <a:pt x="109" y="109"/>
                      </a:cubicBezTo>
                      <a:cubicBezTo>
                        <a:pt x="49" y="109"/>
                        <a:pt x="0" y="60"/>
                        <a:pt x="0" y="0"/>
                      </a:cubicBezTo>
                      <a:close/>
                    </a:path>
                  </a:pathLst>
                </a:custGeom>
                <a:solidFill>
                  <a:srgbClr val="333333">
                    <a:alpha val="10000"/>
                  </a:srgbClr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30" name="Group 8">
                <a:extLst>
                  <a:ext uri="{FF2B5EF4-FFF2-40B4-BE49-F238E27FC236}">
                    <a16:creationId xmlns:a16="http://schemas.microsoft.com/office/drawing/2014/main" id="{1008D082-9AB6-4269-A673-D31A036EA326}"/>
                  </a:ext>
                </a:extLst>
              </p:cNvPr>
              <p:cNvGrpSpPr/>
              <p:nvPr/>
            </p:nvGrpSpPr>
            <p:grpSpPr>
              <a:xfrm>
                <a:off x="1777986" y="1355783"/>
                <a:ext cx="1179617" cy="847605"/>
                <a:chOff x="4530194" y="4285619"/>
                <a:chExt cx="382215" cy="532444"/>
              </a:xfrm>
            </p:grpSpPr>
            <p:sp>
              <p:nvSpPr>
                <p:cNvPr id="47" name="Rectangle 10">
                  <a:extLst>
                    <a:ext uri="{FF2B5EF4-FFF2-40B4-BE49-F238E27FC236}">
                      <a16:creationId xmlns:a16="http://schemas.microsoft.com/office/drawing/2014/main" id="{3759ED18-3788-45A1-9E8D-B5DA2B2A27EE}"/>
                    </a:ext>
                  </a:extLst>
                </p:cNvPr>
                <p:cNvSpPr/>
                <p:nvPr/>
              </p:nvSpPr>
              <p:spPr bwMode="auto">
                <a:xfrm>
                  <a:off x="4530194" y="4552352"/>
                  <a:ext cx="382215" cy="265711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48" name="Rectangle 9">
                  <a:extLst>
                    <a:ext uri="{FF2B5EF4-FFF2-40B4-BE49-F238E27FC236}">
                      <a16:creationId xmlns:a16="http://schemas.microsoft.com/office/drawing/2014/main" id="{5046CFE9-12BA-4BD4-A129-938254FE9D8E}"/>
                    </a:ext>
                  </a:extLst>
                </p:cNvPr>
                <p:cNvSpPr/>
                <p:nvPr/>
              </p:nvSpPr>
              <p:spPr bwMode="auto">
                <a:xfrm>
                  <a:off x="4530194" y="4285619"/>
                  <a:ext cx="382215" cy="532444"/>
                </a:xfrm>
                <a:prstGeom prst="rect">
                  <a:avLst/>
                </a:prstGeom>
                <a:solidFill>
                  <a:srgbClr val="FAABBA"/>
                </a:solidFill>
                <a:ln>
                  <a:noFill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</a:rPr>
                    <a:t>2015</a:t>
                  </a:r>
                </a:p>
              </p:txBody>
            </p:sp>
          </p:grpSp>
          <p:grpSp>
            <p:nvGrpSpPr>
              <p:cNvPr id="31" name="Group 11">
                <a:extLst>
                  <a:ext uri="{FF2B5EF4-FFF2-40B4-BE49-F238E27FC236}">
                    <a16:creationId xmlns:a16="http://schemas.microsoft.com/office/drawing/2014/main" id="{3A9D4A6E-FB98-4793-B18F-AFFECC0F0D6C}"/>
                  </a:ext>
                </a:extLst>
              </p:cNvPr>
              <p:cNvGrpSpPr/>
              <p:nvPr/>
            </p:nvGrpSpPr>
            <p:grpSpPr>
              <a:xfrm>
                <a:off x="2957603" y="1355783"/>
                <a:ext cx="1657033" cy="847605"/>
                <a:chOff x="4912409" y="4285619"/>
                <a:chExt cx="382215" cy="532444"/>
              </a:xfrm>
            </p:grpSpPr>
            <p:sp>
              <p:nvSpPr>
                <p:cNvPr id="45" name="Rectangle 13">
                  <a:extLst>
                    <a:ext uri="{FF2B5EF4-FFF2-40B4-BE49-F238E27FC236}">
                      <a16:creationId xmlns:a16="http://schemas.microsoft.com/office/drawing/2014/main" id="{9C42DC4A-860D-4440-835F-B960169C36C7}"/>
                    </a:ext>
                  </a:extLst>
                </p:cNvPr>
                <p:cNvSpPr/>
                <p:nvPr/>
              </p:nvSpPr>
              <p:spPr bwMode="auto">
                <a:xfrm>
                  <a:off x="4912409" y="4552352"/>
                  <a:ext cx="382215" cy="265711"/>
                </a:xfrm>
                <a:prstGeom prst="rect">
                  <a:avLst/>
                </a:prstGeom>
                <a:solidFill>
                  <a:srgbClr val="84A2AA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46" name="Rectangle 12">
                  <a:extLst>
                    <a:ext uri="{FF2B5EF4-FFF2-40B4-BE49-F238E27FC236}">
                      <a16:creationId xmlns:a16="http://schemas.microsoft.com/office/drawing/2014/main" id="{D4B14868-BE63-4941-8C2E-D8DC79F85C85}"/>
                    </a:ext>
                  </a:extLst>
                </p:cNvPr>
                <p:cNvSpPr/>
                <p:nvPr/>
              </p:nvSpPr>
              <p:spPr bwMode="auto">
                <a:xfrm>
                  <a:off x="4912409" y="4285619"/>
                  <a:ext cx="382215" cy="532444"/>
                </a:xfrm>
                <a:prstGeom prst="rect">
                  <a:avLst/>
                </a:prstGeom>
                <a:solidFill>
                  <a:srgbClr val="CFE8E5"/>
                </a:solidFill>
                <a:ln>
                  <a:noFill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</a:rPr>
                    <a:t>2016</a:t>
                  </a:r>
                </a:p>
              </p:txBody>
            </p:sp>
          </p:grpSp>
          <p:grpSp>
            <p:nvGrpSpPr>
              <p:cNvPr id="32" name="Group 14">
                <a:extLst>
                  <a:ext uri="{FF2B5EF4-FFF2-40B4-BE49-F238E27FC236}">
                    <a16:creationId xmlns:a16="http://schemas.microsoft.com/office/drawing/2014/main" id="{6780BFD9-7698-412E-807F-6103A4C2FDAB}"/>
                  </a:ext>
                </a:extLst>
              </p:cNvPr>
              <p:cNvGrpSpPr/>
              <p:nvPr/>
            </p:nvGrpSpPr>
            <p:grpSpPr>
              <a:xfrm>
                <a:off x="4614637" y="1355783"/>
                <a:ext cx="2434082" cy="847605"/>
                <a:chOff x="5294624" y="4285619"/>
                <a:chExt cx="383237" cy="532444"/>
              </a:xfrm>
            </p:grpSpPr>
            <p:sp>
              <p:nvSpPr>
                <p:cNvPr id="43" name="Rectangle 16">
                  <a:extLst>
                    <a:ext uri="{FF2B5EF4-FFF2-40B4-BE49-F238E27FC236}">
                      <a16:creationId xmlns:a16="http://schemas.microsoft.com/office/drawing/2014/main" id="{109E82A7-B73A-4319-A206-7A3327A4AED2}"/>
                    </a:ext>
                  </a:extLst>
                </p:cNvPr>
                <p:cNvSpPr/>
                <p:nvPr/>
              </p:nvSpPr>
              <p:spPr bwMode="auto">
                <a:xfrm>
                  <a:off x="5294624" y="4552352"/>
                  <a:ext cx="383237" cy="265711"/>
                </a:xfrm>
                <a:prstGeom prst="rect">
                  <a:avLst/>
                </a:prstGeom>
                <a:solidFill>
                  <a:srgbClr val="EBB7B9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44" name="Rectangle 15">
                  <a:extLst>
                    <a:ext uri="{FF2B5EF4-FFF2-40B4-BE49-F238E27FC236}">
                      <a16:creationId xmlns:a16="http://schemas.microsoft.com/office/drawing/2014/main" id="{17360B55-5C52-4D4D-8B79-DEA52999947D}"/>
                    </a:ext>
                  </a:extLst>
                </p:cNvPr>
                <p:cNvSpPr/>
                <p:nvPr/>
              </p:nvSpPr>
              <p:spPr bwMode="auto">
                <a:xfrm>
                  <a:off x="5294624" y="4285619"/>
                  <a:ext cx="383237" cy="532444"/>
                </a:xfrm>
                <a:prstGeom prst="rect">
                  <a:avLst/>
                </a:prstGeom>
                <a:solidFill>
                  <a:srgbClr val="FAABBA"/>
                </a:solidFill>
                <a:ln>
                  <a:noFill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</a:rPr>
                    <a:t>2017</a:t>
                  </a:r>
                </a:p>
              </p:txBody>
            </p:sp>
          </p:grpSp>
          <p:grpSp>
            <p:nvGrpSpPr>
              <p:cNvPr id="33" name="Group 17">
                <a:extLst>
                  <a:ext uri="{FF2B5EF4-FFF2-40B4-BE49-F238E27FC236}">
                    <a16:creationId xmlns:a16="http://schemas.microsoft.com/office/drawing/2014/main" id="{D20A4A65-D597-4352-A92E-9F598A605191}"/>
                  </a:ext>
                </a:extLst>
              </p:cNvPr>
              <p:cNvGrpSpPr/>
              <p:nvPr/>
            </p:nvGrpSpPr>
            <p:grpSpPr>
              <a:xfrm>
                <a:off x="7048718" y="1355783"/>
                <a:ext cx="1641539" cy="847605"/>
                <a:chOff x="5677862" y="4285619"/>
                <a:chExt cx="382215" cy="532444"/>
              </a:xfrm>
            </p:grpSpPr>
            <p:sp>
              <p:nvSpPr>
                <p:cNvPr id="41" name="Rectangle 18">
                  <a:extLst>
                    <a:ext uri="{FF2B5EF4-FFF2-40B4-BE49-F238E27FC236}">
                      <a16:creationId xmlns:a16="http://schemas.microsoft.com/office/drawing/2014/main" id="{9CBBBFC2-A668-4B54-B2CC-9707BC0CDBDC}"/>
                    </a:ext>
                  </a:extLst>
                </p:cNvPr>
                <p:cNvSpPr/>
                <p:nvPr/>
              </p:nvSpPr>
              <p:spPr bwMode="auto">
                <a:xfrm>
                  <a:off x="5677862" y="4285619"/>
                  <a:ext cx="382215" cy="532444"/>
                </a:xfrm>
                <a:prstGeom prst="rect">
                  <a:avLst/>
                </a:prstGeom>
                <a:solidFill>
                  <a:srgbClr val="CFE8E5"/>
                </a:solidFill>
                <a:ln>
                  <a:noFill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</a:rPr>
                    <a:t>2018</a:t>
                  </a:r>
                </a:p>
              </p:txBody>
            </p:sp>
            <p:sp>
              <p:nvSpPr>
                <p:cNvPr id="42" name="Rectangle 19">
                  <a:extLst>
                    <a:ext uri="{FF2B5EF4-FFF2-40B4-BE49-F238E27FC236}">
                      <a16:creationId xmlns:a16="http://schemas.microsoft.com/office/drawing/2014/main" id="{6164179F-87DE-41B2-B3C9-040A8A7FAF1A}"/>
                    </a:ext>
                  </a:extLst>
                </p:cNvPr>
                <p:cNvSpPr/>
                <p:nvPr/>
              </p:nvSpPr>
              <p:spPr bwMode="auto">
                <a:xfrm>
                  <a:off x="5677862" y="4552352"/>
                  <a:ext cx="382215" cy="265711"/>
                </a:xfrm>
                <a:prstGeom prst="rect">
                  <a:avLst/>
                </a:prstGeom>
                <a:solidFill>
                  <a:srgbClr val="333333">
                    <a:alpha val="10000"/>
                  </a:srgbClr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34" name="Group 20">
                <a:extLst>
                  <a:ext uri="{FF2B5EF4-FFF2-40B4-BE49-F238E27FC236}">
                    <a16:creationId xmlns:a16="http://schemas.microsoft.com/office/drawing/2014/main" id="{B681FE8A-7B79-4FC6-8B50-06CA7998A6B2}"/>
                  </a:ext>
                </a:extLst>
              </p:cNvPr>
              <p:cNvGrpSpPr/>
              <p:nvPr/>
            </p:nvGrpSpPr>
            <p:grpSpPr>
              <a:xfrm>
                <a:off x="8690257" y="1355783"/>
                <a:ext cx="1179617" cy="847605"/>
                <a:chOff x="6060077" y="4285619"/>
                <a:chExt cx="382215" cy="532444"/>
              </a:xfrm>
            </p:grpSpPr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6BAAAA15-262B-413D-B177-9C71460F29C1}"/>
                    </a:ext>
                  </a:extLst>
                </p:cNvPr>
                <p:cNvSpPr/>
                <p:nvPr/>
              </p:nvSpPr>
              <p:spPr bwMode="auto">
                <a:xfrm>
                  <a:off x="6060077" y="4285619"/>
                  <a:ext cx="382215" cy="532444"/>
                </a:xfrm>
                <a:prstGeom prst="rect">
                  <a:avLst/>
                </a:prstGeom>
                <a:solidFill>
                  <a:srgbClr val="FAABBA"/>
                </a:solidFill>
                <a:ln>
                  <a:noFill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</a:rPr>
                    <a:t>2019</a:t>
                  </a:r>
                </a:p>
              </p:txBody>
            </p:sp>
            <p:sp>
              <p:nvSpPr>
                <p:cNvPr id="40" name="Rectangle 22">
                  <a:extLst>
                    <a:ext uri="{FF2B5EF4-FFF2-40B4-BE49-F238E27FC236}">
                      <a16:creationId xmlns:a16="http://schemas.microsoft.com/office/drawing/2014/main" id="{7E5B9411-7597-4372-8285-87F6DBD59A71}"/>
                    </a:ext>
                  </a:extLst>
                </p:cNvPr>
                <p:cNvSpPr/>
                <p:nvPr/>
              </p:nvSpPr>
              <p:spPr bwMode="auto">
                <a:xfrm>
                  <a:off x="6060077" y="4552352"/>
                  <a:ext cx="382215" cy="265711"/>
                </a:xfrm>
                <a:prstGeom prst="rect">
                  <a:avLst/>
                </a:prstGeom>
                <a:solidFill>
                  <a:srgbClr val="333333">
                    <a:alpha val="10000"/>
                  </a:srgbClr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35" name="Group 23">
                <a:extLst>
                  <a:ext uri="{FF2B5EF4-FFF2-40B4-BE49-F238E27FC236}">
                    <a16:creationId xmlns:a16="http://schemas.microsoft.com/office/drawing/2014/main" id="{37CA6A05-83E3-4A57-A8A5-53FA90D38B9B}"/>
                  </a:ext>
                </a:extLst>
              </p:cNvPr>
              <p:cNvGrpSpPr/>
              <p:nvPr/>
            </p:nvGrpSpPr>
            <p:grpSpPr>
              <a:xfrm>
                <a:off x="9869875" y="1355786"/>
                <a:ext cx="770275" cy="847605"/>
                <a:chOff x="7739062" y="3990978"/>
                <a:chExt cx="414339" cy="827088"/>
              </a:xfrm>
            </p:grpSpPr>
            <p:sp>
              <p:nvSpPr>
                <p:cNvPr id="36" name="Freeform: Shape 24">
                  <a:extLst>
                    <a:ext uri="{FF2B5EF4-FFF2-40B4-BE49-F238E27FC236}">
                      <a16:creationId xmlns:a16="http://schemas.microsoft.com/office/drawing/2014/main" id="{021513F0-CC2C-459F-BBEC-4DC6328DD2BE}"/>
                    </a:ext>
                  </a:extLst>
                </p:cNvPr>
                <p:cNvSpPr/>
                <p:nvPr/>
              </p:nvSpPr>
              <p:spPr bwMode="auto">
                <a:xfrm>
                  <a:off x="7739062" y="3990978"/>
                  <a:ext cx="414338" cy="827088"/>
                </a:xfrm>
                <a:custGeom>
                  <a:avLst/>
                  <a:gdLst>
                    <a:gd name="T0" fmla="*/ 261 w 261"/>
                    <a:gd name="T1" fmla="*/ 261 h 521"/>
                    <a:gd name="T2" fmla="*/ 0 w 261"/>
                    <a:gd name="T3" fmla="*/ 0 h 521"/>
                    <a:gd name="T4" fmla="*/ 0 w 261"/>
                    <a:gd name="T5" fmla="*/ 521 h 521"/>
                    <a:gd name="T6" fmla="*/ 261 w 261"/>
                    <a:gd name="T7" fmla="*/ 261 h 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1" h="521">
                      <a:moveTo>
                        <a:pt x="261" y="261"/>
                      </a:moveTo>
                      <a:lnTo>
                        <a:pt x="0" y="0"/>
                      </a:lnTo>
                      <a:lnTo>
                        <a:pt x="0" y="521"/>
                      </a:lnTo>
                      <a:lnTo>
                        <a:pt x="261" y="261"/>
                      </a:lnTo>
                      <a:close/>
                    </a:path>
                  </a:pathLst>
                </a:custGeom>
                <a:solidFill>
                  <a:srgbClr val="CFE8E5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Freeform: Shape 25">
                  <a:extLst>
                    <a:ext uri="{FF2B5EF4-FFF2-40B4-BE49-F238E27FC236}">
                      <a16:creationId xmlns:a16="http://schemas.microsoft.com/office/drawing/2014/main" id="{BDB52166-8F68-4A03-B06E-DAC43606D7F9}"/>
                    </a:ext>
                  </a:extLst>
                </p:cNvPr>
                <p:cNvSpPr/>
                <p:nvPr/>
              </p:nvSpPr>
              <p:spPr bwMode="auto">
                <a:xfrm>
                  <a:off x="8027988" y="4283075"/>
                  <a:ext cx="125413" cy="242888"/>
                </a:xfrm>
                <a:custGeom>
                  <a:avLst/>
                  <a:gdLst>
                    <a:gd name="T0" fmla="*/ 79 w 79"/>
                    <a:gd name="T1" fmla="*/ 77 h 153"/>
                    <a:gd name="T2" fmla="*/ 0 w 79"/>
                    <a:gd name="T3" fmla="*/ 153 h 153"/>
                    <a:gd name="T4" fmla="*/ 0 w 79"/>
                    <a:gd name="T5" fmla="*/ 0 h 153"/>
                    <a:gd name="T6" fmla="*/ 0 w 79"/>
                    <a:gd name="T7" fmla="*/ 0 h 153"/>
                    <a:gd name="T8" fmla="*/ 79 w 79"/>
                    <a:gd name="T9" fmla="*/ 77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153">
                      <a:moveTo>
                        <a:pt x="79" y="77"/>
                      </a:moveTo>
                      <a:lnTo>
                        <a:pt x="0" y="15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9" y="77"/>
                      </a:lnTo>
                      <a:close/>
                    </a:path>
                  </a:pathLst>
                </a:custGeom>
                <a:solidFill>
                  <a:srgbClr val="FAABBA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  <p:sp>
              <p:nvSpPr>
                <p:cNvPr id="38" name="Freeform: Shape 26">
                  <a:extLst>
                    <a:ext uri="{FF2B5EF4-FFF2-40B4-BE49-F238E27FC236}">
                      <a16:creationId xmlns:a16="http://schemas.microsoft.com/office/drawing/2014/main" id="{6AD0F40B-8443-44FC-96BA-34ACB055CBE8}"/>
                    </a:ext>
                  </a:extLst>
                </p:cNvPr>
                <p:cNvSpPr/>
                <p:nvPr/>
              </p:nvSpPr>
              <p:spPr bwMode="auto">
                <a:xfrm>
                  <a:off x="7739063" y="4405313"/>
                  <a:ext cx="414338" cy="412750"/>
                </a:xfrm>
                <a:custGeom>
                  <a:avLst/>
                  <a:gdLst>
                    <a:gd name="T0" fmla="*/ 261 w 261"/>
                    <a:gd name="T1" fmla="*/ 0 h 260"/>
                    <a:gd name="T2" fmla="*/ 0 w 261"/>
                    <a:gd name="T3" fmla="*/ 260 h 260"/>
                    <a:gd name="T4" fmla="*/ 0 w 261"/>
                    <a:gd name="T5" fmla="*/ 0 h 260"/>
                    <a:gd name="T6" fmla="*/ 261 w 261"/>
                    <a:gd name="T7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1" h="260">
                      <a:moveTo>
                        <a:pt x="261" y="0"/>
                      </a:moveTo>
                      <a:lnTo>
                        <a:pt x="0" y="260"/>
                      </a:lnTo>
                      <a:lnTo>
                        <a:pt x="0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93967E">
                    <a:lumMod val="60000"/>
                    <a:lumOff val="40000"/>
                    <a:alpha val="10000"/>
                  </a:srgbClr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</a:endParaRPr>
                </a:p>
              </p:txBody>
            </p:sp>
          </p:grpSp>
        </p:grp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9867B34A-0A11-43EF-A462-DD31EDF1398D}"/>
                </a:ext>
              </a:extLst>
            </p:cNvPr>
            <p:cNvCxnSpPr/>
            <p:nvPr/>
          </p:nvCxnSpPr>
          <p:spPr>
            <a:xfrm flipV="1">
              <a:off x="4458124" y="4144328"/>
              <a:ext cx="0" cy="543560"/>
            </a:xfrm>
            <a:prstGeom prst="line">
              <a:avLst/>
            </a:prstGeom>
            <a:noFill/>
            <a:ln w="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oval"/>
              <a:tailEnd type="oval"/>
            </a:ln>
            <a:effectLst/>
          </p:spPr>
        </p:cxnSp>
        <p:cxnSp>
          <p:nvCxnSpPr>
            <p:cNvPr id="25" name="Straight Connector 19">
              <a:extLst>
                <a:ext uri="{FF2B5EF4-FFF2-40B4-BE49-F238E27FC236}">
                  <a16:creationId xmlns:a16="http://schemas.microsoft.com/office/drawing/2014/main" id="{CF856CF5-7F1A-41D2-82AE-23FD192A2C45}"/>
                </a:ext>
              </a:extLst>
            </p:cNvPr>
            <p:cNvCxnSpPr/>
            <p:nvPr/>
          </p:nvCxnSpPr>
          <p:spPr>
            <a:xfrm flipV="1">
              <a:off x="7512474" y="4144328"/>
              <a:ext cx="0" cy="543560"/>
            </a:xfrm>
            <a:prstGeom prst="line">
              <a:avLst/>
            </a:prstGeom>
            <a:noFill/>
            <a:ln w="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oval"/>
              <a:tailEnd type="oval"/>
            </a:ln>
            <a:effectLst/>
          </p:spPr>
        </p:cxnSp>
        <p:cxnSp>
          <p:nvCxnSpPr>
            <p:cNvPr id="26" name="Straight Connector 7">
              <a:extLst>
                <a:ext uri="{FF2B5EF4-FFF2-40B4-BE49-F238E27FC236}">
                  <a16:creationId xmlns:a16="http://schemas.microsoft.com/office/drawing/2014/main" id="{FDC6FD2B-7FDA-4E14-8E19-D4284817AB5A}"/>
                </a:ext>
              </a:extLst>
            </p:cNvPr>
            <p:cNvCxnSpPr/>
            <p:nvPr/>
          </p:nvCxnSpPr>
          <p:spPr>
            <a:xfrm flipV="1">
              <a:off x="2903009" y="2170113"/>
              <a:ext cx="0" cy="562610"/>
            </a:xfrm>
            <a:prstGeom prst="line">
              <a:avLst/>
            </a:prstGeom>
            <a:noFill/>
            <a:ln w="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oval"/>
              <a:tailEnd type="oval"/>
            </a:ln>
            <a:effectLst/>
          </p:spPr>
        </p:cxnSp>
        <p:cxnSp>
          <p:nvCxnSpPr>
            <p:cNvPr id="27" name="Straight Connector 10">
              <a:extLst>
                <a:ext uri="{FF2B5EF4-FFF2-40B4-BE49-F238E27FC236}">
                  <a16:creationId xmlns:a16="http://schemas.microsoft.com/office/drawing/2014/main" id="{7E824CCF-C294-4F6C-A162-4BE3E625D1AA}"/>
                </a:ext>
              </a:extLst>
            </p:cNvPr>
            <p:cNvCxnSpPr/>
            <p:nvPr/>
          </p:nvCxnSpPr>
          <p:spPr>
            <a:xfrm flipV="1">
              <a:off x="5952279" y="2170113"/>
              <a:ext cx="0" cy="562610"/>
            </a:xfrm>
            <a:prstGeom prst="line">
              <a:avLst/>
            </a:prstGeom>
            <a:noFill/>
            <a:ln w="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oval"/>
              <a:tailEnd type="oval"/>
            </a:ln>
            <a:effectLst/>
          </p:spPr>
        </p:cxnSp>
        <p:cxnSp>
          <p:nvCxnSpPr>
            <p:cNvPr id="28" name="Straight Connector 13">
              <a:extLst>
                <a:ext uri="{FF2B5EF4-FFF2-40B4-BE49-F238E27FC236}">
                  <a16:creationId xmlns:a16="http://schemas.microsoft.com/office/drawing/2014/main" id="{8212416E-1A68-4949-B6C5-E8DCE8D36F9B}"/>
                </a:ext>
              </a:extLst>
            </p:cNvPr>
            <p:cNvCxnSpPr/>
            <p:nvPr/>
          </p:nvCxnSpPr>
          <p:spPr>
            <a:xfrm flipV="1">
              <a:off x="8991389" y="2170113"/>
              <a:ext cx="0" cy="562610"/>
            </a:xfrm>
            <a:prstGeom prst="line">
              <a:avLst/>
            </a:prstGeom>
            <a:noFill/>
            <a:ln w="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oval"/>
              <a:tailEnd type="oval"/>
            </a:ln>
            <a:effectLst/>
          </p:spPr>
        </p:cxnSp>
      </p:grpSp>
      <p:sp>
        <p:nvSpPr>
          <p:cNvPr id="52" name="TextBox 13">
            <a:extLst>
              <a:ext uri="{FF2B5EF4-FFF2-40B4-BE49-F238E27FC236}">
                <a16:creationId xmlns:a16="http://schemas.microsoft.com/office/drawing/2014/main" id="{20D10B1C-6C97-4086-844E-845EF93C269A}"/>
              </a:ext>
            </a:extLst>
          </p:cNvPr>
          <p:cNvSpPr txBox="1"/>
          <p:nvPr/>
        </p:nvSpPr>
        <p:spPr>
          <a:xfrm>
            <a:off x="1814593" y="4484676"/>
            <a:ext cx="2118583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 loved any woman. And I've waited longer for you than I've waited for any woman. </a:t>
            </a:r>
          </a:p>
        </p:txBody>
      </p:sp>
      <p:sp>
        <p:nvSpPr>
          <p:cNvPr id="53" name="文本框 9">
            <a:extLst>
              <a:ext uri="{FF2B5EF4-FFF2-40B4-BE49-F238E27FC236}">
                <a16:creationId xmlns:a16="http://schemas.microsoft.com/office/drawing/2014/main" id="{F54C1D1E-27B5-48D2-B943-9076798A82DB}"/>
              </a:ext>
            </a:extLst>
          </p:cNvPr>
          <p:cNvSpPr txBox="1"/>
          <p:nvPr/>
        </p:nvSpPr>
        <p:spPr>
          <a:xfrm>
            <a:off x="2092465" y="4018283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54" name="TextBox 13">
            <a:extLst>
              <a:ext uri="{FF2B5EF4-FFF2-40B4-BE49-F238E27FC236}">
                <a16:creationId xmlns:a16="http://schemas.microsoft.com/office/drawing/2014/main" id="{12923AA1-D9F3-430B-85CA-E3A6D14CC92F}"/>
              </a:ext>
            </a:extLst>
          </p:cNvPr>
          <p:cNvSpPr txBox="1"/>
          <p:nvPr/>
        </p:nvSpPr>
        <p:spPr>
          <a:xfrm>
            <a:off x="4926008" y="4484676"/>
            <a:ext cx="2118583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 loved any woman. And I've waited longer for you than I've waited for any woman. </a:t>
            </a:r>
          </a:p>
        </p:txBody>
      </p:sp>
      <p:sp>
        <p:nvSpPr>
          <p:cNvPr id="55" name="文本框 9">
            <a:extLst>
              <a:ext uri="{FF2B5EF4-FFF2-40B4-BE49-F238E27FC236}">
                <a16:creationId xmlns:a16="http://schemas.microsoft.com/office/drawing/2014/main" id="{DCDD5A1F-9E8E-495E-9E66-25520B9172B7}"/>
              </a:ext>
            </a:extLst>
          </p:cNvPr>
          <p:cNvSpPr txBox="1"/>
          <p:nvPr/>
        </p:nvSpPr>
        <p:spPr>
          <a:xfrm>
            <a:off x="5203880" y="4018283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4F605555-6088-4B74-A432-D9790B152295}"/>
              </a:ext>
            </a:extLst>
          </p:cNvPr>
          <p:cNvSpPr txBox="1"/>
          <p:nvPr/>
        </p:nvSpPr>
        <p:spPr>
          <a:xfrm>
            <a:off x="7980358" y="4484676"/>
            <a:ext cx="2118583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 loved any woman. And I've waited longer for you than I've waited for any woman. </a:t>
            </a:r>
          </a:p>
        </p:txBody>
      </p:sp>
      <p:sp>
        <p:nvSpPr>
          <p:cNvPr id="57" name="文本框 9">
            <a:extLst>
              <a:ext uri="{FF2B5EF4-FFF2-40B4-BE49-F238E27FC236}">
                <a16:creationId xmlns:a16="http://schemas.microsoft.com/office/drawing/2014/main" id="{6F60045D-D73A-4732-A2CD-2DCC153983BB}"/>
              </a:ext>
            </a:extLst>
          </p:cNvPr>
          <p:cNvSpPr txBox="1"/>
          <p:nvPr/>
        </p:nvSpPr>
        <p:spPr>
          <a:xfrm>
            <a:off x="8258230" y="4018283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58" name="TextBox 13">
            <a:extLst>
              <a:ext uri="{FF2B5EF4-FFF2-40B4-BE49-F238E27FC236}">
                <a16:creationId xmlns:a16="http://schemas.microsoft.com/office/drawing/2014/main" id="{7427ECFF-DD7A-4E1E-871E-8542A927E30B}"/>
              </a:ext>
            </a:extLst>
          </p:cNvPr>
          <p:cNvSpPr txBox="1"/>
          <p:nvPr/>
        </p:nvSpPr>
        <p:spPr>
          <a:xfrm>
            <a:off x="3370073" y="1613902"/>
            <a:ext cx="2118583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 loved any woman. And I've waited longer for you than I've waited for any woman. </a:t>
            </a:r>
          </a:p>
        </p:txBody>
      </p:sp>
      <p:sp>
        <p:nvSpPr>
          <p:cNvPr id="59" name="文本框 9">
            <a:extLst>
              <a:ext uri="{FF2B5EF4-FFF2-40B4-BE49-F238E27FC236}">
                <a16:creationId xmlns:a16="http://schemas.microsoft.com/office/drawing/2014/main" id="{08E7980B-D9EE-4E5A-83FA-7D10BA588E7E}"/>
              </a:ext>
            </a:extLst>
          </p:cNvPr>
          <p:cNvSpPr txBox="1"/>
          <p:nvPr/>
        </p:nvSpPr>
        <p:spPr>
          <a:xfrm>
            <a:off x="3647945" y="1147509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  <p:sp>
        <p:nvSpPr>
          <p:cNvPr id="60" name="TextBox 13">
            <a:extLst>
              <a:ext uri="{FF2B5EF4-FFF2-40B4-BE49-F238E27FC236}">
                <a16:creationId xmlns:a16="http://schemas.microsoft.com/office/drawing/2014/main" id="{013320C9-C798-44C2-B97C-983C2BB1D3DB}"/>
              </a:ext>
            </a:extLst>
          </p:cNvPr>
          <p:cNvSpPr txBox="1"/>
          <p:nvPr/>
        </p:nvSpPr>
        <p:spPr>
          <a:xfrm>
            <a:off x="6405473" y="1618710"/>
            <a:ext cx="2118583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 loved any woman. And I've waited longer for you than I've waited for any woman. </a:t>
            </a:r>
          </a:p>
        </p:txBody>
      </p:sp>
      <p:sp>
        <p:nvSpPr>
          <p:cNvPr id="61" name="文本框 9">
            <a:extLst>
              <a:ext uri="{FF2B5EF4-FFF2-40B4-BE49-F238E27FC236}">
                <a16:creationId xmlns:a16="http://schemas.microsoft.com/office/drawing/2014/main" id="{EB1E020E-5786-497C-855F-7684CA7233B8}"/>
              </a:ext>
            </a:extLst>
          </p:cNvPr>
          <p:cNvSpPr txBox="1"/>
          <p:nvPr/>
        </p:nvSpPr>
        <p:spPr>
          <a:xfrm>
            <a:off x="6683345" y="1152317"/>
            <a:ext cx="156233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98034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EE457701-D92E-4D0B-AC43-E47F547C9A30}"/>
              </a:ext>
            </a:extLst>
          </p:cNvPr>
          <p:cNvSpPr/>
          <p:nvPr/>
        </p:nvSpPr>
        <p:spPr>
          <a:xfrm>
            <a:off x="4975767" y="1537220"/>
            <a:ext cx="577851" cy="577851"/>
          </a:xfrm>
          <a:prstGeom prst="roundRect">
            <a:avLst>
              <a:gd name="adj" fmla="val 15000"/>
            </a:avLst>
          </a:prstGeom>
          <a:solidFill>
            <a:srgbClr val="CFE8E5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+mn-ea"/>
              </a:rPr>
              <a:t>01</a:t>
            </a:r>
            <a:endParaRPr dirty="0">
              <a:latin typeface="+mn-ea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444432CA-7352-4DE3-AF61-502B692EFC83}"/>
              </a:ext>
            </a:extLst>
          </p:cNvPr>
          <p:cNvSpPr/>
          <p:nvPr/>
        </p:nvSpPr>
        <p:spPr>
          <a:xfrm>
            <a:off x="4975767" y="2329770"/>
            <a:ext cx="577851" cy="577851"/>
          </a:xfrm>
          <a:prstGeom prst="roundRect">
            <a:avLst>
              <a:gd name="adj" fmla="val 15000"/>
            </a:avLst>
          </a:prstGeom>
          <a:solidFill>
            <a:srgbClr val="FAABBA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+mn-ea"/>
              </a:rPr>
              <a:t>02</a:t>
            </a:r>
            <a:endParaRPr dirty="0">
              <a:latin typeface="+mn-ea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7B08D038-4690-44F1-9046-3DC59A53AC42}"/>
              </a:ext>
            </a:extLst>
          </p:cNvPr>
          <p:cNvSpPr/>
          <p:nvPr/>
        </p:nvSpPr>
        <p:spPr>
          <a:xfrm>
            <a:off x="4975767" y="3122319"/>
            <a:ext cx="577851" cy="577851"/>
          </a:xfrm>
          <a:prstGeom prst="roundRect">
            <a:avLst>
              <a:gd name="adj" fmla="val 15000"/>
            </a:avLst>
          </a:prstGeom>
          <a:solidFill>
            <a:srgbClr val="CFE8E5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+mn-ea"/>
              </a:rPr>
              <a:t>03</a:t>
            </a:r>
            <a:endParaRPr dirty="0">
              <a:latin typeface="+mn-ea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77CF2CE0-162B-4713-8D9D-AC26FA79138B}"/>
              </a:ext>
            </a:extLst>
          </p:cNvPr>
          <p:cNvSpPr/>
          <p:nvPr/>
        </p:nvSpPr>
        <p:spPr>
          <a:xfrm>
            <a:off x="4975767" y="3914868"/>
            <a:ext cx="577851" cy="577851"/>
          </a:xfrm>
          <a:prstGeom prst="roundRect">
            <a:avLst>
              <a:gd name="adj" fmla="val 15000"/>
            </a:avLst>
          </a:prstGeom>
          <a:solidFill>
            <a:srgbClr val="FAABBA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+mn-ea"/>
              </a:rPr>
              <a:t>04</a:t>
            </a:r>
            <a:endParaRPr dirty="0">
              <a:latin typeface="+mn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D608A3B3-6393-4151-AA0D-534484A181E2}"/>
              </a:ext>
            </a:extLst>
          </p:cNvPr>
          <p:cNvSpPr/>
          <p:nvPr/>
        </p:nvSpPr>
        <p:spPr>
          <a:xfrm>
            <a:off x="4975767" y="4707417"/>
            <a:ext cx="577851" cy="577851"/>
          </a:xfrm>
          <a:prstGeom prst="roundRect">
            <a:avLst>
              <a:gd name="adj" fmla="val 15000"/>
            </a:avLst>
          </a:prstGeom>
          <a:solidFill>
            <a:srgbClr val="CFE8E5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+mn-ea"/>
              </a:rPr>
              <a:t>05</a:t>
            </a:r>
            <a:endParaRPr dirty="0">
              <a:latin typeface="+mn-ea"/>
            </a:endParaRPr>
          </a:p>
        </p:txBody>
      </p:sp>
      <p:grpSp>
        <p:nvGrpSpPr>
          <p:cNvPr id="16" name="PA_库_组合 50">
            <a:extLst>
              <a:ext uri="{FF2B5EF4-FFF2-40B4-BE49-F238E27FC236}">
                <a16:creationId xmlns:a16="http://schemas.microsoft.com/office/drawing/2014/main" id="{46BF0E4E-27F1-4632-8E92-345A1EEB97DF}"/>
              </a:ext>
            </a:extLst>
          </p:cNvPr>
          <p:cNvGrpSpPr/>
          <p:nvPr/>
        </p:nvGrpSpPr>
        <p:grpSpPr>
          <a:xfrm>
            <a:off x="3375604" y="1826146"/>
            <a:ext cx="1600163" cy="3170197"/>
            <a:chOff x="5006303" y="1966362"/>
            <a:chExt cx="1600163" cy="3170197"/>
          </a:xfrm>
        </p:grpSpPr>
        <p:cxnSp>
          <p:nvCxnSpPr>
            <p:cNvPr id="17" name="连接符: 肘形 16">
              <a:extLst>
                <a:ext uri="{FF2B5EF4-FFF2-40B4-BE49-F238E27FC236}">
                  <a16:creationId xmlns:a16="http://schemas.microsoft.com/office/drawing/2014/main" id="{0EB380EC-921F-4157-8325-A8C406D378F8}"/>
                </a:ext>
              </a:extLst>
            </p:cNvPr>
            <p:cNvCxnSpPr>
              <a:endCxn id="38" idx="1"/>
            </p:cNvCxnSpPr>
            <p:nvPr/>
          </p:nvCxnSpPr>
          <p:spPr>
            <a:xfrm flipV="1">
              <a:off x="5006303" y="1966362"/>
              <a:ext cx="1600163" cy="379026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>
              <a:extLst>
                <a:ext uri="{FF2B5EF4-FFF2-40B4-BE49-F238E27FC236}">
                  <a16:creationId xmlns:a16="http://schemas.microsoft.com/office/drawing/2014/main" id="{7258F3B9-BDB0-4B09-9AAB-6B54E91631C2}"/>
                </a:ext>
              </a:extLst>
            </p:cNvPr>
            <p:cNvCxnSpPr>
              <a:endCxn id="30" idx="1"/>
            </p:cNvCxnSpPr>
            <p:nvPr/>
          </p:nvCxnSpPr>
          <p:spPr>
            <a:xfrm>
              <a:off x="5006303" y="2345388"/>
              <a:ext cx="1600163" cy="1206073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连接符: 肘形 18">
              <a:extLst>
                <a:ext uri="{FF2B5EF4-FFF2-40B4-BE49-F238E27FC236}">
                  <a16:creationId xmlns:a16="http://schemas.microsoft.com/office/drawing/2014/main" id="{1E5BEE6B-C7A7-4109-9130-AAF3A25DB62A}"/>
                </a:ext>
              </a:extLst>
            </p:cNvPr>
            <p:cNvCxnSpPr>
              <a:endCxn id="34" idx="1"/>
            </p:cNvCxnSpPr>
            <p:nvPr/>
          </p:nvCxnSpPr>
          <p:spPr>
            <a:xfrm>
              <a:off x="5006303" y="2345388"/>
              <a:ext cx="1600163" cy="413524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连接符: 肘形 19">
              <a:extLst>
                <a:ext uri="{FF2B5EF4-FFF2-40B4-BE49-F238E27FC236}">
                  <a16:creationId xmlns:a16="http://schemas.microsoft.com/office/drawing/2014/main" id="{8C36A4CE-2086-4018-B95D-16D58A866EB3}"/>
                </a:ext>
              </a:extLst>
            </p:cNvPr>
            <p:cNvCxnSpPr>
              <a:endCxn id="26" idx="1"/>
            </p:cNvCxnSpPr>
            <p:nvPr/>
          </p:nvCxnSpPr>
          <p:spPr>
            <a:xfrm>
              <a:off x="5006303" y="2345388"/>
              <a:ext cx="1600163" cy="1998622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20">
              <a:extLst>
                <a:ext uri="{FF2B5EF4-FFF2-40B4-BE49-F238E27FC236}">
                  <a16:creationId xmlns:a16="http://schemas.microsoft.com/office/drawing/2014/main" id="{24E87A63-AAEF-4263-9DCA-E8A9E96FDCB9}"/>
                </a:ext>
              </a:extLst>
            </p:cNvPr>
            <p:cNvCxnSpPr>
              <a:endCxn id="22" idx="1"/>
            </p:cNvCxnSpPr>
            <p:nvPr/>
          </p:nvCxnSpPr>
          <p:spPr>
            <a:xfrm>
              <a:off x="5006303" y="2345388"/>
              <a:ext cx="1600163" cy="2791171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id="{3DDDDB6C-B1C3-427A-A60B-F10C14B0FF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90" y="1374527"/>
            <a:ext cx="3139943" cy="3877450"/>
          </a:xfrm>
          <a:prstGeom prst="rect">
            <a:avLst/>
          </a:prstGeom>
        </p:spPr>
      </p:pic>
      <p:sp>
        <p:nvSpPr>
          <p:cNvPr id="47" name="TextBox 13">
            <a:extLst>
              <a:ext uri="{FF2B5EF4-FFF2-40B4-BE49-F238E27FC236}">
                <a16:creationId xmlns:a16="http://schemas.microsoft.com/office/drawing/2014/main" id="{F195E2CB-3D30-4453-86D4-A3DBB755CECD}"/>
              </a:ext>
            </a:extLst>
          </p:cNvPr>
          <p:cNvSpPr txBox="1"/>
          <p:nvPr/>
        </p:nvSpPr>
        <p:spPr>
          <a:xfrm>
            <a:off x="5768443" y="1476961"/>
            <a:ext cx="471608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55E6E7C5-1342-4D94-BAC7-A4A353ADABFB}"/>
              </a:ext>
            </a:extLst>
          </p:cNvPr>
          <p:cNvSpPr txBox="1"/>
          <p:nvPr/>
        </p:nvSpPr>
        <p:spPr>
          <a:xfrm>
            <a:off x="5768443" y="2269009"/>
            <a:ext cx="471608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F7CED94B-C80E-46CF-B37A-46B06F13FF23}"/>
              </a:ext>
            </a:extLst>
          </p:cNvPr>
          <p:cNvSpPr txBox="1"/>
          <p:nvPr/>
        </p:nvSpPr>
        <p:spPr>
          <a:xfrm>
            <a:off x="5768443" y="3061057"/>
            <a:ext cx="471608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0F68CE7E-A9EC-4589-996D-259DD4D49C80}"/>
              </a:ext>
            </a:extLst>
          </p:cNvPr>
          <p:cNvSpPr txBox="1"/>
          <p:nvPr/>
        </p:nvSpPr>
        <p:spPr>
          <a:xfrm>
            <a:off x="5768443" y="3853105"/>
            <a:ext cx="471608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C177DBBE-2244-4916-8509-D2DAC740883D}"/>
              </a:ext>
            </a:extLst>
          </p:cNvPr>
          <p:cNvSpPr txBox="1"/>
          <p:nvPr/>
        </p:nvSpPr>
        <p:spPr>
          <a:xfrm>
            <a:off x="5768443" y="4645153"/>
            <a:ext cx="471608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</p:spTree>
    <p:extLst>
      <p:ext uri="{BB962C8B-B14F-4D97-AF65-F5344CB8AC3E}">
        <p14:creationId xmlns:p14="http://schemas.microsoft.com/office/powerpoint/2010/main" val="2757990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5D9131A4-0151-479A-A8F0-B60B966CC194}"/>
              </a:ext>
            </a:extLst>
          </p:cNvPr>
          <p:cNvSpPr/>
          <p:nvPr/>
        </p:nvSpPr>
        <p:spPr>
          <a:xfrm>
            <a:off x="874713" y="1401347"/>
            <a:ext cx="1892069" cy="272868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7A7FC-5740-46A3-88C3-9BD8803064CB}"/>
              </a:ext>
            </a:extLst>
          </p:cNvPr>
          <p:cNvSpPr/>
          <p:nvPr/>
        </p:nvSpPr>
        <p:spPr>
          <a:xfrm>
            <a:off x="3260543" y="1759298"/>
            <a:ext cx="1395662" cy="201278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A3A6D25-5700-41E8-9042-C390C37C98A9}"/>
              </a:ext>
            </a:extLst>
          </p:cNvPr>
          <p:cNvSpPr/>
          <p:nvPr/>
        </p:nvSpPr>
        <p:spPr>
          <a:xfrm>
            <a:off x="5149966" y="1401347"/>
            <a:ext cx="1892069" cy="272868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890A83D-EEBC-417C-B0D3-D3733D4C2FE6}"/>
              </a:ext>
            </a:extLst>
          </p:cNvPr>
          <p:cNvSpPr/>
          <p:nvPr/>
        </p:nvSpPr>
        <p:spPr>
          <a:xfrm>
            <a:off x="7535796" y="1759298"/>
            <a:ext cx="1395662" cy="201278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E5FC8FE-7019-45F7-A822-14BD451C59E8}"/>
              </a:ext>
            </a:extLst>
          </p:cNvPr>
          <p:cNvSpPr/>
          <p:nvPr/>
        </p:nvSpPr>
        <p:spPr>
          <a:xfrm>
            <a:off x="9425219" y="1401347"/>
            <a:ext cx="1892069" cy="272868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85E368DD-1C8E-46EE-A917-9B0EE6EAE2BB}"/>
              </a:ext>
            </a:extLst>
          </p:cNvPr>
          <p:cNvSpPr txBox="1"/>
          <p:nvPr/>
        </p:nvSpPr>
        <p:spPr>
          <a:xfrm>
            <a:off x="1152357" y="4843181"/>
            <a:ext cx="10164931" cy="106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And I've waited longer for you than I've waited for any woman. I love you more than I've ever loved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D9C307DA-94B4-4909-97C8-C0FD983A35F8}"/>
              </a:ext>
            </a:extLst>
          </p:cNvPr>
          <p:cNvSpPr txBox="1"/>
          <p:nvPr/>
        </p:nvSpPr>
        <p:spPr>
          <a:xfrm>
            <a:off x="4656205" y="4439224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1953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85D9EAB-1DC3-41DB-898C-5941EE1C00D1}"/>
              </a:ext>
            </a:extLst>
          </p:cNvPr>
          <p:cNvSpPr/>
          <p:nvPr/>
        </p:nvSpPr>
        <p:spPr>
          <a:xfrm>
            <a:off x="1118586" y="1311675"/>
            <a:ext cx="9960746" cy="4234649"/>
          </a:xfrm>
          <a:prstGeom prst="rect">
            <a:avLst/>
          </a:prstGeom>
          <a:solidFill>
            <a:srgbClr val="9FD2C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8">
            <a:extLst>
              <a:ext uri="{FF2B5EF4-FFF2-40B4-BE49-F238E27FC236}">
                <a16:creationId xmlns:a16="http://schemas.microsoft.com/office/drawing/2014/main" id="{5936C8D2-87BF-4AEC-8200-710B03AA8DF6}"/>
              </a:ext>
            </a:extLst>
          </p:cNvPr>
          <p:cNvSpPr txBox="1"/>
          <p:nvPr/>
        </p:nvSpPr>
        <p:spPr>
          <a:xfrm>
            <a:off x="3986945" y="3771336"/>
            <a:ext cx="4218107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</a:t>
            </a: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34A910F4-6764-4638-9147-D0781CF7124D}"/>
              </a:ext>
            </a:extLst>
          </p:cNvPr>
          <p:cNvSpPr txBox="1"/>
          <p:nvPr/>
        </p:nvSpPr>
        <p:spPr>
          <a:xfrm>
            <a:off x="5625532" y="2473345"/>
            <a:ext cx="940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汉仪晓波折纸体简" panose="00020600040101010101" pitchFamily="18" charset="-122"/>
                <a:ea typeface="汉仪晓波折纸体简" panose="00020600040101010101" pitchFamily="18" charset="-122"/>
              </a:rPr>
              <a:t>03</a:t>
            </a:r>
            <a:endParaRPr lang="zh-CN" altLang="en-US" sz="4400" dirty="0">
              <a:latin typeface="汉仪晓波折纸体简" panose="00020600040101010101" pitchFamily="18" charset="-122"/>
              <a:ea typeface="汉仪晓波折纸体简" panose="00020600040101010101" pitchFamily="18" charset="-122"/>
            </a:endParaRPr>
          </a:p>
        </p:txBody>
      </p:sp>
      <p:sp>
        <p:nvSpPr>
          <p:cNvPr id="4" name="文本框 14">
            <a:extLst>
              <a:ext uri="{FF2B5EF4-FFF2-40B4-BE49-F238E27FC236}">
                <a16:creationId xmlns:a16="http://schemas.microsoft.com/office/drawing/2014/main" id="{09F43962-04A9-4E7F-9A18-E00580BEC624}"/>
              </a:ext>
            </a:extLst>
          </p:cNvPr>
          <p:cNvSpPr txBox="1"/>
          <p:nvPr/>
        </p:nvSpPr>
        <p:spPr>
          <a:xfrm>
            <a:off x="4825013" y="3207561"/>
            <a:ext cx="2541973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073709-E292-4645-9535-252B3A63E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9" b="28673"/>
          <a:stretch/>
        </p:blipFill>
        <p:spPr>
          <a:xfrm rot="16200000">
            <a:off x="5234319" y="2561315"/>
            <a:ext cx="1486076" cy="48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34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4">
            <a:extLst>
              <a:ext uri="{FF2B5EF4-FFF2-40B4-BE49-F238E27FC236}">
                <a16:creationId xmlns:a16="http://schemas.microsoft.com/office/drawing/2014/main" id="{23F28188-770A-4DCF-BD0E-D6B5A5226B65}"/>
              </a:ext>
            </a:extLst>
          </p:cNvPr>
          <p:cNvSpPr/>
          <p:nvPr/>
        </p:nvSpPr>
        <p:spPr>
          <a:xfrm>
            <a:off x="2263970" y="1158813"/>
            <a:ext cx="912813" cy="886680"/>
          </a:xfrm>
          <a:prstGeom prst="ellipse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Oval 52">
            <a:extLst>
              <a:ext uri="{FF2B5EF4-FFF2-40B4-BE49-F238E27FC236}">
                <a16:creationId xmlns:a16="http://schemas.microsoft.com/office/drawing/2014/main" id="{5043EB0B-1AB5-42A2-B3AE-EE52B90146F2}"/>
              </a:ext>
            </a:extLst>
          </p:cNvPr>
          <p:cNvSpPr/>
          <p:nvPr/>
        </p:nvSpPr>
        <p:spPr>
          <a:xfrm>
            <a:off x="5643369" y="1158813"/>
            <a:ext cx="912813" cy="886680"/>
          </a:xfrm>
          <a:prstGeom prst="ellipse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Oval 57">
            <a:extLst>
              <a:ext uri="{FF2B5EF4-FFF2-40B4-BE49-F238E27FC236}">
                <a16:creationId xmlns:a16="http://schemas.microsoft.com/office/drawing/2014/main" id="{4E626631-F9A8-49D0-AC3F-F968BFE1C266}"/>
              </a:ext>
            </a:extLst>
          </p:cNvPr>
          <p:cNvSpPr/>
          <p:nvPr/>
        </p:nvSpPr>
        <p:spPr>
          <a:xfrm>
            <a:off x="9022770" y="1158813"/>
            <a:ext cx="912813" cy="886680"/>
          </a:xfrm>
          <a:prstGeom prst="ellipse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Oval 62">
            <a:extLst>
              <a:ext uri="{FF2B5EF4-FFF2-40B4-BE49-F238E27FC236}">
                <a16:creationId xmlns:a16="http://schemas.microsoft.com/office/drawing/2014/main" id="{C8AC484F-B957-40F0-B1C6-E201C7AF856E}"/>
              </a:ext>
            </a:extLst>
          </p:cNvPr>
          <p:cNvSpPr/>
          <p:nvPr/>
        </p:nvSpPr>
        <p:spPr>
          <a:xfrm>
            <a:off x="2263970" y="3657934"/>
            <a:ext cx="912813" cy="886680"/>
          </a:xfrm>
          <a:prstGeom prst="ellipse">
            <a:avLst/>
          </a:prstGeom>
          <a:solidFill>
            <a:srgbClr val="CF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Oval 67">
            <a:extLst>
              <a:ext uri="{FF2B5EF4-FFF2-40B4-BE49-F238E27FC236}">
                <a16:creationId xmlns:a16="http://schemas.microsoft.com/office/drawing/2014/main" id="{B1137594-6467-4609-BE06-931252153EAC}"/>
              </a:ext>
            </a:extLst>
          </p:cNvPr>
          <p:cNvSpPr/>
          <p:nvPr/>
        </p:nvSpPr>
        <p:spPr>
          <a:xfrm>
            <a:off x="5643369" y="3657934"/>
            <a:ext cx="912813" cy="886680"/>
          </a:xfrm>
          <a:prstGeom prst="ellipse">
            <a:avLst/>
          </a:prstGeom>
          <a:solidFill>
            <a:srgbClr val="CF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>
              <a:solidFill>
                <a:schemeClr val="accent5">
                  <a:lumMod val="50000"/>
                </a:schemeClr>
              </a:solidFill>
              <a:cs typeface="+mj-cs"/>
            </a:endParaRPr>
          </a:p>
        </p:txBody>
      </p:sp>
      <p:sp>
        <p:nvSpPr>
          <p:cNvPr id="7" name="Oval 72">
            <a:extLst>
              <a:ext uri="{FF2B5EF4-FFF2-40B4-BE49-F238E27FC236}">
                <a16:creationId xmlns:a16="http://schemas.microsoft.com/office/drawing/2014/main" id="{FED8AB41-46E2-4E11-965C-421389EBF77A}"/>
              </a:ext>
            </a:extLst>
          </p:cNvPr>
          <p:cNvSpPr/>
          <p:nvPr/>
        </p:nvSpPr>
        <p:spPr>
          <a:xfrm>
            <a:off x="9022770" y="3657934"/>
            <a:ext cx="912813" cy="886680"/>
          </a:xfrm>
          <a:prstGeom prst="ellipse">
            <a:avLst/>
          </a:prstGeom>
          <a:solidFill>
            <a:srgbClr val="CFE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Freeform 245">
            <a:extLst>
              <a:ext uri="{FF2B5EF4-FFF2-40B4-BE49-F238E27FC236}">
                <a16:creationId xmlns:a16="http://schemas.microsoft.com/office/drawing/2014/main" id="{302ADC02-5614-4190-8226-C58073287221}"/>
              </a:ext>
            </a:extLst>
          </p:cNvPr>
          <p:cNvSpPr/>
          <p:nvPr/>
        </p:nvSpPr>
        <p:spPr bwMode="auto">
          <a:xfrm>
            <a:off x="2511271" y="1393047"/>
            <a:ext cx="418211" cy="41821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89B385D-BEB2-498F-8B4C-64B7312B65B0}"/>
              </a:ext>
            </a:extLst>
          </p:cNvPr>
          <p:cNvSpPr>
            <a:spLocks noEditPoints="1"/>
          </p:cNvSpPr>
          <p:nvPr/>
        </p:nvSpPr>
        <p:spPr bwMode="auto">
          <a:xfrm>
            <a:off x="5881638" y="1366130"/>
            <a:ext cx="467090" cy="467090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Freeform 217">
            <a:extLst>
              <a:ext uri="{FF2B5EF4-FFF2-40B4-BE49-F238E27FC236}">
                <a16:creationId xmlns:a16="http://schemas.microsoft.com/office/drawing/2014/main" id="{31C48B4B-11E7-4FE0-ABDC-6D1F7FA7C83D}"/>
              </a:ext>
            </a:extLst>
          </p:cNvPr>
          <p:cNvSpPr>
            <a:spLocks noEditPoints="1"/>
          </p:cNvSpPr>
          <p:nvPr/>
        </p:nvSpPr>
        <p:spPr bwMode="auto">
          <a:xfrm>
            <a:off x="2481465" y="3922090"/>
            <a:ext cx="477823" cy="35836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Freeform 216">
            <a:extLst>
              <a:ext uri="{FF2B5EF4-FFF2-40B4-BE49-F238E27FC236}">
                <a16:creationId xmlns:a16="http://schemas.microsoft.com/office/drawing/2014/main" id="{7BDCDE73-E47A-4069-AE59-70F8EB53D7F8}"/>
              </a:ext>
            </a:extLst>
          </p:cNvPr>
          <p:cNvSpPr>
            <a:spLocks noEditPoints="1"/>
          </p:cNvSpPr>
          <p:nvPr/>
        </p:nvSpPr>
        <p:spPr bwMode="auto">
          <a:xfrm>
            <a:off x="5885952" y="3885996"/>
            <a:ext cx="427647" cy="43055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Freeform 38">
            <a:extLst>
              <a:ext uri="{FF2B5EF4-FFF2-40B4-BE49-F238E27FC236}">
                <a16:creationId xmlns:a16="http://schemas.microsoft.com/office/drawing/2014/main" id="{E7C059B5-80D2-4075-8476-FCC5730ABEFA}"/>
              </a:ext>
            </a:extLst>
          </p:cNvPr>
          <p:cNvSpPr>
            <a:spLocks noEditPoints="1"/>
          </p:cNvSpPr>
          <p:nvPr/>
        </p:nvSpPr>
        <p:spPr bwMode="auto">
          <a:xfrm>
            <a:off x="9292123" y="1328878"/>
            <a:ext cx="374106" cy="546548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Freeform 135">
            <a:extLst>
              <a:ext uri="{FF2B5EF4-FFF2-40B4-BE49-F238E27FC236}">
                <a16:creationId xmlns:a16="http://schemas.microsoft.com/office/drawing/2014/main" id="{1C1FBD7A-7F8F-476F-AD37-78B924F95877}"/>
              </a:ext>
            </a:extLst>
          </p:cNvPr>
          <p:cNvSpPr>
            <a:spLocks noEditPoints="1"/>
          </p:cNvSpPr>
          <p:nvPr/>
        </p:nvSpPr>
        <p:spPr bwMode="auto">
          <a:xfrm>
            <a:off x="9287885" y="3922090"/>
            <a:ext cx="382582" cy="35836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34C125F-9BD3-4D9B-B089-ABFFF8611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533" y="2224500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043E503-4B1B-473C-B755-D33B634B1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157" y="2224500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707DCE2-FCFC-4DEA-B572-1D9F8A7D7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781" y="2215372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C24521F-D63B-49C2-860C-E24D207E2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533" y="4666212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43BB485-E44E-4C53-8388-3A5E2C5AE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157" y="4666212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AC1800E-C612-4792-9C8D-C2997602D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781" y="4657084"/>
            <a:ext cx="2133686" cy="10329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</a:t>
            </a:r>
            <a:endParaRPr lang="en-US" altLang="zh-CN" sz="800" dirty="0">
              <a:latin typeface="+mn-ea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loved any woman. And I've waited longer for you than I've waited for any woman. </a:t>
            </a:r>
          </a:p>
        </p:txBody>
      </p:sp>
    </p:spTree>
    <p:extLst>
      <p:ext uri="{BB962C8B-B14F-4D97-AF65-F5344CB8AC3E}">
        <p14:creationId xmlns:p14="http://schemas.microsoft.com/office/powerpoint/2010/main" val="130694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75D2F623-8E52-4205-986C-78BE57A2841F}"/>
              </a:ext>
            </a:extLst>
          </p:cNvPr>
          <p:cNvSpPr/>
          <p:nvPr/>
        </p:nvSpPr>
        <p:spPr>
          <a:xfrm>
            <a:off x="7362343" y="1696701"/>
            <a:ext cx="4044316" cy="2715758"/>
          </a:xfrm>
          <a:prstGeom prst="rect">
            <a:avLst/>
          </a:prstGeom>
          <a:solidFill>
            <a:srgbClr val="CFE3E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+mn-ea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A4CE582-9228-44C6-87A2-D8F8CE5872FC}"/>
              </a:ext>
            </a:extLst>
          </p:cNvPr>
          <p:cNvCxnSpPr/>
          <p:nvPr/>
        </p:nvCxnSpPr>
        <p:spPr>
          <a:xfrm>
            <a:off x="6379459" y="1628457"/>
            <a:ext cx="0" cy="36010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5">
            <a:extLst>
              <a:ext uri="{FF2B5EF4-FFF2-40B4-BE49-F238E27FC236}">
                <a16:creationId xmlns:a16="http://schemas.microsoft.com/office/drawing/2014/main" id="{5929CF62-B653-47DA-B1EF-901E1DB9ECC3}"/>
              </a:ext>
            </a:extLst>
          </p:cNvPr>
          <p:cNvSpPr txBox="1"/>
          <p:nvPr/>
        </p:nvSpPr>
        <p:spPr>
          <a:xfrm>
            <a:off x="785341" y="1984438"/>
            <a:ext cx="695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</a:p>
        </p:txBody>
      </p:sp>
      <p:sp>
        <p:nvSpPr>
          <p:cNvPr id="15" name="文本框 6">
            <a:extLst>
              <a:ext uri="{FF2B5EF4-FFF2-40B4-BE49-F238E27FC236}">
                <a16:creationId xmlns:a16="http://schemas.microsoft.com/office/drawing/2014/main" id="{BAD1EC3A-F760-4C15-BE82-1C0CB46E1EE0}"/>
              </a:ext>
            </a:extLst>
          </p:cNvPr>
          <p:cNvSpPr txBox="1"/>
          <p:nvPr/>
        </p:nvSpPr>
        <p:spPr>
          <a:xfrm>
            <a:off x="785341" y="3235388"/>
            <a:ext cx="695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BFB86E6E-ABD0-43F0-B725-EC427E539CFF}"/>
              </a:ext>
            </a:extLst>
          </p:cNvPr>
          <p:cNvSpPr txBox="1"/>
          <p:nvPr/>
        </p:nvSpPr>
        <p:spPr>
          <a:xfrm>
            <a:off x="785341" y="4487608"/>
            <a:ext cx="695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03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F60659F-2B1C-4701-8514-5FD4CB606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648" y="1843224"/>
            <a:ext cx="4451041" cy="7815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6EB7A8F-D328-4D55-85D0-AC49B5C40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639" y="3003910"/>
            <a:ext cx="4451041" cy="7815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E3F48B0-9186-4FC4-B47C-CF3D05205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7" y="4218563"/>
            <a:ext cx="4451041" cy="7815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pic>
        <p:nvPicPr>
          <p:cNvPr id="2050" name="Picture 2" descr="A Piece Of Lovely Ca...">
            <a:extLst>
              <a:ext uri="{FF2B5EF4-FFF2-40B4-BE49-F238E27FC236}">
                <a16:creationId xmlns:a16="http://schemas.microsoft.com/office/drawing/2014/main" id="{FF9603EA-EC92-46B5-BE04-61CD8D522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187" y="2061088"/>
            <a:ext cx="4249612" cy="288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16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8400409-441F-4665-9CAB-5A378C4231D4}"/>
              </a:ext>
            </a:extLst>
          </p:cNvPr>
          <p:cNvSpPr/>
          <p:nvPr/>
        </p:nvSpPr>
        <p:spPr>
          <a:xfrm>
            <a:off x="5008632" y="5097705"/>
            <a:ext cx="323850" cy="323850"/>
          </a:xfrm>
          <a:prstGeom prst="ellipse">
            <a:avLst/>
          </a:prstGeom>
          <a:solidFill>
            <a:srgbClr val="9FC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A0A0A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CC5CBE7-F247-405A-9061-F0636771373C}"/>
              </a:ext>
            </a:extLst>
          </p:cNvPr>
          <p:cNvSpPr/>
          <p:nvPr/>
        </p:nvSpPr>
        <p:spPr>
          <a:xfrm>
            <a:off x="5505739" y="5097705"/>
            <a:ext cx="323850" cy="323850"/>
          </a:xfrm>
          <a:prstGeom prst="ellipse">
            <a:avLst/>
          </a:prstGeom>
          <a:solidFill>
            <a:srgbClr val="9FC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A0A0A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E11EBEB-FF78-403E-8551-638747465BF1}"/>
              </a:ext>
            </a:extLst>
          </p:cNvPr>
          <p:cNvSpPr/>
          <p:nvPr/>
        </p:nvSpPr>
        <p:spPr>
          <a:xfrm>
            <a:off x="6119624" y="5097705"/>
            <a:ext cx="323850" cy="323850"/>
          </a:xfrm>
          <a:prstGeom prst="ellipse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A0A0A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FB80FDD-5CC5-47D4-834A-F1CEE445E916}"/>
              </a:ext>
            </a:extLst>
          </p:cNvPr>
          <p:cNvSpPr/>
          <p:nvPr/>
        </p:nvSpPr>
        <p:spPr>
          <a:xfrm>
            <a:off x="6626256" y="5097705"/>
            <a:ext cx="323850" cy="323850"/>
          </a:xfrm>
          <a:prstGeom prst="ellipse">
            <a:avLst/>
          </a:prstGeom>
          <a:solidFill>
            <a:srgbClr val="FAA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A0A0A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7A7A920E-5EEC-4445-8F60-2FB197A97070}"/>
              </a:ext>
            </a:extLst>
          </p:cNvPr>
          <p:cNvCxnSpPr/>
          <p:nvPr/>
        </p:nvCxnSpPr>
        <p:spPr>
          <a:xfrm>
            <a:off x="5085807" y="2283242"/>
            <a:ext cx="8858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4">
            <a:extLst>
              <a:ext uri="{FF2B5EF4-FFF2-40B4-BE49-F238E27FC236}">
                <a16:creationId xmlns:a16="http://schemas.microsoft.com/office/drawing/2014/main" id="{536BFE05-CB1F-4FE8-B176-3F849A804532}"/>
              </a:ext>
            </a:extLst>
          </p:cNvPr>
          <p:cNvSpPr txBox="1"/>
          <p:nvPr/>
        </p:nvSpPr>
        <p:spPr>
          <a:xfrm>
            <a:off x="4911616" y="2497008"/>
            <a:ext cx="5669845" cy="2449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 any woman. I love you more than I've ever loved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8CAB3BE2-9278-427D-8A5C-157B9A42D26A}"/>
              </a:ext>
            </a:extLst>
          </p:cNvPr>
          <p:cNvSpPr txBox="1"/>
          <p:nvPr/>
        </p:nvSpPr>
        <p:spPr>
          <a:xfrm>
            <a:off x="4908665" y="1598370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4098" name="Picture 2" descr="Client: Acqua di Par...">
            <a:extLst>
              <a:ext uri="{FF2B5EF4-FFF2-40B4-BE49-F238E27FC236}">
                <a16:creationId xmlns:a16="http://schemas.microsoft.com/office/drawing/2014/main" id="{911ACC3D-200F-4DF0-8B9A-F3A92790F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19" y="1518086"/>
            <a:ext cx="2948446" cy="415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267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3C8BA04E-7B3A-4720-BE94-42EFC13B1740}"/>
              </a:ext>
            </a:extLst>
          </p:cNvPr>
          <p:cNvSpPr/>
          <p:nvPr/>
        </p:nvSpPr>
        <p:spPr>
          <a:xfrm>
            <a:off x="1118586" y="1311675"/>
            <a:ext cx="9960746" cy="4234649"/>
          </a:xfrm>
          <a:prstGeom prst="rect">
            <a:avLst/>
          </a:prstGeom>
          <a:solidFill>
            <a:srgbClr val="9FD2C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FB70CA8-099C-495D-95E6-D9FC5280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10" y="552712"/>
            <a:ext cx="3161413" cy="5752576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32503B00-9C14-4E3B-AEA5-AC8C7683893C}"/>
              </a:ext>
            </a:extLst>
          </p:cNvPr>
          <p:cNvSpPr txBox="1"/>
          <p:nvPr/>
        </p:nvSpPr>
        <p:spPr>
          <a:xfrm>
            <a:off x="2831137" y="1742616"/>
            <a:ext cx="1015663" cy="3006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5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谢谢欣赏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1CB645A9-5ED2-4D37-8F24-BA41AB70E0A5}"/>
              </a:ext>
            </a:extLst>
          </p:cNvPr>
          <p:cNvSpPr txBox="1"/>
          <p:nvPr/>
        </p:nvSpPr>
        <p:spPr>
          <a:xfrm>
            <a:off x="4023566" y="3029877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20DE4F34-859F-44B9-975B-1E70D217FD7D}"/>
              </a:ext>
            </a:extLst>
          </p:cNvPr>
          <p:cNvSpPr txBox="1"/>
          <p:nvPr/>
        </p:nvSpPr>
        <p:spPr>
          <a:xfrm>
            <a:off x="4005811" y="2647754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916174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1664</Words>
  <Application>Microsoft Office PowerPoint</Application>
  <PresentationFormat>宽屏</PresentationFormat>
  <Paragraphs>105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汉仪良品线简</vt:lpstr>
      <vt:lpstr>汉仪晓波折纸体简</vt:lpstr>
      <vt:lpstr>华文新魏</vt:lpstr>
      <vt:lpstr>经典繁毛楷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12</cp:revision>
  <dcterms:created xsi:type="dcterms:W3CDTF">2018-08-22T06:44:33Z</dcterms:created>
  <dcterms:modified xsi:type="dcterms:W3CDTF">2018-08-24T03:05:54Z</dcterms:modified>
</cp:coreProperties>
</file>